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16" r:id="rId3"/>
    <p:sldId id="379" r:id="rId5"/>
    <p:sldId id="318" r:id="rId6"/>
    <p:sldId id="293" r:id="rId7"/>
    <p:sldId id="321" r:id="rId8"/>
    <p:sldId id="349" r:id="rId9"/>
    <p:sldId id="411" r:id="rId10"/>
    <p:sldId id="412" r:id="rId11"/>
    <p:sldId id="322" r:id="rId12"/>
    <p:sldId id="398" r:id="rId13"/>
    <p:sldId id="308" r:id="rId14"/>
    <p:sldId id="397" r:id="rId15"/>
    <p:sldId id="381" r:id="rId16"/>
    <p:sldId id="400" r:id="rId17"/>
    <p:sldId id="401" r:id="rId18"/>
    <p:sldId id="402" r:id="rId19"/>
    <p:sldId id="403" r:id="rId20"/>
    <p:sldId id="404" r:id="rId21"/>
    <p:sldId id="405" r:id="rId22"/>
    <p:sldId id="406" r:id="rId23"/>
    <p:sldId id="407" r:id="rId24"/>
    <p:sldId id="408" r:id="rId25"/>
    <p:sldId id="394" r:id="rId26"/>
    <p:sldId id="395" r:id="rId27"/>
    <p:sldId id="396" r:id="rId28"/>
    <p:sldId id="388" r:id="rId29"/>
    <p:sldId id="387" r:id="rId30"/>
    <p:sldId id="389" r:id="rId31"/>
    <p:sldId id="390" r:id="rId32"/>
    <p:sldId id="391" r:id="rId33"/>
    <p:sldId id="393" r:id="rId34"/>
    <p:sldId id="382" r:id="rId35"/>
    <p:sldId id="410" r:id="rId36"/>
    <p:sldId id="320"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8D9A"/>
    <a:srgbClr val="7CAFDE"/>
    <a:srgbClr val="3ABFC4"/>
    <a:srgbClr val="3F4F5E"/>
    <a:srgbClr val="425269"/>
    <a:srgbClr val="B6C6B6"/>
    <a:srgbClr val="D3995F"/>
    <a:srgbClr val="BD804A"/>
    <a:srgbClr val="7B91A1"/>
    <a:srgbClr val="8AAC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9" autoAdjust="0"/>
    <p:restoredTop sz="94660"/>
  </p:normalViewPr>
  <p:slideViewPr>
    <p:cSldViewPr snapToGrid="0">
      <p:cViewPr varScale="1">
        <p:scale>
          <a:sx n="57" d="100"/>
          <a:sy n="57" d="100"/>
        </p:scale>
        <p:origin x="-90" y="-1554"/>
      </p:cViewPr>
      <p:guideLst>
        <p:guide orient="horz" pos="2092"/>
        <p:guide pos="7258"/>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625BB2-08EC-4F81-AE47-4D9F7C91345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154411-6D0A-49A7-81D8-9A845F50F6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等线" panose="02010600030101010101" charset="-122"/>
                <a:ea typeface="+mn-ea"/>
                <a:cs typeface="+mn-cs"/>
              </a:rPr>
            </a:fld>
            <a:endParaRPr kumimoji="0" lang="en-US" sz="1200" b="0" i="0" u="none" strike="noStrike" kern="1200" cap="none" spc="0" normalizeH="0" baseline="0" noProof="0" dirty="0">
              <a:ln>
                <a:noFill/>
              </a:ln>
              <a:solidFill>
                <a:prstClr val="black"/>
              </a:solidFill>
              <a:effectLst/>
              <a:uLnTx/>
              <a:uFillTx/>
              <a:latin typeface="等线" panose="02010600030101010101" charset="-122"/>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等线" panose="02010600030101010101" charset="-122"/>
                <a:ea typeface="+mn-ea"/>
                <a:cs typeface="+mn-cs"/>
              </a:rPr>
            </a:fld>
            <a:endParaRPr kumimoji="0" lang="en-US" sz="1200" b="0" i="0" u="none" strike="noStrike" kern="1200" cap="none" spc="0" normalizeH="0" baseline="0" noProof="0" dirty="0">
              <a:ln>
                <a:noFill/>
              </a:ln>
              <a:solidFill>
                <a:prstClr val="black"/>
              </a:solidFill>
              <a:effectLst/>
              <a:uLnTx/>
              <a:uFillTx/>
              <a:latin typeface="等线" panose="02010600030101010101" charset="-122"/>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C68A64-069C-4FC3-A227-B9F541D15B3C}"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C68A64-069C-4FC3-A227-B9F541D15B3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C68A64-069C-4FC3-A227-B9F541D15B3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C68A64-069C-4FC3-A227-B9F541D15B3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C68A64-069C-4FC3-A227-B9F541D15B3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等线" panose="02010600030101010101" charset="-122"/>
                <a:ea typeface="+mn-ea"/>
                <a:cs typeface="+mn-cs"/>
              </a:rPr>
            </a:fld>
            <a:endParaRPr kumimoji="0" lang="en-US" sz="1200" b="0" i="0" u="none" strike="noStrike" kern="1200" cap="none" spc="0" normalizeH="0" baseline="0" noProof="0" dirty="0">
              <a:ln>
                <a:noFill/>
              </a:ln>
              <a:solidFill>
                <a:prstClr val="black"/>
              </a:solidFill>
              <a:effectLst/>
              <a:uLnTx/>
              <a:uFillTx/>
              <a:latin typeface="等线" panose="02010600030101010101" charset="-122"/>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847850" y="2038350"/>
            <a:ext cx="7886700" cy="3467100"/>
          </a:xfr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847850" y="2038350"/>
            <a:ext cx="7886700" cy="3467100"/>
          </a:xfr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fld>
            <a:endParaRPr lang="zh-CN" altLang="en-US">
              <a:solidFill>
                <a:prstClr val="black">
                  <a:tint val="75000"/>
                </a:prstClr>
              </a:solidFill>
            </a:endParaRPr>
          </a:p>
        </p:txBody>
      </p:sp>
      <p:sp>
        <p:nvSpPr>
          <p:cNvPr id="11" name="矩形 10"/>
          <p:cNvSpPr/>
          <p:nvPr userDrawn="1"/>
        </p:nvSpPr>
        <p:spPr>
          <a:xfrm>
            <a:off x="8757478" y="641242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923C4F-A2F8-4751-B828-D79BBA9D5D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23DCD-4C79-4B52-A674-233DC12F4145}"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image" Target="../media/image9.jpeg"/><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image" Target="../media/image11.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image" Target="../media/image16.jpeg"/><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tags" Target="../tags/tag8.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screen"/>
          <a:srcRect/>
          <a:stretch>
            <a:fillRect/>
          </a:stretch>
        </p:blipFill>
        <p:spPr>
          <a:xfrm rot="5400000" flipV="1">
            <a:off x="-1318234" y="-2279600"/>
            <a:ext cx="3083743" cy="7036509"/>
          </a:xfrm>
          <a:prstGeom prst="rect">
            <a:avLst/>
          </a:prstGeom>
        </p:spPr>
      </p:pic>
      <p:cxnSp>
        <p:nvCxnSpPr>
          <p:cNvPr id="5" name="直接连接符 4"/>
          <p:cNvCxnSpPr/>
          <p:nvPr/>
        </p:nvCxnSpPr>
        <p:spPr>
          <a:xfrm rot="11174285" flipH="1">
            <a:off x="4550364" y="1789455"/>
            <a:ext cx="107568" cy="360143"/>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4531115" y="2022979"/>
            <a:ext cx="486556" cy="119346"/>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flipV="1">
            <a:off x="4700621" y="1750227"/>
            <a:ext cx="317051" cy="272467"/>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rot="11174285">
            <a:off x="4668647" y="1742425"/>
            <a:ext cx="50405" cy="50405"/>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9" name="直接连接符 8"/>
          <p:cNvCxnSpPr/>
          <p:nvPr/>
        </p:nvCxnSpPr>
        <p:spPr>
          <a:xfrm rot="7715704" flipH="1">
            <a:off x="4970171" y="1290764"/>
            <a:ext cx="46728" cy="156449"/>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040104" y="1238656"/>
            <a:ext cx="60177" cy="197392"/>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4935490" y="1238655"/>
            <a:ext cx="164791" cy="43946"/>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rot="7715704">
            <a:off x="4929353" y="1278184"/>
            <a:ext cx="21897" cy="21896"/>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 name="文本框 17"/>
          <p:cNvSpPr txBox="1"/>
          <p:nvPr/>
        </p:nvSpPr>
        <p:spPr>
          <a:xfrm>
            <a:off x="1780675" y="2315400"/>
            <a:ext cx="9105114" cy="1198880"/>
          </a:xfrm>
          <a:prstGeom prst="rect">
            <a:avLst/>
          </a:prstGeom>
          <a:noFill/>
        </p:spPr>
        <p:txBody>
          <a:bodyPr wrap="square" rtlCol="0">
            <a:spAutoFit/>
          </a:bodyPr>
          <a:lstStyle/>
          <a:p>
            <a:pPr algn="ctr"/>
            <a:r>
              <a:rPr lang="en-US" altLang="zh-CN" sz="7200" dirty="0" smtClean="0">
                <a:solidFill>
                  <a:srgbClr val="3ABFC4"/>
                </a:solidFill>
                <a:latin typeface="方正姚体" panose="02010601030101010101" pitchFamily="2" charset="-122"/>
                <a:ea typeface="方正姚体" panose="02010601030101010101" pitchFamily="2" charset="-122"/>
                <a:cs typeface="Gen Jyuu Gothic Monospace Regul" panose="020B0309020203020207" pitchFamily="49" charset="-128"/>
                <a:sym typeface="Gen Jyuu Gothic Monospace Regul" panose="020B0309020203020207" pitchFamily="49" charset="-128"/>
              </a:rPr>
              <a:t>icenter</a:t>
            </a:r>
            <a:r>
              <a:rPr lang="zh-CN" altLang="en-US" sz="7200" dirty="0" smtClean="0">
                <a:solidFill>
                  <a:srgbClr val="3ABFC4"/>
                </a:solidFill>
                <a:latin typeface="方正姚体" panose="02010601030101010101" pitchFamily="2" charset="-122"/>
                <a:ea typeface="方正姚体" panose="02010601030101010101" pitchFamily="2" charset="-122"/>
                <a:cs typeface="Gen Jyuu Gothic Monospace Regul" panose="020B0309020203020207" pitchFamily="49" charset="-128"/>
                <a:sym typeface="Gen Jyuu Gothic Monospace Regul" panose="020B0309020203020207" pitchFamily="49" charset="-128"/>
              </a:rPr>
              <a:t>建议书故事版</a:t>
            </a:r>
            <a:endParaRPr lang="zh-CN" altLang="en-US" sz="7200" dirty="0" smtClean="0">
              <a:solidFill>
                <a:srgbClr val="3ABFC4"/>
              </a:solidFill>
              <a:latin typeface="方正姚体" panose="02010601030101010101" pitchFamily="2" charset="-122"/>
              <a:ea typeface="方正姚体" panose="02010601030101010101" pitchFamily="2" charset="-122"/>
              <a:cs typeface="Gen Jyuu Gothic Monospace Regul" panose="020B0309020203020207" pitchFamily="49" charset="-128"/>
              <a:sym typeface="Gen Jyuu Gothic Monospace Regul" panose="020B0309020203020207" pitchFamily="49" charset="-128"/>
            </a:endParaRPr>
          </a:p>
        </p:txBody>
      </p:sp>
      <p:pic>
        <p:nvPicPr>
          <p:cNvPr id="25" name="图片 24"/>
          <p:cNvPicPr>
            <a:picLocks noChangeAspect="1"/>
          </p:cNvPicPr>
          <p:nvPr/>
        </p:nvPicPr>
        <p:blipFill rotWithShape="1">
          <a:blip r:embed="rId2" cstate="screen"/>
          <a:srcRect/>
          <a:stretch>
            <a:fillRect/>
          </a:stretch>
        </p:blipFill>
        <p:spPr>
          <a:xfrm rot="5400000" flipV="1">
            <a:off x="10448291" y="2108895"/>
            <a:ext cx="3077858" cy="7036509"/>
          </a:xfrm>
          <a:prstGeom prst="rect">
            <a:avLst/>
          </a:prstGeom>
        </p:spPr>
      </p:pic>
      <p:sp>
        <p:nvSpPr>
          <p:cNvPr id="26" name="文本框 25"/>
          <p:cNvSpPr txBox="1"/>
          <p:nvPr/>
        </p:nvSpPr>
        <p:spPr>
          <a:xfrm>
            <a:off x="3978275" y="3634740"/>
            <a:ext cx="7634605" cy="1076325"/>
          </a:xfrm>
          <a:prstGeom prst="rect">
            <a:avLst/>
          </a:prstGeom>
          <a:noFill/>
        </p:spPr>
        <p:txBody>
          <a:bodyPr wrap="square" rtlCol="0">
            <a:spAutoFit/>
          </a:bodyPr>
          <a:lstStyle/>
          <a:p>
            <a:pPr algn="r"/>
            <a:r>
              <a:rPr lang="en-US" altLang="zh-CN" sz="2800" dirty="0">
                <a:solidFill>
                  <a:srgbClr val="778D9A"/>
                </a:solidFill>
                <a:latin typeface="Dotum" panose="020B0600000101010101" pitchFamily="34" charset="-127"/>
                <a:ea typeface="Dotum" panose="020B0600000101010101" pitchFamily="34" charset="-127"/>
                <a:cs typeface="Gen Jyuu Gothic Monospace Regul" panose="020B0309020203020207" pitchFamily="49" charset="-128"/>
                <a:sym typeface="Gen Jyuu Gothic Monospace Regul" panose="020B0309020203020207" pitchFamily="49" charset="-128"/>
              </a:rPr>
              <a:t>——刘松铭  </a:t>
            </a:r>
            <a:r>
              <a:rPr lang="zh-CN" altLang="en-US" sz="2800" dirty="0">
                <a:solidFill>
                  <a:srgbClr val="778D9A"/>
                </a:solidFill>
                <a:latin typeface="Dotum" panose="020B0600000101010101" pitchFamily="34" charset="-127"/>
                <a:ea typeface="Dotum" panose="020B0600000101010101" pitchFamily="34" charset="-127"/>
                <a:cs typeface="Gen Jyuu Gothic Monospace Regul" panose="020B0309020203020207" pitchFamily="49" charset="-128"/>
                <a:sym typeface="Gen Jyuu Gothic Monospace Regul" panose="020B0309020203020207" pitchFamily="49" charset="-128"/>
              </a:rPr>
              <a:t>陈一硕 </a:t>
            </a:r>
            <a:r>
              <a:rPr lang="en-US" altLang="zh-CN" sz="2800" dirty="0">
                <a:solidFill>
                  <a:srgbClr val="778D9A"/>
                </a:solidFill>
                <a:latin typeface="Dotum" panose="020B0600000101010101" pitchFamily="34" charset="-127"/>
                <a:ea typeface="Dotum" panose="020B0600000101010101" pitchFamily="34" charset="-127"/>
                <a:cs typeface="Gen Jyuu Gothic Monospace Regul" panose="020B0309020203020207" pitchFamily="49" charset="-128"/>
                <a:sym typeface="Gen Jyuu Gothic Monospace Regul" panose="020B0309020203020207" pitchFamily="49" charset="-128"/>
              </a:rPr>
              <a:t>孙雪琳 刘雨欣 冯思特 </a:t>
            </a:r>
            <a:endParaRPr lang="en-US" altLang="zh-CN" sz="2800" dirty="0">
              <a:solidFill>
                <a:srgbClr val="778D9A"/>
              </a:solidFill>
              <a:latin typeface="Dotum" panose="020B0600000101010101" pitchFamily="34" charset="-127"/>
              <a:ea typeface="Dotum" panose="020B0600000101010101" pitchFamily="34" charset="-127"/>
              <a:cs typeface="Gen Jyuu Gothic Monospace Regul" panose="020B0309020203020207" pitchFamily="49" charset="-128"/>
              <a:sym typeface="Gen Jyuu Gothic Monospace Regul" panose="020B0309020203020207" pitchFamily="49" charset="-128"/>
            </a:endParaRPr>
          </a:p>
          <a:p>
            <a:pPr algn="r"/>
            <a:r>
              <a:rPr lang="en-US" altLang="zh-CN" sz="2800" dirty="0">
                <a:solidFill>
                  <a:srgbClr val="778D9A"/>
                </a:solidFill>
                <a:latin typeface="Dotum" panose="020B0600000101010101" pitchFamily="34" charset="-127"/>
                <a:ea typeface="Dotum" panose="020B0600000101010101" pitchFamily="34" charset="-127"/>
                <a:cs typeface="Gen Jyuu Gothic Monospace Regul" panose="020B0309020203020207" pitchFamily="49" charset="-128"/>
                <a:sym typeface="Gen Jyuu Gothic Monospace Regul" panose="020B0309020203020207" pitchFamily="49" charset="-128"/>
              </a:rPr>
              <a:t>李家鑫 彭昕玥 叶鲁斌 门恺文</a:t>
            </a:r>
            <a:r>
              <a:rPr lang="en-US" altLang="zh-CN" sz="3600" dirty="0">
                <a:solidFill>
                  <a:srgbClr val="778D9A"/>
                </a:solidFill>
                <a:latin typeface="Dotum" panose="020B0600000101010101" pitchFamily="34" charset="-127"/>
                <a:ea typeface="Dotum" panose="020B0600000101010101" pitchFamily="34" charset="-127"/>
                <a:cs typeface="Gen Jyuu Gothic Monospace Regul" panose="020B0309020203020207" pitchFamily="49" charset="-128"/>
                <a:sym typeface="Gen Jyuu Gothic Monospace Regul" panose="020B0309020203020207" pitchFamily="49" charset="-128"/>
              </a:rPr>
              <a:t>  </a:t>
            </a:r>
            <a:endParaRPr lang="en-US" altLang="zh-CN" sz="3600" dirty="0">
              <a:solidFill>
                <a:srgbClr val="778D9A"/>
              </a:solidFill>
              <a:latin typeface="Dotum" panose="020B0600000101010101" pitchFamily="34" charset="-127"/>
              <a:ea typeface="Dotum" panose="020B0600000101010101" pitchFamily="34" charset="-127"/>
              <a:cs typeface="Gen Jyuu Gothic Monospace Regul" panose="020B0309020203020207" pitchFamily="49" charset="-128"/>
              <a:sym typeface="Gen Jyuu Gothic Monospace Regul" panose="020B0309020203020207" pitchFamily="49" charset="-128"/>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4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40000">
                                          <p:cBhvr additive="base">
                                            <p:cTn id="7" dur="100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40000">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14:bounceEnd="40000">
                                          <p:cBhvr additive="base">
                                            <p:cTn id="11" dur="1000" fill="hold"/>
                                            <p:tgtEl>
                                              <p:spTgt spid="25"/>
                                            </p:tgtEl>
                                            <p:attrNameLst>
                                              <p:attrName>ppt_x</p:attrName>
                                            </p:attrNameLst>
                                          </p:cBhvr>
                                          <p:tavLst>
                                            <p:tav tm="0">
                                              <p:val>
                                                <p:strVal val="#ppt_x"/>
                                              </p:val>
                                            </p:tav>
                                            <p:tav tm="100000">
                                              <p:val>
                                                <p:strVal val="#ppt_x"/>
                                              </p:val>
                                            </p:tav>
                                          </p:tavLst>
                                        </p:anim>
                                        <p:anim calcmode="lin" valueType="num" p14:bounceEnd="40000">
                                          <p:cBhvr additive="base">
                                            <p:cTn id="12" dur="1000" fill="hold"/>
                                            <p:tgtEl>
                                              <p:spTgt spid="25"/>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41" presetClass="entr" presetSubtype="0" fill="hold" grpId="2" nodeType="afterEffect">
                                      <p:stCondLst>
                                        <p:cond delay="0"/>
                                      </p:stCondLst>
                                      <p:iterate type="lt">
                                        <p:tmPct val="10000"/>
                                      </p:iterate>
                                      <p:childTnLst>
                                        <p:set>
                                          <p:cBhvr>
                                            <p:cTn id="15" dur="1" fill="hold">
                                              <p:stCondLst>
                                                <p:cond delay="0"/>
                                              </p:stCondLst>
                                            </p:cTn>
                                            <p:tgtEl>
                                              <p:spTgt spid="18"/>
                                            </p:tgtEl>
                                            <p:attrNameLst>
                                              <p:attrName>style.visibility</p:attrName>
                                            </p:attrNameLst>
                                          </p:cBhvr>
                                          <p:to>
                                            <p:strVal val="visible"/>
                                          </p:to>
                                        </p:set>
                                        <p:anim calcmode="lin" valueType="num">
                                          <p:cBhvr>
                                            <p:cTn id="16"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8"/>
                                            </p:tgtEl>
                                            <p:attrNameLst>
                                              <p:attrName>ppt_y</p:attrName>
                                            </p:attrNameLst>
                                          </p:cBhvr>
                                          <p:tavLst>
                                            <p:tav tm="0">
                                              <p:val>
                                                <p:strVal val="#ppt_y"/>
                                              </p:val>
                                            </p:tav>
                                            <p:tav tm="100000">
                                              <p:val>
                                                <p:strVal val="#ppt_y"/>
                                              </p:val>
                                            </p:tav>
                                          </p:tavLst>
                                        </p:anim>
                                        <p:anim calcmode="lin" valueType="num">
                                          <p:cBhvr>
                                            <p:cTn id="18"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8"/>
                                            </p:tgtEl>
                                          </p:cBhvr>
                                        </p:animEffect>
                                      </p:childTnLst>
                                    </p:cTn>
                                  </p:par>
                                  <p:par>
                                    <p:cTn id="21" presetID="31" presetClass="entr" presetSubtype="0" fill="hold"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style.rotation</p:attrName>
                                            </p:attrNameLst>
                                          </p:cBhvr>
                                          <p:tavLst>
                                            <p:tav tm="0">
                                              <p:val>
                                                <p:fltVal val="90"/>
                                              </p:val>
                                            </p:tav>
                                            <p:tav tm="100000">
                                              <p:val>
                                                <p:fltVal val="0"/>
                                              </p:val>
                                            </p:tav>
                                          </p:tavLst>
                                        </p:anim>
                                        <p:animEffect transition="in" filter="fade">
                                          <p:cBhvr>
                                            <p:cTn id="26" dur="1000"/>
                                            <p:tgtEl>
                                              <p:spTgt spid="5"/>
                                            </p:tgtEl>
                                          </p:cBhvr>
                                        </p:animEffect>
                                      </p:childTnLst>
                                    </p:cTn>
                                  </p:par>
                                  <p:par>
                                    <p:cTn id="27" presetID="31" presetClass="entr" presetSubtype="0" fill="hold" nodeType="withEffect">
                                      <p:stCondLst>
                                        <p:cond delay="250"/>
                                      </p:stCondLst>
                                      <p:childTnLst>
                                        <p:set>
                                          <p:cBhvr>
                                            <p:cTn id="28" dur="1" fill="hold">
                                              <p:stCondLst>
                                                <p:cond delay="0"/>
                                              </p:stCondLst>
                                            </p:cTn>
                                            <p:tgtEl>
                                              <p:spTgt spid="6"/>
                                            </p:tgtEl>
                                            <p:attrNameLst>
                                              <p:attrName>style.visibility</p:attrName>
                                            </p:attrNameLst>
                                          </p:cBhvr>
                                          <p:to>
                                            <p:strVal val="visible"/>
                                          </p:to>
                                        </p:set>
                                        <p:anim calcmode="lin" valueType="num">
                                          <p:cBhvr>
                                            <p:cTn id="29" dur="1000" fill="hold"/>
                                            <p:tgtEl>
                                              <p:spTgt spid="6"/>
                                            </p:tgtEl>
                                            <p:attrNameLst>
                                              <p:attrName>ppt_w</p:attrName>
                                            </p:attrNameLst>
                                          </p:cBhvr>
                                          <p:tavLst>
                                            <p:tav tm="0">
                                              <p:val>
                                                <p:fltVal val="0"/>
                                              </p:val>
                                            </p:tav>
                                            <p:tav tm="100000">
                                              <p:val>
                                                <p:strVal val="#ppt_w"/>
                                              </p:val>
                                            </p:tav>
                                          </p:tavLst>
                                        </p:anim>
                                        <p:anim calcmode="lin" valueType="num">
                                          <p:cBhvr>
                                            <p:cTn id="30" dur="1000" fill="hold"/>
                                            <p:tgtEl>
                                              <p:spTgt spid="6"/>
                                            </p:tgtEl>
                                            <p:attrNameLst>
                                              <p:attrName>ppt_h</p:attrName>
                                            </p:attrNameLst>
                                          </p:cBhvr>
                                          <p:tavLst>
                                            <p:tav tm="0">
                                              <p:val>
                                                <p:fltVal val="0"/>
                                              </p:val>
                                            </p:tav>
                                            <p:tav tm="100000">
                                              <p:val>
                                                <p:strVal val="#ppt_h"/>
                                              </p:val>
                                            </p:tav>
                                          </p:tavLst>
                                        </p:anim>
                                        <p:anim calcmode="lin" valueType="num">
                                          <p:cBhvr>
                                            <p:cTn id="31" dur="1000" fill="hold"/>
                                            <p:tgtEl>
                                              <p:spTgt spid="6"/>
                                            </p:tgtEl>
                                            <p:attrNameLst>
                                              <p:attrName>style.rotation</p:attrName>
                                            </p:attrNameLst>
                                          </p:cBhvr>
                                          <p:tavLst>
                                            <p:tav tm="0">
                                              <p:val>
                                                <p:fltVal val="90"/>
                                              </p:val>
                                            </p:tav>
                                            <p:tav tm="100000">
                                              <p:val>
                                                <p:fltVal val="0"/>
                                              </p:val>
                                            </p:tav>
                                          </p:tavLst>
                                        </p:anim>
                                        <p:animEffect transition="in" filter="fade">
                                          <p:cBhvr>
                                            <p:cTn id="32" dur="1000"/>
                                            <p:tgtEl>
                                              <p:spTgt spid="6"/>
                                            </p:tgtEl>
                                          </p:cBhvr>
                                        </p:animEffect>
                                      </p:childTnLst>
                                    </p:cTn>
                                  </p:par>
                                  <p:par>
                                    <p:cTn id="33" presetID="31" presetClass="entr" presetSubtype="0" fill="hold" nodeType="withEffect">
                                      <p:stCondLst>
                                        <p:cond delay="250"/>
                                      </p:stCondLst>
                                      <p:childTnLst>
                                        <p:set>
                                          <p:cBhvr>
                                            <p:cTn id="34" dur="1" fill="hold">
                                              <p:stCondLst>
                                                <p:cond delay="0"/>
                                              </p:stCondLst>
                                            </p:cTn>
                                            <p:tgtEl>
                                              <p:spTgt spid="7"/>
                                            </p:tgtEl>
                                            <p:attrNameLst>
                                              <p:attrName>style.visibility</p:attrName>
                                            </p:attrNameLst>
                                          </p:cBhvr>
                                          <p:to>
                                            <p:strVal val="visible"/>
                                          </p:to>
                                        </p:set>
                                        <p:anim calcmode="lin" valueType="num">
                                          <p:cBhvr>
                                            <p:cTn id="35" dur="1000" fill="hold"/>
                                            <p:tgtEl>
                                              <p:spTgt spid="7"/>
                                            </p:tgtEl>
                                            <p:attrNameLst>
                                              <p:attrName>ppt_w</p:attrName>
                                            </p:attrNameLst>
                                          </p:cBhvr>
                                          <p:tavLst>
                                            <p:tav tm="0">
                                              <p:val>
                                                <p:fltVal val="0"/>
                                              </p:val>
                                            </p:tav>
                                            <p:tav tm="100000">
                                              <p:val>
                                                <p:strVal val="#ppt_w"/>
                                              </p:val>
                                            </p:tav>
                                          </p:tavLst>
                                        </p:anim>
                                        <p:anim calcmode="lin" valueType="num">
                                          <p:cBhvr>
                                            <p:cTn id="36" dur="1000" fill="hold"/>
                                            <p:tgtEl>
                                              <p:spTgt spid="7"/>
                                            </p:tgtEl>
                                            <p:attrNameLst>
                                              <p:attrName>ppt_h</p:attrName>
                                            </p:attrNameLst>
                                          </p:cBhvr>
                                          <p:tavLst>
                                            <p:tav tm="0">
                                              <p:val>
                                                <p:fltVal val="0"/>
                                              </p:val>
                                            </p:tav>
                                            <p:tav tm="100000">
                                              <p:val>
                                                <p:strVal val="#ppt_h"/>
                                              </p:val>
                                            </p:tav>
                                          </p:tavLst>
                                        </p:anim>
                                        <p:anim calcmode="lin" valueType="num">
                                          <p:cBhvr>
                                            <p:cTn id="37" dur="1000" fill="hold"/>
                                            <p:tgtEl>
                                              <p:spTgt spid="7"/>
                                            </p:tgtEl>
                                            <p:attrNameLst>
                                              <p:attrName>style.rotation</p:attrName>
                                            </p:attrNameLst>
                                          </p:cBhvr>
                                          <p:tavLst>
                                            <p:tav tm="0">
                                              <p:val>
                                                <p:fltVal val="90"/>
                                              </p:val>
                                            </p:tav>
                                            <p:tav tm="100000">
                                              <p:val>
                                                <p:fltVal val="0"/>
                                              </p:val>
                                            </p:tav>
                                          </p:tavLst>
                                        </p:anim>
                                        <p:animEffect transition="in" filter="fade">
                                          <p:cBhvr>
                                            <p:cTn id="38" dur="1000"/>
                                            <p:tgtEl>
                                              <p:spTgt spid="7"/>
                                            </p:tgtEl>
                                          </p:cBhvr>
                                        </p:animEffect>
                                      </p:childTnLst>
                                    </p:cTn>
                                  </p:par>
                                  <p:par>
                                    <p:cTn id="39" presetID="31" presetClass="entr" presetSubtype="0" fill="hold" grpId="0" nodeType="withEffect">
                                      <p:stCondLst>
                                        <p:cond delay="250"/>
                                      </p:stCondLst>
                                      <p:childTnLst>
                                        <p:set>
                                          <p:cBhvr>
                                            <p:cTn id="40" dur="1" fill="hold">
                                              <p:stCondLst>
                                                <p:cond delay="0"/>
                                              </p:stCondLst>
                                            </p:cTn>
                                            <p:tgtEl>
                                              <p:spTgt spid="8"/>
                                            </p:tgtEl>
                                            <p:attrNameLst>
                                              <p:attrName>style.visibility</p:attrName>
                                            </p:attrNameLst>
                                          </p:cBhvr>
                                          <p:to>
                                            <p:strVal val="visible"/>
                                          </p:to>
                                        </p:set>
                                        <p:anim calcmode="lin" valueType="num">
                                          <p:cBhvr>
                                            <p:cTn id="41" dur="1000" fill="hold"/>
                                            <p:tgtEl>
                                              <p:spTgt spid="8"/>
                                            </p:tgtEl>
                                            <p:attrNameLst>
                                              <p:attrName>ppt_w</p:attrName>
                                            </p:attrNameLst>
                                          </p:cBhvr>
                                          <p:tavLst>
                                            <p:tav tm="0">
                                              <p:val>
                                                <p:fltVal val="0"/>
                                              </p:val>
                                            </p:tav>
                                            <p:tav tm="100000">
                                              <p:val>
                                                <p:strVal val="#ppt_w"/>
                                              </p:val>
                                            </p:tav>
                                          </p:tavLst>
                                        </p:anim>
                                        <p:anim calcmode="lin" valueType="num">
                                          <p:cBhvr>
                                            <p:cTn id="42" dur="1000" fill="hold"/>
                                            <p:tgtEl>
                                              <p:spTgt spid="8"/>
                                            </p:tgtEl>
                                            <p:attrNameLst>
                                              <p:attrName>ppt_h</p:attrName>
                                            </p:attrNameLst>
                                          </p:cBhvr>
                                          <p:tavLst>
                                            <p:tav tm="0">
                                              <p:val>
                                                <p:fltVal val="0"/>
                                              </p:val>
                                            </p:tav>
                                            <p:tav tm="100000">
                                              <p:val>
                                                <p:strVal val="#ppt_h"/>
                                              </p:val>
                                            </p:tav>
                                          </p:tavLst>
                                        </p:anim>
                                        <p:anim calcmode="lin" valueType="num">
                                          <p:cBhvr>
                                            <p:cTn id="43" dur="1000" fill="hold"/>
                                            <p:tgtEl>
                                              <p:spTgt spid="8"/>
                                            </p:tgtEl>
                                            <p:attrNameLst>
                                              <p:attrName>style.rotation</p:attrName>
                                            </p:attrNameLst>
                                          </p:cBhvr>
                                          <p:tavLst>
                                            <p:tav tm="0">
                                              <p:val>
                                                <p:fltVal val="90"/>
                                              </p:val>
                                            </p:tav>
                                            <p:tav tm="100000">
                                              <p:val>
                                                <p:fltVal val="0"/>
                                              </p:val>
                                            </p:tav>
                                          </p:tavLst>
                                        </p:anim>
                                        <p:animEffect transition="in" filter="fade">
                                          <p:cBhvr>
                                            <p:cTn id="44" dur="1000"/>
                                            <p:tgtEl>
                                              <p:spTgt spid="8"/>
                                            </p:tgtEl>
                                          </p:cBhvr>
                                        </p:animEffect>
                                      </p:childTnLst>
                                    </p:cTn>
                                  </p:par>
                                  <p:par>
                                    <p:cTn id="45" presetID="31" presetClass="entr" presetSubtype="0" fill="hold" nodeType="withEffect">
                                      <p:stCondLst>
                                        <p:cond delay="250"/>
                                      </p:stCondLst>
                                      <p:childTnLst>
                                        <p:set>
                                          <p:cBhvr>
                                            <p:cTn id="46" dur="1" fill="hold">
                                              <p:stCondLst>
                                                <p:cond delay="0"/>
                                              </p:stCondLst>
                                            </p:cTn>
                                            <p:tgtEl>
                                              <p:spTgt spid="9"/>
                                            </p:tgtEl>
                                            <p:attrNameLst>
                                              <p:attrName>style.visibility</p:attrName>
                                            </p:attrNameLst>
                                          </p:cBhvr>
                                          <p:to>
                                            <p:strVal val="visible"/>
                                          </p:to>
                                        </p:set>
                                        <p:anim calcmode="lin" valueType="num">
                                          <p:cBhvr>
                                            <p:cTn id="47" dur="1000" fill="hold"/>
                                            <p:tgtEl>
                                              <p:spTgt spid="9"/>
                                            </p:tgtEl>
                                            <p:attrNameLst>
                                              <p:attrName>ppt_w</p:attrName>
                                            </p:attrNameLst>
                                          </p:cBhvr>
                                          <p:tavLst>
                                            <p:tav tm="0">
                                              <p:val>
                                                <p:fltVal val="0"/>
                                              </p:val>
                                            </p:tav>
                                            <p:tav tm="100000">
                                              <p:val>
                                                <p:strVal val="#ppt_w"/>
                                              </p:val>
                                            </p:tav>
                                          </p:tavLst>
                                        </p:anim>
                                        <p:anim calcmode="lin" valueType="num">
                                          <p:cBhvr>
                                            <p:cTn id="48" dur="1000" fill="hold"/>
                                            <p:tgtEl>
                                              <p:spTgt spid="9"/>
                                            </p:tgtEl>
                                            <p:attrNameLst>
                                              <p:attrName>ppt_h</p:attrName>
                                            </p:attrNameLst>
                                          </p:cBhvr>
                                          <p:tavLst>
                                            <p:tav tm="0">
                                              <p:val>
                                                <p:fltVal val="0"/>
                                              </p:val>
                                            </p:tav>
                                            <p:tav tm="100000">
                                              <p:val>
                                                <p:strVal val="#ppt_h"/>
                                              </p:val>
                                            </p:tav>
                                          </p:tavLst>
                                        </p:anim>
                                        <p:anim calcmode="lin" valueType="num">
                                          <p:cBhvr>
                                            <p:cTn id="49" dur="1000" fill="hold"/>
                                            <p:tgtEl>
                                              <p:spTgt spid="9"/>
                                            </p:tgtEl>
                                            <p:attrNameLst>
                                              <p:attrName>style.rotation</p:attrName>
                                            </p:attrNameLst>
                                          </p:cBhvr>
                                          <p:tavLst>
                                            <p:tav tm="0">
                                              <p:val>
                                                <p:fltVal val="90"/>
                                              </p:val>
                                            </p:tav>
                                            <p:tav tm="100000">
                                              <p:val>
                                                <p:fltVal val="0"/>
                                              </p:val>
                                            </p:tav>
                                          </p:tavLst>
                                        </p:anim>
                                        <p:animEffect transition="in" filter="fade">
                                          <p:cBhvr>
                                            <p:cTn id="50" dur="1000"/>
                                            <p:tgtEl>
                                              <p:spTgt spid="9"/>
                                            </p:tgtEl>
                                          </p:cBhvr>
                                        </p:animEffect>
                                      </p:childTnLst>
                                    </p:cTn>
                                  </p:par>
                                  <p:par>
                                    <p:cTn id="51" presetID="31" presetClass="entr" presetSubtype="0" fill="hold" nodeType="withEffect">
                                      <p:stCondLst>
                                        <p:cond delay="250"/>
                                      </p:stCondLst>
                                      <p:childTnLst>
                                        <p:set>
                                          <p:cBhvr>
                                            <p:cTn id="52" dur="1" fill="hold">
                                              <p:stCondLst>
                                                <p:cond delay="0"/>
                                              </p:stCondLst>
                                            </p:cTn>
                                            <p:tgtEl>
                                              <p:spTgt spid="10"/>
                                            </p:tgtEl>
                                            <p:attrNameLst>
                                              <p:attrName>style.visibility</p:attrName>
                                            </p:attrNameLst>
                                          </p:cBhvr>
                                          <p:to>
                                            <p:strVal val="visible"/>
                                          </p:to>
                                        </p:set>
                                        <p:anim calcmode="lin" valueType="num">
                                          <p:cBhvr>
                                            <p:cTn id="53" dur="1000" fill="hold"/>
                                            <p:tgtEl>
                                              <p:spTgt spid="10"/>
                                            </p:tgtEl>
                                            <p:attrNameLst>
                                              <p:attrName>ppt_w</p:attrName>
                                            </p:attrNameLst>
                                          </p:cBhvr>
                                          <p:tavLst>
                                            <p:tav tm="0">
                                              <p:val>
                                                <p:fltVal val="0"/>
                                              </p:val>
                                            </p:tav>
                                            <p:tav tm="100000">
                                              <p:val>
                                                <p:strVal val="#ppt_w"/>
                                              </p:val>
                                            </p:tav>
                                          </p:tavLst>
                                        </p:anim>
                                        <p:anim calcmode="lin" valueType="num">
                                          <p:cBhvr>
                                            <p:cTn id="54" dur="1000" fill="hold"/>
                                            <p:tgtEl>
                                              <p:spTgt spid="10"/>
                                            </p:tgtEl>
                                            <p:attrNameLst>
                                              <p:attrName>ppt_h</p:attrName>
                                            </p:attrNameLst>
                                          </p:cBhvr>
                                          <p:tavLst>
                                            <p:tav tm="0">
                                              <p:val>
                                                <p:fltVal val="0"/>
                                              </p:val>
                                            </p:tav>
                                            <p:tav tm="100000">
                                              <p:val>
                                                <p:strVal val="#ppt_h"/>
                                              </p:val>
                                            </p:tav>
                                          </p:tavLst>
                                        </p:anim>
                                        <p:anim calcmode="lin" valueType="num">
                                          <p:cBhvr>
                                            <p:cTn id="55" dur="1000" fill="hold"/>
                                            <p:tgtEl>
                                              <p:spTgt spid="10"/>
                                            </p:tgtEl>
                                            <p:attrNameLst>
                                              <p:attrName>style.rotation</p:attrName>
                                            </p:attrNameLst>
                                          </p:cBhvr>
                                          <p:tavLst>
                                            <p:tav tm="0">
                                              <p:val>
                                                <p:fltVal val="90"/>
                                              </p:val>
                                            </p:tav>
                                            <p:tav tm="100000">
                                              <p:val>
                                                <p:fltVal val="0"/>
                                              </p:val>
                                            </p:tav>
                                          </p:tavLst>
                                        </p:anim>
                                        <p:animEffect transition="in" filter="fade">
                                          <p:cBhvr>
                                            <p:cTn id="56" dur="1000"/>
                                            <p:tgtEl>
                                              <p:spTgt spid="10"/>
                                            </p:tgtEl>
                                          </p:cBhvr>
                                        </p:animEffect>
                                      </p:childTnLst>
                                    </p:cTn>
                                  </p:par>
                                  <p:par>
                                    <p:cTn id="57" presetID="31" presetClass="entr" presetSubtype="0" fill="hold" nodeType="withEffect">
                                      <p:stCondLst>
                                        <p:cond delay="250"/>
                                      </p:stCondLst>
                                      <p:childTnLst>
                                        <p:set>
                                          <p:cBhvr>
                                            <p:cTn id="58" dur="1" fill="hold">
                                              <p:stCondLst>
                                                <p:cond delay="0"/>
                                              </p:stCondLst>
                                            </p:cTn>
                                            <p:tgtEl>
                                              <p:spTgt spid="11"/>
                                            </p:tgtEl>
                                            <p:attrNameLst>
                                              <p:attrName>style.visibility</p:attrName>
                                            </p:attrNameLst>
                                          </p:cBhvr>
                                          <p:to>
                                            <p:strVal val="visible"/>
                                          </p:to>
                                        </p:set>
                                        <p:anim calcmode="lin" valueType="num">
                                          <p:cBhvr>
                                            <p:cTn id="59" dur="1000" fill="hold"/>
                                            <p:tgtEl>
                                              <p:spTgt spid="11"/>
                                            </p:tgtEl>
                                            <p:attrNameLst>
                                              <p:attrName>ppt_w</p:attrName>
                                            </p:attrNameLst>
                                          </p:cBhvr>
                                          <p:tavLst>
                                            <p:tav tm="0">
                                              <p:val>
                                                <p:fltVal val="0"/>
                                              </p:val>
                                            </p:tav>
                                            <p:tav tm="100000">
                                              <p:val>
                                                <p:strVal val="#ppt_w"/>
                                              </p:val>
                                            </p:tav>
                                          </p:tavLst>
                                        </p:anim>
                                        <p:anim calcmode="lin" valueType="num">
                                          <p:cBhvr>
                                            <p:cTn id="60" dur="1000" fill="hold"/>
                                            <p:tgtEl>
                                              <p:spTgt spid="11"/>
                                            </p:tgtEl>
                                            <p:attrNameLst>
                                              <p:attrName>ppt_h</p:attrName>
                                            </p:attrNameLst>
                                          </p:cBhvr>
                                          <p:tavLst>
                                            <p:tav tm="0">
                                              <p:val>
                                                <p:fltVal val="0"/>
                                              </p:val>
                                            </p:tav>
                                            <p:tav tm="100000">
                                              <p:val>
                                                <p:strVal val="#ppt_h"/>
                                              </p:val>
                                            </p:tav>
                                          </p:tavLst>
                                        </p:anim>
                                        <p:anim calcmode="lin" valueType="num">
                                          <p:cBhvr>
                                            <p:cTn id="61" dur="1000" fill="hold"/>
                                            <p:tgtEl>
                                              <p:spTgt spid="11"/>
                                            </p:tgtEl>
                                            <p:attrNameLst>
                                              <p:attrName>style.rotation</p:attrName>
                                            </p:attrNameLst>
                                          </p:cBhvr>
                                          <p:tavLst>
                                            <p:tav tm="0">
                                              <p:val>
                                                <p:fltVal val="90"/>
                                              </p:val>
                                            </p:tav>
                                            <p:tav tm="100000">
                                              <p:val>
                                                <p:fltVal val="0"/>
                                              </p:val>
                                            </p:tav>
                                          </p:tavLst>
                                        </p:anim>
                                        <p:animEffect transition="in" filter="fade">
                                          <p:cBhvr>
                                            <p:cTn id="62" dur="1000"/>
                                            <p:tgtEl>
                                              <p:spTgt spid="11"/>
                                            </p:tgtEl>
                                          </p:cBhvr>
                                        </p:animEffect>
                                      </p:childTnLst>
                                    </p:cTn>
                                  </p:par>
                                  <p:par>
                                    <p:cTn id="63" presetID="31" presetClass="entr" presetSubtype="0" fill="hold" grpId="0" nodeType="withEffect">
                                      <p:stCondLst>
                                        <p:cond delay="250"/>
                                      </p:stCondLst>
                                      <p:childTnLst>
                                        <p:set>
                                          <p:cBhvr>
                                            <p:cTn id="64" dur="1" fill="hold">
                                              <p:stCondLst>
                                                <p:cond delay="0"/>
                                              </p:stCondLst>
                                            </p:cTn>
                                            <p:tgtEl>
                                              <p:spTgt spid="12"/>
                                            </p:tgtEl>
                                            <p:attrNameLst>
                                              <p:attrName>style.visibility</p:attrName>
                                            </p:attrNameLst>
                                          </p:cBhvr>
                                          <p:to>
                                            <p:strVal val="visible"/>
                                          </p:to>
                                        </p:set>
                                        <p:anim calcmode="lin" valueType="num">
                                          <p:cBhvr>
                                            <p:cTn id="65" dur="1000" fill="hold"/>
                                            <p:tgtEl>
                                              <p:spTgt spid="12"/>
                                            </p:tgtEl>
                                            <p:attrNameLst>
                                              <p:attrName>ppt_w</p:attrName>
                                            </p:attrNameLst>
                                          </p:cBhvr>
                                          <p:tavLst>
                                            <p:tav tm="0">
                                              <p:val>
                                                <p:fltVal val="0"/>
                                              </p:val>
                                            </p:tav>
                                            <p:tav tm="100000">
                                              <p:val>
                                                <p:strVal val="#ppt_w"/>
                                              </p:val>
                                            </p:tav>
                                          </p:tavLst>
                                        </p:anim>
                                        <p:anim calcmode="lin" valueType="num">
                                          <p:cBhvr>
                                            <p:cTn id="66" dur="1000" fill="hold"/>
                                            <p:tgtEl>
                                              <p:spTgt spid="12"/>
                                            </p:tgtEl>
                                            <p:attrNameLst>
                                              <p:attrName>ppt_h</p:attrName>
                                            </p:attrNameLst>
                                          </p:cBhvr>
                                          <p:tavLst>
                                            <p:tav tm="0">
                                              <p:val>
                                                <p:fltVal val="0"/>
                                              </p:val>
                                            </p:tav>
                                            <p:tav tm="100000">
                                              <p:val>
                                                <p:strVal val="#ppt_h"/>
                                              </p:val>
                                            </p:tav>
                                          </p:tavLst>
                                        </p:anim>
                                        <p:anim calcmode="lin" valueType="num">
                                          <p:cBhvr>
                                            <p:cTn id="67" dur="1000" fill="hold"/>
                                            <p:tgtEl>
                                              <p:spTgt spid="12"/>
                                            </p:tgtEl>
                                            <p:attrNameLst>
                                              <p:attrName>style.rotation</p:attrName>
                                            </p:attrNameLst>
                                          </p:cBhvr>
                                          <p:tavLst>
                                            <p:tav tm="0">
                                              <p:val>
                                                <p:fltVal val="90"/>
                                              </p:val>
                                            </p:tav>
                                            <p:tav tm="100000">
                                              <p:val>
                                                <p:fltVal val="0"/>
                                              </p:val>
                                            </p:tav>
                                          </p:tavLst>
                                        </p:anim>
                                        <p:animEffect transition="in" filter="fade">
                                          <p:cBhvr>
                                            <p:cTn id="68" dur="1000"/>
                                            <p:tgtEl>
                                              <p:spTgt spid="12"/>
                                            </p:tgtEl>
                                          </p:cBhvr>
                                        </p:animEffect>
                                      </p:childTnLst>
                                    </p:cTn>
                                  </p:par>
                                </p:childTnLst>
                              </p:cTn>
                            </p:par>
                            <p:par>
                              <p:cTn id="69" fill="hold">
                                <p:stCondLst>
                                  <p:cond delay="1250"/>
                                </p:stCondLst>
                                <p:childTnLst>
                                  <p:par>
                                    <p:cTn id="70" presetID="41" presetClass="entr" presetSubtype="0" fill="hold" grpId="0" nodeType="afterEffect">
                                      <p:stCondLst>
                                        <p:cond delay="0"/>
                                      </p:stCondLst>
                                      <p:iterate type="lt">
                                        <p:tmPct val="10000"/>
                                      </p:iterate>
                                      <p:childTnLst>
                                        <p:set>
                                          <p:cBhvr>
                                            <p:cTn id="71" dur="1" fill="hold">
                                              <p:stCondLst>
                                                <p:cond delay="0"/>
                                              </p:stCondLst>
                                            </p:cTn>
                                            <p:tgtEl>
                                              <p:spTgt spid="26">
                                                <p:txEl>
                                                  <p:pRg st="0" end="0"/>
                                                </p:txEl>
                                              </p:spTgt>
                                            </p:tgtEl>
                                            <p:attrNameLst>
                                              <p:attrName>style.visibility</p:attrName>
                                            </p:attrNameLst>
                                          </p:cBhvr>
                                          <p:to>
                                            <p:strVal val="visible"/>
                                          </p:to>
                                        </p:set>
                                        <p:anim calcmode="lin" valueType="num">
                                          <p:cBhvr>
                                            <p:cTn id="72" dur="500" fill="hold"/>
                                            <p:tgtEl>
                                              <p:spTgt spid="2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73" dur="500" fill="hold"/>
                                            <p:tgtEl>
                                              <p:spTgt spid="26">
                                                <p:txEl>
                                                  <p:pRg st="0" end="0"/>
                                                </p:txEl>
                                              </p:spTgt>
                                            </p:tgtEl>
                                            <p:attrNameLst>
                                              <p:attrName>ppt_y</p:attrName>
                                            </p:attrNameLst>
                                          </p:cBhvr>
                                          <p:tavLst>
                                            <p:tav tm="0">
                                              <p:val>
                                                <p:strVal val="#ppt_y"/>
                                              </p:val>
                                            </p:tav>
                                            <p:tav tm="100000">
                                              <p:val>
                                                <p:strVal val="#ppt_y"/>
                                              </p:val>
                                            </p:tav>
                                          </p:tavLst>
                                        </p:anim>
                                        <p:anim calcmode="lin" valueType="num">
                                          <p:cBhvr>
                                            <p:cTn id="74" dur="500" fill="hold"/>
                                            <p:tgtEl>
                                              <p:spTgt spid="2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5" dur="500" fill="hold"/>
                                            <p:tgtEl>
                                              <p:spTgt spid="2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6" dur="500" tmFilter="0,0; .5, 1; 1, 1"/>
                                            <p:tgtEl>
                                              <p:spTgt spid="26">
                                                <p:txEl>
                                                  <p:pRg st="0" end="0"/>
                                                </p:txEl>
                                              </p:spTgt>
                                            </p:tgtEl>
                                          </p:cBhvr>
                                        </p:animEffect>
                                      </p:childTnLst>
                                    </p:cTn>
                                  </p:par>
                                  <p:par>
                                    <p:cTn id="77" presetID="41" presetClass="entr" presetSubtype="0" fill="hold" grpId="0" nodeType="withEffect">
                                      <p:stCondLst>
                                        <p:cond delay="0"/>
                                      </p:stCondLst>
                                      <p:iterate type="lt">
                                        <p:tmPct val="10000"/>
                                      </p:iterate>
                                      <p:childTnLst>
                                        <p:set>
                                          <p:cBhvr>
                                            <p:cTn id="78" dur="1" fill="hold">
                                              <p:stCondLst>
                                                <p:cond delay="0"/>
                                              </p:stCondLst>
                                            </p:cTn>
                                            <p:tgtEl>
                                              <p:spTgt spid="26">
                                                <p:txEl>
                                                  <p:pRg st="1" end="1"/>
                                                </p:txEl>
                                              </p:spTgt>
                                            </p:tgtEl>
                                            <p:attrNameLst>
                                              <p:attrName>style.visibility</p:attrName>
                                            </p:attrNameLst>
                                          </p:cBhvr>
                                          <p:to>
                                            <p:strVal val="visible"/>
                                          </p:to>
                                        </p:set>
                                        <p:anim calcmode="lin" valueType="num">
                                          <p:cBhvr>
                                            <p:cTn id="79" dur="500" fill="hold"/>
                                            <p:tgtEl>
                                              <p:spTgt spid="26">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500" fill="hold"/>
                                            <p:tgtEl>
                                              <p:spTgt spid="26">
                                                <p:txEl>
                                                  <p:pRg st="1" end="1"/>
                                                </p:txEl>
                                              </p:spTgt>
                                            </p:tgtEl>
                                            <p:attrNameLst>
                                              <p:attrName>ppt_y</p:attrName>
                                            </p:attrNameLst>
                                          </p:cBhvr>
                                          <p:tavLst>
                                            <p:tav tm="0">
                                              <p:val>
                                                <p:strVal val="#ppt_y"/>
                                              </p:val>
                                            </p:tav>
                                            <p:tav tm="100000">
                                              <p:val>
                                                <p:strVal val="#ppt_y"/>
                                              </p:val>
                                            </p:tav>
                                          </p:tavLst>
                                        </p:anim>
                                        <p:anim calcmode="lin" valueType="num">
                                          <p:cBhvr>
                                            <p:cTn id="81" dur="500" fill="hold"/>
                                            <p:tgtEl>
                                              <p:spTgt spid="26">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500" fill="hold"/>
                                            <p:tgtEl>
                                              <p:spTgt spid="26">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500" tmFilter="0,0; .5, 1; 1, 1"/>
                                            <p:tgtEl>
                                              <p:spTgt spid="2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8" grpId="2"/>
          <p:bldP spid="26" grpId="0" build="allAtOnce"/>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1000" fill="hold"/>
                                            <p:tgtEl>
                                              <p:spTgt spid="25"/>
                                            </p:tgtEl>
                                            <p:attrNameLst>
                                              <p:attrName>ppt_x</p:attrName>
                                            </p:attrNameLst>
                                          </p:cBhvr>
                                          <p:tavLst>
                                            <p:tav tm="0">
                                              <p:val>
                                                <p:strVal val="#ppt_x"/>
                                              </p:val>
                                            </p:tav>
                                            <p:tav tm="100000">
                                              <p:val>
                                                <p:strVal val="#ppt_x"/>
                                              </p:val>
                                            </p:tav>
                                          </p:tavLst>
                                        </p:anim>
                                        <p:anim calcmode="lin" valueType="num">
                                          <p:cBhvr additive="base">
                                            <p:cTn id="12" dur="1000" fill="hold"/>
                                            <p:tgtEl>
                                              <p:spTgt spid="25"/>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41" presetClass="entr" presetSubtype="0" fill="hold" grpId="2" nodeType="afterEffect">
                                      <p:stCondLst>
                                        <p:cond delay="0"/>
                                      </p:stCondLst>
                                      <p:iterate type="lt">
                                        <p:tmPct val="10000"/>
                                      </p:iterate>
                                      <p:childTnLst>
                                        <p:set>
                                          <p:cBhvr>
                                            <p:cTn id="15" dur="1" fill="hold">
                                              <p:stCondLst>
                                                <p:cond delay="0"/>
                                              </p:stCondLst>
                                            </p:cTn>
                                            <p:tgtEl>
                                              <p:spTgt spid="18"/>
                                            </p:tgtEl>
                                            <p:attrNameLst>
                                              <p:attrName>style.visibility</p:attrName>
                                            </p:attrNameLst>
                                          </p:cBhvr>
                                          <p:to>
                                            <p:strVal val="visible"/>
                                          </p:to>
                                        </p:set>
                                        <p:anim calcmode="lin" valueType="num">
                                          <p:cBhvr>
                                            <p:cTn id="16"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8"/>
                                            </p:tgtEl>
                                            <p:attrNameLst>
                                              <p:attrName>ppt_y</p:attrName>
                                            </p:attrNameLst>
                                          </p:cBhvr>
                                          <p:tavLst>
                                            <p:tav tm="0">
                                              <p:val>
                                                <p:strVal val="#ppt_y"/>
                                              </p:val>
                                            </p:tav>
                                            <p:tav tm="100000">
                                              <p:val>
                                                <p:strVal val="#ppt_y"/>
                                              </p:val>
                                            </p:tav>
                                          </p:tavLst>
                                        </p:anim>
                                        <p:anim calcmode="lin" valueType="num">
                                          <p:cBhvr>
                                            <p:cTn id="18"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8"/>
                                            </p:tgtEl>
                                          </p:cBhvr>
                                        </p:animEffect>
                                      </p:childTnLst>
                                    </p:cTn>
                                  </p:par>
                                  <p:par>
                                    <p:cTn id="21" presetID="31" presetClass="entr" presetSubtype="0" fill="hold"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style.rotation</p:attrName>
                                            </p:attrNameLst>
                                          </p:cBhvr>
                                          <p:tavLst>
                                            <p:tav tm="0">
                                              <p:val>
                                                <p:fltVal val="90"/>
                                              </p:val>
                                            </p:tav>
                                            <p:tav tm="100000">
                                              <p:val>
                                                <p:fltVal val="0"/>
                                              </p:val>
                                            </p:tav>
                                          </p:tavLst>
                                        </p:anim>
                                        <p:animEffect transition="in" filter="fade">
                                          <p:cBhvr>
                                            <p:cTn id="26" dur="1000"/>
                                            <p:tgtEl>
                                              <p:spTgt spid="5"/>
                                            </p:tgtEl>
                                          </p:cBhvr>
                                        </p:animEffect>
                                      </p:childTnLst>
                                    </p:cTn>
                                  </p:par>
                                  <p:par>
                                    <p:cTn id="27" presetID="31" presetClass="entr" presetSubtype="0" fill="hold" nodeType="withEffect">
                                      <p:stCondLst>
                                        <p:cond delay="250"/>
                                      </p:stCondLst>
                                      <p:childTnLst>
                                        <p:set>
                                          <p:cBhvr>
                                            <p:cTn id="28" dur="1" fill="hold">
                                              <p:stCondLst>
                                                <p:cond delay="0"/>
                                              </p:stCondLst>
                                            </p:cTn>
                                            <p:tgtEl>
                                              <p:spTgt spid="6"/>
                                            </p:tgtEl>
                                            <p:attrNameLst>
                                              <p:attrName>style.visibility</p:attrName>
                                            </p:attrNameLst>
                                          </p:cBhvr>
                                          <p:to>
                                            <p:strVal val="visible"/>
                                          </p:to>
                                        </p:set>
                                        <p:anim calcmode="lin" valueType="num">
                                          <p:cBhvr>
                                            <p:cTn id="29" dur="1000" fill="hold"/>
                                            <p:tgtEl>
                                              <p:spTgt spid="6"/>
                                            </p:tgtEl>
                                            <p:attrNameLst>
                                              <p:attrName>ppt_w</p:attrName>
                                            </p:attrNameLst>
                                          </p:cBhvr>
                                          <p:tavLst>
                                            <p:tav tm="0">
                                              <p:val>
                                                <p:fltVal val="0"/>
                                              </p:val>
                                            </p:tav>
                                            <p:tav tm="100000">
                                              <p:val>
                                                <p:strVal val="#ppt_w"/>
                                              </p:val>
                                            </p:tav>
                                          </p:tavLst>
                                        </p:anim>
                                        <p:anim calcmode="lin" valueType="num">
                                          <p:cBhvr>
                                            <p:cTn id="30" dur="1000" fill="hold"/>
                                            <p:tgtEl>
                                              <p:spTgt spid="6"/>
                                            </p:tgtEl>
                                            <p:attrNameLst>
                                              <p:attrName>ppt_h</p:attrName>
                                            </p:attrNameLst>
                                          </p:cBhvr>
                                          <p:tavLst>
                                            <p:tav tm="0">
                                              <p:val>
                                                <p:fltVal val="0"/>
                                              </p:val>
                                            </p:tav>
                                            <p:tav tm="100000">
                                              <p:val>
                                                <p:strVal val="#ppt_h"/>
                                              </p:val>
                                            </p:tav>
                                          </p:tavLst>
                                        </p:anim>
                                        <p:anim calcmode="lin" valueType="num">
                                          <p:cBhvr>
                                            <p:cTn id="31" dur="1000" fill="hold"/>
                                            <p:tgtEl>
                                              <p:spTgt spid="6"/>
                                            </p:tgtEl>
                                            <p:attrNameLst>
                                              <p:attrName>style.rotation</p:attrName>
                                            </p:attrNameLst>
                                          </p:cBhvr>
                                          <p:tavLst>
                                            <p:tav tm="0">
                                              <p:val>
                                                <p:fltVal val="90"/>
                                              </p:val>
                                            </p:tav>
                                            <p:tav tm="100000">
                                              <p:val>
                                                <p:fltVal val="0"/>
                                              </p:val>
                                            </p:tav>
                                          </p:tavLst>
                                        </p:anim>
                                        <p:animEffect transition="in" filter="fade">
                                          <p:cBhvr>
                                            <p:cTn id="32" dur="1000"/>
                                            <p:tgtEl>
                                              <p:spTgt spid="6"/>
                                            </p:tgtEl>
                                          </p:cBhvr>
                                        </p:animEffect>
                                      </p:childTnLst>
                                    </p:cTn>
                                  </p:par>
                                  <p:par>
                                    <p:cTn id="33" presetID="31" presetClass="entr" presetSubtype="0" fill="hold" nodeType="withEffect">
                                      <p:stCondLst>
                                        <p:cond delay="250"/>
                                      </p:stCondLst>
                                      <p:childTnLst>
                                        <p:set>
                                          <p:cBhvr>
                                            <p:cTn id="34" dur="1" fill="hold">
                                              <p:stCondLst>
                                                <p:cond delay="0"/>
                                              </p:stCondLst>
                                            </p:cTn>
                                            <p:tgtEl>
                                              <p:spTgt spid="7"/>
                                            </p:tgtEl>
                                            <p:attrNameLst>
                                              <p:attrName>style.visibility</p:attrName>
                                            </p:attrNameLst>
                                          </p:cBhvr>
                                          <p:to>
                                            <p:strVal val="visible"/>
                                          </p:to>
                                        </p:set>
                                        <p:anim calcmode="lin" valueType="num">
                                          <p:cBhvr>
                                            <p:cTn id="35" dur="1000" fill="hold"/>
                                            <p:tgtEl>
                                              <p:spTgt spid="7"/>
                                            </p:tgtEl>
                                            <p:attrNameLst>
                                              <p:attrName>ppt_w</p:attrName>
                                            </p:attrNameLst>
                                          </p:cBhvr>
                                          <p:tavLst>
                                            <p:tav tm="0">
                                              <p:val>
                                                <p:fltVal val="0"/>
                                              </p:val>
                                            </p:tav>
                                            <p:tav tm="100000">
                                              <p:val>
                                                <p:strVal val="#ppt_w"/>
                                              </p:val>
                                            </p:tav>
                                          </p:tavLst>
                                        </p:anim>
                                        <p:anim calcmode="lin" valueType="num">
                                          <p:cBhvr>
                                            <p:cTn id="36" dur="1000" fill="hold"/>
                                            <p:tgtEl>
                                              <p:spTgt spid="7"/>
                                            </p:tgtEl>
                                            <p:attrNameLst>
                                              <p:attrName>ppt_h</p:attrName>
                                            </p:attrNameLst>
                                          </p:cBhvr>
                                          <p:tavLst>
                                            <p:tav tm="0">
                                              <p:val>
                                                <p:fltVal val="0"/>
                                              </p:val>
                                            </p:tav>
                                            <p:tav tm="100000">
                                              <p:val>
                                                <p:strVal val="#ppt_h"/>
                                              </p:val>
                                            </p:tav>
                                          </p:tavLst>
                                        </p:anim>
                                        <p:anim calcmode="lin" valueType="num">
                                          <p:cBhvr>
                                            <p:cTn id="37" dur="1000" fill="hold"/>
                                            <p:tgtEl>
                                              <p:spTgt spid="7"/>
                                            </p:tgtEl>
                                            <p:attrNameLst>
                                              <p:attrName>style.rotation</p:attrName>
                                            </p:attrNameLst>
                                          </p:cBhvr>
                                          <p:tavLst>
                                            <p:tav tm="0">
                                              <p:val>
                                                <p:fltVal val="90"/>
                                              </p:val>
                                            </p:tav>
                                            <p:tav tm="100000">
                                              <p:val>
                                                <p:fltVal val="0"/>
                                              </p:val>
                                            </p:tav>
                                          </p:tavLst>
                                        </p:anim>
                                        <p:animEffect transition="in" filter="fade">
                                          <p:cBhvr>
                                            <p:cTn id="38" dur="1000"/>
                                            <p:tgtEl>
                                              <p:spTgt spid="7"/>
                                            </p:tgtEl>
                                          </p:cBhvr>
                                        </p:animEffect>
                                      </p:childTnLst>
                                    </p:cTn>
                                  </p:par>
                                  <p:par>
                                    <p:cTn id="39" presetID="31" presetClass="entr" presetSubtype="0" fill="hold" grpId="0" nodeType="withEffect">
                                      <p:stCondLst>
                                        <p:cond delay="250"/>
                                      </p:stCondLst>
                                      <p:childTnLst>
                                        <p:set>
                                          <p:cBhvr>
                                            <p:cTn id="40" dur="1" fill="hold">
                                              <p:stCondLst>
                                                <p:cond delay="0"/>
                                              </p:stCondLst>
                                            </p:cTn>
                                            <p:tgtEl>
                                              <p:spTgt spid="8"/>
                                            </p:tgtEl>
                                            <p:attrNameLst>
                                              <p:attrName>style.visibility</p:attrName>
                                            </p:attrNameLst>
                                          </p:cBhvr>
                                          <p:to>
                                            <p:strVal val="visible"/>
                                          </p:to>
                                        </p:set>
                                        <p:anim calcmode="lin" valueType="num">
                                          <p:cBhvr>
                                            <p:cTn id="41" dur="1000" fill="hold"/>
                                            <p:tgtEl>
                                              <p:spTgt spid="8"/>
                                            </p:tgtEl>
                                            <p:attrNameLst>
                                              <p:attrName>ppt_w</p:attrName>
                                            </p:attrNameLst>
                                          </p:cBhvr>
                                          <p:tavLst>
                                            <p:tav tm="0">
                                              <p:val>
                                                <p:fltVal val="0"/>
                                              </p:val>
                                            </p:tav>
                                            <p:tav tm="100000">
                                              <p:val>
                                                <p:strVal val="#ppt_w"/>
                                              </p:val>
                                            </p:tav>
                                          </p:tavLst>
                                        </p:anim>
                                        <p:anim calcmode="lin" valueType="num">
                                          <p:cBhvr>
                                            <p:cTn id="42" dur="1000" fill="hold"/>
                                            <p:tgtEl>
                                              <p:spTgt spid="8"/>
                                            </p:tgtEl>
                                            <p:attrNameLst>
                                              <p:attrName>ppt_h</p:attrName>
                                            </p:attrNameLst>
                                          </p:cBhvr>
                                          <p:tavLst>
                                            <p:tav tm="0">
                                              <p:val>
                                                <p:fltVal val="0"/>
                                              </p:val>
                                            </p:tav>
                                            <p:tav tm="100000">
                                              <p:val>
                                                <p:strVal val="#ppt_h"/>
                                              </p:val>
                                            </p:tav>
                                          </p:tavLst>
                                        </p:anim>
                                        <p:anim calcmode="lin" valueType="num">
                                          <p:cBhvr>
                                            <p:cTn id="43" dur="1000" fill="hold"/>
                                            <p:tgtEl>
                                              <p:spTgt spid="8"/>
                                            </p:tgtEl>
                                            <p:attrNameLst>
                                              <p:attrName>style.rotation</p:attrName>
                                            </p:attrNameLst>
                                          </p:cBhvr>
                                          <p:tavLst>
                                            <p:tav tm="0">
                                              <p:val>
                                                <p:fltVal val="90"/>
                                              </p:val>
                                            </p:tav>
                                            <p:tav tm="100000">
                                              <p:val>
                                                <p:fltVal val="0"/>
                                              </p:val>
                                            </p:tav>
                                          </p:tavLst>
                                        </p:anim>
                                        <p:animEffect transition="in" filter="fade">
                                          <p:cBhvr>
                                            <p:cTn id="44" dur="1000"/>
                                            <p:tgtEl>
                                              <p:spTgt spid="8"/>
                                            </p:tgtEl>
                                          </p:cBhvr>
                                        </p:animEffect>
                                      </p:childTnLst>
                                    </p:cTn>
                                  </p:par>
                                  <p:par>
                                    <p:cTn id="45" presetID="31" presetClass="entr" presetSubtype="0" fill="hold" nodeType="withEffect">
                                      <p:stCondLst>
                                        <p:cond delay="250"/>
                                      </p:stCondLst>
                                      <p:childTnLst>
                                        <p:set>
                                          <p:cBhvr>
                                            <p:cTn id="46" dur="1" fill="hold">
                                              <p:stCondLst>
                                                <p:cond delay="0"/>
                                              </p:stCondLst>
                                            </p:cTn>
                                            <p:tgtEl>
                                              <p:spTgt spid="9"/>
                                            </p:tgtEl>
                                            <p:attrNameLst>
                                              <p:attrName>style.visibility</p:attrName>
                                            </p:attrNameLst>
                                          </p:cBhvr>
                                          <p:to>
                                            <p:strVal val="visible"/>
                                          </p:to>
                                        </p:set>
                                        <p:anim calcmode="lin" valueType="num">
                                          <p:cBhvr>
                                            <p:cTn id="47" dur="1000" fill="hold"/>
                                            <p:tgtEl>
                                              <p:spTgt spid="9"/>
                                            </p:tgtEl>
                                            <p:attrNameLst>
                                              <p:attrName>ppt_w</p:attrName>
                                            </p:attrNameLst>
                                          </p:cBhvr>
                                          <p:tavLst>
                                            <p:tav tm="0">
                                              <p:val>
                                                <p:fltVal val="0"/>
                                              </p:val>
                                            </p:tav>
                                            <p:tav tm="100000">
                                              <p:val>
                                                <p:strVal val="#ppt_w"/>
                                              </p:val>
                                            </p:tav>
                                          </p:tavLst>
                                        </p:anim>
                                        <p:anim calcmode="lin" valueType="num">
                                          <p:cBhvr>
                                            <p:cTn id="48" dur="1000" fill="hold"/>
                                            <p:tgtEl>
                                              <p:spTgt spid="9"/>
                                            </p:tgtEl>
                                            <p:attrNameLst>
                                              <p:attrName>ppt_h</p:attrName>
                                            </p:attrNameLst>
                                          </p:cBhvr>
                                          <p:tavLst>
                                            <p:tav tm="0">
                                              <p:val>
                                                <p:fltVal val="0"/>
                                              </p:val>
                                            </p:tav>
                                            <p:tav tm="100000">
                                              <p:val>
                                                <p:strVal val="#ppt_h"/>
                                              </p:val>
                                            </p:tav>
                                          </p:tavLst>
                                        </p:anim>
                                        <p:anim calcmode="lin" valueType="num">
                                          <p:cBhvr>
                                            <p:cTn id="49" dur="1000" fill="hold"/>
                                            <p:tgtEl>
                                              <p:spTgt spid="9"/>
                                            </p:tgtEl>
                                            <p:attrNameLst>
                                              <p:attrName>style.rotation</p:attrName>
                                            </p:attrNameLst>
                                          </p:cBhvr>
                                          <p:tavLst>
                                            <p:tav tm="0">
                                              <p:val>
                                                <p:fltVal val="90"/>
                                              </p:val>
                                            </p:tav>
                                            <p:tav tm="100000">
                                              <p:val>
                                                <p:fltVal val="0"/>
                                              </p:val>
                                            </p:tav>
                                          </p:tavLst>
                                        </p:anim>
                                        <p:animEffect transition="in" filter="fade">
                                          <p:cBhvr>
                                            <p:cTn id="50" dur="1000"/>
                                            <p:tgtEl>
                                              <p:spTgt spid="9"/>
                                            </p:tgtEl>
                                          </p:cBhvr>
                                        </p:animEffect>
                                      </p:childTnLst>
                                    </p:cTn>
                                  </p:par>
                                  <p:par>
                                    <p:cTn id="51" presetID="31" presetClass="entr" presetSubtype="0" fill="hold" nodeType="withEffect">
                                      <p:stCondLst>
                                        <p:cond delay="250"/>
                                      </p:stCondLst>
                                      <p:childTnLst>
                                        <p:set>
                                          <p:cBhvr>
                                            <p:cTn id="52" dur="1" fill="hold">
                                              <p:stCondLst>
                                                <p:cond delay="0"/>
                                              </p:stCondLst>
                                            </p:cTn>
                                            <p:tgtEl>
                                              <p:spTgt spid="10"/>
                                            </p:tgtEl>
                                            <p:attrNameLst>
                                              <p:attrName>style.visibility</p:attrName>
                                            </p:attrNameLst>
                                          </p:cBhvr>
                                          <p:to>
                                            <p:strVal val="visible"/>
                                          </p:to>
                                        </p:set>
                                        <p:anim calcmode="lin" valueType="num">
                                          <p:cBhvr>
                                            <p:cTn id="53" dur="1000" fill="hold"/>
                                            <p:tgtEl>
                                              <p:spTgt spid="10"/>
                                            </p:tgtEl>
                                            <p:attrNameLst>
                                              <p:attrName>ppt_w</p:attrName>
                                            </p:attrNameLst>
                                          </p:cBhvr>
                                          <p:tavLst>
                                            <p:tav tm="0">
                                              <p:val>
                                                <p:fltVal val="0"/>
                                              </p:val>
                                            </p:tav>
                                            <p:tav tm="100000">
                                              <p:val>
                                                <p:strVal val="#ppt_w"/>
                                              </p:val>
                                            </p:tav>
                                          </p:tavLst>
                                        </p:anim>
                                        <p:anim calcmode="lin" valueType="num">
                                          <p:cBhvr>
                                            <p:cTn id="54" dur="1000" fill="hold"/>
                                            <p:tgtEl>
                                              <p:spTgt spid="10"/>
                                            </p:tgtEl>
                                            <p:attrNameLst>
                                              <p:attrName>ppt_h</p:attrName>
                                            </p:attrNameLst>
                                          </p:cBhvr>
                                          <p:tavLst>
                                            <p:tav tm="0">
                                              <p:val>
                                                <p:fltVal val="0"/>
                                              </p:val>
                                            </p:tav>
                                            <p:tav tm="100000">
                                              <p:val>
                                                <p:strVal val="#ppt_h"/>
                                              </p:val>
                                            </p:tav>
                                          </p:tavLst>
                                        </p:anim>
                                        <p:anim calcmode="lin" valueType="num">
                                          <p:cBhvr>
                                            <p:cTn id="55" dur="1000" fill="hold"/>
                                            <p:tgtEl>
                                              <p:spTgt spid="10"/>
                                            </p:tgtEl>
                                            <p:attrNameLst>
                                              <p:attrName>style.rotation</p:attrName>
                                            </p:attrNameLst>
                                          </p:cBhvr>
                                          <p:tavLst>
                                            <p:tav tm="0">
                                              <p:val>
                                                <p:fltVal val="90"/>
                                              </p:val>
                                            </p:tav>
                                            <p:tav tm="100000">
                                              <p:val>
                                                <p:fltVal val="0"/>
                                              </p:val>
                                            </p:tav>
                                          </p:tavLst>
                                        </p:anim>
                                        <p:animEffect transition="in" filter="fade">
                                          <p:cBhvr>
                                            <p:cTn id="56" dur="1000"/>
                                            <p:tgtEl>
                                              <p:spTgt spid="10"/>
                                            </p:tgtEl>
                                          </p:cBhvr>
                                        </p:animEffect>
                                      </p:childTnLst>
                                    </p:cTn>
                                  </p:par>
                                  <p:par>
                                    <p:cTn id="57" presetID="31" presetClass="entr" presetSubtype="0" fill="hold" nodeType="withEffect">
                                      <p:stCondLst>
                                        <p:cond delay="250"/>
                                      </p:stCondLst>
                                      <p:childTnLst>
                                        <p:set>
                                          <p:cBhvr>
                                            <p:cTn id="58" dur="1" fill="hold">
                                              <p:stCondLst>
                                                <p:cond delay="0"/>
                                              </p:stCondLst>
                                            </p:cTn>
                                            <p:tgtEl>
                                              <p:spTgt spid="11"/>
                                            </p:tgtEl>
                                            <p:attrNameLst>
                                              <p:attrName>style.visibility</p:attrName>
                                            </p:attrNameLst>
                                          </p:cBhvr>
                                          <p:to>
                                            <p:strVal val="visible"/>
                                          </p:to>
                                        </p:set>
                                        <p:anim calcmode="lin" valueType="num">
                                          <p:cBhvr>
                                            <p:cTn id="59" dur="1000" fill="hold"/>
                                            <p:tgtEl>
                                              <p:spTgt spid="11"/>
                                            </p:tgtEl>
                                            <p:attrNameLst>
                                              <p:attrName>ppt_w</p:attrName>
                                            </p:attrNameLst>
                                          </p:cBhvr>
                                          <p:tavLst>
                                            <p:tav tm="0">
                                              <p:val>
                                                <p:fltVal val="0"/>
                                              </p:val>
                                            </p:tav>
                                            <p:tav tm="100000">
                                              <p:val>
                                                <p:strVal val="#ppt_w"/>
                                              </p:val>
                                            </p:tav>
                                          </p:tavLst>
                                        </p:anim>
                                        <p:anim calcmode="lin" valueType="num">
                                          <p:cBhvr>
                                            <p:cTn id="60" dur="1000" fill="hold"/>
                                            <p:tgtEl>
                                              <p:spTgt spid="11"/>
                                            </p:tgtEl>
                                            <p:attrNameLst>
                                              <p:attrName>ppt_h</p:attrName>
                                            </p:attrNameLst>
                                          </p:cBhvr>
                                          <p:tavLst>
                                            <p:tav tm="0">
                                              <p:val>
                                                <p:fltVal val="0"/>
                                              </p:val>
                                            </p:tav>
                                            <p:tav tm="100000">
                                              <p:val>
                                                <p:strVal val="#ppt_h"/>
                                              </p:val>
                                            </p:tav>
                                          </p:tavLst>
                                        </p:anim>
                                        <p:anim calcmode="lin" valueType="num">
                                          <p:cBhvr>
                                            <p:cTn id="61" dur="1000" fill="hold"/>
                                            <p:tgtEl>
                                              <p:spTgt spid="11"/>
                                            </p:tgtEl>
                                            <p:attrNameLst>
                                              <p:attrName>style.rotation</p:attrName>
                                            </p:attrNameLst>
                                          </p:cBhvr>
                                          <p:tavLst>
                                            <p:tav tm="0">
                                              <p:val>
                                                <p:fltVal val="90"/>
                                              </p:val>
                                            </p:tav>
                                            <p:tav tm="100000">
                                              <p:val>
                                                <p:fltVal val="0"/>
                                              </p:val>
                                            </p:tav>
                                          </p:tavLst>
                                        </p:anim>
                                        <p:animEffect transition="in" filter="fade">
                                          <p:cBhvr>
                                            <p:cTn id="62" dur="1000"/>
                                            <p:tgtEl>
                                              <p:spTgt spid="11"/>
                                            </p:tgtEl>
                                          </p:cBhvr>
                                        </p:animEffect>
                                      </p:childTnLst>
                                    </p:cTn>
                                  </p:par>
                                  <p:par>
                                    <p:cTn id="63" presetID="31" presetClass="entr" presetSubtype="0" fill="hold" grpId="0" nodeType="withEffect">
                                      <p:stCondLst>
                                        <p:cond delay="250"/>
                                      </p:stCondLst>
                                      <p:childTnLst>
                                        <p:set>
                                          <p:cBhvr>
                                            <p:cTn id="64" dur="1" fill="hold">
                                              <p:stCondLst>
                                                <p:cond delay="0"/>
                                              </p:stCondLst>
                                            </p:cTn>
                                            <p:tgtEl>
                                              <p:spTgt spid="12"/>
                                            </p:tgtEl>
                                            <p:attrNameLst>
                                              <p:attrName>style.visibility</p:attrName>
                                            </p:attrNameLst>
                                          </p:cBhvr>
                                          <p:to>
                                            <p:strVal val="visible"/>
                                          </p:to>
                                        </p:set>
                                        <p:anim calcmode="lin" valueType="num">
                                          <p:cBhvr>
                                            <p:cTn id="65" dur="1000" fill="hold"/>
                                            <p:tgtEl>
                                              <p:spTgt spid="12"/>
                                            </p:tgtEl>
                                            <p:attrNameLst>
                                              <p:attrName>ppt_w</p:attrName>
                                            </p:attrNameLst>
                                          </p:cBhvr>
                                          <p:tavLst>
                                            <p:tav tm="0">
                                              <p:val>
                                                <p:fltVal val="0"/>
                                              </p:val>
                                            </p:tav>
                                            <p:tav tm="100000">
                                              <p:val>
                                                <p:strVal val="#ppt_w"/>
                                              </p:val>
                                            </p:tav>
                                          </p:tavLst>
                                        </p:anim>
                                        <p:anim calcmode="lin" valueType="num">
                                          <p:cBhvr>
                                            <p:cTn id="66" dur="1000" fill="hold"/>
                                            <p:tgtEl>
                                              <p:spTgt spid="12"/>
                                            </p:tgtEl>
                                            <p:attrNameLst>
                                              <p:attrName>ppt_h</p:attrName>
                                            </p:attrNameLst>
                                          </p:cBhvr>
                                          <p:tavLst>
                                            <p:tav tm="0">
                                              <p:val>
                                                <p:fltVal val="0"/>
                                              </p:val>
                                            </p:tav>
                                            <p:tav tm="100000">
                                              <p:val>
                                                <p:strVal val="#ppt_h"/>
                                              </p:val>
                                            </p:tav>
                                          </p:tavLst>
                                        </p:anim>
                                        <p:anim calcmode="lin" valueType="num">
                                          <p:cBhvr>
                                            <p:cTn id="67" dur="1000" fill="hold"/>
                                            <p:tgtEl>
                                              <p:spTgt spid="12"/>
                                            </p:tgtEl>
                                            <p:attrNameLst>
                                              <p:attrName>style.rotation</p:attrName>
                                            </p:attrNameLst>
                                          </p:cBhvr>
                                          <p:tavLst>
                                            <p:tav tm="0">
                                              <p:val>
                                                <p:fltVal val="90"/>
                                              </p:val>
                                            </p:tav>
                                            <p:tav tm="100000">
                                              <p:val>
                                                <p:fltVal val="0"/>
                                              </p:val>
                                            </p:tav>
                                          </p:tavLst>
                                        </p:anim>
                                        <p:animEffect transition="in" filter="fade">
                                          <p:cBhvr>
                                            <p:cTn id="68" dur="1000"/>
                                            <p:tgtEl>
                                              <p:spTgt spid="12"/>
                                            </p:tgtEl>
                                          </p:cBhvr>
                                        </p:animEffect>
                                      </p:childTnLst>
                                    </p:cTn>
                                  </p:par>
                                </p:childTnLst>
                              </p:cTn>
                            </p:par>
                            <p:par>
                              <p:cTn id="69" fill="hold">
                                <p:stCondLst>
                                  <p:cond delay="1250"/>
                                </p:stCondLst>
                                <p:childTnLst>
                                  <p:par>
                                    <p:cTn id="70" presetID="41" presetClass="entr" presetSubtype="0" fill="hold" grpId="0" nodeType="afterEffect">
                                      <p:stCondLst>
                                        <p:cond delay="0"/>
                                      </p:stCondLst>
                                      <p:iterate type="lt">
                                        <p:tmPct val="10000"/>
                                      </p:iterate>
                                      <p:childTnLst>
                                        <p:set>
                                          <p:cBhvr>
                                            <p:cTn id="71" dur="1" fill="hold">
                                              <p:stCondLst>
                                                <p:cond delay="0"/>
                                              </p:stCondLst>
                                            </p:cTn>
                                            <p:tgtEl>
                                              <p:spTgt spid="26">
                                                <p:txEl>
                                                  <p:pRg st="0" end="0"/>
                                                </p:txEl>
                                              </p:spTgt>
                                            </p:tgtEl>
                                            <p:attrNameLst>
                                              <p:attrName>style.visibility</p:attrName>
                                            </p:attrNameLst>
                                          </p:cBhvr>
                                          <p:to>
                                            <p:strVal val="visible"/>
                                          </p:to>
                                        </p:set>
                                        <p:anim calcmode="lin" valueType="num">
                                          <p:cBhvr>
                                            <p:cTn id="72" dur="500" fill="hold"/>
                                            <p:tgtEl>
                                              <p:spTgt spid="2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73" dur="500" fill="hold"/>
                                            <p:tgtEl>
                                              <p:spTgt spid="26">
                                                <p:txEl>
                                                  <p:pRg st="0" end="0"/>
                                                </p:txEl>
                                              </p:spTgt>
                                            </p:tgtEl>
                                            <p:attrNameLst>
                                              <p:attrName>ppt_y</p:attrName>
                                            </p:attrNameLst>
                                          </p:cBhvr>
                                          <p:tavLst>
                                            <p:tav tm="0">
                                              <p:val>
                                                <p:strVal val="#ppt_y"/>
                                              </p:val>
                                            </p:tav>
                                            <p:tav tm="100000">
                                              <p:val>
                                                <p:strVal val="#ppt_y"/>
                                              </p:val>
                                            </p:tav>
                                          </p:tavLst>
                                        </p:anim>
                                        <p:anim calcmode="lin" valueType="num">
                                          <p:cBhvr>
                                            <p:cTn id="74" dur="500" fill="hold"/>
                                            <p:tgtEl>
                                              <p:spTgt spid="2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5" dur="500" fill="hold"/>
                                            <p:tgtEl>
                                              <p:spTgt spid="2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6" dur="500" tmFilter="0,0; .5, 1; 1, 1"/>
                                            <p:tgtEl>
                                              <p:spTgt spid="26">
                                                <p:txEl>
                                                  <p:pRg st="0" end="0"/>
                                                </p:txEl>
                                              </p:spTgt>
                                            </p:tgtEl>
                                          </p:cBhvr>
                                        </p:animEffect>
                                      </p:childTnLst>
                                    </p:cTn>
                                  </p:par>
                                  <p:par>
                                    <p:cTn id="77" presetID="41" presetClass="entr" presetSubtype="0" fill="hold" grpId="0" nodeType="withEffect">
                                      <p:stCondLst>
                                        <p:cond delay="0"/>
                                      </p:stCondLst>
                                      <p:iterate type="lt">
                                        <p:tmPct val="10000"/>
                                      </p:iterate>
                                      <p:childTnLst>
                                        <p:set>
                                          <p:cBhvr>
                                            <p:cTn id="78" dur="1" fill="hold">
                                              <p:stCondLst>
                                                <p:cond delay="0"/>
                                              </p:stCondLst>
                                            </p:cTn>
                                            <p:tgtEl>
                                              <p:spTgt spid="26">
                                                <p:txEl>
                                                  <p:pRg st="1" end="1"/>
                                                </p:txEl>
                                              </p:spTgt>
                                            </p:tgtEl>
                                            <p:attrNameLst>
                                              <p:attrName>style.visibility</p:attrName>
                                            </p:attrNameLst>
                                          </p:cBhvr>
                                          <p:to>
                                            <p:strVal val="visible"/>
                                          </p:to>
                                        </p:set>
                                        <p:anim calcmode="lin" valueType="num">
                                          <p:cBhvr>
                                            <p:cTn id="79" dur="500" fill="hold"/>
                                            <p:tgtEl>
                                              <p:spTgt spid="26">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500" fill="hold"/>
                                            <p:tgtEl>
                                              <p:spTgt spid="26">
                                                <p:txEl>
                                                  <p:pRg st="1" end="1"/>
                                                </p:txEl>
                                              </p:spTgt>
                                            </p:tgtEl>
                                            <p:attrNameLst>
                                              <p:attrName>ppt_y</p:attrName>
                                            </p:attrNameLst>
                                          </p:cBhvr>
                                          <p:tavLst>
                                            <p:tav tm="0">
                                              <p:val>
                                                <p:strVal val="#ppt_y"/>
                                              </p:val>
                                            </p:tav>
                                            <p:tav tm="100000">
                                              <p:val>
                                                <p:strVal val="#ppt_y"/>
                                              </p:val>
                                            </p:tav>
                                          </p:tavLst>
                                        </p:anim>
                                        <p:anim calcmode="lin" valueType="num">
                                          <p:cBhvr>
                                            <p:cTn id="81" dur="500" fill="hold"/>
                                            <p:tgtEl>
                                              <p:spTgt spid="26">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500" fill="hold"/>
                                            <p:tgtEl>
                                              <p:spTgt spid="26">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500" tmFilter="0,0; .5, 1; 1, 1"/>
                                            <p:tgtEl>
                                              <p:spTgt spid="2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8" grpId="2"/>
          <p:bldP spid="26" grpId="0" build="allAtOnce"/>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文本框 7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1" name="文本框 30"/>
          <p:cNvSpPr txBox="1"/>
          <p:nvPr/>
        </p:nvSpPr>
        <p:spPr>
          <a:xfrm>
            <a:off x="1199861" y="716170"/>
            <a:ext cx="9702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现状</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3" name="直接连接符 32"/>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723380" y="5863590"/>
            <a:ext cx="2835910" cy="275590"/>
          </a:xfrm>
          <a:prstGeom prst="rect">
            <a:avLst/>
          </a:prstGeom>
          <a:noFill/>
        </p:spPr>
        <p:txBody>
          <a:bodyPr wrap="square" rtlCol="0">
            <a:spAutoFit/>
          </a:bodyPr>
          <a:p>
            <a:r>
              <a:rPr lang="zh-CN" altLang="en-US" sz="1200">
                <a:solidFill>
                  <a:schemeClr val="bg1">
                    <a:lumMod val="65000"/>
                  </a:schemeClr>
                </a:solidFill>
              </a:rPr>
              <a:t>内容来源：</a:t>
            </a:r>
            <a:r>
              <a:rPr lang="en-US" altLang="zh-CN" sz="1200">
                <a:solidFill>
                  <a:schemeClr val="bg1">
                    <a:lumMod val="65000"/>
                  </a:schemeClr>
                </a:solidFill>
              </a:rPr>
              <a:t>icenter.tsinghua.edu.cn</a:t>
            </a:r>
            <a:endParaRPr lang="en-US" altLang="zh-CN" sz="1200">
              <a:solidFill>
                <a:schemeClr val="bg1">
                  <a:lumMod val="65000"/>
                </a:schemeClr>
              </a:solidFill>
            </a:endParaRPr>
          </a:p>
        </p:txBody>
      </p:sp>
      <p:sp>
        <p:nvSpPr>
          <p:cNvPr id="5" name="矩形 4"/>
          <p:cNvSpPr/>
          <p:nvPr/>
        </p:nvSpPr>
        <p:spPr>
          <a:xfrm>
            <a:off x="2814955" y="2035175"/>
            <a:ext cx="7462520" cy="4030980"/>
          </a:xfrm>
          <a:prstGeom prst="rect">
            <a:avLst/>
          </a:prstGeom>
        </p:spPr>
        <p:txBody>
          <a:bodyPr wrap="square">
            <a:spAutoFit/>
          </a:bodyPr>
          <a:p>
            <a:pPr algn="l">
              <a:buClrTx/>
              <a:buSzTx/>
              <a:buNone/>
            </a:pPr>
            <a:r>
              <a:rPr lang="en-US" sz="1400" dirty="0">
                <a:sym typeface="+mn-ea"/>
              </a:rPr>
              <a:t>	</a:t>
            </a:r>
            <a:r>
              <a:rPr sz="1600" dirty="0">
                <a:sym typeface="+mn-ea"/>
              </a:rPr>
              <a:t>在号召多元化的语境中，</a:t>
            </a:r>
            <a:r>
              <a:rPr sz="1600" dirty="0"/>
              <a:t>校园创客的绝对占比日益提高，</a:t>
            </a:r>
            <a:r>
              <a:rPr sz="1600" dirty="0">
                <a:sym typeface="+mn-ea"/>
              </a:rPr>
              <a:t>创业实践前置化，甚至将创业实践等同于毕业设计的现象不断增加，这些学生对文创深化、学科融合、核心技术等方向的创业思潮都将成为不可忽视的需求。</a:t>
            </a:r>
            <a:endParaRPr sz="1600" dirty="0">
              <a:sym typeface="+mn-ea"/>
            </a:endParaRPr>
          </a:p>
          <a:p>
            <a:pPr algn="l">
              <a:buClrTx/>
              <a:buSzTx/>
              <a:buNone/>
            </a:pPr>
            <a:endParaRPr sz="1600" dirty="0">
              <a:sym typeface="+mn-ea"/>
            </a:endParaRPr>
          </a:p>
          <a:p>
            <a:pPr algn="l">
              <a:buClrTx/>
              <a:buSzTx/>
              <a:buNone/>
            </a:pPr>
            <a:r>
              <a:rPr lang="en-US" sz="1600" dirty="0"/>
              <a:t>	</a:t>
            </a:r>
            <a:r>
              <a:rPr sz="1600" dirty="0"/>
              <a:t>而iCenter中心通识教育类实验室利用率仅为1/6，空间的分时利用裕量充足，实验设备也能够满足创新创业基地的要求，有跨学科的试验平台，还具有完整的项目资金、流程、课程体系运作经验。</a:t>
            </a:r>
            <a:endParaRPr sz="1600" dirty="0"/>
          </a:p>
          <a:p>
            <a:pPr algn="l">
              <a:buClrTx/>
              <a:buSzTx/>
              <a:buNone/>
            </a:pPr>
            <a:endParaRPr sz="1600" dirty="0"/>
          </a:p>
          <a:p>
            <a:pPr algn="l">
              <a:buClrTx/>
              <a:buSzTx/>
              <a:buNone/>
            </a:pPr>
            <a:r>
              <a:rPr lang="en-US" sz="1600" dirty="0"/>
              <a:t>	</a:t>
            </a:r>
            <a:r>
              <a:rPr sz="1600" dirty="0"/>
              <a:t>但iCenter直接对接校内学生的项目较少，且对参与者的履历有一定门槛，提供的老式基础课程多、耗时长，学生工程体验差，还缺少数据化产出，学生缺乏工程数据分析和失效分析等工程素养的锻炼，另外目前集中在对个体的工程培训，缺少对集体工程活动、数据分享和连贯平台的训练。</a:t>
            </a:r>
            <a:endParaRPr sz="1600" dirty="0"/>
          </a:p>
          <a:p>
            <a:pPr algn="l">
              <a:buClrTx/>
              <a:buSzTx/>
              <a:buNone/>
            </a:pPr>
            <a:endParaRPr sz="1600" dirty="0"/>
          </a:p>
          <a:p>
            <a:pPr algn="l">
              <a:buClrTx/>
              <a:buSzTx/>
              <a:buNone/>
            </a:pPr>
            <a:r>
              <a:rPr lang="en-US" sz="1600" dirty="0"/>
              <a:t>	</a:t>
            </a:r>
            <a:r>
              <a:rPr sz="1600" dirty="0"/>
              <a:t>眼下，“企业缺少方法，学校缺少数据”的现象逐渐显著，学校与企业、前沿的工业制造之间不能完全接轨，这些导致了iCenter无法真正的让学生体验大数据时代下的企业生产模式的现状</a:t>
            </a:r>
            <a:r>
              <a:rPr sz="1400" dirty="0"/>
              <a:t>。</a:t>
            </a:r>
            <a:endParaRPr sz="1400" dirty="0"/>
          </a:p>
        </p:txBody>
      </p:sp>
      <p:sp>
        <p:nvSpPr>
          <p:cNvPr id="6" name="六边形 5"/>
          <p:cNvSpPr/>
          <p:nvPr/>
        </p:nvSpPr>
        <p:spPr>
          <a:xfrm rot="16200000">
            <a:off x="1333500" y="2127250"/>
            <a:ext cx="1041400" cy="856615"/>
          </a:xfrm>
          <a:prstGeom prst="hexagon">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六边形 11"/>
          <p:cNvSpPr/>
          <p:nvPr/>
        </p:nvSpPr>
        <p:spPr>
          <a:xfrm rot="16200000">
            <a:off x="1333500" y="2978150"/>
            <a:ext cx="1041400" cy="856615"/>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六边形 12"/>
          <p:cNvSpPr/>
          <p:nvPr/>
        </p:nvSpPr>
        <p:spPr>
          <a:xfrm rot="16200000">
            <a:off x="1333500" y="3829050"/>
            <a:ext cx="1041400" cy="856615"/>
          </a:xfrm>
          <a:prstGeom prst="hexago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六边形 13"/>
          <p:cNvSpPr/>
          <p:nvPr/>
        </p:nvSpPr>
        <p:spPr>
          <a:xfrm rot="16200000">
            <a:off x="1333500" y="4667250"/>
            <a:ext cx="1041400" cy="856615"/>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1497330" y="2381885"/>
            <a:ext cx="720725" cy="368300"/>
          </a:xfrm>
          <a:prstGeom prst="rect">
            <a:avLst/>
          </a:prstGeom>
          <a:noFill/>
        </p:spPr>
        <p:txBody>
          <a:bodyPr wrap="square" rtlCol="0">
            <a:spAutoFit/>
          </a:bodyPr>
          <a:p>
            <a:r>
              <a:rPr lang="zh-CN" altLang="en-US"/>
              <a:t>需求</a:t>
            </a:r>
            <a:endParaRPr lang="zh-CN" altLang="en-US"/>
          </a:p>
        </p:txBody>
      </p:sp>
      <p:sp>
        <p:nvSpPr>
          <p:cNvPr id="16" name="文本框 15"/>
          <p:cNvSpPr txBox="1"/>
          <p:nvPr/>
        </p:nvSpPr>
        <p:spPr>
          <a:xfrm>
            <a:off x="1496695" y="3232785"/>
            <a:ext cx="720725" cy="368300"/>
          </a:xfrm>
          <a:prstGeom prst="rect">
            <a:avLst/>
          </a:prstGeom>
          <a:noFill/>
        </p:spPr>
        <p:txBody>
          <a:bodyPr wrap="square" rtlCol="0">
            <a:spAutoFit/>
          </a:bodyPr>
          <a:p>
            <a:r>
              <a:rPr lang="zh-CN" altLang="en-US"/>
              <a:t>资源</a:t>
            </a:r>
            <a:endParaRPr lang="zh-CN" altLang="en-US"/>
          </a:p>
        </p:txBody>
      </p:sp>
      <p:sp>
        <p:nvSpPr>
          <p:cNvPr id="17" name="文本框 16"/>
          <p:cNvSpPr txBox="1"/>
          <p:nvPr/>
        </p:nvSpPr>
        <p:spPr>
          <a:xfrm>
            <a:off x="1496695" y="4083685"/>
            <a:ext cx="720725" cy="368300"/>
          </a:xfrm>
          <a:prstGeom prst="rect">
            <a:avLst/>
          </a:prstGeom>
          <a:noFill/>
        </p:spPr>
        <p:txBody>
          <a:bodyPr wrap="square" rtlCol="0">
            <a:spAutoFit/>
          </a:bodyPr>
          <a:p>
            <a:r>
              <a:rPr lang="zh-CN" altLang="en-US"/>
              <a:t>问题</a:t>
            </a:r>
            <a:endParaRPr lang="zh-CN" altLang="en-US"/>
          </a:p>
        </p:txBody>
      </p:sp>
      <p:sp>
        <p:nvSpPr>
          <p:cNvPr id="18" name="文本框 17"/>
          <p:cNvSpPr txBox="1"/>
          <p:nvPr/>
        </p:nvSpPr>
        <p:spPr>
          <a:xfrm>
            <a:off x="1496695" y="4921885"/>
            <a:ext cx="720725" cy="368300"/>
          </a:xfrm>
          <a:prstGeom prst="rect">
            <a:avLst/>
          </a:prstGeom>
          <a:noFill/>
        </p:spPr>
        <p:txBody>
          <a:bodyPr wrap="square" rtlCol="0">
            <a:spAutoFit/>
          </a:bodyPr>
          <a:p>
            <a:r>
              <a:rPr lang="zh-CN" altLang="en-US"/>
              <a:t>总结</a:t>
            </a:r>
            <a:endParaRPr lang="zh-CN" altLang="en-US"/>
          </a:p>
        </p:txBody>
      </p:sp>
      <p:sp>
        <p:nvSpPr>
          <p:cNvPr id="19" name="标题 17"/>
          <p:cNvSpPr>
            <a:spLocks noGrp="1"/>
          </p:cNvSpPr>
          <p:nvPr/>
        </p:nvSpPr>
        <p:spPr>
          <a:xfrm>
            <a:off x="2966720" y="297815"/>
            <a:ext cx="7807960" cy="173736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accent1"/>
                </a:solidFill>
                <a:latin typeface="+mj-lt"/>
                <a:ea typeface="+mj-ea"/>
                <a:cs typeface="+mj-cs"/>
              </a:defRPr>
            </a:lvl1pPr>
          </a:lstStyle>
          <a:p>
            <a:r>
              <a:rPr lang="en-US" altLang="zh-CN" dirty="0" err="1"/>
              <a:t>Icenter</a:t>
            </a:r>
            <a:r>
              <a:rPr lang="zh-CN" altLang="en-US" dirty="0"/>
              <a:t>现状</a:t>
            </a: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1000" fill="hold"/>
                                        <p:tgtEl>
                                          <p:spTgt spid="33"/>
                                        </p:tgtEl>
                                        <p:attrNameLst>
                                          <p:attrName>ppt_w</p:attrName>
                                        </p:attrNameLst>
                                      </p:cBhvr>
                                      <p:tavLst>
                                        <p:tav tm="0">
                                          <p:val>
                                            <p:fltVal val="0"/>
                                          </p:val>
                                        </p:tav>
                                        <p:tav tm="100000">
                                          <p:val>
                                            <p:strVal val="#ppt_w"/>
                                          </p:val>
                                        </p:tav>
                                      </p:tavLst>
                                    </p:anim>
                                    <p:anim calcmode="lin" valueType="num">
                                      <p:cBhvr>
                                        <p:cTn id="8" dur="1000" fill="hold"/>
                                        <p:tgtEl>
                                          <p:spTgt spid="33"/>
                                        </p:tgtEl>
                                        <p:attrNameLst>
                                          <p:attrName>ppt_h</p:attrName>
                                        </p:attrNameLst>
                                      </p:cBhvr>
                                      <p:tavLst>
                                        <p:tav tm="0">
                                          <p:val>
                                            <p:fltVal val="0"/>
                                          </p:val>
                                        </p:tav>
                                        <p:tav tm="100000">
                                          <p:val>
                                            <p:strVal val="#ppt_h"/>
                                          </p:val>
                                        </p:tav>
                                      </p:tavLst>
                                    </p:anim>
                                    <p:anim calcmode="lin" valueType="num">
                                      <p:cBhvr>
                                        <p:cTn id="9" dur="1000" fill="hold"/>
                                        <p:tgtEl>
                                          <p:spTgt spid="33"/>
                                        </p:tgtEl>
                                        <p:attrNameLst>
                                          <p:attrName>style.rotation</p:attrName>
                                        </p:attrNameLst>
                                      </p:cBhvr>
                                      <p:tavLst>
                                        <p:tav tm="0">
                                          <p:val>
                                            <p:fltVal val="90"/>
                                          </p:val>
                                        </p:tav>
                                        <p:tav tm="100000">
                                          <p:val>
                                            <p:fltVal val="0"/>
                                          </p:val>
                                        </p:tav>
                                      </p:tavLst>
                                    </p:anim>
                                    <p:animEffect transition="in" filter="fade">
                                      <p:cBhvr>
                                        <p:cTn id="10" dur="1000"/>
                                        <p:tgtEl>
                                          <p:spTgt spid="33"/>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1000"/>
                                        <p:tgtEl>
                                          <p:spTgt spid="31"/>
                                        </p:tgtEl>
                                      </p:cBhvr>
                                    </p:animEffect>
                                    <p:anim calcmode="lin" valueType="num">
                                      <p:cBhvr>
                                        <p:cTn id="14" dur="1000" fill="hold"/>
                                        <p:tgtEl>
                                          <p:spTgt spid="31"/>
                                        </p:tgtEl>
                                        <p:attrNameLst>
                                          <p:attrName>ppt_x</p:attrName>
                                        </p:attrNameLst>
                                      </p:cBhvr>
                                      <p:tavLst>
                                        <p:tav tm="0">
                                          <p:val>
                                            <p:strVal val="#ppt_x"/>
                                          </p:val>
                                        </p:tav>
                                        <p:tav tm="100000">
                                          <p:val>
                                            <p:strVal val="#ppt_x"/>
                                          </p:val>
                                        </p:tav>
                                      </p:tavLst>
                                    </p:anim>
                                    <p:anim calcmode="lin" valueType="num">
                                      <p:cBhvr>
                                        <p:cTn id="15" dur="1000" fill="hold"/>
                                        <p:tgtEl>
                                          <p:spTgt spid="31"/>
                                        </p:tgtEl>
                                        <p:attrNameLst>
                                          <p:attrName>ppt_y</p:attrName>
                                        </p:attrNameLst>
                                      </p:cBhvr>
                                      <p:tavLst>
                                        <p:tav tm="0">
                                          <p:val>
                                            <p:strVal val="#ppt_y+.1"/>
                                          </p:val>
                                        </p:tav>
                                        <p:tav tm="100000">
                                          <p:val>
                                            <p:strVal val="#ppt_y"/>
                                          </p:val>
                                        </p:tav>
                                      </p:tavLst>
                                    </p:anim>
                                  </p:childTnLst>
                                </p:cTn>
                              </p:par>
                              <p:par>
                                <p:cTn id="16" presetID="10" presetClass="entr" presetSubtype="0" fill="hold" grpId="0" nodeType="withEffect">
                                  <p:stCondLst>
                                    <p:cond delay="0"/>
                                  </p:stCondLst>
                                  <p:childTnLst>
                                    <p:set>
                                      <p:cBhvr>
                                        <p:cTn id="17" dur="1" fill="hold">
                                          <p:stCondLst>
                                            <p:cond delay="0"/>
                                          </p:stCondLst>
                                        </p:cTn>
                                        <p:tgtEl>
                                          <p:spTgt spid="76"/>
                                        </p:tgtEl>
                                        <p:attrNameLst>
                                          <p:attrName>style.visibility</p:attrName>
                                        </p:attrNameLst>
                                      </p:cBhvr>
                                      <p:to>
                                        <p:strVal val="visible"/>
                                      </p:to>
                                    </p:set>
                                    <p:animEffect transition="in" filter="fade">
                                      <p:cBhvr>
                                        <p:cTn id="18" dur="500"/>
                                        <p:tgtEl>
                                          <p:spTgt spid="76"/>
                                        </p:tgtEl>
                                      </p:cBhvr>
                                    </p:animEffect>
                                  </p:childTnLst>
                                </p:cTn>
                              </p:par>
                              <p:par>
                                <p:cTn id="19" presetID="42" presetClass="path" presetSubtype="0" decel="30000" fill="hold" grpId="1" nodeType="withEffect">
                                  <p:stCondLst>
                                    <p:cond delay="0"/>
                                  </p:stCondLst>
                                  <p:childTnLst>
                                    <p:animMotion origin="layout" path="M -2.08333E-6 -4.81481E-6 L 0.03373 0.04399 " pathEditMode="relative" rAng="0" ptsTypes="AA">
                                      <p:cBhvr>
                                        <p:cTn id="20" dur="750" spd="-100000" fill="hold"/>
                                        <p:tgtEl>
                                          <p:spTgt spid="76"/>
                                        </p:tgtEl>
                                        <p:attrNameLst>
                                          <p:attrName>ppt_x</p:attrName>
                                          <p:attrName>ppt_y</p:attrName>
                                        </p:attrNameLst>
                                      </p:cBhvr>
                                      <p:rCtr x="1680" y="21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76" grpId="0"/>
      <p:bldP spid="7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文本框 7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1" name="文本框 30"/>
          <p:cNvSpPr txBox="1"/>
          <p:nvPr/>
        </p:nvSpPr>
        <p:spPr>
          <a:xfrm>
            <a:off x="1199861" y="716170"/>
            <a:ext cx="9702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现状</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3" name="直接连接符 32"/>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7" name="标题 1"/>
          <p:cNvSpPr>
            <a:spLocks noGrp="1"/>
          </p:cNvSpPr>
          <p:nvPr/>
        </p:nvSpPr>
        <p:spPr>
          <a:xfrm>
            <a:off x="2392680" y="428625"/>
            <a:ext cx="7406640" cy="135636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accent1"/>
                </a:solidFill>
                <a:latin typeface="+mj-lt"/>
                <a:ea typeface="+mj-ea"/>
                <a:cs typeface="+mj-cs"/>
              </a:defRPr>
            </a:lvl1pPr>
          </a:lstStyle>
          <a:p>
            <a:r>
              <a:rPr lang="en-US" altLang="zh-CN" dirty="0" err="1"/>
              <a:t>ICenter</a:t>
            </a:r>
            <a:r>
              <a:rPr lang="zh-CN" altLang="en-US" dirty="0"/>
              <a:t>人才资源</a:t>
            </a:r>
            <a:endParaRPr lang="zh-CN" altLang="en-US" dirty="0"/>
          </a:p>
        </p:txBody>
      </p:sp>
      <p:sp>
        <p:nvSpPr>
          <p:cNvPr id="8" name="文本占位符 3"/>
          <p:cNvSpPr>
            <a:spLocks noGrp="1"/>
          </p:cNvSpPr>
          <p:nvPr/>
        </p:nvSpPr>
        <p:spPr>
          <a:xfrm>
            <a:off x="857250" y="2001520"/>
            <a:ext cx="4269105" cy="832485"/>
          </a:xfrm>
          <a:prstGeom prst="rect">
            <a:avLst/>
          </a:prstGeom>
        </p:spPr>
        <p:txBody>
          <a:bodyPr vert="horz" lIns="91440" tIns="45720" rIns="91440" bIns="45720" rtlCol="0" anchor="ctr">
            <a:normAutofit/>
          </a:bodyPr>
          <a:lstStyle>
            <a:lvl1pPr marL="0" indent="0" algn="l" defTabSz="685800" rtl="0" eaLnBrk="1" latinLnBrk="0" hangingPunct="1">
              <a:lnSpc>
                <a:spcPct val="90000"/>
              </a:lnSpc>
              <a:spcBef>
                <a:spcPts val="0"/>
              </a:spcBef>
              <a:buClr>
                <a:schemeClr val="accent1"/>
              </a:buClr>
              <a:buSzPct val="80000"/>
              <a:buFont typeface="Corbel" panose="020B0503020204020204" pitchFamily="34" charset="0"/>
              <a:buNone/>
              <a:defRPr sz="1800" b="1" kern="1200">
                <a:solidFill>
                  <a:schemeClr val="accent1"/>
                </a:solidFill>
                <a:latin typeface="+mn-lt"/>
                <a:ea typeface="+mn-ea"/>
                <a:cs typeface="+mn-cs"/>
              </a:defRPr>
            </a:lvl1pPr>
            <a:lvl2pPr marL="342900" indent="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None/>
              <a:defRPr sz="1500" b="1" kern="1200">
                <a:solidFill>
                  <a:schemeClr val="accent1"/>
                </a:solidFill>
                <a:latin typeface="+mn-lt"/>
                <a:ea typeface="+mn-ea"/>
                <a:cs typeface="+mn-cs"/>
              </a:defRPr>
            </a:lvl2pPr>
            <a:lvl3pPr marL="685800" indent="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None/>
              <a:defRPr sz="1350" b="1" kern="1200">
                <a:solidFill>
                  <a:schemeClr val="accent1"/>
                </a:solidFill>
                <a:latin typeface="+mn-lt"/>
                <a:ea typeface="+mn-ea"/>
                <a:cs typeface="+mn-cs"/>
              </a:defRPr>
            </a:lvl3pPr>
            <a:lvl4pPr marL="1028700" indent="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None/>
              <a:defRPr sz="1200" b="1" kern="1200">
                <a:solidFill>
                  <a:schemeClr val="accent1"/>
                </a:solidFill>
                <a:latin typeface="+mn-lt"/>
                <a:ea typeface="+mn-ea"/>
                <a:cs typeface="+mn-cs"/>
              </a:defRPr>
            </a:lvl4pPr>
            <a:lvl5pPr marL="1371600" indent="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None/>
              <a:defRPr sz="1200" b="1" kern="1200">
                <a:solidFill>
                  <a:schemeClr val="accent1"/>
                </a:solidFill>
                <a:latin typeface="+mn-lt"/>
                <a:ea typeface="+mn-ea"/>
                <a:cs typeface="+mn-cs"/>
              </a:defRPr>
            </a:lvl5pPr>
            <a:lvl6pPr marL="1714500" indent="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None/>
              <a:defRPr sz="1200" b="1" kern="1200">
                <a:solidFill>
                  <a:schemeClr val="accent1"/>
                </a:solidFill>
                <a:latin typeface="+mn-lt"/>
                <a:ea typeface="+mn-ea"/>
                <a:cs typeface="+mn-cs"/>
              </a:defRPr>
            </a:lvl6pPr>
            <a:lvl7pPr marL="2057400" indent="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None/>
              <a:defRPr sz="1200" b="1" kern="1200">
                <a:solidFill>
                  <a:schemeClr val="accent1"/>
                </a:solidFill>
                <a:latin typeface="+mn-lt"/>
                <a:ea typeface="+mn-ea"/>
                <a:cs typeface="+mn-cs"/>
              </a:defRPr>
            </a:lvl7pPr>
            <a:lvl8pPr marL="2400300" indent="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None/>
              <a:defRPr sz="1200" b="1" kern="1200">
                <a:solidFill>
                  <a:schemeClr val="accent1"/>
                </a:solidFill>
                <a:latin typeface="+mn-lt"/>
                <a:ea typeface="+mn-ea"/>
                <a:cs typeface="+mn-cs"/>
              </a:defRPr>
            </a:lvl8pPr>
            <a:lvl9pPr marL="2743200" indent="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None/>
              <a:defRPr sz="1200" b="1" kern="1200">
                <a:solidFill>
                  <a:schemeClr val="accent1"/>
                </a:solidFill>
                <a:latin typeface="+mn-lt"/>
                <a:ea typeface="+mn-ea"/>
                <a:cs typeface="+mn-cs"/>
              </a:defRPr>
            </a:lvl9pPr>
          </a:lstStyle>
          <a:p>
            <a:r>
              <a:rPr lang="zh-CN" altLang="en-US" dirty="0"/>
              <a:t>师资资源</a:t>
            </a:r>
            <a:endParaRPr lang="zh-CN" altLang="en-US" dirty="0"/>
          </a:p>
        </p:txBody>
      </p:sp>
      <p:sp>
        <p:nvSpPr>
          <p:cNvPr id="9" name="内容占位符 4"/>
          <p:cNvSpPr>
            <a:spLocks noGrp="1"/>
          </p:cNvSpPr>
          <p:nvPr/>
        </p:nvSpPr>
        <p:spPr>
          <a:xfrm>
            <a:off x="857250" y="2721610"/>
            <a:ext cx="4269105" cy="2087880"/>
          </a:xfrm>
          <a:prstGeom prst="rect">
            <a:avLst/>
          </a:prstGeom>
        </p:spPr>
        <p:txBody>
          <a:bodyPr vert="horz" lIns="91440" tIns="45720" rIns="91440" bIns="45720" rtlCol="0">
            <a:noAutofit/>
          </a:bodyPr>
          <a:lstStyle>
            <a:lvl1pPr marL="171450" indent="-137160" algn="l" defTabSz="685800" rtl="0" eaLnBrk="1" latinLnBrk="0" hangingPunct="1">
              <a:lnSpc>
                <a:spcPct val="90000"/>
              </a:lnSpc>
              <a:spcBef>
                <a:spcPts val="1050"/>
              </a:spcBef>
              <a:buClr>
                <a:schemeClr val="accent1"/>
              </a:buClr>
              <a:buSzPct val="80000"/>
              <a:buFont typeface="Corbel" panose="020B0503020204020204" pitchFamily="34" charset="0"/>
              <a:buChar char="•"/>
              <a:defRPr sz="165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5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35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200" kern="1200">
                <a:solidFill>
                  <a:schemeClr val="accent1"/>
                </a:solidFill>
                <a:latin typeface="+mn-lt"/>
                <a:ea typeface="+mn-ea"/>
                <a:cs typeface="+mn-cs"/>
              </a:defRPr>
            </a:lvl4pPr>
            <a:lvl5pPr marL="960120" indent="-13716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200" kern="1200">
                <a:solidFill>
                  <a:schemeClr val="accent1"/>
                </a:solidFill>
                <a:latin typeface="+mn-lt"/>
                <a:ea typeface="+mn-ea"/>
                <a:cs typeface="+mn-cs"/>
              </a:defRPr>
            </a:lvl5pPr>
            <a:lvl6pPr marL="1200150" indent="-17145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200" kern="1200">
                <a:solidFill>
                  <a:schemeClr val="accent1"/>
                </a:solidFill>
                <a:latin typeface="+mn-lt"/>
                <a:ea typeface="+mn-ea"/>
                <a:cs typeface="+mn-cs"/>
              </a:defRPr>
            </a:lvl6pPr>
            <a:lvl7pPr marL="1424940" indent="-17145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200" kern="1200">
                <a:solidFill>
                  <a:schemeClr val="accent1"/>
                </a:solidFill>
                <a:latin typeface="+mn-lt"/>
                <a:ea typeface="+mn-ea"/>
                <a:cs typeface="+mn-cs"/>
              </a:defRPr>
            </a:lvl7pPr>
            <a:lvl8pPr marL="1649730" indent="-17145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200" kern="1200">
                <a:solidFill>
                  <a:schemeClr val="accent1"/>
                </a:solidFill>
                <a:latin typeface="+mn-lt"/>
                <a:ea typeface="+mn-ea"/>
                <a:cs typeface="+mn-cs"/>
              </a:defRPr>
            </a:lvl8pPr>
            <a:lvl9pPr marL="1875155" indent="-17145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200" kern="1200">
                <a:solidFill>
                  <a:schemeClr val="accent1"/>
                </a:solidFill>
                <a:latin typeface="+mn-lt"/>
                <a:ea typeface="+mn-ea"/>
                <a:cs typeface="+mn-cs"/>
              </a:defRPr>
            </a:lvl9pPr>
          </a:lstStyle>
          <a:p>
            <a:pPr fontAlgn="base"/>
            <a:r>
              <a:rPr lang="zh-CN" altLang="en-US" sz="1600" dirty="0">
                <a:solidFill>
                  <a:schemeClr val="tx1"/>
                </a:solidFill>
              </a:rPr>
              <a:t>训练中心共有教职工</a:t>
            </a:r>
            <a:r>
              <a:rPr lang="en-US" altLang="zh-CN" sz="1600" dirty="0">
                <a:solidFill>
                  <a:schemeClr val="tx1"/>
                </a:solidFill>
              </a:rPr>
              <a:t>107</a:t>
            </a:r>
            <a:r>
              <a:rPr lang="zh-CN" altLang="en-US" sz="1600" dirty="0">
                <a:solidFill>
                  <a:schemeClr val="tx1"/>
                </a:solidFill>
              </a:rPr>
              <a:t>人，直接从事教学工作的教职工</a:t>
            </a:r>
            <a:r>
              <a:rPr lang="en-US" altLang="zh-CN" sz="1600" dirty="0">
                <a:solidFill>
                  <a:schemeClr val="tx1"/>
                </a:solidFill>
              </a:rPr>
              <a:t>81</a:t>
            </a:r>
            <a:r>
              <a:rPr lang="zh-CN" altLang="en-US" sz="1600" dirty="0">
                <a:solidFill>
                  <a:schemeClr val="tx1"/>
                </a:solidFill>
              </a:rPr>
              <a:t>人。</a:t>
            </a:r>
            <a:endParaRPr lang="zh-CN" altLang="en-US" sz="1600" dirty="0">
              <a:solidFill>
                <a:schemeClr val="tx1"/>
              </a:solidFill>
            </a:endParaRPr>
          </a:p>
          <a:p>
            <a:pPr fontAlgn="base"/>
            <a:r>
              <a:rPr lang="zh-CN" altLang="en-US" sz="1600" dirty="0">
                <a:solidFill>
                  <a:schemeClr val="tx1"/>
                </a:solidFill>
              </a:rPr>
              <a:t>教师</a:t>
            </a:r>
            <a:r>
              <a:rPr lang="en-US" altLang="zh-CN" sz="1600" dirty="0">
                <a:solidFill>
                  <a:schemeClr val="tx1"/>
                </a:solidFill>
              </a:rPr>
              <a:t>8</a:t>
            </a:r>
            <a:r>
              <a:rPr lang="zh-CN" altLang="en-US" sz="1600" dirty="0">
                <a:solidFill>
                  <a:schemeClr val="tx1"/>
                </a:solidFill>
              </a:rPr>
              <a:t>人，其中正教授</a:t>
            </a:r>
            <a:r>
              <a:rPr lang="en-US" altLang="zh-CN" sz="1600" dirty="0">
                <a:solidFill>
                  <a:schemeClr val="tx1"/>
                </a:solidFill>
              </a:rPr>
              <a:t>1</a:t>
            </a:r>
            <a:r>
              <a:rPr lang="zh-CN" altLang="en-US" sz="1600" dirty="0">
                <a:solidFill>
                  <a:schemeClr val="tx1"/>
                </a:solidFill>
              </a:rPr>
              <a:t>人，副教授</a:t>
            </a:r>
            <a:r>
              <a:rPr lang="en-US" altLang="zh-CN" sz="1600" dirty="0">
                <a:solidFill>
                  <a:schemeClr val="tx1"/>
                </a:solidFill>
              </a:rPr>
              <a:t>7</a:t>
            </a:r>
            <a:r>
              <a:rPr lang="zh-CN" altLang="en-US" sz="1600" dirty="0">
                <a:solidFill>
                  <a:schemeClr val="tx1"/>
                </a:solidFill>
              </a:rPr>
              <a:t>人；博士学位</a:t>
            </a:r>
            <a:r>
              <a:rPr lang="en-US" altLang="zh-CN" sz="1600" dirty="0">
                <a:solidFill>
                  <a:schemeClr val="tx1"/>
                </a:solidFill>
              </a:rPr>
              <a:t>6</a:t>
            </a:r>
            <a:r>
              <a:rPr lang="zh-CN" altLang="en-US" sz="1600" dirty="0">
                <a:solidFill>
                  <a:schemeClr val="tx1"/>
                </a:solidFill>
              </a:rPr>
              <a:t>人，硕士</a:t>
            </a:r>
            <a:r>
              <a:rPr lang="en-US" altLang="zh-CN" sz="1600" dirty="0">
                <a:solidFill>
                  <a:schemeClr val="tx1"/>
                </a:solidFill>
              </a:rPr>
              <a:t>1</a:t>
            </a:r>
            <a:r>
              <a:rPr lang="zh-CN" altLang="en-US" sz="1600" dirty="0">
                <a:solidFill>
                  <a:schemeClr val="tx1"/>
                </a:solidFill>
              </a:rPr>
              <a:t>人，本科</a:t>
            </a:r>
            <a:r>
              <a:rPr lang="en-US" altLang="zh-CN" sz="1600" dirty="0">
                <a:solidFill>
                  <a:schemeClr val="tx1"/>
                </a:solidFill>
              </a:rPr>
              <a:t>1</a:t>
            </a:r>
            <a:r>
              <a:rPr lang="zh-CN" altLang="en-US" sz="1600" dirty="0">
                <a:solidFill>
                  <a:schemeClr val="tx1"/>
                </a:solidFill>
              </a:rPr>
              <a:t>人。</a:t>
            </a:r>
            <a:endParaRPr lang="zh-CN" altLang="en-US" sz="1600" dirty="0">
              <a:solidFill>
                <a:schemeClr val="tx1"/>
              </a:solidFill>
            </a:endParaRPr>
          </a:p>
          <a:p>
            <a:pPr fontAlgn="base"/>
            <a:r>
              <a:rPr lang="zh-CN" altLang="en-US" sz="1600" dirty="0">
                <a:solidFill>
                  <a:schemeClr val="tx1"/>
                </a:solidFill>
              </a:rPr>
              <a:t>实验及工程技术人员</a:t>
            </a:r>
            <a:r>
              <a:rPr lang="en-US" altLang="zh-CN" sz="1600" dirty="0">
                <a:solidFill>
                  <a:schemeClr val="tx1"/>
                </a:solidFill>
              </a:rPr>
              <a:t>27</a:t>
            </a:r>
            <a:r>
              <a:rPr lang="zh-CN" altLang="en-US" sz="1600" dirty="0">
                <a:solidFill>
                  <a:schemeClr val="tx1"/>
                </a:solidFill>
              </a:rPr>
              <a:t>人，其中副高级职称（高级工程师、高级实验师等）</a:t>
            </a:r>
            <a:r>
              <a:rPr lang="en-US" altLang="zh-CN" sz="1600" dirty="0">
                <a:solidFill>
                  <a:schemeClr val="tx1"/>
                </a:solidFill>
              </a:rPr>
              <a:t>10</a:t>
            </a:r>
            <a:r>
              <a:rPr lang="zh-CN" altLang="en-US" sz="1600" dirty="0">
                <a:solidFill>
                  <a:schemeClr val="tx1"/>
                </a:solidFill>
              </a:rPr>
              <a:t>人，中级职称</a:t>
            </a:r>
            <a:r>
              <a:rPr lang="en-US" altLang="zh-CN" sz="1600" dirty="0">
                <a:solidFill>
                  <a:schemeClr val="tx1"/>
                </a:solidFill>
              </a:rPr>
              <a:t>10</a:t>
            </a:r>
            <a:r>
              <a:rPr lang="zh-CN" altLang="en-US" sz="1600" dirty="0">
                <a:solidFill>
                  <a:schemeClr val="tx1"/>
                </a:solidFill>
              </a:rPr>
              <a:t>人，技师</a:t>
            </a:r>
            <a:r>
              <a:rPr lang="en-US" altLang="zh-CN" sz="1600" dirty="0">
                <a:solidFill>
                  <a:schemeClr val="tx1"/>
                </a:solidFill>
              </a:rPr>
              <a:t>7</a:t>
            </a:r>
            <a:r>
              <a:rPr lang="zh-CN" altLang="en-US" sz="1600" dirty="0">
                <a:solidFill>
                  <a:schemeClr val="tx1"/>
                </a:solidFill>
              </a:rPr>
              <a:t>人；博士学位</a:t>
            </a:r>
            <a:r>
              <a:rPr lang="en-US" altLang="zh-CN" sz="1600" dirty="0">
                <a:solidFill>
                  <a:schemeClr val="tx1"/>
                </a:solidFill>
              </a:rPr>
              <a:t>1</a:t>
            </a:r>
            <a:r>
              <a:rPr lang="zh-CN" altLang="en-US" sz="1600" dirty="0">
                <a:solidFill>
                  <a:schemeClr val="tx1"/>
                </a:solidFill>
              </a:rPr>
              <a:t>人，硕士学位</a:t>
            </a:r>
            <a:r>
              <a:rPr lang="en-US" altLang="zh-CN" sz="1600" dirty="0">
                <a:solidFill>
                  <a:schemeClr val="tx1"/>
                </a:solidFill>
              </a:rPr>
              <a:t>6</a:t>
            </a:r>
            <a:r>
              <a:rPr lang="zh-CN" altLang="en-US" sz="1600" dirty="0">
                <a:solidFill>
                  <a:schemeClr val="tx1"/>
                </a:solidFill>
              </a:rPr>
              <a:t>人。</a:t>
            </a:r>
            <a:endParaRPr lang="zh-CN" altLang="en-US" sz="1600" dirty="0">
              <a:solidFill>
                <a:schemeClr val="tx1"/>
              </a:solidFill>
            </a:endParaRPr>
          </a:p>
          <a:p>
            <a:pPr marL="34290" indent="0">
              <a:buNone/>
            </a:pPr>
            <a:endParaRPr lang="zh-CN" altLang="en-US" sz="1400" dirty="0">
              <a:solidFill>
                <a:schemeClr val="tx1"/>
              </a:solidFill>
            </a:endParaRPr>
          </a:p>
        </p:txBody>
      </p:sp>
      <p:sp>
        <p:nvSpPr>
          <p:cNvPr id="10" name="文本占位符 5"/>
          <p:cNvSpPr>
            <a:spLocks noGrp="1"/>
          </p:cNvSpPr>
          <p:nvPr/>
        </p:nvSpPr>
        <p:spPr>
          <a:xfrm>
            <a:off x="6630670" y="2001520"/>
            <a:ext cx="4269105" cy="832485"/>
          </a:xfrm>
          <a:prstGeom prst="rect">
            <a:avLst/>
          </a:prstGeom>
        </p:spPr>
        <p:txBody>
          <a:bodyPr vert="horz" lIns="91440" tIns="45720" rIns="91440" bIns="45720" rtlCol="0" anchor="ctr">
            <a:normAutofit/>
          </a:bodyPr>
          <a:lstStyle>
            <a:lvl1pPr marL="0" indent="0" algn="l" defTabSz="685800" rtl="0" eaLnBrk="1" latinLnBrk="0" hangingPunct="1">
              <a:lnSpc>
                <a:spcPct val="90000"/>
              </a:lnSpc>
              <a:spcBef>
                <a:spcPts val="0"/>
              </a:spcBef>
              <a:buClr>
                <a:schemeClr val="accent1"/>
              </a:buClr>
              <a:buSzPct val="80000"/>
              <a:buFont typeface="Corbel" panose="020B0503020204020204" pitchFamily="34" charset="0"/>
              <a:buNone/>
              <a:defRPr sz="1800" b="1" kern="1200">
                <a:solidFill>
                  <a:schemeClr val="accent1"/>
                </a:solidFill>
                <a:latin typeface="+mn-lt"/>
                <a:ea typeface="+mn-ea"/>
                <a:cs typeface="+mn-cs"/>
              </a:defRPr>
            </a:lvl1pPr>
            <a:lvl2pPr marL="342900" indent="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None/>
              <a:defRPr sz="1500" b="1" kern="1200">
                <a:solidFill>
                  <a:schemeClr val="accent1"/>
                </a:solidFill>
                <a:latin typeface="+mn-lt"/>
                <a:ea typeface="+mn-ea"/>
                <a:cs typeface="+mn-cs"/>
              </a:defRPr>
            </a:lvl2pPr>
            <a:lvl3pPr marL="685800" indent="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None/>
              <a:defRPr sz="1350" b="1" kern="1200">
                <a:solidFill>
                  <a:schemeClr val="accent1"/>
                </a:solidFill>
                <a:latin typeface="+mn-lt"/>
                <a:ea typeface="+mn-ea"/>
                <a:cs typeface="+mn-cs"/>
              </a:defRPr>
            </a:lvl3pPr>
            <a:lvl4pPr marL="1028700" indent="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None/>
              <a:defRPr sz="1200" b="1" kern="1200">
                <a:solidFill>
                  <a:schemeClr val="accent1"/>
                </a:solidFill>
                <a:latin typeface="+mn-lt"/>
                <a:ea typeface="+mn-ea"/>
                <a:cs typeface="+mn-cs"/>
              </a:defRPr>
            </a:lvl4pPr>
            <a:lvl5pPr marL="1371600" indent="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None/>
              <a:defRPr sz="1200" b="1" kern="1200">
                <a:solidFill>
                  <a:schemeClr val="accent1"/>
                </a:solidFill>
                <a:latin typeface="+mn-lt"/>
                <a:ea typeface="+mn-ea"/>
                <a:cs typeface="+mn-cs"/>
              </a:defRPr>
            </a:lvl5pPr>
            <a:lvl6pPr marL="1714500" indent="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None/>
              <a:defRPr sz="1200" b="1" kern="1200">
                <a:solidFill>
                  <a:schemeClr val="accent1"/>
                </a:solidFill>
                <a:latin typeface="+mn-lt"/>
                <a:ea typeface="+mn-ea"/>
                <a:cs typeface="+mn-cs"/>
              </a:defRPr>
            </a:lvl6pPr>
            <a:lvl7pPr marL="2057400" indent="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None/>
              <a:defRPr sz="1200" b="1" kern="1200">
                <a:solidFill>
                  <a:schemeClr val="accent1"/>
                </a:solidFill>
                <a:latin typeface="+mn-lt"/>
                <a:ea typeface="+mn-ea"/>
                <a:cs typeface="+mn-cs"/>
              </a:defRPr>
            </a:lvl7pPr>
            <a:lvl8pPr marL="2400300" indent="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None/>
              <a:defRPr sz="1200" b="1" kern="1200">
                <a:solidFill>
                  <a:schemeClr val="accent1"/>
                </a:solidFill>
                <a:latin typeface="+mn-lt"/>
                <a:ea typeface="+mn-ea"/>
                <a:cs typeface="+mn-cs"/>
              </a:defRPr>
            </a:lvl8pPr>
            <a:lvl9pPr marL="2743200" indent="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None/>
              <a:defRPr sz="1200" b="1" kern="1200">
                <a:solidFill>
                  <a:schemeClr val="accent1"/>
                </a:solidFill>
                <a:latin typeface="+mn-lt"/>
                <a:ea typeface="+mn-ea"/>
                <a:cs typeface="+mn-cs"/>
              </a:defRPr>
            </a:lvl9pPr>
          </a:lstStyle>
          <a:p>
            <a:r>
              <a:rPr lang="zh-CN" altLang="en-US" dirty="0"/>
              <a:t>学生资源</a:t>
            </a:r>
            <a:endParaRPr lang="zh-CN" altLang="en-US" dirty="0"/>
          </a:p>
        </p:txBody>
      </p:sp>
      <p:sp>
        <p:nvSpPr>
          <p:cNvPr id="11" name="内容占位符 6"/>
          <p:cNvSpPr>
            <a:spLocks noGrp="1"/>
          </p:cNvSpPr>
          <p:nvPr/>
        </p:nvSpPr>
        <p:spPr>
          <a:xfrm>
            <a:off x="6630670" y="2721610"/>
            <a:ext cx="4269105" cy="3624580"/>
          </a:xfrm>
          <a:prstGeom prst="rect">
            <a:avLst/>
          </a:prstGeom>
        </p:spPr>
        <p:txBody>
          <a:bodyPr vert="horz" lIns="91440" tIns="45720" rIns="91440" bIns="45720" rtlCol="0">
            <a:normAutofit/>
          </a:bodyPr>
          <a:lstStyle>
            <a:lvl1pPr marL="171450" indent="-137160" algn="l" defTabSz="685800" rtl="0" eaLnBrk="1" latinLnBrk="0" hangingPunct="1">
              <a:lnSpc>
                <a:spcPct val="90000"/>
              </a:lnSpc>
              <a:spcBef>
                <a:spcPts val="1050"/>
              </a:spcBef>
              <a:buClr>
                <a:schemeClr val="accent1"/>
              </a:buClr>
              <a:buSzPct val="80000"/>
              <a:buFont typeface="Corbel" panose="020B0503020204020204" pitchFamily="34" charset="0"/>
              <a:buChar char="•"/>
              <a:defRPr sz="165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5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35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200" kern="1200">
                <a:solidFill>
                  <a:schemeClr val="accent1"/>
                </a:solidFill>
                <a:latin typeface="+mn-lt"/>
                <a:ea typeface="+mn-ea"/>
                <a:cs typeface="+mn-cs"/>
              </a:defRPr>
            </a:lvl4pPr>
            <a:lvl5pPr marL="960120" indent="-13716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200" kern="1200">
                <a:solidFill>
                  <a:schemeClr val="accent1"/>
                </a:solidFill>
                <a:latin typeface="+mn-lt"/>
                <a:ea typeface="+mn-ea"/>
                <a:cs typeface="+mn-cs"/>
              </a:defRPr>
            </a:lvl5pPr>
            <a:lvl6pPr marL="1200150" indent="-17145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200" kern="1200">
                <a:solidFill>
                  <a:schemeClr val="accent1"/>
                </a:solidFill>
                <a:latin typeface="+mn-lt"/>
                <a:ea typeface="+mn-ea"/>
                <a:cs typeface="+mn-cs"/>
              </a:defRPr>
            </a:lvl6pPr>
            <a:lvl7pPr marL="1424940" indent="-17145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200" kern="1200">
                <a:solidFill>
                  <a:schemeClr val="accent1"/>
                </a:solidFill>
                <a:latin typeface="+mn-lt"/>
                <a:ea typeface="+mn-ea"/>
                <a:cs typeface="+mn-cs"/>
              </a:defRPr>
            </a:lvl7pPr>
            <a:lvl8pPr marL="1649730" indent="-17145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200" kern="1200">
                <a:solidFill>
                  <a:schemeClr val="accent1"/>
                </a:solidFill>
                <a:latin typeface="+mn-lt"/>
                <a:ea typeface="+mn-ea"/>
                <a:cs typeface="+mn-cs"/>
              </a:defRPr>
            </a:lvl8pPr>
            <a:lvl9pPr marL="1875155" indent="-17145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200" kern="1200">
                <a:solidFill>
                  <a:schemeClr val="accent1"/>
                </a:solidFill>
                <a:latin typeface="+mn-lt"/>
                <a:ea typeface="+mn-ea"/>
                <a:cs typeface="+mn-cs"/>
              </a:defRPr>
            </a:lvl9pPr>
          </a:lstStyle>
          <a:p>
            <a:r>
              <a:rPr lang="zh-CN" altLang="en-US" dirty="0">
                <a:solidFill>
                  <a:schemeClr val="tx1"/>
                </a:solidFill>
              </a:rPr>
              <a:t>训练中心每年接纳清华大学约</a:t>
            </a:r>
            <a:r>
              <a:rPr lang="en-US" altLang="zh-CN" dirty="0">
                <a:solidFill>
                  <a:schemeClr val="tx1"/>
                </a:solidFill>
              </a:rPr>
              <a:t>1600</a:t>
            </a:r>
            <a:r>
              <a:rPr lang="zh-CN" altLang="en-US" dirty="0">
                <a:solidFill>
                  <a:schemeClr val="tx1"/>
                </a:solidFill>
              </a:rPr>
              <a:t>本科生机械制造实习，约</a:t>
            </a:r>
            <a:r>
              <a:rPr lang="en-US" altLang="zh-CN" dirty="0">
                <a:solidFill>
                  <a:schemeClr val="tx1"/>
                </a:solidFill>
              </a:rPr>
              <a:t>1000</a:t>
            </a:r>
            <a:r>
              <a:rPr lang="zh-CN" altLang="en-US" dirty="0">
                <a:solidFill>
                  <a:schemeClr val="tx1"/>
                </a:solidFill>
              </a:rPr>
              <a:t>名本科生电子工艺实习，总工作量近</a:t>
            </a:r>
            <a:r>
              <a:rPr lang="en-US" altLang="zh-CN" dirty="0">
                <a:solidFill>
                  <a:schemeClr val="tx1"/>
                </a:solidFill>
              </a:rPr>
              <a:t>30</a:t>
            </a:r>
            <a:r>
              <a:rPr lang="zh-CN" altLang="en-US" dirty="0">
                <a:solidFill>
                  <a:schemeClr val="tx1"/>
                </a:solidFill>
              </a:rPr>
              <a:t>万人时。中心组织的实验室科研探究课程，每年有</a:t>
            </a:r>
            <a:r>
              <a:rPr lang="en-US" altLang="zh-CN" dirty="0">
                <a:solidFill>
                  <a:schemeClr val="tx1"/>
                </a:solidFill>
              </a:rPr>
              <a:t>1500</a:t>
            </a:r>
            <a:r>
              <a:rPr lang="zh-CN" altLang="en-US" dirty="0">
                <a:solidFill>
                  <a:schemeClr val="tx1"/>
                </a:solidFill>
              </a:rPr>
              <a:t>余名学生选课。同时还承担着近</a:t>
            </a:r>
            <a:r>
              <a:rPr lang="en-US" altLang="zh-CN" dirty="0">
                <a:solidFill>
                  <a:schemeClr val="tx1"/>
                </a:solidFill>
              </a:rPr>
              <a:t>20</a:t>
            </a:r>
            <a:r>
              <a:rPr lang="zh-CN" altLang="en-US" dirty="0">
                <a:solidFill>
                  <a:schemeClr val="tx1"/>
                </a:solidFill>
              </a:rPr>
              <a:t>门其他课程和实验的教学任务，年完成教学工作量</a:t>
            </a:r>
            <a:r>
              <a:rPr lang="en-US" altLang="zh-CN" dirty="0">
                <a:solidFill>
                  <a:schemeClr val="tx1"/>
                </a:solidFill>
              </a:rPr>
              <a:t>34,692</a:t>
            </a:r>
            <a:r>
              <a:rPr lang="zh-CN" altLang="en-US" dirty="0">
                <a:solidFill>
                  <a:schemeClr val="tx1"/>
                </a:solidFill>
              </a:rPr>
              <a:t>人学时。训练中心创新实验室年接纳学生近</a:t>
            </a:r>
            <a:r>
              <a:rPr lang="en-US" altLang="zh-CN" dirty="0">
                <a:solidFill>
                  <a:schemeClr val="tx1"/>
                </a:solidFill>
              </a:rPr>
              <a:t>8000</a:t>
            </a:r>
            <a:r>
              <a:rPr lang="zh-CN" altLang="en-US" dirty="0">
                <a:solidFill>
                  <a:schemeClr val="tx1"/>
                </a:solidFill>
              </a:rPr>
              <a:t>人次 。</a:t>
            </a:r>
            <a:endParaRPr lang="en-US" altLang="zh-CN" dirty="0">
              <a:solidFill>
                <a:schemeClr val="tx1"/>
              </a:solidFill>
            </a:endParaRPr>
          </a:p>
          <a:p>
            <a:r>
              <a:rPr lang="zh-CN" altLang="en-US" dirty="0">
                <a:solidFill>
                  <a:schemeClr val="tx1"/>
                </a:solidFill>
              </a:rPr>
              <a:t>训练中心同时也是教育部全国职业教育师资培养培训重点建设基地、首都科技条件平台开放实验室和北京市高校定点实习基地。近年来累计对全国职业院校师资培训达两千多人次，每年接纳北京市兄弟院校学生实习</a:t>
            </a:r>
            <a:r>
              <a:rPr lang="en-US" altLang="zh-CN" dirty="0">
                <a:solidFill>
                  <a:schemeClr val="tx1"/>
                </a:solidFill>
              </a:rPr>
              <a:t>2000</a:t>
            </a:r>
            <a:r>
              <a:rPr lang="zh-CN" altLang="en-US" dirty="0">
                <a:solidFill>
                  <a:schemeClr val="tx1"/>
                </a:solidFill>
              </a:rPr>
              <a:t>余人，接纳外省市学生实习</a:t>
            </a:r>
            <a:r>
              <a:rPr lang="en-US" altLang="zh-CN" dirty="0">
                <a:solidFill>
                  <a:schemeClr val="tx1"/>
                </a:solidFill>
              </a:rPr>
              <a:t>500</a:t>
            </a:r>
            <a:r>
              <a:rPr lang="zh-CN" altLang="en-US" dirty="0">
                <a:solidFill>
                  <a:schemeClr val="tx1"/>
                </a:solidFill>
              </a:rPr>
              <a:t>人左右。</a:t>
            </a:r>
            <a:endParaRPr lang="zh-CN" altLang="en-US" dirty="0">
              <a:solidFill>
                <a:schemeClr val="tx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1000" fill="hold"/>
                                        <p:tgtEl>
                                          <p:spTgt spid="33"/>
                                        </p:tgtEl>
                                        <p:attrNameLst>
                                          <p:attrName>ppt_w</p:attrName>
                                        </p:attrNameLst>
                                      </p:cBhvr>
                                      <p:tavLst>
                                        <p:tav tm="0">
                                          <p:val>
                                            <p:fltVal val="0"/>
                                          </p:val>
                                        </p:tav>
                                        <p:tav tm="100000">
                                          <p:val>
                                            <p:strVal val="#ppt_w"/>
                                          </p:val>
                                        </p:tav>
                                      </p:tavLst>
                                    </p:anim>
                                    <p:anim calcmode="lin" valueType="num">
                                      <p:cBhvr>
                                        <p:cTn id="8" dur="1000" fill="hold"/>
                                        <p:tgtEl>
                                          <p:spTgt spid="33"/>
                                        </p:tgtEl>
                                        <p:attrNameLst>
                                          <p:attrName>ppt_h</p:attrName>
                                        </p:attrNameLst>
                                      </p:cBhvr>
                                      <p:tavLst>
                                        <p:tav tm="0">
                                          <p:val>
                                            <p:fltVal val="0"/>
                                          </p:val>
                                        </p:tav>
                                        <p:tav tm="100000">
                                          <p:val>
                                            <p:strVal val="#ppt_h"/>
                                          </p:val>
                                        </p:tav>
                                      </p:tavLst>
                                    </p:anim>
                                    <p:anim calcmode="lin" valueType="num">
                                      <p:cBhvr>
                                        <p:cTn id="9" dur="1000" fill="hold"/>
                                        <p:tgtEl>
                                          <p:spTgt spid="33"/>
                                        </p:tgtEl>
                                        <p:attrNameLst>
                                          <p:attrName>style.rotation</p:attrName>
                                        </p:attrNameLst>
                                      </p:cBhvr>
                                      <p:tavLst>
                                        <p:tav tm="0">
                                          <p:val>
                                            <p:fltVal val="90"/>
                                          </p:val>
                                        </p:tav>
                                        <p:tav tm="100000">
                                          <p:val>
                                            <p:fltVal val="0"/>
                                          </p:val>
                                        </p:tav>
                                      </p:tavLst>
                                    </p:anim>
                                    <p:animEffect transition="in" filter="fade">
                                      <p:cBhvr>
                                        <p:cTn id="10" dur="1000"/>
                                        <p:tgtEl>
                                          <p:spTgt spid="33"/>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1000"/>
                                        <p:tgtEl>
                                          <p:spTgt spid="31"/>
                                        </p:tgtEl>
                                      </p:cBhvr>
                                    </p:animEffect>
                                    <p:anim calcmode="lin" valueType="num">
                                      <p:cBhvr>
                                        <p:cTn id="14" dur="1000" fill="hold"/>
                                        <p:tgtEl>
                                          <p:spTgt spid="31"/>
                                        </p:tgtEl>
                                        <p:attrNameLst>
                                          <p:attrName>ppt_x</p:attrName>
                                        </p:attrNameLst>
                                      </p:cBhvr>
                                      <p:tavLst>
                                        <p:tav tm="0">
                                          <p:val>
                                            <p:strVal val="#ppt_x"/>
                                          </p:val>
                                        </p:tav>
                                        <p:tav tm="100000">
                                          <p:val>
                                            <p:strVal val="#ppt_x"/>
                                          </p:val>
                                        </p:tav>
                                      </p:tavLst>
                                    </p:anim>
                                    <p:anim calcmode="lin" valueType="num">
                                      <p:cBhvr>
                                        <p:cTn id="15" dur="1000" fill="hold"/>
                                        <p:tgtEl>
                                          <p:spTgt spid="31"/>
                                        </p:tgtEl>
                                        <p:attrNameLst>
                                          <p:attrName>ppt_y</p:attrName>
                                        </p:attrNameLst>
                                      </p:cBhvr>
                                      <p:tavLst>
                                        <p:tav tm="0">
                                          <p:val>
                                            <p:strVal val="#ppt_y+.1"/>
                                          </p:val>
                                        </p:tav>
                                        <p:tav tm="100000">
                                          <p:val>
                                            <p:strVal val="#ppt_y"/>
                                          </p:val>
                                        </p:tav>
                                      </p:tavLst>
                                    </p:anim>
                                  </p:childTnLst>
                                </p:cTn>
                              </p:par>
                              <p:par>
                                <p:cTn id="16" presetID="10" presetClass="entr" presetSubtype="0" fill="hold" grpId="0" nodeType="withEffect">
                                  <p:stCondLst>
                                    <p:cond delay="0"/>
                                  </p:stCondLst>
                                  <p:childTnLst>
                                    <p:set>
                                      <p:cBhvr>
                                        <p:cTn id="17" dur="1" fill="hold">
                                          <p:stCondLst>
                                            <p:cond delay="0"/>
                                          </p:stCondLst>
                                        </p:cTn>
                                        <p:tgtEl>
                                          <p:spTgt spid="76"/>
                                        </p:tgtEl>
                                        <p:attrNameLst>
                                          <p:attrName>style.visibility</p:attrName>
                                        </p:attrNameLst>
                                      </p:cBhvr>
                                      <p:to>
                                        <p:strVal val="visible"/>
                                      </p:to>
                                    </p:set>
                                    <p:animEffect transition="in" filter="fade">
                                      <p:cBhvr>
                                        <p:cTn id="18" dur="500"/>
                                        <p:tgtEl>
                                          <p:spTgt spid="76"/>
                                        </p:tgtEl>
                                      </p:cBhvr>
                                    </p:animEffect>
                                  </p:childTnLst>
                                </p:cTn>
                              </p:par>
                              <p:par>
                                <p:cTn id="19" presetID="42" presetClass="path" presetSubtype="0" decel="30000" fill="hold" grpId="1" nodeType="withEffect">
                                  <p:stCondLst>
                                    <p:cond delay="0"/>
                                  </p:stCondLst>
                                  <p:childTnLst>
                                    <p:animMotion origin="layout" path="M -2.08333E-6 -4.81481E-6 L 0.03373 0.04399 " pathEditMode="relative" rAng="0" ptsTypes="AA">
                                      <p:cBhvr>
                                        <p:cTn id="20" dur="750" spd="-100000" fill="hold"/>
                                        <p:tgtEl>
                                          <p:spTgt spid="76"/>
                                        </p:tgtEl>
                                        <p:attrNameLst>
                                          <p:attrName>ppt_x</p:attrName>
                                          <p:attrName>ppt_y</p:attrName>
                                        </p:attrNameLst>
                                      </p:cBhvr>
                                      <p:rCtr x="1680" y="21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76" grpId="0"/>
      <p:bldP spid="7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文本框 7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1" name="文本框 30"/>
          <p:cNvSpPr txBox="1"/>
          <p:nvPr/>
        </p:nvSpPr>
        <p:spPr>
          <a:xfrm>
            <a:off x="1199861" y="716170"/>
            <a:ext cx="9702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现状</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3" name="直接连接符 32"/>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nvSpPr>
        <p:spPr>
          <a:xfrm>
            <a:off x="2644775" y="-60325"/>
            <a:ext cx="7406640" cy="135636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accent1"/>
                </a:solidFill>
                <a:latin typeface="+mj-lt"/>
                <a:ea typeface="+mj-ea"/>
                <a:cs typeface="+mj-cs"/>
              </a:defRPr>
            </a:lvl1pPr>
          </a:lstStyle>
          <a:p>
            <a:r>
              <a:rPr lang="en-US" altLang="zh-CN" dirty="0" err="1"/>
              <a:t>ICenter</a:t>
            </a:r>
            <a:r>
              <a:rPr lang="zh-CN" altLang="en-US" dirty="0"/>
              <a:t>技术资源</a:t>
            </a:r>
            <a:endParaRPr lang="zh-CN" altLang="en-US" dirty="0"/>
          </a:p>
        </p:txBody>
      </p:sp>
      <p:graphicFrame>
        <p:nvGraphicFramePr>
          <p:cNvPr id="3" name="表格 4"/>
          <p:cNvGraphicFramePr>
            <a:graphicFrameLocks noGrp="1"/>
          </p:cNvGraphicFramePr>
          <p:nvPr>
            <p:custDataLst>
              <p:tags r:id="rId1"/>
            </p:custDataLst>
          </p:nvPr>
        </p:nvGraphicFramePr>
        <p:xfrm>
          <a:off x="2571750" y="1082040"/>
          <a:ext cx="7553325" cy="4381500"/>
        </p:xfrm>
        <a:graphic>
          <a:graphicData uri="http://schemas.openxmlformats.org/drawingml/2006/table">
            <a:tbl>
              <a:tblPr firstRow="1" bandRow="1">
                <a:tableStyleId>{5C22544A-7EE6-4342-B048-85BDC9FD1C3A}</a:tableStyleId>
              </a:tblPr>
              <a:tblGrid>
                <a:gridCol w="2305050"/>
                <a:gridCol w="5248275"/>
              </a:tblGrid>
              <a:tr h="701040">
                <a:tc gridSpan="2">
                  <a:txBody>
                    <a:bodyPr/>
                    <a:p>
                      <a:r>
                        <a:rPr lang="en-US" altLang="zh-CN" sz="2000" dirty="0" err="1"/>
                        <a:t>iCenter</a:t>
                      </a:r>
                      <a:r>
                        <a:rPr lang="zh-CN" altLang="en-US" sz="2000" b="0" i="0" kern="1200" dirty="0">
                          <a:solidFill>
                            <a:schemeClr val="lt1"/>
                          </a:solidFill>
                          <a:effectLst/>
                          <a:latin typeface="+mn-lt"/>
                          <a:ea typeface="+mn-ea"/>
                          <a:cs typeface="+mn-cs"/>
                        </a:rPr>
                        <a:t>训练中心现拥有五大实验室，适合对各领域的了解与科研与活动开展。</a:t>
                      </a:r>
                      <a:endParaRPr lang="zh-CN" altLang="en-US" sz="2000" b="0" i="0" kern="1200" dirty="0">
                        <a:solidFill>
                          <a:schemeClr val="lt1"/>
                        </a:solidFill>
                        <a:effectLst/>
                        <a:latin typeface="+mn-lt"/>
                        <a:ea typeface="+mn-ea"/>
                        <a:cs typeface="+mn-cs"/>
                      </a:endParaRPr>
                    </a:p>
                  </a:txBody>
                  <a:tcPr/>
                </a:tc>
                <a:tc hMerge="1">
                  <a:tcPr/>
                </a:tc>
              </a:tr>
              <a:tr h="777240">
                <a:tc>
                  <a:txBody>
                    <a:bodyPr/>
                    <a:p>
                      <a:r>
                        <a:rPr lang="zh-CN" altLang="en-US" b="1" dirty="0">
                          <a:solidFill>
                            <a:schemeClr val="tx1"/>
                          </a:solidFill>
                        </a:rPr>
                        <a:t>设计原型试验室</a:t>
                      </a:r>
                      <a:endParaRPr lang="zh-CN" altLang="en-US" b="1" dirty="0">
                        <a:solidFill>
                          <a:schemeClr val="tx1"/>
                        </a:solidFill>
                      </a:endParaRPr>
                    </a:p>
                  </a:txBody>
                  <a:tcPr/>
                </a:tc>
                <a:tc>
                  <a:txBody>
                    <a:bodyPr/>
                    <a:p>
                      <a:r>
                        <a:rPr lang="zh-CN" altLang="en-US" dirty="0">
                          <a:solidFill>
                            <a:schemeClr val="tx1"/>
                          </a:solidFill>
                        </a:rPr>
                        <a:t>开展工程训练实践教学和创新创业教育（针对设计与原型技术）</a:t>
                      </a:r>
                      <a:endParaRPr lang="zh-CN" altLang="en-US" dirty="0">
                        <a:solidFill>
                          <a:schemeClr val="tx1"/>
                        </a:solidFill>
                      </a:endParaRPr>
                    </a:p>
                    <a:p>
                      <a:r>
                        <a:rPr lang="zh-CN" altLang="en-US" dirty="0">
                          <a:solidFill>
                            <a:schemeClr val="tx1"/>
                          </a:solidFill>
                        </a:rPr>
                        <a:t>研究设计与原型过程中的科学和技术问题</a:t>
                      </a:r>
                      <a:endParaRPr lang="zh-CN" altLang="en-US" dirty="0">
                        <a:solidFill>
                          <a:schemeClr val="tx1"/>
                        </a:solidFill>
                      </a:endParaRPr>
                    </a:p>
                  </a:txBody>
                  <a:tcPr/>
                </a:tc>
              </a:tr>
              <a:tr h="708660">
                <a:tc>
                  <a:txBody>
                    <a:bodyPr/>
                    <a:p>
                      <a:r>
                        <a:rPr lang="zh-CN" altLang="en-US" b="1" dirty="0">
                          <a:solidFill>
                            <a:schemeClr val="tx1"/>
                          </a:solidFill>
                        </a:rPr>
                        <a:t>成型制造实验室</a:t>
                      </a:r>
                      <a:endParaRPr lang="zh-CN" altLang="en-US" b="1" dirty="0">
                        <a:solidFill>
                          <a:schemeClr val="tx1"/>
                        </a:solidFill>
                      </a:endParaRPr>
                    </a:p>
                  </a:txBody>
                  <a:tcPr/>
                </a:tc>
                <a:tc>
                  <a:txBody>
                    <a:bodyPr/>
                    <a:p>
                      <a:r>
                        <a:rPr lang="zh-CN" altLang="en-US" sz="1350" dirty="0">
                          <a:solidFill>
                            <a:schemeClr val="tx1"/>
                          </a:solidFill>
                          <a:sym typeface="+mn-ea"/>
                        </a:rPr>
                        <a:t>开展工程训练实践教学和创新创业教育（针对成型技术）</a:t>
                      </a:r>
                      <a:endParaRPr lang="zh-CN" altLang="en-US" sz="1350" dirty="0">
                        <a:solidFill>
                          <a:schemeClr val="tx1"/>
                        </a:solidFill>
                        <a:sym typeface="+mn-ea"/>
                      </a:endParaRPr>
                    </a:p>
                    <a:p>
                      <a:r>
                        <a:rPr lang="zh-CN" altLang="en-US" sz="1350" dirty="0">
                          <a:solidFill>
                            <a:schemeClr val="tx1"/>
                          </a:solidFill>
                          <a:sym typeface="+mn-ea"/>
                        </a:rPr>
                        <a:t>研究设计与原型过程中的科学和技术问题</a:t>
                      </a:r>
                      <a:endParaRPr lang="zh-CN" altLang="en-US" sz="1350" dirty="0">
                        <a:solidFill>
                          <a:schemeClr val="tx1"/>
                        </a:solidFill>
                        <a:sym typeface="+mn-ea"/>
                      </a:endParaRPr>
                    </a:p>
                    <a:p>
                      <a:r>
                        <a:rPr lang="zh-CN" altLang="en-US" sz="1350" dirty="0">
                          <a:solidFill>
                            <a:schemeClr val="tx1"/>
                          </a:solidFill>
                          <a:sym typeface="+mn-ea"/>
                        </a:rPr>
                        <a:t>服务科研加工以及各项学生科技大厦</a:t>
                      </a:r>
                      <a:endParaRPr lang="zh-CN" altLang="en-US" sz="1350" dirty="0">
                        <a:solidFill>
                          <a:schemeClr val="tx1"/>
                        </a:solidFill>
                        <a:sym typeface="+mn-ea"/>
                      </a:endParaRPr>
                    </a:p>
                  </a:txBody>
                  <a:tcPr/>
                </a:tc>
              </a:tr>
              <a:tr h="914400">
                <a:tc>
                  <a:txBody>
                    <a:bodyPr/>
                    <a:p>
                      <a:r>
                        <a:rPr lang="zh-CN" altLang="en-US" b="1" dirty="0">
                          <a:solidFill>
                            <a:schemeClr val="tx1"/>
                          </a:solidFill>
                        </a:rPr>
                        <a:t>人工智能实验室</a:t>
                      </a:r>
                      <a:endParaRPr lang="zh-CN" altLang="en-US" b="1" dirty="0">
                        <a:solidFill>
                          <a:schemeClr val="tx1"/>
                        </a:solidFill>
                      </a:endParaRPr>
                    </a:p>
                  </a:txBody>
                  <a:tcPr/>
                </a:tc>
                <a:tc>
                  <a:txBody>
                    <a:bodyPr/>
                    <a:p>
                      <a:r>
                        <a:rPr lang="zh-CN" altLang="en-US" dirty="0">
                          <a:solidFill>
                            <a:schemeClr val="tx1"/>
                          </a:solidFill>
                        </a:rPr>
                        <a:t>培养学生科学研究水平（针对</a:t>
                      </a:r>
                      <a:r>
                        <a:rPr lang="en-US" altLang="zh-CN" dirty="0">
                          <a:solidFill>
                            <a:schemeClr val="tx1"/>
                          </a:solidFill>
                        </a:rPr>
                        <a:t>“</a:t>
                      </a:r>
                      <a:r>
                        <a:rPr lang="zh-CN" altLang="en-US" dirty="0">
                          <a:solidFill>
                            <a:schemeClr val="tx1"/>
                          </a:solidFill>
                        </a:rPr>
                        <a:t>互联网</a:t>
                      </a:r>
                      <a:r>
                        <a:rPr lang="en-US" altLang="zh-CN" dirty="0">
                          <a:solidFill>
                            <a:schemeClr val="tx1"/>
                          </a:solidFill>
                        </a:rPr>
                        <a:t>+”</a:t>
                      </a:r>
                      <a:r>
                        <a:rPr lang="zh-CN" altLang="en-US" dirty="0">
                          <a:solidFill>
                            <a:schemeClr val="tx1"/>
                          </a:solidFill>
                        </a:rPr>
                        <a:t>信息技术与工业技术）</a:t>
                      </a:r>
                      <a:endParaRPr lang="zh-CN" altLang="en-US" dirty="0">
                        <a:solidFill>
                          <a:schemeClr val="tx1"/>
                        </a:solidFill>
                      </a:endParaRPr>
                    </a:p>
                    <a:p>
                      <a:r>
                        <a:rPr lang="zh-CN" altLang="en-US" dirty="0">
                          <a:solidFill>
                            <a:schemeClr val="tx1"/>
                          </a:solidFill>
                        </a:rPr>
                        <a:t>承担社会服务：创新创业指导工作等</a:t>
                      </a:r>
                      <a:endParaRPr lang="zh-CN" altLang="en-US" dirty="0">
                        <a:solidFill>
                          <a:schemeClr val="tx1"/>
                        </a:solidFill>
                      </a:endParaRPr>
                    </a:p>
                    <a:p>
                      <a:r>
                        <a:rPr lang="zh-CN" altLang="en-US" dirty="0">
                          <a:solidFill>
                            <a:schemeClr val="tx1"/>
                          </a:solidFill>
                        </a:rPr>
                        <a:t>承担</a:t>
                      </a:r>
                      <a:r>
                        <a:rPr lang="en-US" altLang="zh-CN" dirty="0">
                          <a:solidFill>
                            <a:schemeClr val="tx1"/>
                          </a:solidFill>
                        </a:rPr>
                        <a:t>iCenter </a:t>
                      </a:r>
                      <a:r>
                        <a:rPr lang="zh-CN" altLang="en-US" dirty="0">
                          <a:solidFill>
                            <a:schemeClr val="tx1"/>
                          </a:solidFill>
                        </a:rPr>
                        <a:t>的信息化建设</a:t>
                      </a:r>
                      <a:endParaRPr lang="zh-CN" altLang="en-US" dirty="0">
                        <a:solidFill>
                          <a:schemeClr val="tx1"/>
                        </a:solidFill>
                      </a:endParaRPr>
                    </a:p>
                    <a:p>
                      <a:endParaRPr lang="zh-CN" altLang="en-US" dirty="0">
                        <a:solidFill>
                          <a:schemeClr val="tx1"/>
                        </a:solidFill>
                      </a:endParaRPr>
                    </a:p>
                  </a:txBody>
                  <a:tcPr/>
                </a:tc>
              </a:tr>
              <a:tr h="502920">
                <a:tc>
                  <a:txBody>
                    <a:bodyPr/>
                    <a:p>
                      <a:r>
                        <a:rPr lang="zh-CN" altLang="en-US" b="1" dirty="0"/>
                        <a:t>智能制造实验室</a:t>
                      </a:r>
                      <a:endParaRPr lang="zh-CN" altLang="en-US" b="1" dirty="0"/>
                    </a:p>
                  </a:txBody>
                  <a:tcPr/>
                </a:tc>
                <a:tc>
                  <a:txBody>
                    <a:bodyPr/>
                    <a:p>
                      <a:r>
                        <a:rPr lang="zh-CN" altLang="en-US" dirty="0"/>
                        <a:t>针对先进加工、精密测量、</a:t>
                      </a:r>
                      <a:r>
                        <a:rPr lang="en-US" altLang="zh-CN" dirty="0"/>
                        <a:t>SMT</a:t>
                      </a:r>
                      <a:r>
                        <a:rPr lang="zh-CN" altLang="en-US" dirty="0"/>
                        <a:t>、智能制造系统开展实验教学</a:t>
                      </a:r>
                      <a:endParaRPr lang="zh-CN" altLang="en-US" dirty="0"/>
                    </a:p>
                    <a:p>
                      <a:r>
                        <a:rPr lang="zh-CN" altLang="en-US" dirty="0"/>
                        <a:t>与国内外多家企业进行合作并获得资金支持</a:t>
                      </a:r>
                      <a:endParaRPr lang="zh-CN" altLang="en-US" dirty="0"/>
                    </a:p>
                  </a:txBody>
                  <a:tcPr/>
                </a:tc>
              </a:tr>
              <a:tr h="777240">
                <a:tc>
                  <a:txBody>
                    <a:bodyPr/>
                    <a:p>
                      <a:r>
                        <a:rPr lang="zh-CN" altLang="en-US" b="1" dirty="0"/>
                        <a:t>机械制造实验室</a:t>
                      </a:r>
                      <a:endParaRPr lang="zh-CN" altLang="en-US" b="1" dirty="0"/>
                    </a:p>
                  </a:txBody>
                  <a:tcPr/>
                </a:tc>
                <a:tc>
                  <a:txBody>
                    <a:bodyPr/>
                    <a:p>
                      <a:r>
                        <a:rPr lang="zh-CN" altLang="en-US" dirty="0"/>
                        <a:t>服务于通识、工程、创新教育</a:t>
                      </a:r>
                      <a:endParaRPr lang="zh-CN" altLang="en-US" dirty="0"/>
                    </a:p>
                    <a:p>
                      <a:r>
                        <a:rPr lang="zh-CN" altLang="en-US" dirty="0"/>
                        <a:t>高水平科研转化服务平台</a:t>
                      </a:r>
                      <a:endParaRPr lang="zh-CN" altLang="en-US" dirty="0"/>
                    </a:p>
                  </a:txBody>
                  <a:tcPr/>
                </a:tc>
              </a:tr>
            </a:tbl>
          </a:graphicData>
        </a:graphic>
      </p:graphicFrame>
      <p:sp>
        <p:nvSpPr>
          <p:cNvPr id="4" name="文本框 3"/>
          <p:cNvSpPr txBox="1"/>
          <p:nvPr/>
        </p:nvSpPr>
        <p:spPr>
          <a:xfrm>
            <a:off x="7345680" y="5594985"/>
            <a:ext cx="2835910" cy="275590"/>
          </a:xfrm>
          <a:prstGeom prst="rect">
            <a:avLst/>
          </a:prstGeom>
          <a:noFill/>
        </p:spPr>
        <p:txBody>
          <a:bodyPr wrap="square" rtlCol="0">
            <a:spAutoFit/>
          </a:bodyPr>
          <a:p>
            <a:r>
              <a:rPr lang="zh-CN" altLang="en-US" sz="1200">
                <a:solidFill>
                  <a:schemeClr val="bg1">
                    <a:lumMod val="65000"/>
                  </a:schemeClr>
                </a:solidFill>
              </a:rPr>
              <a:t>内容来源：</a:t>
            </a:r>
            <a:r>
              <a:rPr lang="en-US" altLang="zh-CN" sz="1200">
                <a:solidFill>
                  <a:schemeClr val="bg1">
                    <a:lumMod val="65000"/>
                  </a:schemeClr>
                </a:solidFill>
              </a:rPr>
              <a:t>icenter.tsinghua.edu.cn</a:t>
            </a:r>
            <a:endParaRPr lang="en-US" altLang="zh-CN" sz="1200">
              <a:solidFill>
                <a:schemeClr val="bg1">
                  <a:lumMod val="65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1000" fill="hold"/>
                                        <p:tgtEl>
                                          <p:spTgt spid="33"/>
                                        </p:tgtEl>
                                        <p:attrNameLst>
                                          <p:attrName>ppt_w</p:attrName>
                                        </p:attrNameLst>
                                      </p:cBhvr>
                                      <p:tavLst>
                                        <p:tav tm="0">
                                          <p:val>
                                            <p:fltVal val="0"/>
                                          </p:val>
                                        </p:tav>
                                        <p:tav tm="100000">
                                          <p:val>
                                            <p:strVal val="#ppt_w"/>
                                          </p:val>
                                        </p:tav>
                                      </p:tavLst>
                                    </p:anim>
                                    <p:anim calcmode="lin" valueType="num">
                                      <p:cBhvr>
                                        <p:cTn id="8" dur="1000" fill="hold"/>
                                        <p:tgtEl>
                                          <p:spTgt spid="33"/>
                                        </p:tgtEl>
                                        <p:attrNameLst>
                                          <p:attrName>ppt_h</p:attrName>
                                        </p:attrNameLst>
                                      </p:cBhvr>
                                      <p:tavLst>
                                        <p:tav tm="0">
                                          <p:val>
                                            <p:fltVal val="0"/>
                                          </p:val>
                                        </p:tav>
                                        <p:tav tm="100000">
                                          <p:val>
                                            <p:strVal val="#ppt_h"/>
                                          </p:val>
                                        </p:tav>
                                      </p:tavLst>
                                    </p:anim>
                                    <p:anim calcmode="lin" valueType="num">
                                      <p:cBhvr>
                                        <p:cTn id="9" dur="1000" fill="hold"/>
                                        <p:tgtEl>
                                          <p:spTgt spid="33"/>
                                        </p:tgtEl>
                                        <p:attrNameLst>
                                          <p:attrName>style.rotation</p:attrName>
                                        </p:attrNameLst>
                                      </p:cBhvr>
                                      <p:tavLst>
                                        <p:tav tm="0">
                                          <p:val>
                                            <p:fltVal val="90"/>
                                          </p:val>
                                        </p:tav>
                                        <p:tav tm="100000">
                                          <p:val>
                                            <p:fltVal val="0"/>
                                          </p:val>
                                        </p:tav>
                                      </p:tavLst>
                                    </p:anim>
                                    <p:animEffect transition="in" filter="fade">
                                      <p:cBhvr>
                                        <p:cTn id="10" dur="1000"/>
                                        <p:tgtEl>
                                          <p:spTgt spid="33"/>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1000"/>
                                        <p:tgtEl>
                                          <p:spTgt spid="31"/>
                                        </p:tgtEl>
                                      </p:cBhvr>
                                    </p:animEffect>
                                    <p:anim calcmode="lin" valueType="num">
                                      <p:cBhvr>
                                        <p:cTn id="14" dur="1000" fill="hold"/>
                                        <p:tgtEl>
                                          <p:spTgt spid="31"/>
                                        </p:tgtEl>
                                        <p:attrNameLst>
                                          <p:attrName>ppt_x</p:attrName>
                                        </p:attrNameLst>
                                      </p:cBhvr>
                                      <p:tavLst>
                                        <p:tav tm="0">
                                          <p:val>
                                            <p:strVal val="#ppt_x"/>
                                          </p:val>
                                        </p:tav>
                                        <p:tav tm="100000">
                                          <p:val>
                                            <p:strVal val="#ppt_x"/>
                                          </p:val>
                                        </p:tav>
                                      </p:tavLst>
                                    </p:anim>
                                    <p:anim calcmode="lin" valueType="num">
                                      <p:cBhvr>
                                        <p:cTn id="15" dur="1000" fill="hold"/>
                                        <p:tgtEl>
                                          <p:spTgt spid="31"/>
                                        </p:tgtEl>
                                        <p:attrNameLst>
                                          <p:attrName>ppt_y</p:attrName>
                                        </p:attrNameLst>
                                      </p:cBhvr>
                                      <p:tavLst>
                                        <p:tav tm="0">
                                          <p:val>
                                            <p:strVal val="#ppt_y+.1"/>
                                          </p:val>
                                        </p:tav>
                                        <p:tav tm="100000">
                                          <p:val>
                                            <p:strVal val="#ppt_y"/>
                                          </p:val>
                                        </p:tav>
                                      </p:tavLst>
                                    </p:anim>
                                  </p:childTnLst>
                                </p:cTn>
                              </p:par>
                              <p:par>
                                <p:cTn id="16" presetID="10" presetClass="entr" presetSubtype="0" fill="hold" grpId="0" nodeType="withEffect">
                                  <p:stCondLst>
                                    <p:cond delay="0"/>
                                  </p:stCondLst>
                                  <p:childTnLst>
                                    <p:set>
                                      <p:cBhvr>
                                        <p:cTn id="17" dur="1" fill="hold">
                                          <p:stCondLst>
                                            <p:cond delay="0"/>
                                          </p:stCondLst>
                                        </p:cTn>
                                        <p:tgtEl>
                                          <p:spTgt spid="76"/>
                                        </p:tgtEl>
                                        <p:attrNameLst>
                                          <p:attrName>style.visibility</p:attrName>
                                        </p:attrNameLst>
                                      </p:cBhvr>
                                      <p:to>
                                        <p:strVal val="visible"/>
                                      </p:to>
                                    </p:set>
                                    <p:animEffect transition="in" filter="fade">
                                      <p:cBhvr>
                                        <p:cTn id="18" dur="500"/>
                                        <p:tgtEl>
                                          <p:spTgt spid="76"/>
                                        </p:tgtEl>
                                      </p:cBhvr>
                                    </p:animEffect>
                                  </p:childTnLst>
                                </p:cTn>
                              </p:par>
                              <p:par>
                                <p:cTn id="19" presetID="42" presetClass="path" presetSubtype="0" decel="30000" fill="hold" grpId="1" nodeType="withEffect">
                                  <p:stCondLst>
                                    <p:cond delay="0"/>
                                  </p:stCondLst>
                                  <p:childTnLst>
                                    <p:animMotion origin="layout" path="M -2.08333E-6 -4.81481E-6 L 0.03373 0.04399 " pathEditMode="relative" rAng="0" ptsTypes="AA">
                                      <p:cBhvr>
                                        <p:cTn id="20" dur="750" spd="-100000" fill="hold"/>
                                        <p:tgtEl>
                                          <p:spTgt spid="76"/>
                                        </p:tgtEl>
                                        <p:attrNameLst>
                                          <p:attrName>ppt_x</p:attrName>
                                          <p:attrName>ppt_y</p:attrName>
                                        </p:attrNameLst>
                                      </p:cBhvr>
                                      <p:rCtr x="1680" y="21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76" grpId="0"/>
      <p:bldP spid="76"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Freeform 212"/>
          <p:cNvSpPr/>
          <p:nvPr/>
        </p:nvSpPr>
        <p:spPr bwMode="auto">
          <a:xfrm>
            <a:off x="5647587" y="5506821"/>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4" name="Freeform 226"/>
          <p:cNvSpPr/>
          <p:nvPr/>
        </p:nvSpPr>
        <p:spPr bwMode="auto">
          <a:xfrm>
            <a:off x="6186172" y="5642860"/>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6" name="Freeform 228"/>
          <p:cNvSpPr>
            <a:spLocks noEditPoints="1"/>
          </p:cNvSpPr>
          <p:nvPr/>
        </p:nvSpPr>
        <p:spPr bwMode="auto">
          <a:xfrm>
            <a:off x="6669041" y="5482677"/>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7" name="Freeform 229"/>
          <p:cNvSpPr/>
          <p:nvPr/>
        </p:nvSpPr>
        <p:spPr bwMode="auto">
          <a:xfrm>
            <a:off x="6701077" y="5562536"/>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1" name="文本框 50"/>
          <p:cNvSpPr txBox="1"/>
          <p:nvPr/>
        </p:nvSpPr>
        <p:spPr>
          <a:xfrm>
            <a:off x="3853560" y="-339490"/>
            <a:ext cx="4502332" cy="5862320"/>
          </a:xfrm>
          <a:prstGeom prst="rect">
            <a:avLst/>
          </a:prstGeom>
          <a:noFill/>
        </p:spPr>
        <p:txBody>
          <a:bodyPr wrap="square" rtlCol="0" anchor="ctr">
            <a:spAutoFit/>
          </a:bodyPr>
          <a:lstStyle/>
          <a:p>
            <a:pPr algn="ctr">
              <a:lnSpc>
                <a:spcPct val="150000"/>
              </a:lnSpc>
            </a:pPr>
            <a:r>
              <a:rPr lang="en-US" altLang="zh-CN" sz="25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4</a:t>
            </a:r>
            <a:endParaRPr lang="en-US" altLang="zh-CN" sz="25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useBgFill="1">
        <p:nvSpPr>
          <p:cNvPr id="52" name="矩形 51"/>
          <p:cNvSpPr/>
          <p:nvPr/>
        </p:nvSpPr>
        <p:spPr>
          <a:xfrm>
            <a:off x="3607711" y="2908169"/>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smtClean="0">
              <a:solidFill>
                <a:prstClr val="black"/>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75" name="组合 74"/>
          <p:cNvGrpSpPr/>
          <p:nvPr/>
        </p:nvGrpSpPr>
        <p:grpSpPr>
          <a:xfrm>
            <a:off x="3010903" y="2159086"/>
            <a:ext cx="6170194" cy="2234694"/>
            <a:chOff x="5570479" y="2325743"/>
            <a:chExt cx="6408261" cy="2320917"/>
          </a:xfrm>
        </p:grpSpPr>
        <p:sp>
          <p:nvSpPr>
            <p:cNvPr id="76" name="Freeform 77"/>
            <p:cNvSpPr/>
            <p:nvPr/>
          </p:nvSpPr>
          <p:spPr bwMode="auto">
            <a:xfrm>
              <a:off x="6383341" y="3299732"/>
              <a:ext cx="71702" cy="61999"/>
            </a:xfrm>
            <a:custGeom>
              <a:avLst/>
              <a:gdLst>
                <a:gd name="T0" fmla="*/ 15 w 30"/>
                <a:gd name="T1" fmla="*/ 0 h 30"/>
                <a:gd name="T2" fmla="*/ 0 w 30"/>
                <a:gd name="T3" fmla="*/ 15 h 30"/>
                <a:gd name="T4" fmla="*/ 14 w 30"/>
                <a:gd name="T5" fmla="*/ 30 h 30"/>
                <a:gd name="T6" fmla="*/ 15 w 30"/>
                <a:gd name="T7" fmla="*/ 30 h 30"/>
                <a:gd name="T8" fmla="*/ 15 w 30"/>
                <a:gd name="T9" fmla="*/ 30 h 30"/>
                <a:gd name="T10" fmla="*/ 30 w 30"/>
                <a:gd name="T11" fmla="*/ 18 h 30"/>
                <a:gd name="T12" fmla="*/ 30 w 30"/>
                <a:gd name="T13" fmla="*/ 17 h 30"/>
                <a:gd name="T14" fmla="*/ 30 w 30"/>
                <a:gd name="T15" fmla="*/ 15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7" y="0"/>
                    <a:pt x="0" y="7"/>
                    <a:pt x="0" y="15"/>
                  </a:cubicBezTo>
                  <a:cubicBezTo>
                    <a:pt x="0" y="23"/>
                    <a:pt x="6" y="29"/>
                    <a:pt x="14" y="30"/>
                  </a:cubicBezTo>
                  <a:cubicBezTo>
                    <a:pt x="14" y="30"/>
                    <a:pt x="15" y="30"/>
                    <a:pt x="15" y="30"/>
                  </a:cubicBezTo>
                  <a:cubicBezTo>
                    <a:pt x="15" y="30"/>
                    <a:pt x="15" y="30"/>
                    <a:pt x="15" y="30"/>
                  </a:cubicBezTo>
                  <a:cubicBezTo>
                    <a:pt x="22" y="30"/>
                    <a:pt x="28" y="25"/>
                    <a:pt x="30" y="18"/>
                  </a:cubicBezTo>
                  <a:cubicBezTo>
                    <a:pt x="30" y="18"/>
                    <a:pt x="30" y="17"/>
                    <a:pt x="30" y="17"/>
                  </a:cubicBezTo>
                  <a:cubicBezTo>
                    <a:pt x="30" y="16"/>
                    <a:pt x="30" y="16"/>
                    <a:pt x="30" y="15"/>
                  </a:cubicBezTo>
                  <a:cubicBezTo>
                    <a:pt x="30" y="7"/>
                    <a:pt x="24"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7" name="Freeform 78"/>
            <p:cNvSpPr/>
            <p:nvPr/>
          </p:nvSpPr>
          <p:spPr bwMode="auto">
            <a:xfrm>
              <a:off x="6873547" y="3067687"/>
              <a:ext cx="71702" cy="61999"/>
            </a:xfrm>
            <a:custGeom>
              <a:avLst/>
              <a:gdLst>
                <a:gd name="T0" fmla="*/ 15 w 30"/>
                <a:gd name="T1" fmla="*/ 0 h 30"/>
                <a:gd name="T2" fmla="*/ 0 w 30"/>
                <a:gd name="T3" fmla="*/ 15 h 30"/>
                <a:gd name="T4" fmla="*/ 12 w 30"/>
                <a:gd name="T5" fmla="*/ 30 h 30"/>
                <a:gd name="T6" fmla="*/ 14 w 30"/>
                <a:gd name="T7" fmla="*/ 30 h 30"/>
                <a:gd name="T8" fmla="*/ 15 w 30"/>
                <a:gd name="T9" fmla="*/ 30 h 30"/>
                <a:gd name="T10" fmla="*/ 30 w 30"/>
                <a:gd name="T11" fmla="*/ 15 h 30"/>
                <a:gd name="T12" fmla="*/ 29 w 30"/>
                <a:gd name="T13" fmla="*/ 11 h 30"/>
                <a:gd name="T14" fmla="*/ 29 w 30"/>
                <a:gd name="T15" fmla="*/ 9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6" y="0"/>
                    <a:pt x="0" y="7"/>
                    <a:pt x="0" y="15"/>
                  </a:cubicBezTo>
                  <a:cubicBezTo>
                    <a:pt x="0" y="22"/>
                    <a:pt x="5" y="28"/>
                    <a:pt x="12" y="30"/>
                  </a:cubicBezTo>
                  <a:cubicBezTo>
                    <a:pt x="12" y="30"/>
                    <a:pt x="13" y="30"/>
                    <a:pt x="14" y="30"/>
                  </a:cubicBezTo>
                  <a:cubicBezTo>
                    <a:pt x="14" y="30"/>
                    <a:pt x="14" y="30"/>
                    <a:pt x="15" y="30"/>
                  </a:cubicBezTo>
                  <a:cubicBezTo>
                    <a:pt x="23" y="30"/>
                    <a:pt x="30" y="23"/>
                    <a:pt x="30" y="15"/>
                  </a:cubicBezTo>
                  <a:cubicBezTo>
                    <a:pt x="30" y="13"/>
                    <a:pt x="30" y="12"/>
                    <a:pt x="29" y="11"/>
                  </a:cubicBezTo>
                  <a:cubicBezTo>
                    <a:pt x="29" y="10"/>
                    <a:pt x="29" y="9"/>
                    <a:pt x="29" y="9"/>
                  </a:cubicBezTo>
                  <a:cubicBezTo>
                    <a:pt x="26" y="4"/>
                    <a:pt x="21"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8" name="Freeform 79"/>
            <p:cNvSpPr/>
            <p:nvPr/>
          </p:nvSpPr>
          <p:spPr bwMode="auto">
            <a:xfrm>
              <a:off x="7044288" y="3288903"/>
              <a:ext cx="73723" cy="61999"/>
            </a:xfrm>
            <a:custGeom>
              <a:avLst/>
              <a:gdLst>
                <a:gd name="T0" fmla="*/ 16 w 31"/>
                <a:gd name="T1" fmla="*/ 0 h 30"/>
                <a:gd name="T2" fmla="*/ 0 w 31"/>
                <a:gd name="T3" fmla="*/ 15 h 30"/>
                <a:gd name="T4" fmla="*/ 13 w 31"/>
                <a:gd name="T5" fmla="*/ 30 h 30"/>
                <a:gd name="T6" fmla="*/ 15 w 31"/>
                <a:gd name="T7" fmla="*/ 30 h 30"/>
                <a:gd name="T8" fmla="*/ 16 w 31"/>
                <a:gd name="T9" fmla="*/ 30 h 30"/>
                <a:gd name="T10" fmla="*/ 25 w 31"/>
                <a:gd name="T11" fmla="*/ 26 h 30"/>
                <a:gd name="T12" fmla="*/ 27 w 31"/>
                <a:gd name="T13" fmla="*/ 25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cubicBezTo>
                    <a:pt x="7" y="0"/>
                    <a:pt x="0" y="7"/>
                    <a:pt x="0" y="15"/>
                  </a:cubicBezTo>
                  <a:cubicBezTo>
                    <a:pt x="0" y="23"/>
                    <a:pt x="6" y="29"/>
                    <a:pt x="13" y="30"/>
                  </a:cubicBezTo>
                  <a:cubicBezTo>
                    <a:pt x="14" y="30"/>
                    <a:pt x="14" y="30"/>
                    <a:pt x="15" y="30"/>
                  </a:cubicBezTo>
                  <a:cubicBezTo>
                    <a:pt x="15" y="30"/>
                    <a:pt x="15" y="30"/>
                    <a:pt x="16" y="30"/>
                  </a:cubicBezTo>
                  <a:cubicBezTo>
                    <a:pt x="19" y="30"/>
                    <a:pt x="23" y="29"/>
                    <a:pt x="25" y="26"/>
                  </a:cubicBezTo>
                  <a:cubicBezTo>
                    <a:pt x="26" y="26"/>
                    <a:pt x="26" y="26"/>
                    <a:pt x="27" y="25"/>
                  </a:cubicBezTo>
                  <a:cubicBezTo>
                    <a:pt x="29" y="23"/>
                    <a:pt x="31" y="19"/>
                    <a:pt x="31" y="15"/>
                  </a:cubicBezTo>
                  <a:cubicBezTo>
                    <a:pt x="31" y="7"/>
                    <a:pt x="24" y="0"/>
                    <a:pt x="16"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9" name="Freeform 80"/>
            <p:cNvSpPr/>
            <p:nvPr/>
          </p:nvSpPr>
          <p:spPr bwMode="auto">
            <a:xfrm>
              <a:off x="5570479" y="3534870"/>
              <a:ext cx="74732" cy="61999"/>
            </a:xfrm>
            <a:custGeom>
              <a:avLst/>
              <a:gdLst>
                <a:gd name="T0" fmla="*/ 15 w 31"/>
                <a:gd name="T1" fmla="*/ 0 h 30"/>
                <a:gd name="T2" fmla="*/ 0 w 31"/>
                <a:gd name="T3" fmla="*/ 15 h 30"/>
                <a:gd name="T4" fmla="*/ 15 w 31"/>
                <a:gd name="T5" fmla="*/ 30 h 30"/>
                <a:gd name="T6" fmla="*/ 30 w 31"/>
                <a:gd name="T7" fmla="*/ 17 h 30"/>
                <a:gd name="T8" fmla="*/ 31 w 31"/>
                <a:gd name="T9" fmla="*/ 15 h 30"/>
                <a:gd name="T10" fmla="*/ 31 w 31"/>
                <a:gd name="T11" fmla="*/ 15 h 30"/>
                <a:gd name="T12" fmla="*/ 30 w 31"/>
                <a:gd name="T13" fmla="*/ 13 h 30"/>
                <a:gd name="T14" fmla="*/ 30 w 31"/>
                <a:gd name="T15" fmla="*/ 11 h 30"/>
                <a:gd name="T16" fmla="*/ 15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5" y="0"/>
                  </a:moveTo>
                  <a:cubicBezTo>
                    <a:pt x="7" y="0"/>
                    <a:pt x="0" y="7"/>
                    <a:pt x="0" y="15"/>
                  </a:cubicBezTo>
                  <a:cubicBezTo>
                    <a:pt x="0" y="24"/>
                    <a:pt x="7" y="30"/>
                    <a:pt x="15" y="30"/>
                  </a:cubicBezTo>
                  <a:cubicBezTo>
                    <a:pt x="23" y="30"/>
                    <a:pt x="30" y="25"/>
                    <a:pt x="30" y="17"/>
                  </a:cubicBezTo>
                  <a:cubicBezTo>
                    <a:pt x="31" y="17"/>
                    <a:pt x="31" y="16"/>
                    <a:pt x="31" y="15"/>
                  </a:cubicBezTo>
                  <a:cubicBezTo>
                    <a:pt x="31" y="15"/>
                    <a:pt x="31" y="15"/>
                    <a:pt x="31" y="15"/>
                  </a:cubicBezTo>
                  <a:cubicBezTo>
                    <a:pt x="31" y="15"/>
                    <a:pt x="30" y="14"/>
                    <a:pt x="30" y="13"/>
                  </a:cubicBezTo>
                  <a:cubicBezTo>
                    <a:pt x="30" y="13"/>
                    <a:pt x="30" y="12"/>
                    <a:pt x="30" y="11"/>
                  </a:cubicBezTo>
                  <a:cubicBezTo>
                    <a:pt x="28" y="5"/>
                    <a:pt x="22"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0" name="Freeform 81"/>
            <p:cNvSpPr/>
            <p:nvPr/>
          </p:nvSpPr>
          <p:spPr bwMode="auto">
            <a:xfrm>
              <a:off x="6370816" y="3570786"/>
              <a:ext cx="71702" cy="62872"/>
            </a:xfrm>
            <a:custGeom>
              <a:avLst/>
              <a:gdLst>
                <a:gd name="T0" fmla="*/ 15 w 30"/>
                <a:gd name="T1" fmla="*/ 0 h 30"/>
                <a:gd name="T2" fmla="*/ 0 w 30"/>
                <a:gd name="T3" fmla="*/ 12 h 30"/>
                <a:gd name="T4" fmla="*/ 0 w 30"/>
                <a:gd name="T5" fmla="*/ 14 h 30"/>
                <a:gd name="T6" fmla="*/ 0 w 30"/>
                <a:gd name="T7" fmla="*/ 15 h 30"/>
                <a:gd name="T8" fmla="*/ 7 w 30"/>
                <a:gd name="T9" fmla="*/ 28 h 30"/>
                <a:gd name="T10" fmla="*/ 9 w 30"/>
                <a:gd name="T11" fmla="*/ 29 h 30"/>
                <a:gd name="T12" fmla="*/ 15 w 30"/>
                <a:gd name="T13" fmla="*/ 30 h 30"/>
                <a:gd name="T14" fmla="*/ 17 w 30"/>
                <a:gd name="T15" fmla="*/ 30 h 30"/>
                <a:gd name="T16" fmla="*/ 18 w 30"/>
                <a:gd name="T17" fmla="*/ 30 h 30"/>
                <a:gd name="T18" fmla="*/ 26 w 30"/>
                <a:gd name="T19" fmla="*/ 25 h 30"/>
                <a:gd name="T20" fmla="*/ 27 w 30"/>
                <a:gd name="T21" fmla="*/ 23 h 30"/>
                <a:gd name="T22" fmla="*/ 30 w 30"/>
                <a:gd name="T23" fmla="*/ 15 h 30"/>
                <a:gd name="T24" fmla="*/ 30 w 30"/>
                <a:gd name="T25" fmla="*/ 15 h 30"/>
                <a:gd name="T26" fmla="*/ 30 w 30"/>
                <a:gd name="T27" fmla="*/ 13 h 30"/>
                <a:gd name="T28" fmla="*/ 18 w 30"/>
                <a:gd name="T29" fmla="*/ 0 h 30"/>
                <a:gd name="T30" fmla="*/ 17 w 30"/>
                <a:gd name="T31" fmla="*/ 0 h 30"/>
                <a:gd name="T32" fmla="*/ 15 w 30"/>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5" y="0"/>
                  </a:moveTo>
                  <a:cubicBezTo>
                    <a:pt x="8" y="0"/>
                    <a:pt x="2" y="5"/>
                    <a:pt x="0" y="12"/>
                  </a:cubicBezTo>
                  <a:cubicBezTo>
                    <a:pt x="0" y="12"/>
                    <a:pt x="0" y="13"/>
                    <a:pt x="0" y="14"/>
                  </a:cubicBezTo>
                  <a:cubicBezTo>
                    <a:pt x="0" y="14"/>
                    <a:pt x="0" y="14"/>
                    <a:pt x="0" y="15"/>
                  </a:cubicBezTo>
                  <a:cubicBezTo>
                    <a:pt x="0" y="20"/>
                    <a:pt x="3" y="25"/>
                    <a:pt x="7" y="28"/>
                  </a:cubicBezTo>
                  <a:cubicBezTo>
                    <a:pt x="8" y="28"/>
                    <a:pt x="8" y="28"/>
                    <a:pt x="9" y="29"/>
                  </a:cubicBezTo>
                  <a:cubicBezTo>
                    <a:pt x="11" y="29"/>
                    <a:pt x="13" y="30"/>
                    <a:pt x="15" y="30"/>
                  </a:cubicBezTo>
                  <a:cubicBezTo>
                    <a:pt x="16" y="30"/>
                    <a:pt x="16" y="30"/>
                    <a:pt x="17" y="30"/>
                  </a:cubicBezTo>
                  <a:cubicBezTo>
                    <a:pt x="17" y="30"/>
                    <a:pt x="18" y="30"/>
                    <a:pt x="18" y="30"/>
                  </a:cubicBezTo>
                  <a:cubicBezTo>
                    <a:pt x="21" y="29"/>
                    <a:pt x="24" y="27"/>
                    <a:pt x="26" y="25"/>
                  </a:cubicBezTo>
                  <a:cubicBezTo>
                    <a:pt x="27" y="24"/>
                    <a:pt x="27" y="24"/>
                    <a:pt x="27" y="23"/>
                  </a:cubicBezTo>
                  <a:cubicBezTo>
                    <a:pt x="29" y="21"/>
                    <a:pt x="30" y="18"/>
                    <a:pt x="30" y="15"/>
                  </a:cubicBezTo>
                  <a:cubicBezTo>
                    <a:pt x="30" y="15"/>
                    <a:pt x="30" y="15"/>
                    <a:pt x="30" y="15"/>
                  </a:cubicBezTo>
                  <a:cubicBezTo>
                    <a:pt x="30" y="14"/>
                    <a:pt x="30" y="14"/>
                    <a:pt x="30" y="13"/>
                  </a:cubicBezTo>
                  <a:cubicBezTo>
                    <a:pt x="29" y="7"/>
                    <a:pt x="24" y="1"/>
                    <a:pt x="18" y="0"/>
                  </a:cubicBezTo>
                  <a:cubicBezTo>
                    <a:pt x="18" y="0"/>
                    <a:pt x="17" y="0"/>
                    <a:pt x="17" y="0"/>
                  </a:cubicBezTo>
                  <a:cubicBezTo>
                    <a:pt x="16" y="0"/>
                    <a:pt x="16"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1" name="Freeform 82"/>
            <p:cNvSpPr/>
            <p:nvPr/>
          </p:nvSpPr>
          <p:spPr bwMode="auto">
            <a:xfrm>
              <a:off x="7225994" y="4118075"/>
              <a:ext cx="71702" cy="61999"/>
            </a:xfrm>
            <a:custGeom>
              <a:avLst/>
              <a:gdLst>
                <a:gd name="T0" fmla="*/ 15 w 30"/>
                <a:gd name="T1" fmla="*/ 0 h 30"/>
                <a:gd name="T2" fmla="*/ 15 w 30"/>
                <a:gd name="T3" fmla="*/ 0 h 30"/>
                <a:gd name="T4" fmla="*/ 10 w 30"/>
                <a:gd name="T5" fmla="*/ 1 h 30"/>
                <a:gd name="T6" fmla="*/ 8 w 30"/>
                <a:gd name="T7" fmla="*/ 2 h 30"/>
                <a:gd name="T8" fmla="*/ 3 w 30"/>
                <a:gd name="T9" fmla="*/ 6 h 30"/>
                <a:gd name="T10" fmla="*/ 2 w 30"/>
                <a:gd name="T11" fmla="*/ 8 h 30"/>
                <a:gd name="T12" fmla="*/ 0 w 30"/>
                <a:gd name="T13" fmla="*/ 12 h 30"/>
                <a:gd name="T14" fmla="*/ 0 w 30"/>
                <a:gd name="T15" fmla="*/ 14 h 30"/>
                <a:gd name="T16" fmla="*/ 0 w 30"/>
                <a:gd name="T17" fmla="*/ 15 h 30"/>
                <a:gd name="T18" fmla="*/ 15 w 30"/>
                <a:gd name="T19" fmla="*/ 30 h 30"/>
                <a:gd name="T20" fmla="*/ 20 w 30"/>
                <a:gd name="T21" fmla="*/ 29 h 30"/>
                <a:gd name="T22" fmla="*/ 22 w 30"/>
                <a:gd name="T23" fmla="*/ 29 h 30"/>
                <a:gd name="T24" fmla="*/ 30 w 30"/>
                <a:gd name="T25" fmla="*/ 16 h 30"/>
                <a:gd name="T26" fmla="*/ 30 w 30"/>
                <a:gd name="T27" fmla="*/ 15 h 30"/>
                <a:gd name="T28" fmla="*/ 30 w 30"/>
                <a:gd name="T29" fmla="*/ 14 h 30"/>
                <a:gd name="T30" fmla="*/ 29 w 30"/>
                <a:gd name="T31" fmla="*/ 8 h 30"/>
                <a:gd name="T32" fmla="*/ 28 w 30"/>
                <a:gd name="T33" fmla="*/ 6 h 30"/>
                <a:gd name="T34" fmla="*/ 23 w 30"/>
                <a:gd name="T35" fmla="*/ 2 h 30"/>
                <a:gd name="T36" fmla="*/ 21 w 30"/>
                <a:gd name="T37" fmla="*/ 1 h 30"/>
                <a:gd name="T38" fmla="*/ 16 w 30"/>
                <a:gd name="T39" fmla="*/ 0 h 30"/>
                <a:gd name="T40" fmla="*/ 15 w 30"/>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0">
                  <a:moveTo>
                    <a:pt x="15" y="0"/>
                  </a:moveTo>
                  <a:cubicBezTo>
                    <a:pt x="15" y="0"/>
                    <a:pt x="15" y="0"/>
                    <a:pt x="15" y="0"/>
                  </a:cubicBezTo>
                  <a:cubicBezTo>
                    <a:pt x="13" y="0"/>
                    <a:pt x="12" y="0"/>
                    <a:pt x="10" y="1"/>
                  </a:cubicBezTo>
                  <a:cubicBezTo>
                    <a:pt x="10" y="1"/>
                    <a:pt x="9" y="1"/>
                    <a:pt x="8" y="2"/>
                  </a:cubicBezTo>
                  <a:cubicBezTo>
                    <a:pt x="6" y="3"/>
                    <a:pt x="4" y="4"/>
                    <a:pt x="3" y="6"/>
                  </a:cubicBezTo>
                  <a:cubicBezTo>
                    <a:pt x="2" y="7"/>
                    <a:pt x="2" y="8"/>
                    <a:pt x="2" y="8"/>
                  </a:cubicBezTo>
                  <a:cubicBezTo>
                    <a:pt x="1" y="9"/>
                    <a:pt x="1" y="11"/>
                    <a:pt x="0" y="12"/>
                  </a:cubicBezTo>
                  <a:cubicBezTo>
                    <a:pt x="0" y="13"/>
                    <a:pt x="0" y="13"/>
                    <a:pt x="0" y="14"/>
                  </a:cubicBezTo>
                  <a:cubicBezTo>
                    <a:pt x="0" y="14"/>
                    <a:pt x="0" y="15"/>
                    <a:pt x="0" y="15"/>
                  </a:cubicBezTo>
                  <a:cubicBezTo>
                    <a:pt x="0" y="23"/>
                    <a:pt x="7" y="30"/>
                    <a:pt x="15" y="30"/>
                  </a:cubicBezTo>
                  <a:cubicBezTo>
                    <a:pt x="17" y="30"/>
                    <a:pt x="18" y="30"/>
                    <a:pt x="20" y="29"/>
                  </a:cubicBezTo>
                  <a:cubicBezTo>
                    <a:pt x="21" y="29"/>
                    <a:pt x="21" y="29"/>
                    <a:pt x="22" y="29"/>
                  </a:cubicBezTo>
                  <a:cubicBezTo>
                    <a:pt x="26" y="26"/>
                    <a:pt x="30" y="22"/>
                    <a:pt x="30" y="16"/>
                  </a:cubicBezTo>
                  <a:cubicBezTo>
                    <a:pt x="30" y="16"/>
                    <a:pt x="30" y="16"/>
                    <a:pt x="30" y="15"/>
                  </a:cubicBezTo>
                  <a:cubicBezTo>
                    <a:pt x="30" y="15"/>
                    <a:pt x="30" y="15"/>
                    <a:pt x="30" y="14"/>
                  </a:cubicBezTo>
                  <a:cubicBezTo>
                    <a:pt x="30" y="12"/>
                    <a:pt x="29" y="10"/>
                    <a:pt x="29" y="8"/>
                  </a:cubicBezTo>
                  <a:cubicBezTo>
                    <a:pt x="28" y="8"/>
                    <a:pt x="28" y="7"/>
                    <a:pt x="28" y="6"/>
                  </a:cubicBezTo>
                  <a:cubicBezTo>
                    <a:pt x="26" y="5"/>
                    <a:pt x="25" y="3"/>
                    <a:pt x="23" y="2"/>
                  </a:cubicBezTo>
                  <a:cubicBezTo>
                    <a:pt x="22" y="2"/>
                    <a:pt x="22" y="1"/>
                    <a:pt x="21" y="1"/>
                  </a:cubicBezTo>
                  <a:cubicBezTo>
                    <a:pt x="20" y="1"/>
                    <a:pt x="18" y="0"/>
                    <a:pt x="16" y="0"/>
                  </a:cubicBezTo>
                  <a:cubicBezTo>
                    <a:pt x="16" y="0"/>
                    <a:pt x="16"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2" name="Freeform 83"/>
            <p:cNvSpPr/>
            <p:nvPr/>
          </p:nvSpPr>
          <p:spPr bwMode="auto">
            <a:xfrm>
              <a:off x="7555183" y="4269142"/>
              <a:ext cx="71702" cy="64619"/>
            </a:xfrm>
            <a:custGeom>
              <a:avLst/>
              <a:gdLst>
                <a:gd name="T0" fmla="*/ 15 w 30"/>
                <a:gd name="T1" fmla="*/ 0 h 31"/>
                <a:gd name="T2" fmla="*/ 7 w 30"/>
                <a:gd name="T3" fmla="*/ 3 h 31"/>
                <a:gd name="T4" fmla="*/ 6 w 30"/>
                <a:gd name="T5" fmla="*/ 4 h 31"/>
                <a:gd name="T6" fmla="*/ 2 w 30"/>
                <a:gd name="T7" fmla="*/ 8 h 31"/>
                <a:gd name="T8" fmla="*/ 2 w 30"/>
                <a:gd name="T9" fmla="*/ 9 h 31"/>
                <a:gd name="T10" fmla="*/ 0 w 30"/>
                <a:gd name="T11" fmla="*/ 13 h 31"/>
                <a:gd name="T12" fmla="*/ 0 w 30"/>
                <a:gd name="T13" fmla="*/ 14 h 31"/>
                <a:gd name="T14" fmla="*/ 0 w 30"/>
                <a:gd name="T15" fmla="*/ 16 h 31"/>
                <a:gd name="T16" fmla="*/ 11 w 30"/>
                <a:gd name="T17" fmla="*/ 30 h 31"/>
                <a:gd name="T18" fmla="*/ 13 w 30"/>
                <a:gd name="T19" fmla="*/ 30 h 31"/>
                <a:gd name="T20" fmla="*/ 15 w 30"/>
                <a:gd name="T21" fmla="*/ 31 h 31"/>
                <a:gd name="T22" fmla="*/ 30 w 30"/>
                <a:gd name="T23" fmla="*/ 16 h 31"/>
                <a:gd name="T24" fmla="*/ 15 w 30"/>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1">
                  <a:moveTo>
                    <a:pt x="15" y="0"/>
                  </a:moveTo>
                  <a:cubicBezTo>
                    <a:pt x="12" y="0"/>
                    <a:pt x="9" y="1"/>
                    <a:pt x="7" y="3"/>
                  </a:cubicBezTo>
                  <a:cubicBezTo>
                    <a:pt x="7" y="3"/>
                    <a:pt x="6" y="4"/>
                    <a:pt x="6" y="4"/>
                  </a:cubicBezTo>
                  <a:cubicBezTo>
                    <a:pt x="4" y="5"/>
                    <a:pt x="3" y="6"/>
                    <a:pt x="2" y="8"/>
                  </a:cubicBezTo>
                  <a:cubicBezTo>
                    <a:pt x="2" y="8"/>
                    <a:pt x="2" y="9"/>
                    <a:pt x="2" y="9"/>
                  </a:cubicBezTo>
                  <a:cubicBezTo>
                    <a:pt x="1" y="10"/>
                    <a:pt x="1" y="11"/>
                    <a:pt x="0" y="13"/>
                  </a:cubicBezTo>
                  <a:cubicBezTo>
                    <a:pt x="0" y="13"/>
                    <a:pt x="0" y="14"/>
                    <a:pt x="0" y="14"/>
                  </a:cubicBezTo>
                  <a:cubicBezTo>
                    <a:pt x="0" y="15"/>
                    <a:pt x="0" y="15"/>
                    <a:pt x="0" y="16"/>
                  </a:cubicBezTo>
                  <a:cubicBezTo>
                    <a:pt x="0" y="22"/>
                    <a:pt x="5" y="28"/>
                    <a:pt x="11" y="30"/>
                  </a:cubicBezTo>
                  <a:cubicBezTo>
                    <a:pt x="11" y="30"/>
                    <a:pt x="12" y="30"/>
                    <a:pt x="13" y="30"/>
                  </a:cubicBezTo>
                  <a:cubicBezTo>
                    <a:pt x="13" y="31"/>
                    <a:pt x="14" y="31"/>
                    <a:pt x="15" y="31"/>
                  </a:cubicBezTo>
                  <a:cubicBezTo>
                    <a:pt x="24" y="31"/>
                    <a:pt x="30" y="24"/>
                    <a:pt x="30" y="16"/>
                  </a:cubicBezTo>
                  <a:cubicBezTo>
                    <a:pt x="30" y="7"/>
                    <a:pt x="24"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3" name="Freeform 84"/>
            <p:cNvSpPr/>
            <p:nvPr/>
          </p:nvSpPr>
          <p:spPr bwMode="auto">
            <a:xfrm>
              <a:off x="7657162" y="4000506"/>
              <a:ext cx="71702" cy="61999"/>
            </a:xfrm>
            <a:custGeom>
              <a:avLst/>
              <a:gdLst>
                <a:gd name="T0" fmla="*/ 15 w 30"/>
                <a:gd name="T1" fmla="*/ 0 h 30"/>
                <a:gd name="T2" fmla="*/ 13 w 30"/>
                <a:gd name="T3" fmla="*/ 0 h 30"/>
                <a:gd name="T4" fmla="*/ 11 w 30"/>
                <a:gd name="T5" fmla="*/ 0 h 30"/>
                <a:gd name="T6" fmla="*/ 0 w 30"/>
                <a:gd name="T7" fmla="*/ 15 h 30"/>
                <a:gd name="T8" fmla="*/ 2 w 30"/>
                <a:gd name="T9" fmla="*/ 23 h 30"/>
                <a:gd name="T10" fmla="*/ 4 w 30"/>
                <a:gd name="T11" fmla="*/ 24 h 30"/>
                <a:gd name="T12" fmla="*/ 15 w 30"/>
                <a:gd name="T13" fmla="*/ 30 h 30"/>
                <a:gd name="T14" fmla="*/ 30 w 30"/>
                <a:gd name="T15" fmla="*/ 19 h 30"/>
                <a:gd name="T16" fmla="*/ 30 w 30"/>
                <a:gd name="T17" fmla="*/ 17 h 30"/>
                <a:gd name="T18" fmla="*/ 30 w 30"/>
                <a:gd name="T19" fmla="*/ 15 h 30"/>
                <a:gd name="T20" fmla="*/ 22 w 30"/>
                <a:gd name="T21" fmla="*/ 1 h 30"/>
                <a:gd name="T22" fmla="*/ 21 w 30"/>
                <a:gd name="T23" fmla="*/ 1 h 30"/>
                <a:gd name="T24" fmla="*/ 15 w 30"/>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15" y="0"/>
                  </a:moveTo>
                  <a:cubicBezTo>
                    <a:pt x="14" y="0"/>
                    <a:pt x="14" y="0"/>
                    <a:pt x="13" y="0"/>
                  </a:cubicBezTo>
                  <a:cubicBezTo>
                    <a:pt x="12" y="0"/>
                    <a:pt x="12" y="0"/>
                    <a:pt x="11" y="0"/>
                  </a:cubicBezTo>
                  <a:cubicBezTo>
                    <a:pt x="5" y="2"/>
                    <a:pt x="0" y="8"/>
                    <a:pt x="0" y="15"/>
                  </a:cubicBezTo>
                  <a:cubicBezTo>
                    <a:pt x="0" y="18"/>
                    <a:pt x="1" y="20"/>
                    <a:pt x="2" y="23"/>
                  </a:cubicBezTo>
                  <a:cubicBezTo>
                    <a:pt x="3" y="23"/>
                    <a:pt x="3" y="24"/>
                    <a:pt x="4" y="24"/>
                  </a:cubicBezTo>
                  <a:cubicBezTo>
                    <a:pt x="6" y="28"/>
                    <a:pt x="11" y="30"/>
                    <a:pt x="15" y="30"/>
                  </a:cubicBezTo>
                  <a:cubicBezTo>
                    <a:pt x="22" y="30"/>
                    <a:pt x="28" y="25"/>
                    <a:pt x="30" y="19"/>
                  </a:cubicBezTo>
                  <a:cubicBezTo>
                    <a:pt x="30" y="18"/>
                    <a:pt x="30" y="17"/>
                    <a:pt x="30" y="17"/>
                  </a:cubicBezTo>
                  <a:cubicBezTo>
                    <a:pt x="30" y="16"/>
                    <a:pt x="30" y="15"/>
                    <a:pt x="30" y="15"/>
                  </a:cubicBezTo>
                  <a:cubicBezTo>
                    <a:pt x="30" y="9"/>
                    <a:pt x="27" y="4"/>
                    <a:pt x="22" y="1"/>
                  </a:cubicBezTo>
                  <a:cubicBezTo>
                    <a:pt x="22" y="1"/>
                    <a:pt x="21" y="1"/>
                    <a:pt x="21" y="1"/>
                  </a:cubicBezTo>
                  <a:cubicBezTo>
                    <a:pt x="19" y="0"/>
                    <a:pt x="17"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4" name="Freeform 85"/>
            <p:cNvSpPr/>
            <p:nvPr/>
          </p:nvSpPr>
          <p:spPr bwMode="auto">
            <a:xfrm>
              <a:off x="7394167" y="3909909"/>
              <a:ext cx="71702" cy="63746"/>
            </a:xfrm>
            <a:custGeom>
              <a:avLst/>
              <a:gdLst>
                <a:gd name="T0" fmla="*/ 15 w 30"/>
                <a:gd name="T1" fmla="*/ 0 h 31"/>
                <a:gd name="T2" fmla="*/ 14 w 30"/>
                <a:gd name="T3" fmla="*/ 1 h 31"/>
                <a:gd name="T4" fmla="*/ 12 w 30"/>
                <a:gd name="T5" fmla="*/ 1 h 31"/>
                <a:gd name="T6" fmla="*/ 6 w 30"/>
                <a:gd name="T7" fmla="*/ 4 h 31"/>
                <a:gd name="T8" fmla="*/ 0 w 30"/>
                <a:gd name="T9" fmla="*/ 16 h 31"/>
                <a:gd name="T10" fmla="*/ 0 w 30"/>
                <a:gd name="T11" fmla="*/ 17 h 31"/>
                <a:gd name="T12" fmla="*/ 15 w 30"/>
                <a:gd name="T13" fmla="*/ 31 h 31"/>
                <a:gd name="T14" fmla="*/ 28 w 30"/>
                <a:gd name="T15" fmla="*/ 24 h 31"/>
                <a:gd name="T16" fmla="*/ 30 w 30"/>
                <a:gd name="T17" fmla="*/ 21 h 31"/>
                <a:gd name="T18" fmla="*/ 30 w 30"/>
                <a:gd name="T19" fmla="*/ 16 h 31"/>
                <a:gd name="T20" fmla="*/ 30 w 30"/>
                <a:gd name="T21" fmla="*/ 10 h 31"/>
                <a:gd name="T22" fmla="*/ 29 w 30"/>
                <a:gd name="T23" fmla="*/ 9 h 31"/>
                <a:gd name="T24" fmla="*/ 26 w 30"/>
                <a:gd name="T25" fmla="*/ 5 h 31"/>
                <a:gd name="T26" fmla="*/ 24 w 30"/>
                <a:gd name="T27" fmla="*/ 3 h 31"/>
                <a:gd name="T28" fmla="*/ 15 w 3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1">
                  <a:moveTo>
                    <a:pt x="15" y="0"/>
                  </a:moveTo>
                  <a:cubicBezTo>
                    <a:pt x="15" y="0"/>
                    <a:pt x="14" y="1"/>
                    <a:pt x="14" y="1"/>
                  </a:cubicBezTo>
                  <a:cubicBezTo>
                    <a:pt x="13" y="1"/>
                    <a:pt x="12" y="1"/>
                    <a:pt x="12" y="1"/>
                  </a:cubicBezTo>
                  <a:cubicBezTo>
                    <a:pt x="10" y="1"/>
                    <a:pt x="7" y="3"/>
                    <a:pt x="6" y="4"/>
                  </a:cubicBezTo>
                  <a:cubicBezTo>
                    <a:pt x="2" y="7"/>
                    <a:pt x="0" y="11"/>
                    <a:pt x="0" y="16"/>
                  </a:cubicBezTo>
                  <a:cubicBezTo>
                    <a:pt x="0" y="16"/>
                    <a:pt x="0" y="16"/>
                    <a:pt x="0" y="17"/>
                  </a:cubicBezTo>
                  <a:cubicBezTo>
                    <a:pt x="1" y="24"/>
                    <a:pt x="7" y="31"/>
                    <a:pt x="15" y="31"/>
                  </a:cubicBezTo>
                  <a:cubicBezTo>
                    <a:pt x="21" y="31"/>
                    <a:pt x="26" y="28"/>
                    <a:pt x="28" y="24"/>
                  </a:cubicBezTo>
                  <a:cubicBezTo>
                    <a:pt x="29" y="23"/>
                    <a:pt x="29" y="22"/>
                    <a:pt x="30" y="21"/>
                  </a:cubicBezTo>
                  <a:cubicBezTo>
                    <a:pt x="30" y="19"/>
                    <a:pt x="30" y="17"/>
                    <a:pt x="30" y="16"/>
                  </a:cubicBezTo>
                  <a:cubicBezTo>
                    <a:pt x="30" y="14"/>
                    <a:pt x="30" y="12"/>
                    <a:pt x="30" y="10"/>
                  </a:cubicBezTo>
                  <a:cubicBezTo>
                    <a:pt x="29" y="10"/>
                    <a:pt x="29" y="9"/>
                    <a:pt x="29" y="9"/>
                  </a:cubicBezTo>
                  <a:cubicBezTo>
                    <a:pt x="28" y="7"/>
                    <a:pt x="27" y="6"/>
                    <a:pt x="26" y="5"/>
                  </a:cubicBezTo>
                  <a:cubicBezTo>
                    <a:pt x="26" y="5"/>
                    <a:pt x="25" y="4"/>
                    <a:pt x="24" y="3"/>
                  </a:cubicBezTo>
                  <a:cubicBezTo>
                    <a:pt x="22" y="2"/>
                    <a:pt x="19"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5" name="Freeform 86"/>
            <p:cNvSpPr/>
            <p:nvPr/>
          </p:nvSpPr>
          <p:spPr bwMode="auto">
            <a:xfrm>
              <a:off x="7233844" y="3703551"/>
              <a:ext cx="59583" cy="54141"/>
            </a:xfrm>
            <a:custGeom>
              <a:avLst/>
              <a:gdLst>
                <a:gd name="T0" fmla="*/ 13 w 25"/>
                <a:gd name="T1" fmla="*/ 0 h 26"/>
                <a:gd name="T2" fmla="*/ 0 w 25"/>
                <a:gd name="T3" fmla="*/ 13 h 26"/>
                <a:gd name="T4" fmla="*/ 12 w 25"/>
                <a:gd name="T5" fmla="*/ 25 h 26"/>
                <a:gd name="T6" fmla="*/ 13 w 25"/>
                <a:gd name="T7" fmla="*/ 26 h 26"/>
                <a:gd name="T8" fmla="*/ 13 w 25"/>
                <a:gd name="T9" fmla="*/ 26 h 26"/>
                <a:gd name="T10" fmla="*/ 23 w 25"/>
                <a:gd name="T11" fmla="*/ 20 h 26"/>
                <a:gd name="T12" fmla="*/ 24 w 25"/>
                <a:gd name="T13" fmla="*/ 19 h 26"/>
                <a:gd name="T14" fmla="*/ 25 w 25"/>
                <a:gd name="T15" fmla="*/ 13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0" y="6"/>
                    <a:pt x="0" y="13"/>
                  </a:cubicBezTo>
                  <a:cubicBezTo>
                    <a:pt x="0" y="19"/>
                    <a:pt x="5" y="25"/>
                    <a:pt x="12" y="25"/>
                  </a:cubicBezTo>
                  <a:cubicBezTo>
                    <a:pt x="12" y="26"/>
                    <a:pt x="12" y="26"/>
                    <a:pt x="13" y="26"/>
                  </a:cubicBezTo>
                  <a:cubicBezTo>
                    <a:pt x="13" y="26"/>
                    <a:pt x="13" y="26"/>
                    <a:pt x="13" y="26"/>
                  </a:cubicBezTo>
                  <a:cubicBezTo>
                    <a:pt x="17" y="25"/>
                    <a:pt x="21" y="23"/>
                    <a:pt x="23" y="20"/>
                  </a:cubicBezTo>
                  <a:cubicBezTo>
                    <a:pt x="23" y="20"/>
                    <a:pt x="24" y="19"/>
                    <a:pt x="24" y="19"/>
                  </a:cubicBezTo>
                  <a:cubicBezTo>
                    <a:pt x="25" y="17"/>
                    <a:pt x="25" y="15"/>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6" name="Freeform 88"/>
            <p:cNvSpPr/>
            <p:nvPr/>
          </p:nvSpPr>
          <p:spPr bwMode="auto">
            <a:xfrm>
              <a:off x="7886234" y="2770732"/>
              <a:ext cx="62614" cy="54141"/>
            </a:xfrm>
            <a:custGeom>
              <a:avLst/>
              <a:gdLst>
                <a:gd name="T0" fmla="*/ 13 w 26"/>
                <a:gd name="T1" fmla="*/ 0 h 26"/>
                <a:gd name="T2" fmla="*/ 0 w 26"/>
                <a:gd name="T3" fmla="*/ 13 h 26"/>
                <a:gd name="T4" fmla="*/ 10 w 26"/>
                <a:gd name="T5" fmla="*/ 25 h 26"/>
                <a:gd name="T6" fmla="*/ 12 w 26"/>
                <a:gd name="T7" fmla="*/ 26 h 26"/>
                <a:gd name="T8" fmla="*/ 13 w 26"/>
                <a:gd name="T9" fmla="*/ 26 h 26"/>
                <a:gd name="T10" fmla="*/ 23 w 26"/>
                <a:gd name="T11" fmla="*/ 21 h 26"/>
                <a:gd name="T12" fmla="*/ 24 w 26"/>
                <a:gd name="T13" fmla="*/ 19 h 26"/>
                <a:gd name="T14" fmla="*/ 26 w 26"/>
                <a:gd name="T15" fmla="*/ 13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19"/>
                    <a:pt x="4" y="24"/>
                    <a:pt x="10" y="25"/>
                  </a:cubicBezTo>
                  <a:cubicBezTo>
                    <a:pt x="10" y="25"/>
                    <a:pt x="11" y="25"/>
                    <a:pt x="12" y="26"/>
                  </a:cubicBezTo>
                  <a:cubicBezTo>
                    <a:pt x="12" y="26"/>
                    <a:pt x="12" y="26"/>
                    <a:pt x="13" y="26"/>
                  </a:cubicBezTo>
                  <a:cubicBezTo>
                    <a:pt x="17" y="26"/>
                    <a:pt x="21" y="24"/>
                    <a:pt x="23" y="21"/>
                  </a:cubicBezTo>
                  <a:cubicBezTo>
                    <a:pt x="23" y="20"/>
                    <a:pt x="24" y="20"/>
                    <a:pt x="24" y="19"/>
                  </a:cubicBezTo>
                  <a:cubicBezTo>
                    <a:pt x="25" y="17"/>
                    <a:pt x="26" y="15"/>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7" name="Freeform 89"/>
            <p:cNvSpPr/>
            <p:nvPr/>
          </p:nvSpPr>
          <p:spPr bwMode="auto">
            <a:xfrm>
              <a:off x="8453993" y="2821781"/>
              <a:ext cx="59583" cy="54141"/>
            </a:xfrm>
            <a:custGeom>
              <a:avLst/>
              <a:gdLst>
                <a:gd name="T0" fmla="*/ 12 w 25"/>
                <a:gd name="T1" fmla="*/ 0 h 26"/>
                <a:gd name="T2" fmla="*/ 0 w 25"/>
                <a:gd name="T3" fmla="*/ 13 h 26"/>
                <a:gd name="T4" fmla="*/ 5 w 25"/>
                <a:gd name="T5" fmla="*/ 23 h 26"/>
                <a:gd name="T6" fmla="*/ 6 w 25"/>
                <a:gd name="T7" fmla="*/ 24 h 26"/>
                <a:gd name="T8" fmla="*/ 12 w 25"/>
                <a:gd name="T9" fmla="*/ 26 h 26"/>
                <a:gd name="T10" fmla="*/ 12 w 25"/>
                <a:gd name="T11" fmla="*/ 26 h 26"/>
                <a:gd name="T12" fmla="*/ 13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3"/>
                  </a:cubicBezTo>
                  <a:cubicBezTo>
                    <a:pt x="5" y="24"/>
                    <a:pt x="6" y="24"/>
                    <a:pt x="6" y="24"/>
                  </a:cubicBezTo>
                  <a:cubicBezTo>
                    <a:pt x="8" y="25"/>
                    <a:pt x="10" y="26"/>
                    <a:pt x="12" y="26"/>
                  </a:cubicBezTo>
                  <a:cubicBezTo>
                    <a:pt x="12" y="26"/>
                    <a:pt x="12" y="26"/>
                    <a:pt x="12" y="26"/>
                  </a:cubicBezTo>
                  <a:cubicBezTo>
                    <a:pt x="13" y="26"/>
                    <a:pt x="13" y="26"/>
                    <a:pt x="13" y="26"/>
                  </a:cubicBezTo>
                  <a:cubicBezTo>
                    <a:pt x="20"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8" name="Freeform 90"/>
            <p:cNvSpPr/>
            <p:nvPr/>
          </p:nvSpPr>
          <p:spPr bwMode="auto">
            <a:xfrm>
              <a:off x="8771825" y="2623096"/>
              <a:ext cx="62614" cy="52393"/>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16 w 26"/>
                <a:gd name="T11" fmla="*/ 25 h 25"/>
                <a:gd name="T12" fmla="*/ 17 w 26"/>
                <a:gd name="T13" fmla="*/ 24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1" y="25"/>
                    <a:pt x="13" y="25"/>
                  </a:cubicBezTo>
                  <a:cubicBezTo>
                    <a:pt x="14" y="25"/>
                    <a:pt x="15" y="25"/>
                    <a:pt x="16" y="25"/>
                  </a:cubicBezTo>
                  <a:cubicBezTo>
                    <a:pt x="16" y="24"/>
                    <a:pt x="17" y="24"/>
                    <a:pt x="17" y="24"/>
                  </a:cubicBezTo>
                  <a:cubicBezTo>
                    <a:pt x="22" y="22"/>
                    <a:pt x="26" y="18"/>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9" name="Freeform 91"/>
            <p:cNvSpPr/>
            <p:nvPr/>
          </p:nvSpPr>
          <p:spPr bwMode="auto">
            <a:xfrm>
              <a:off x="7302607" y="2483534"/>
              <a:ext cx="61605" cy="51520"/>
            </a:xfrm>
            <a:custGeom>
              <a:avLst/>
              <a:gdLst>
                <a:gd name="T0" fmla="*/ 13 w 26"/>
                <a:gd name="T1" fmla="*/ 0 h 25"/>
                <a:gd name="T2" fmla="*/ 0 w 26"/>
                <a:gd name="T3" fmla="*/ 12 h 25"/>
                <a:gd name="T4" fmla="*/ 13 w 26"/>
                <a:gd name="T5" fmla="*/ 25 h 25"/>
                <a:gd name="T6" fmla="*/ 18 w 26"/>
                <a:gd name="T7" fmla="*/ 24 h 25"/>
                <a:gd name="T8" fmla="*/ 20 w 26"/>
                <a:gd name="T9" fmla="*/ 23 h 25"/>
                <a:gd name="T10" fmla="*/ 25 w 26"/>
                <a:gd name="T11" fmla="*/ 15 h 25"/>
                <a:gd name="T12" fmla="*/ 26 w 26"/>
                <a:gd name="T13" fmla="*/ 13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6" y="25"/>
                    <a:pt x="13" y="25"/>
                  </a:cubicBezTo>
                  <a:cubicBezTo>
                    <a:pt x="15" y="25"/>
                    <a:pt x="17" y="25"/>
                    <a:pt x="18" y="24"/>
                  </a:cubicBezTo>
                  <a:cubicBezTo>
                    <a:pt x="19" y="24"/>
                    <a:pt x="19" y="24"/>
                    <a:pt x="20" y="23"/>
                  </a:cubicBezTo>
                  <a:cubicBezTo>
                    <a:pt x="23" y="21"/>
                    <a:pt x="25" y="19"/>
                    <a:pt x="25" y="15"/>
                  </a:cubicBezTo>
                  <a:cubicBezTo>
                    <a:pt x="25" y="15"/>
                    <a:pt x="26" y="14"/>
                    <a:pt x="26" y="13"/>
                  </a:cubicBezTo>
                  <a:cubicBezTo>
                    <a:pt x="26" y="13"/>
                    <a:pt x="26" y="13"/>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0" name="Freeform 92"/>
            <p:cNvSpPr/>
            <p:nvPr/>
          </p:nvSpPr>
          <p:spPr bwMode="auto">
            <a:xfrm>
              <a:off x="9322472" y="2325743"/>
              <a:ext cx="61605" cy="51520"/>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23 w 26"/>
                <a:gd name="T11" fmla="*/ 20 h 25"/>
                <a:gd name="T12" fmla="*/ 24 w 26"/>
                <a:gd name="T13" fmla="*/ 19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2" y="25"/>
                    <a:pt x="13" y="25"/>
                  </a:cubicBezTo>
                  <a:cubicBezTo>
                    <a:pt x="17" y="25"/>
                    <a:pt x="21" y="23"/>
                    <a:pt x="23" y="20"/>
                  </a:cubicBezTo>
                  <a:cubicBezTo>
                    <a:pt x="23" y="20"/>
                    <a:pt x="24" y="19"/>
                    <a:pt x="24" y="19"/>
                  </a:cubicBezTo>
                  <a:cubicBezTo>
                    <a:pt x="25" y="17"/>
                    <a:pt x="26" y="15"/>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1" name="Freeform 93"/>
            <p:cNvSpPr/>
            <p:nvPr/>
          </p:nvSpPr>
          <p:spPr bwMode="auto">
            <a:xfrm>
              <a:off x="9570764" y="2839672"/>
              <a:ext cx="60593" cy="52393"/>
            </a:xfrm>
            <a:custGeom>
              <a:avLst/>
              <a:gdLst>
                <a:gd name="T0" fmla="*/ 12 w 25"/>
                <a:gd name="T1" fmla="*/ 0 h 25"/>
                <a:gd name="T2" fmla="*/ 0 w 25"/>
                <a:gd name="T3" fmla="*/ 13 h 25"/>
                <a:gd name="T4" fmla="*/ 4 w 25"/>
                <a:gd name="T5" fmla="*/ 23 h 25"/>
                <a:gd name="T6" fmla="*/ 6 w 25"/>
                <a:gd name="T7" fmla="*/ 24 h 25"/>
                <a:gd name="T8" fmla="*/ 12 w 25"/>
                <a:gd name="T9" fmla="*/ 25 h 25"/>
                <a:gd name="T10" fmla="*/ 17 w 25"/>
                <a:gd name="T11" fmla="*/ 24 h 25"/>
                <a:gd name="T12" fmla="*/ 19 w 25"/>
                <a:gd name="T13" fmla="*/ 24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7"/>
                    <a:pt x="2" y="20"/>
                    <a:pt x="4" y="23"/>
                  </a:cubicBezTo>
                  <a:cubicBezTo>
                    <a:pt x="5" y="23"/>
                    <a:pt x="5" y="23"/>
                    <a:pt x="6" y="24"/>
                  </a:cubicBezTo>
                  <a:cubicBezTo>
                    <a:pt x="8" y="25"/>
                    <a:pt x="10" y="25"/>
                    <a:pt x="12" y="25"/>
                  </a:cubicBezTo>
                  <a:cubicBezTo>
                    <a:pt x="14" y="25"/>
                    <a:pt x="16" y="25"/>
                    <a:pt x="17" y="24"/>
                  </a:cubicBezTo>
                  <a:cubicBezTo>
                    <a:pt x="18" y="24"/>
                    <a:pt x="19" y="24"/>
                    <a:pt x="19" y="24"/>
                  </a:cubicBezTo>
                  <a:cubicBezTo>
                    <a:pt x="23" y="21"/>
                    <a:pt x="25" y="17"/>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2" name="Freeform 94"/>
            <p:cNvSpPr/>
            <p:nvPr/>
          </p:nvSpPr>
          <p:spPr bwMode="auto">
            <a:xfrm>
              <a:off x="9858804" y="2873368"/>
              <a:ext cx="60593" cy="51520"/>
            </a:xfrm>
            <a:custGeom>
              <a:avLst/>
              <a:gdLst>
                <a:gd name="T0" fmla="*/ 13 w 25"/>
                <a:gd name="T1" fmla="*/ 0 h 25"/>
                <a:gd name="T2" fmla="*/ 0 w 25"/>
                <a:gd name="T3" fmla="*/ 12 h 25"/>
                <a:gd name="T4" fmla="*/ 6 w 25"/>
                <a:gd name="T5" fmla="*/ 23 h 25"/>
                <a:gd name="T6" fmla="*/ 8 w 25"/>
                <a:gd name="T7" fmla="*/ 24 h 25"/>
                <a:gd name="T8" fmla="*/ 13 w 25"/>
                <a:gd name="T9" fmla="*/ 25 h 25"/>
                <a:gd name="T10" fmla="*/ 17 w 25"/>
                <a:gd name="T11" fmla="*/ 24 h 25"/>
                <a:gd name="T12" fmla="*/ 18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7"/>
                    <a:pt x="2" y="21"/>
                    <a:pt x="6" y="23"/>
                  </a:cubicBezTo>
                  <a:cubicBezTo>
                    <a:pt x="7" y="23"/>
                    <a:pt x="7" y="24"/>
                    <a:pt x="8" y="24"/>
                  </a:cubicBezTo>
                  <a:cubicBezTo>
                    <a:pt x="9" y="25"/>
                    <a:pt x="11" y="25"/>
                    <a:pt x="13" y="25"/>
                  </a:cubicBezTo>
                  <a:cubicBezTo>
                    <a:pt x="14" y="25"/>
                    <a:pt x="15" y="25"/>
                    <a:pt x="17" y="24"/>
                  </a:cubicBezTo>
                  <a:cubicBezTo>
                    <a:pt x="17" y="24"/>
                    <a:pt x="18" y="24"/>
                    <a:pt x="18" y="23"/>
                  </a:cubicBezTo>
                  <a:cubicBezTo>
                    <a:pt x="22"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3" name="Freeform 95"/>
            <p:cNvSpPr/>
            <p:nvPr/>
          </p:nvSpPr>
          <p:spPr bwMode="auto">
            <a:xfrm>
              <a:off x="10135100" y="2825413"/>
              <a:ext cx="62614" cy="51520"/>
            </a:xfrm>
            <a:custGeom>
              <a:avLst/>
              <a:gdLst>
                <a:gd name="T0" fmla="*/ 13 w 26"/>
                <a:gd name="T1" fmla="*/ 0 h 25"/>
                <a:gd name="T2" fmla="*/ 0 w 26"/>
                <a:gd name="T3" fmla="*/ 12 h 25"/>
                <a:gd name="T4" fmla="*/ 11 w 26"/>
                <a:gd name="T5" fmla="*/ 25 h 25"/>
                <a:gd name="T6" fmla="*/ 13 w 26"/>
                <a:gd name="T7" fmla="*/ 25 h 25"/>
                <a:gd name="T8" fmla="*/ 13 w 26"/>
                <a:gd name="T9" fmla="*/ 25 h 25"/>
                <a:gd name="T10" fmla="*/ 21 w 26"/>
                <a:gd name="T11" fmla="*/ 23 h 25"/>
                <a:gd name="T12" fmla="*/ 22 w 26"/>
                <a:gd name="T13" fmla="*/ 22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5" y="24"/>
                    <a:pt x="11" y="25"/>
                  </a:cubicBezTo>
                  <a:cubicBezTo>
                    <a:pt x="11" y="25"/>
                    <a:pt x="12" y="25"/>
                    <a:pt x="13" y="25"/>
                  </a:cubicBezTo>
                  <a:cubicBezTo>
                    <a:pt x="13" y="25"/>
                    <a:pt x="13" y="25"/>
                    <a:pt x="13" y="25"/>
                  </a:cubicBezTo>
                  <a:cubicBezTo>
                    <a:pt x="16" y="25"/>
                    <a:pt x="18" y="24"/>
                    <a:pt x="21" y="23"/>
                  </a:cubicBezTo>
                  <a:cubicBezTo>
                    <a:pt x="21" y="22"/>
                    <a:pt x="21" y="22"/>
                    <a:pt x="22" y="22"/>
                  </a:cubicBezTo>
                  <a:cubicBezTo>
                    <a:pt x="24" y="19"/>
                    <a:pt x="26" y="16"/>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4" name="Freeform 96"/>
            <p:cNvSpPr/>
            <p:nvPr/>
          </p:nvSpPr>
          <p:spPr bwMode="auto">
            <a:xfrm>
              <a:off x="8402109" y="3012595"/>
              <a:ext cx="59583" cy="51520"/>
            </a:xfrm>
            <a:custGeom>
              <a:avLst/>
              <a:gdLst>
                <a:gd name="T0" fmla="*/ 12 w 25"/>
                <a:gd name="T1" fmla="*/ 0 h 25"/>
                <a:gd name="T2" fmla="*/ 0 w 25"/>
                <a:gd name="T3" fmla="*/ 13 h 25"/>
                <a:gd name="T4" fmla="*/ 12 w 25"/>
                <a:gd name="T5" fmla="*/ 25 h 25"/>
                <a:gd name="T6" fmla="*/ 15 w 25"/>
                <a:gd name="T7" fmla="*/ 25 h 25"/>
                <a:gd name="T8" fmla="*/ 17 w 25"/>
                <a:gd name="T9" fmla="*/ 25 h 25"/>
                <a:gd name="T10" fmla="*/ 21 w 25"/>
                <a:gd name="T11" fmla="*/ 22 h 25"/>
                <a:gd name="T12" fmla="*/ 23 w 25"/>
                <a:gd name="T13" fmla="*/ 20 h 25"/>
                <a:gd name="T14" fmla="*/ 25 w 25"/>
                <a:gd name="T15" fmla="*/ 13 h 25"/>
                <a:gd name="T16" fmla="*/ 25 w 25"/>
                <a:gd name="T17" fmla="*/ 12 h 25"/>
                <a:gd name="T18" fmla="*/ 25 w 25"/>
                <a:gd name="T19" fmla="*/ 10 h 25"/>
                <a:gd name="T20" fmla="*/ 24 w 25"/>
                <a:gd name="T21" fmla="*/ 7 h 25"/>
                <a:gd name="T22" fmla="*/ 22 w 25"/>
                <a:gd name="T23" fmla="*/ 5 h 25"/>
                <a:gd name="T24" fmla="*/ 12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2" y="0"/>
                  </a:moveTo>
                  <a:cubicBezTo>
                    <a:pt x="5" y="0"/>
                    <a:pt x="0" y="6"/>
                    <a:pt x="0" y="13"/>
                  </a:cubicBezTo>
                  <a:cubicBezTo>
                    <a:pt x="0" y="20"/>
                    <a:pt x="5" y="25"/>
                    <a:pt x="12" y="25"/>
                  </a:cubicBezTo>
                  <a:cubicBezTo>
                    <a:pt x="13" y="25"/>
                    <a:pt x="14" y="25"/>
                    <a:pt x="15" y="25"/>
                  </a:cubicBezTo>
                  <a:cubicBezTo>
                    <a:pt x="16" y="25"/>
                    <a:pt x="16" y="25"/>
                    <a:pt x="17" y="25"/>
                  </a:cubicBezTo>
                  <a:cubicBezTo>
                    <a:pt x="18" y="24"/>
                    <a:pt x="20" y="23"/>
                    <a:pt x="21" y="22"/>
                  </a:cubicBezTo>
                  <a:cubicBezTo>
                    <a:pt x="22" y="21"/>
                    <a:pt x="22" y="21"/>
                    <a:pt x="23" y="20"/>
                  </a:cubicBezTo>
                  <a:cubicBezTo>
                    <a:pt x="24" y="18"/>
                    <a:pt x="25" y="15"/>
                    <a:pt x="25" y="13"/>
                  </a:cubicBezTo>
                  <a:cubicBezTo>
                    <a:pt x="25" y="12"/>
                    <a:pt x="25" y="12"/>
                    <a:pt x="25" y="12"/>
                  </a:cubicBezTo>
                  <a:cubicBezTo>
                    <a:pt x="25" y="11"/>
                    <a:pt x="25" y="11"/>
                    <a:pt x="25" y="10"/>
                  </a:cubicBezTo>
                  <a:cubicBezTo>
                    <a:pt x="24" y="9"/>
                    <a:pt x="24" y="8"/>
                    <a:pt x="24" y="7"/>
                  </a:cubicBezTo>
                  <a:cubicBezTo>
                    <a:pt x="23" y="6"/>
                    <a:pt x="23" y="5"/>
                    <a:pt x="22" y="5"/>
                  </a:cubicBezTo>
                  <a:cubicBezTo>
                    <a:pt x="20" y="2"/>
                    <a:pt x="16"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5" name="Freeform 97"/>
            <p:cNvSpPr/>
            <p:nvPr/>
          </p:nvSpPr>
          <p:spPr bwMode="auto">
            <a:xfrm>
              <a:off x="8004935" y="2972374"/>
              <a:ext cx="59583" cy="51520"/>
            </a:xfrm>
            <a:custGeom>
              <a:avLst/>
              <a:gdLst>
                <a:gd name="T0" fmla="*/ 12 w 25"/>
                <a:gd name="T1" fmla="*/ 0 h 25"/>
                <a:gd name="T2" fmla="*/ 0 w 25"/>
                <a:gd name="T3" fmla="*/ 13 h 25"/>
                <a:gd name="T4" fmla="*/ 0 w 25"/>
                <a:gd name="T5" fmla="*/ 15 h 25"/>
                <a:gd name="T6" fmla="*/ 0 w 25"/>
                <a:gd name="T7" fmla="*/ 17 h 25"/>
                <a:gd name="T8" fmla="*/ 12 w 25"/>
                <a:gd name="T9" fmla="*/ 25 h 25"/>
                <a:gd name="T10" fmla="*/ 13 w 25"/>
                <a:gd name="T11" fmla="*/ 25 h 25"/>
                <a:gd name="T12" fmla="*/ 15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4"/>
                    <a:pt x="0" y="14"/>
                    <a:pt x="0" y="15"/>
                  </a:cubicBezTo>
                  <a:cubicBezTo>
                    <a:pt x="0" y="16"/>
                    <a:pt x="0" y="16"/>
                    <a:pt x="0" y="17"/>
                  </a:cubicBezTo>
                  <a:cubicBezTo>
                    <a:pt x="2" y="22"/>
                    <a:pt x="7" y="25"/>
                    <a:pt x="12" y="25"/>
                  </a:cubicBezTo>
                  <a:cubicBezTo>
                    <a:pt x="13" y="25"/>
                    <a:pt x="13" y="25"/>
                    <a:pt x="13" y="25"/>
                  </a:cubicBezTo>
                  <a:cubicBezTo>
                    <a:pt x="14" y="25"/>
                    <a:pt x="15" y="25"/>
                    <a:pt x="15" y="25"/>
                  </a:cubicBezTo>
                  <a:cubicBezTo>
                    <a:pt x="21" y="24"/>
                    <a:pt x="25" y="19"/>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6" name="Freeform 98"/>
            <p:cNvSpPr/>
            <p:nvPr/>
          </p:nvSpPr>
          <p:spPr bwMode="auto">
            <a:xfrm>
              <a:off x="7585670" y="3291385"/>
              <a:ext cx="62614" cy="52393"/>
            </a:xfrm>
            <a:custGeom>
              <a:avLst/>
              <a:gdLst>
                <a:gd name="T0" fmla="*/ 13 w 26"/>
                <a:gd name="T1" fmla="*/ 0 h 25"/>
                <a:gd name="T2" fmla="*/ 6 w 26"/>
                <a:gd name="T3" fmla="*/ 2 h 25"/>
                <a:gd name="T4" fmla="*/ 5 w 26"/>
                <a:gd name="T5" fmla="*/ 3 h 25"/>
                <a:gd name="T6" fmla="*/ 0 w 26"/>
                <a:gd name="T7" fmla="*/ 13 h 25"/>
                <a:gd name="T8" fmla="*/ 13 w 26"/>
                <a:gd name="T9" fmla="*/ 25 h 25"/>
                <a:gd name="T10" fmla="*/ 26 w 26"/>
                <a:gd name="T11" fmla="*/ 14 h 25"/>
                <a:gd name="T12" fmla="*/ 26 w 26"/>
                <a:gd name="T13" fmla="*/ 13 h 25"/>
                <a:gd name="T14" fmla="*/ 26 w 26"/>
                <a:gd name="T15" fmla="*/ 12 h 25"/>
                <a:gd name="T16" fmla="*/ 26 w 26"/>
                <a:gd name="T17" fmla="*/ 11 h 25"/>
                <a:gd name="T18" fmla="*/ 26 w 26"/>
                <a:gd name="T19" fmla="*/ 10 h 25"/>
                <a:gd name="T20" fmla="*/ 25 w 26"/>
                <a:gd name="T21" fmla="*/ 8 h 25"/>
                <a:gd name="T22" fmla="*/ 13 w 2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5">
                  <a:moveTo>
                    <a:pt x="13" y="0"/>
                  </a:moveTo>
                  <a:cubicBezTo>
                    <a:pt x="11" y="0"/>
                    <a:pt x="8" y="1"/>
                    <a:pt x="6" y="2"/>
                  </a:cubicBezTo>
                  <a:cubicBezTo>
                    <a:pt x="6" y="2"/>
                    <a:pt x="5" y="3"/>
                    <a:pt x="5" y="3"/>
                  </a:cubicBezTo>
                  <a:cubicBezTo>
                    <a:pt x="2" y="5"/>
                    <a:pt x="0" y="9"/>
                    <a:pt x="0" y="13"/>
                  </a:cubicBezTo>
                  <a:cubicBezTo>
                    <a:pt x="0" y="20"/>
                    <a:pt x="6" y="25"/>
                    <a:pt x="13" y="25"/>
                  </a:cubicBezTo>
                  <a:cubicBezTo>
                    <a:pt x="20" y="25"/>
                    <a:pt x="25" y="20"/>
                    <a:pt x="26" y="14"/>
                  </a:cubicBezTo>
                  <a:cubicBezTo>
                    <a:pt x="26" y="13"/>
                    <a:pt x="26" y="13"/>
                    <a:pt x="26" y="13"/>
                  </a:cubicBezTo>
                  <a:cubicBezTo>
                    <a:pt x="26" y="12"/>
                    <a:pt x="26" y="12"/>
                    <a:pt x="26" y="12"/>
                  </a:cubicBezTo>
                  <a:cubicBezTo>
                    <a:pt x="26" y="12"/>
                    <a:pt x="26" y="12"/>
                    <a:pt x="26" y="11"/>
                  </a:cubicBezTo>
                  <a:cubicBezTo>
                    <a:pt x="26" y="11"/>
                    <a:pt x="26" y="11"/>
                    <a:pt x="26" y="10"/>
                  </a:cubicBezTo>
                  <a:cubicBezTo>
                    <a:pt x="25" y="9"/>
                    <a:pt x="25" y="9"/>
                    <a:pt x="25" y="8"/>
                  </a:cubicBezTo>
                  <a:cubicBezTo>
                    <a:pt x="23" y="3"/>
                    <a:pt x="19"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7" name="Freeform 99"/>
            <p:cNvSpPr/>
            <p:nvPr/>
          </p:nvSpPr>
          <p:spPr bwMode="auto">
            <a:xfrm>
              <a:off x="9790820" y="2590275"/>
              <a:ext cx="60593" cy="51520"/>
            </a:xfrm>
            <a:custGeom>
              <a:avLst/>
              <a:gdLst>
                <a:gd name="T0" fmla="*/ 13 w 25"/>
                <a:gd name="T1" fmla="*/ 0 h 25"/>
                <a:gd name="T2" fmla="*/ 0 w 25"/>
                <a:gd name="T3" fmla="*/ 12 h 25"/>
                <a:gd name="T4" fmla="*/ 8 w 25"/>
                <a:gd name="T5" fmla="*/ 24 h 25"/>
                <a:gd name="T6" fmla="*/ 10 w 25"/>
                <a:gd name="T7" fmla="*/ 25 h 25"/>
                <a:gd name="T8" fmla="*/ 13 w 25"/>
                <a:gd name="T9" fmla="*/ 25 h 25"/>
                <a:gd name="T10" fmla="*/ 17 w 25"/>
                <a:gd name="T11" fmla="*/ 24 h 25"/>
                <a:gd name="T12" fmla="*/ 19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8"/>
                    <a:pt x="3" y="22"/>
                    <a:pt x="8" y="24"/>
                  </a:cubicBezTo>
                  <a:cubicBezTo>
                    <a:pt x="9" y="24"/>
                    <a:pt x="9" y="24"/>
                    <a:pt x="10" y="25"/>
                  </a:cubicBezTo>
                  <a:cubicBezTo>
                    <a:pt x="11" y="25"/>
                    <a:pt x="12" y="25"/>
                    <a:pt x="13" y="25"/>
                  </a:cubicBezTo>
                  <a:cubicBezTo>
                    <a:pt x="14" y="25"/>
                    <a:pt x="16" y="25"/>
                    <a:pt x="17" y="24"/>
                  </a:cubicBezTo>
                  <a:cubicBezTo>
                    <a:pt x="18" y="24"/>
                    <a:pt x="19" y="24"/>
                    <a:pt x="19" y="23"/>
                  </a:cubicBezTo>
                  <a:cubicBezTo>
                    <a:pt x="23"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8" name="Freeform 100"/>
            <p:cNvSpPr/>
            <p:nvPr/>
          </p:nvSpPr>
          <p:spPr bwMode="auto">
            <a:xfrm>
              <a:off x="10586958" y="2686186"/>
              <a:ext cx="60593" cy="51520"/>
            </a:xfrm>
            <a:custGeom>
              <a:avLst/>
              <a:gdLst>
                <a:gd name="T0" fmla="*/ 12 w 25"/>
                <a:gd name="T1" fmla="*/ 0 h 25"/>
                <a:gd name="T2" fmla="*/ 0 w 25"/>
                <a:gd name="T3" fmla="*/ 10 h 25"/>
                <a:gd name="T4" fmla="*/ 0 w 25"/>
                <a:gd name="T5" fmla="*/ 12 h 25"/>
                <a:gd name="T6" fmla="*/ 0 w 25"/>
                <a:gd name="T7" fmla="*/ 12 h 25"/>
                <a:gd name="T8" fmla="*/ 12 w 25"/>
                <a:gd name="T9" fmla="*/ 25 h 25"/>
                <a:gd name="T10" fmla="*/ 13 w 25"/>
                <a:gd name="T11" fmla="*/ 25 h 25"/>
                <a:gd name="T12" fmla="*/ 15 w 25"/>
                <a:gd name="T13" fmla="*/ 25 h 25"/>
                <a:gd name="T14" fmla="*/ 25 w 25"/>
                <a:gd name="T15" fmla="*/ 12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6" y="0"/>
                    <a:pt x="1" y="4"/>
                    <a:pt x="0" y="10"/>
                  </a:cubicBezTo>
                  <a:cubicBezTo>
                    <a:pt x="0" y="10"/>
                    <a:pt x="0" y="11"/>
                    <a:pt x="0" y="12"/>
                  </a:cubicBezTo>
                  <a:cubicBezTo>
                    <a:pt x="0" y="12"/>
                    <a:pt x="0" y="12"/>
                    <a:pt x="0" y="12"/>
                  </a:cubicBezTo>
                  <a:cubicBezTo>
                    <a:pt x="0" y="19"/>
                    <a:pt x="5" y="25"/>
                    <a:pt x="12" y="25"/>
                  </a:cubicBezTo>
                  <a:cubicBezTo>
                    <a:pt x="13" y="25"/>
                    <a:pt x="13" y="25"/>
                    <a:pt x="13" y="25"/>
                  </a:cubicBezTo>
                  <a:cubicBezTo>
                    <a:pt x="14" y="25"/>
                    <a:pt x="15" y="25"/>
                    <a:pt x="15" y="25"/>
                  </a:cubicBezTo>
                  <a:cubicBezTo>
                    <a:pt x="21" y="23"/>
                    <a:pt x="25" y="18"/>
                    <a:pt x="25" y="12"/>
                  </a:cubicBezTo>
                  <a:cubicBezTo>
                    <a:pt x="25" y="5"/>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9" name="Freeform 101"/>
            <p:cNvSpPr/>
            <p:nvPr/>
          </p:nvSpPr>
          <p:spPr bwMode="auto">
            <a:xfrm>
              <a:off x="11357660" y="3214037"/>
              <a:ext cx="59583" cy="52393"/>
            </a:xfrm>
            <a:custGeom>
              <a:avLst/>
              <a:gdLst>
                <a:gd name="T0" fmla="*/ 12 w 25"/>
                <a:gd name="T1" fmla="*/ 0 h 25"/>
                <a:gd name="T2" fmla="*/ 0 w 25"/>
                <a:gd name="T3" fmla="*/ 13 h 25"/>
                <a:gd name="T4" fmla="*/ 2 w 25"/>
                <a:gd name="T5" fmla="*/ 20 h 25"/>
                <a:gd name="T6" fmla="*/ 3 w 25"/>
                <a:gd name="T7" fmla="*/ 21 h 25"/>
                <a:gd name="T8" fmla="*/ 9 w 25"/>
                <a:gd name="T9" fmla="*/ 25 h 25"/>
                <a:gd name="T10" fmla="*/ 10 w 25"/>
                <a:gd name="T11" fmla="*/ 25 h 25"/>
                <a:gd name="T12" fmla="*/ 12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5"/>
                    <a:pt x="1" y="18"/>
                    <a:pt x="2" y="20"/>
                  </a:cubicBezTo>
                  <a:cubicBezTo>
                    <a:pt x="2" y="20"/>
                    <a:pt x="3" y="21"/>
                    <a:pt x="3" y="21"/>
                  </a:cubicBezTo>
                  <a:cubicBezTo>
                    <a:pt x="5" y="23"/>
                    <a:pt x="6" y="24"/>
                    <a:pt x="9" y="25"/>
                  </a:cubicBezTo>
                  <a:cubicBezTo>
                    <a:pt x="9" y="25"/>
                    <a:pt x="10" y="25"/>
                    <a:pt x="10" y="25"/>
                  </a:cubicBezTo>
                  <a:cubicBezTo>
                    <a:pt x="11" y="25"/>
                    <a:pt x="12" y="25"/>
                    <a:pt x="12" y="25"/>
                  </a:cubicBezTo>
                  <a:cubicBezTo>
                    <a:pt x="19"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0" name="Freeform 102"/>
            <p:cNvSpPr/>
            <p:nvPr/>
          </p:nvSpPr>
          <p:spPr bwMode="auto">
            <a:xfrm>
              <a:off x="10849563" y="3336584"/>
              <a:ext cx="59583" cy="53268"/>
            </a:xfrm>
            <a:custGeom>
              <a:avLst/>
              <a:gdLst>
                <a:gd name="T0" fmla="*/ 12 w 25"/>
                <a:gd name="T1" fmla="*/ 0 h 26"/>
                <a:gd name="T2" fmla="*/ 0 w 25"/>
                <a:gd name="T3" fmla="*/ 13 h 26"/>
                <a:gd name="T4" fmla="*/ 5 w 25"/>
                <a:gd name="T5" fmla="*/ 24 h 26"/>
                <a:gd name="T6" fmla="*/ 7 w 25"/>
                <a:gd name="T7" fmla="*/ 25 h 26"/>
                <a:gd name="T8" fmla="*/ 12 w 25"/>
                <a:gd name="T9" fmla="*/ 26 h 26"/>
                <a:gd name="T10" fmla="*/ 14 w 25"/>
                <a:gd name="T11" fmla="*/ 26 h 26"/>
                <a:gd name="T12" fmla="*/ 16 w 25"/>
                <a:gd name="T13" fmla="*/ 25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4"/>
                  </a:cubicBezTo>
                  <a:cubicBezTo>
                    <a:pt x="6" y="24"/>
                    <a:pt x="6" y="24"/>
                    <a:pt x="7" y="25"/>
                  </a:cubicBezTo>
                  <a:cubicBezTo>
                    <a:pt x="9" y="25"/>
                    <a:pt x="11" y="26"/>
                    <a:pt x="12" y="26"/>
                  </a:cubicBezTo>
                  <a:cubicBezTo>
                    <a:pt x="13" y="26"/>
                    <a:pt x="13" y="26"/>
                    <a:pt x="14" y="26"/>
                  </a:cubicBezTo>
                  <a:cubicBezTo>
                    <a:pt x="14" y="26"/>
                    <a:pt x="15" y="26"/>
                    <a:pt x="16" y="25"/>
                  </a:cubicBezTo>
                  <a:cubicBezTo>
                    <a:pt x="21" y="24"/>
                    <a:pt x="25" y="19"/>
                    <a:pt x="25" y="13"/>
                  </a:cubicBezTo>
                  <a:cubicBezTo>
                    <a:pt x="25" y="6"/>
                    <a:pt x="20"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1" name="Freeform 103"/>
            <p:cNvSpPr/>
            <p:nvPr/>
          </p:nvSpPr>
          <p:spPr bwMode="auto">
            <a:xfrm>
              <a:off x="11010580" y="3974807"/>
              <a:ext cx="59583" cy="51520"/>
            </a:xfrm>
            <a:custGeom>
              <a:avLst/>
              <a:gdLst>
                <a:gd name="T0" fmla="*/ 13 w 25"/>
                <a:gd name="T1" fmla="*/ 0 h 25"/>
                <a:gd name="T2" fmla="*/ 0 w 25"/>
                <a:gd name="T3" fmla="*/ 12 h 25"/>
                <a:gd name="T4" fmla="*/ 13 w 25"/>
                <a:gd name="T5" fmla="*/ 25 h 25"/>
                <a:gd name="T6" fmla="*/ 22 w 25"/>
                <a:gd name="T7" fmla="*/ 21 h 25"/>
                <a:gd name="T8" fmla="*/ 23 w 25"/>
                <a:gd name="T9" fmla="*/ 19 h 25"/>
                <a:gd name="T10" fmla="*/ 23 w 25"/>
                <a:gd name="T11" fmla="*/ 19 h 25"/>
                <a:gd name="T12" fmla="*/ 25 w 25"/>
                <a:gd name="T13" fmla="*/ 17 h 25"/>
                <a:gd name="T14" fmla="*/ 25 w 25"/>
                <a:gd name="T15" fmla="*/ 12 h 25"/>
                <a:gd name="T16" fmla="*/ 25 w 25"/>
                <a:gd name="T17" fmla="*/ 10 h 25"/>
                <a:gd name="T18" fmla="*/ 25 w 25"/>
                <a:gd name="T19" fmla="*/ 8 h 25"/>
                <a:gd name="T20" fmla="*/ 21 w 25"/>
                <a:gd name="T21" fmla="*/ 2 h 25"/>
                <a:gd name="T22" fmla="*/ 18 w 25"/>
                <a:gd name="T23" fmla="*/ 1 h 25"/>
                <a:gd name="T24" fmla="*/ 13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3" y="0"/>
                  </a:moveTo>
                  <a:cubicBezTo>
                    <a:pt x="6" y="0"/>
                    <a:pt x="0" y="5"/>
                    <a:pt x="0" y="12"/>
                  </a:cubicBezTo>
                  <a:cubicBezTo>
                    <a:pt x="0" y="19"/>
                    <a:pt x="6" y="25"/>
                    <a:pt x="13" y="25"/>
                  </a:cubicBezTo>
                  <a:cubicBezTo>
                    <a:pt x="16" y="25"/>
                    <a:pt x="20" y="23"/>
                    <a:pt x="22" y="21"/>
                  </a:cubicBezTo>
                  <a:cubicBezTo>
                    <a:pt x="22" y="20"/>
                    <a:pt x="23" y="20"/>
                    <a:pt x="23" y="19"/>
                  </a:cubicBezTo>
                  <a:cubicBezTo>
                    <a:pt x="23" y="19"/>
                    <a:pt x="23" y="19"/>
                    <a:pt x="23" y="19"/>
                  </a:cubicBezTo>
                  <a:cubicBezTo>
                    <a:pt x="24" y="18"/>
                    <a:pt x="24" y="17"/>
                    <a:pt x="25" y="17"/>
                  </a:cubicBezTo>
                  <a:cubicBezTo>
                    <a:pt x="25" y="15"/>
                    <a:pt x="25" y="14"/>
                    <a:pt x="25" y="12"/>
                  </a:cubicBezTo>
                  <a:cubicBezTo>
                    <a:pt x="25" y="12"/>
                    <a:pt x="25" y="11"/>
                    <a:pt x="25" y="10"/>
                  </a:cubicBezTo>
                  <a:cubicBezTo>
                    <a:pt x="25" y="10"/>
                    <a:pt x="25" y="9"/>
                    <a:pt x="25" y="8"/>
                  </a:cubicBezTo>
                  <a:cubicBezTo>
                    <a:pt x="24" y="6"/>
                    <a:pt x="22" y="4"/>
                    <a:pt x="21" y="2"/>
                  </a:cubicBezTo>
                  <a:cubicBezTo>
                    <a:pt x="20" y="2"/>
                    <a:pt x="19" y="1"/>
                    <a:pt x="18" y="1"/>
                  </a:cubicBezTo>
                  <a:cubicBezTo>
                    <a:pt x="17" y="0"/>
                    <a:pt x="15"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2" name="Freeform 104"/>
            <p:cNvSpPr/>
            <p:nvPr/>
          </p:nvSpPr>
          <p:spPr bwMode="auto">
            <a:xfrm>
              <a:off x="11341559" y="4552498"/>
              <a:ext cx="59583" cy="53268"/>
            </a:xfrm>
            <a:custGeom>
              <a:avLst/>
              <a:gdLst>
                <a:gd name="T0" fmla="*/ 13 w 25"/>
                <a:gd name="T1" fmla="*/ 0 h 26"/>
                <a:gd name="T2" fmla="*/ 13 w 25"/>
                <a:gd name="T3" fmla="*/ 0 h 26"/>
                <a:gd name="T4" fmla="*/ 11 w 25"/>
                <a:gd name="T5" fmla="*/ 0 h 26"/>
                <a:gd name="T6" fmla="*/ 9 w 25"/>
                <a:gd name="T7" fmla="*/ 1 h 26"/>
                <a:gd name="T8" fmla="*/ 0 w 25"/>
                <a:gd name="T9" fmla="*/ 13 h 26"/>
                <a:gd name="T10" fmla="*/ 13 w 25"/>
                <a:gd name="T11" fmla="*/ 26 h 26"/>
                <a:gd name="T12" fmla="*/ 25 w 25"/>
                <a:gd name="T13" fmla="*/ 13 h 26"/>
                <a:gd name="T14" fmla="*/ 14 w 25"/>
                <a:gd name="T15" fmla="*/ 0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13" y="0"/>
                    <a:pt x="13" y="0"/>
                    <a:pt x="13" y="0"/>
                  </a:cubicBezTo>
                  <a:cubicBezTo>
                    <a:pt x="12" y="0"/>
                    <a:pt x="11" y="0"/>
                    <a:pt x="11" y="0"/>
                  </a:cubicBezTo>
                  <a:cubicBezTo>
                    <a:pt x="10" y="1"/>
                    <a:pt x="9" y="1"/>
                    <a:pt x="9" y="1"/>
                  </a:cubicBezTo>
                  <a:cubicBezTo>
                    <a:pt x="4" y="3"/>
                    <a:pt x="0" y="7"/>
                    <a:pt x="0" y="13"/>
                  </a:cubicBezTo>
                  <a:cubicBezTo>
                    <a:pt x="0" y="20"/>
                    <a:pt x="6" y="26"/>
                    <a:pt x="13" y="26"/>
                  </a:cubicBezTo>
                  <a:cubicBezTo>
                    <a:pt x="20" y="26"/>
                    <a:pt x="25" y="20"/>
                    <a:pt x="25" y="13"/>
                  </a:cubicBezTo>
                  <a:cubicBezTo>
                    <a:pt x="25" y="6"/>
                    <a:pt x="21" y="1"/>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3" name="Freeform 105"/>
            <p:cNvSpPr/>
            <p:nvPr/>
          </p:nvSpPr>
          <p:spPr bwMode="auto">
            <a:xfrm>
              <a:off x="11184120" y="4382668"/>
              <a:ext cx="59583" cy="54141"/>
            </a:xfrm>
            <a:custGeom>
              <a:avLst/>
              <a:gdLst>
                <a:gd name="T0" fmla="*/ 12 w 25"/>
                <a:gd name="T1" fmla="*/ 0 h 26"/>
                <a:gd name="T2" fmla="*/ 10 w 25"/>
                <a:gd name="T3" fmla="*/ 0 h 26"/>
                <a:gd name="T4" fmla="*/ 9 w 25"/>
                <a:gd name="T5" fmla="*/ 1 h 26"/>
                <a:gd name="T6" fmla="*/ 4 w 25"/>
                <a:gd name="T7" fmla="*/ 3 h 26"/>
                <a:gd name="T8" fmla="*/ 3 w 25"/>
                <a:gd name="T9" fmla="*/ 4 h 26"/>
                <a:gd name="T10" fmla="*/ 0 w 25"/>
                <a:gd name="T11" fmla="*/ 13 h 26"/>
                <a:gd name="T12" fmla="*/ 12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0" y="0"/>
                  </a:cubicBezTo>
                  <a:cubicBezTo>
                    <a:pt x="10" y="0"/>
                    <a:pt x="9" y="0"/>
                    <a:pt x="9" y="1"/>
                  </a:cubicBezTo>
                  <a:cubicBezTo>
                    <a:pt x="7" y="1"/>
                    <a:pt x="6" y="2"/>
                    <a:pt x="4" y="3"/>
                  </a:cubicBezTo>
                  <a:cubicBezTo>
                    <a:pt x="4" y="3"/>
                    <a:pt x="3" y="4"/>
                    <a:pt x="3" y="4"/>
                  </a:cubicBezTo>
                  <a:cubicBezTo>
                    <a:pt x="1" y="6"/>
                    <a:pt x="0" y="9"/>
                    <a:pt x="0" y="13"/>
                  </a:cubicBezTo>
                  <a:cubicBezTo>
                    <a:pt x="0" y="20"/>
                    <a:pt x="5" y="26"/>
                    <a:pt x="12" y="26"/>
                  </a:cubicBezTo>
                  <a:cubicBezTo>
                    <a:pt x="19" y="26"/>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4" name="Freeform 106"/>
            <p:cNvSpPr/>
            <p:nvPr/>
          </p:nvSpPr>
          <p:spPr bwMode="auto">
            <a:xfrm>
              <a:off x="10926494" y="4199790"/>
              <a:ext cx="59583" cy="53268"/>
            </a:xfrm>
            <a:custGeom>
              <a:avLst/>
              <a:gdLst>
                <a:gd name="T0" fmla="*/ 12 w 25"/>
                <a:gd name="T1" fmla="*/ 0 h 26"/>
                <a:gd name="T2" fmla="*/ 11 w 25"/>
                <a:gd name="T3" fmla="*/ 0 h 26"/>
                <a:gd name="T4" fmla="*/ 5 w 25"/>
                <a:gd name="T5" fmla="*/ 3 h 26"/>
                <a:gd name="T6" fmla="*/ 4 w 25"/>
                <a:gd name="T7" fmla="*/ 4 h 26"/>
                <a:gd name="T8" fmla="*/ 0 w 25"/>
                <a:gd name="T9" fmla="*/ 13 h 26"/>
                <a:gd name="T10" fmla="*/ 12 w 25"/>
                <a:gd name="T11" fmla="*/ 26 h 26"/>
                <a:gd name="T12" fmla="*/ 25 w 25"/>
                <a:gd name="T13" fmla="*/ 13 h 26"/>
                <a:gd name="T14" fmla="*/ 13 w 25"/>
                <a:gd name="T15" fmla="*/ 0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1" y="0"/>
                  </a:cubicBezTo>
                  <a:cubicBezTo>
                    <a:pt x="9" y="0"/>
                    <a:pt x="7" y="1"/>
                    <a:pt x="5" y="3"/>
                  </a:cubicBezTo>
                  <a:cubicBezTo>
                    <a:pt x="4" y="3"/>
                    <a:pt x="4" y="3"/>
                    <a:pt x="4" y="4"/>
                  </a:cubicBezTo>
                  <a:cubicBezTo>
                    <a:pt x="1" y="6"/>
                    <a:pt x="0" y="9"/>
                    <a:pt x="0" y="13"/>
                  </a:cubicBezTo>
                  <a:cubicBezTo>
                    <a:pt x="0" y="20"/>
                    <a:pt x="5" y="26"/>
                    <a:pt x="12" y="26"/>
                  </a:cubicBezTo>
                  <a:cubicBezTo>
                    <a:pt x="19" y="26"/>
                    <a:pt x="25" y="20"/>
                    <a:pt x="25" y="13"/>
                  </a:cubicBezTo>
                  <a:cubicBezTo>
                    <a:pt x="25" y="6"/>
                    <a:pt x="20"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5" name="Freeform 107"/>
            <p:cNvSpPr/>
            <p:nvPr/>
          </p:nvSpPr>
          <p:spPr bwMode="auto">
            <a:xfrm>
              <a:off x="10393349" y="3989066"/>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16 w 25"/>
                <a:gd name="T11" fmla="*/ 0 h 25"/>
                <a:gd name="T12" fmla="*/ 14 w 25"/>
                <a:gd name="T13" fmla="*/ 0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1" y="0"/>
                    <a:pt x="11" y="0"/>
                  </a:cubicBezTo>
                  <a:cubicBezTo>
                    <a:pt x="5" y="1"/>
                    <a:pt x="0" y="6"/>
                    <a:pt x="0" y="13"/>
                  </a:cubicBezTo>
                  <a:cubicBezTo>
                    <a:pt x="0" y="20"/>
                    <a:pt x="5" y="25"/>
                    <a:pt x="12" y="25"/>
                  </a:cubicBezTo>
                  <a:cubicBezTo>
                    <a:pt x="19" y="25"/>
                    <a:pt x="25" y="20"/>
                    <a:pt x="25" y="13"/>
                  </a:cubicBezTo>
                  <a:cubicBezTo>
                    <a:pt x="25" y="7"/>
                    <a:pt x="21" y="2"/>
                    <a:pt x="16" y="0"/>
                  </a:cubicBezTo>
                  <a:cubicBezTo>
                    <a:pt x="15" y="0"/>
                    <a:pt x="15" y="0"/>
                    <a:pt x="14" y="0"/>
                  </a:cubicBezTo>
                  <a:cubicBezTo>
                    <a:pt x="14" y="0"/>
                    <a:pt x="13"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6" name="Freeform 108"/>
            <p:cNvSpPr/>
            <p:nvPr/>
          </p:nvSpPr>
          <p:spPr bwMode="auto">
            <a:xfrm>
              <a:off x="9956815" y="4074822"/>
              <a:ext cx="59583" cy="54141"/>
            </a:xfrm>
            <a:custGeom>
              <a:avLst/>
              <a:gdLst>
                <a:gd name="T0" fmla="*/ 13 w 25"/>
                <a:gd name="T1" fmla="*/ 0 h 26"/>
                <a:gd name="T2" fmla="*/ 0 w 25"/>
                <a:gd name="T3" fmla="*/ 11 h 26"/>
                <a:gd name="T4" fmla="*/ 0 w 25"/>
                <a:gd name="T5" fmla="*/ 13 h 26"/>
                <a:gd name="T6" fmla="*/ 0 w 25"/>
                <a:gd name="T7" fmla="*/ 13 h 26"/>
                <a:gd name="T8" fmla="*/ 13 w 25"/>
                <a:gd name="T9" fmla="*/ 26 h 26"/>
                <a:gd name="T10" fmla="*/ 25 w 25"/>
                <a:gd name="T11" fmla="*/ 13 h 26"/>
                <a:gd name="T12" fmla="*/ 17 w 25"/>
                <a:gd name="T13" fmla="*/ 1 h 26"/>
                <a:gd name="T14" fmla="*/ 15 w 25"/>
                <a:gd name="T15" fmla="*/ 1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1" y="5"/>
                    <a:pt x="0" y="11"/>
                  </a:cubicBezTo>
                  <a:cubicBezTo>
                    <a:pt x="0" y="12"/>
                    <a:pt x="0" y="12"/>
                    <a:pt x="0" y="13"/>
                  </a:cubicBezTo>
                  <a:cubicBezTo>
                    <a:pt x="0" y="13"/>
                    <a:pt x="0" y="13"/>
                    <a:pt x="0" y="13"/>
                  </a:cubicBezTo>
                  <a:cubicBezTo>
                    <a:pt x="0" y="20"/>
                    <a:pt x="6" y="26"/>
                    <a:pt x="13" y="26"/>
                  </a:cubicBezTo>
                  <a:cubicBezTo>
                    <a:pt x="20" y="26"/>
                    <a:pt x="25" y="20"/>
                    <a:pt x="25" y="13"/>
                  </a:cubicBezTo>
                  <a:cubicBezTo>
                    <a:pt x="25" y="8"/>
                    <a:pt x="22" y="3"/>
                    <a:pt x="17" y="1"/>
                  </a:cubicBezTo>
                  <a:cubicBezTo>
                    <a:pt x="16" y="1"/>
                    <a:pt x="16" y="1"/>
                    <a:pt x="15" y="1"/>
                  </a:cubicBezTo>
                  <a:cubicBezTo>
                    <a:pt x="14" y="1"/>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7" name="Freeform 109"/>
            <p:cNvSpPr/>
            <p:nvPr/>
          </p:nvSpPr>
          <p:spPr bwMode="auto">
            <a:xfrm>
              <a:off x="9452297" y="4220775"/>
              <a:ext cx="59583" cy="51520"/>
            </a:xfrm>
            <a:custGeom>
              <a:avLst/>
              <a:gdLst>
                <a:gd name="T0" fmla="*/ 13 w 25"/>
                <a:gd name="T1" fmla="*/ 0 h 25"/>
                <a:gd name="T2" fmla="*/ 10 w 25"/>
                <a:gd name="T3" fmla="*/ 0 h 25"/>
                <a:gd name="T4" fmla="*/ 9 w 25"/>
                <a:gd name="T5" fmla="*/ 1 h 25"/>
                <a:gd name="T6" fmla="*/ 5 w 25"/>
                <a:gd name="T7" fmla="*/ 3 h 25"/>
                <a:gd name="T8" fmla="*/ 4 w 25"/>
                <a:gd name="T9" fmla="*/ 4 h 25"/>
                <a:gd name="T10" fmla="*/ 0 w 25"/>
                <a:gd name="T11" fmla="*/ 13 h 25"/>
                <a:gd name="T12" fmla="*/ 13 w 25"/>
                <a:gd name="T13" fmla="*/ 25 h 25"/>
                <a:gd name="T14" fmla="*/ 25 w 25"/>
                <a:gd name="T15" fmla="*/ 13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1" y="0"/>
                    <a:pt x="10" y="0"/>
                  </a:cubicBezTo>
                  <a:cubicBezTo>
                    <a:pt x="10" y="0"/>
                    <a:pt x="9" y="1"/>
                    <a:pt x="9" y="1"/>
                  </a:cubicBezTo>
                  <a:cubicBezTo>
                    <a:pt x="7" y="1"/>
                    <a:pt x="6" y="2"/>
                    <a:pt x="5" y="3"/>
                  </a:cubicBezTo>
                  <a:cubicBezTo>
                    <a:pt x="5" y="3"/>
                    <a:pt x="4" y="3"/>
                    <a:pt x="4" y="4"/>
                  </a:cubicBezTo>
                  <a:cubicBezTo>
                    <a:pt x="1" y="6"/>
                    <a:pt x="0" y="9"/>
                    <a:pt x="0" y="13"/>
                  </a:cubicBezTo>
                  <a:cubicBezTo>
                    <a:pt x="0" y="20"/>
                    <a:pt x="6" y="25"/>
                    <a:pt x="13" y="25"/>
                  </a:cubicBezTo>
                  <a:cubicBezTo>
                    <a:pt x="20" y="25"/>
                    <a:pt x="25" y="20"/>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8" name="Freeform 110"/>
            <p:cNvSpPr/>
            <p:nvPr/>
          </p:nvSpPr>
          <p:spPr bwMode="auto">
            <a:xfrm>
              <a:off x="9109961" y="4062985"/>
              <a:ext cx="62614" cy="51520"/>
            </a:xfrm>
            <a:custGeom>
              <a:avLst/>
              <a:gdLst>
                <a:gd name="T0" fmla="*/ 13 w 26"/>
                <a:gd name="T1" fmla="*/ 0 h 25"/>
                <a:gd name="T2" fmla="*/ 7 w 26"/>
                <a:gd name="T3" fmla="*/ 2 h 25"/>
                <a:gd name="T4" fmla="*/ 6 w 26"/>
                <a:gd name="T5" fmla="*/ 3 h 25"/>
                <a:gd name="T6" fmla="*/ 0 w 26"/>
                <a:gd name="T7" fmla="*/ 13 h 25"/>
                <a:gd name="T8" fmla="*/ 0 w 26"/>
                <a:gd name="T9" fmla="*/ 13 h 25"/>
                <a:gd name="T10" fmla="*/ 1 w 26"/>
                <a:gd name="T11" fmla="*/ 15 h 25"/>
                <a:gd name="T12" fmla="*/ 13 w 26"/>
                <a:gd name="T13" fmla="*/ 25 h 25"/>
                <a:gd name="T14" fmla="*/ 26 w 26"/>
                <a:gd name="T15" fmla="*/ 13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9" y="1"/>
                    <a:pt x="7" y="2"/>
                  </a:cubicBezTo>
                  <a:cubicBezTo>
                    <a:pt x="7" y="2"/>
                    <a:pt x="6" y="2"/>
                    <a:pt x="6" y="3"/>
                  </a:cubicBezTo>
                  <a:cubicBezTo>
                    <a:pt x="2" y="5"/>
                    <a:pt x="0" y="9"/>
                    <a:pt x="0" y="13"/>
                  </a:cubicBezTo>
                  <a:cubicBezTo>
                    <a:pt x="0" y="13"/>
                    <a:pt x="0" y="13"/>
                    <a:pt x="0" y="13"/>
                  </a:cubicBezTo>
                  <a:cubicBezTo>
                    <a:pt x="0" y="14"/>
                    <a:pt x="0" y="14"/>
                    <a:pt x="1" y="15"/>
                  </a:cubicBezTo>
                  <a:cubicBezTo>
                    <a:pt x="2" y="21"/>
                    <a:pt x="7" y="25"/>
                    <a:pt x="13" y="25"/>
                  </a:cubicBezTo>
                  <a:cubicBezTo>
                    <a:pt x="20" y="25"/>
                    <a:pt x="26" y="20"/>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9" name="Freeform 111"/>
            <p:cNvSpPr/>
            <p:nvPr/>
          </p:nvSpPr>
          <p:spPr bwMode="auto">
            <a:xfrm>
              <a:off x="8657324" y="3975816"/>
              <a:ext cx="62614" cy="54141"/>
            </a:xfrm>
            <a:custGeom>
              <a:avLst/>
              <a:gdLst>
                <a:gd name="T0" fmla="*/ 13 w 26"/>
                <a:gd name="T1" fmla="*/ 0 h 26"/>
                <a:gd name="T2" fmla="*/ 0 w 26"/>
                <a:gd name="T3" fmla="*/ 13 h 26"/>
                <a:gd name="T4" fmla="*/ 13 w 26"/>
                <a:gd name="T5" fmla="*/ 26 h 26"/>
                <a:gd name="T6" fmla="*/ 26 w 26"/>
                <a:gd name="T7" fmla="*/ 13 h 26"/>
                <a:gd name="T8" fmla="*/ 23 w 26"/>
                <a:gd name="T9" fmla="*/ 6 h 26"/>
                <a:gd name="T10" fmla="*/ 22 w 26"/>
                <a:gd name="T11" fmla="*/ 5 h 26"/>
                <a:gd name="T12" fmla="*/ 18 w 26"/>
                <a:gd name="T13" fmla="*/ 1 h 26"/>
                <a:gd name="T14" fmla="*/ 16 w 26"/>
                <a:gd name="T15" fmla="*/ 1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20" y="26"/>
                    <a:pt x="26" y="20"/>
                    <a:pt x="26" y="13"/>
                  </a:cubicBezTo>
                  <a:cubicBezTo>
                    <a:pt x="26" y="10"/>
                    <a:pt x="25" y="8"/>
                    <a:pt x="23" y="6"/>
                  </a:cubicBezTo>
                  <a:cubicBezTo>
                    <a:pt x="23" y="5"/>
                    <a:pt x="23" y="5"/>
                    <a:pt x="22" y="5"/>
                  </a:cubicBezTo>
                  <a:cubicBezTo>
                    <a:pt x="21" y="3"/>
                    <a:pt x="20" y="2"/>
                    <a:pt x="18" y="1"/>
                  </a:cubicBezTo>
                  <a:cubicBezTo>
                    <a:pt x="17" y="1"/>
                    <a:pt x="17" y="1"/>
                    <a:pt x="16" y="1"/>
                  </a:cubicBezTo>
                  <a:cubicBezTo>
                    <a:pt x="15" y="1"/>
                    <a:pt x="14"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0" name="Freeform 112"/>
            <p:cNvSpPr/>
            <p:nvPr/>
          </p:nvSpPr>
          <p:spPr bwMode="auto">
            <a:xfrm>
              <a:off x="9482710" y="3801884"/>
              <a:ext cx="59583" cy="52393"/>
            </a:xfrm>
            <a:custGeom>
              <a:avLst/>
              <a:gdLst>
                <a:gd name="T0" fmla="*/ 13 w 25"/>
                <a:gd name="T1" fmla="*/ 0 h 25"/>
                <a:gd name="T2" fmla="*/ 0 w 25"/>
                <a:gd name="T3" fmla="*/ 12 h 25"/>
                <a:gd name="T4" fmla="*/ 13 w 25"/>
                <a:gd name="T5" fmla="*/ 25 h 25"/>
                <a:gd name="T6" fmla="*/ 25 w 25"/>
                <a:gd name="T7" fmla="*/ 12 h 25"/>
                <a:gd name="T8" fmla="*/ 25 w 25"/>
                <a:gd name="T9" fmla="*/ 9 h 25"/>
                <a:gd name="T10" fmla="*/ 24 w 25"/>
                <a:gd name="T11" fmla="*/ 7 h 25"/>
                <a:gd name="T12" fmla="*/ 15 w 25"/>
                <a:gd name="T13" fmla="*/ 0 h 25"/>
                <a:gd name="T14" fmla="*/ 14 w 25"/>
                <a:gd name="T15" fmla="*/ 0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9"/>
                    <a:pt x="6" y="25"/>
                    <a:pt x="13" y="25"/>
                  </a:cubicBezTo>
                  <a:cubicBezTo>
                    <a:pt x="20" y="25"/>
                    <a:pt x="25" y="19"/>
                    <a:pt x="25" y="12"/>
                  </a:cubicBezTo>
                  <a:cubicBezTo>
                    <a:pt x="25" y="11"/>
                    <a:pt x="25" y="10"/>
                    <a:pt x="25" y="9"/>
                  </a:cubicBezTo>
                  <a:cubicBezTo>
                    <a:pt x="25" y="8"/>
                    <a:pt x="25" y="8"/>
                    <a:pt x="24" y="7"/>
                  </a:cubicBezTo>
                  <a:cubicBezTo>
                    <a:pt x="23" y="4"/>
                    <a:pt x="19" y="1"/>
                    <a:pt x="15" y="0"/>
                  </a:cubicBezTo>
                  <a:cubicBezTo>
                    <a:pt x="15" y="0"/>
                    <a:pt x="14" y="0"/>
                    <a:pt x="14" y="0"/>
                  </a:cubicBezTo>
                  <a:cubicBezTo>
                    <a:pt x="13"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1" name="Freeform 113"/>
            <p:cNvSpPr/>
            <p:nvPr/>
          </p:nvSpPr>
          <p:spPr bwMode="auto">
            <a:xfrm>
              <a:off x="9084914" y="4595140"/>
              <a:ext cx="62614" cy="51520"/>
            </a:xfrm>
            <a:custGeom>
              <a:avLst/>
              <a:gdLst>
                <a:gd name="T0" fmla="*/ 13 w 26"/>
                <a:gd name="T1" fmla="*/ 0 h 25"/>
                <a:gd name="T2" fmla="*/ 8 w 26"/>
                <a:gd name="T3" fmla="*/ 1 h 25"/>
                <a:gd name="T4" fmla="*/ 7 w 26"/>
                <a:gd name="T5" fmla="*/ 2 h 25"/>
                <a:gd name="T6" fmla="*/ 0 w 26"/>
                <a:gd name="T7" fmla="*/ 13 h 25"/>
                <a:gd name="T8" fmla="*/ 13 w 26"/>
                <a:gd name="T9" fmla="*/ 25 h 25"/>
                <a:gd name="T10" fmla="*/ 26 w 26"/>
                <a:gd name="T11" fmla="*/ 13 h 25"/>
                <a:gd name="T12" fmla="*/ 16 w 26"/>
                <a:gd name="T13" fmla="*/ 0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10" y="0"/>
                    <a:pt x="8" y="1"/>
                  </a:cubicBezTo>
                  <a:cubicBezTo>
                    <a:pt x="8" y="1"/>
                    <a:pt x="7" y="1"/>
                    <a:pt x="7" y="2"/>
                  </a:cubicBezTo>
                  <a:cubicBezTo>
                    <a:pt x="3" y="4"/>
                    <a:pt x="0" y="8"/>
                    <a:pt x="0" y="13"/>
                  </a:cubicBezTo>
                  <a:cubicBezTo>
                    <a:pt x="0" y="20"/>
                    <a:pt x="6" y="25"/>
                    <a:pt x="13" y="25"/>
                  </a:cubicBezTo>
                  <a:cubicBezTo>
                    <a:pt x="20" y="25"/>
                    <a:pt x="26" y="20"/>
                    <a:pt x="26" y="13"/>
                  </a:cubicBezTo>
                  <a:cubicBezTo>
                    <a:pt x="26" y="7"/>
                    <a:pt x="21" y="2"/>
                    <a:pt x="16" y="0"/>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2" name="Freeform 114"/>
            <p:cNvSpPr/>
            <p:nvPr/>
          </p:nvSpPr>
          <p:spPr bwMode="auto">
            <a:xfrm>
              <a:off x="8360338" y="4356908"/>
              <a:ext cx="62614" cy="51520"/>
            </a:xfrm>
            <a:custGeom>
              <a:avLst/>
              <a:gdLst>
                <a:gd name="T0" fmla="*/ 13 w 26"/>
                <a:gd name="T1" fmla="*/ 0 h 25"/>
                <a:gd name="T2" fmla="*/ 12 w 26"/>
                <a:gd name="T3" fmla="*/ 0 h 25"/>
                <a:gd name="T4" fmla="*/ 2 w 26"/>
                <a:gd name="T5" fmla="*/ 6 h 25"/>
                <a:gd name="T6" fmla="*/ 1 w 26"/>
                <a:gd name="T7" fmla="*/ 7 h 25"/>
                <a:gd name="T8" fmla="*/ 0 w 26"/>
                <a:gd name="T9" fmla="*/ 13 h 25"/>
                <a:gd name="T10" fmla="*/ 13 w 26"/>
                <a:gd name="T11" fmla="*/ 25 h 25"/>
                <a:gd name="T12" fmla="*/ 26 w 26"/>
                <a:gd name="T13" fmla="*/ 13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3" y="0"/>
                    <a:pt x="12" y="0"/>
                    <a:pt x="12" y="0"/>
                  </a:cubicBezTo>
                  <a:cubicBezTo>
                    <a:pt x="8" y="0"/>
                    <a:pt x="4" y="3"/>
                    <a:pt x="2" y="6"/>
                  </a:cubicBezTo>
                  <a:cubicBezTo>
                    <a:pt x="2" y="6"/>
                    <a:pt x="2" y="7"/>
                    <a:pt x="1" y="7"/>
                  </a:cubicBezTo>
                  <a:cubicBezTo>
                    <a:pt x="1" y="9"/>
                    <a:pt x="0" y="11"/>
                    <a:pt x="0" y="13"/>
                  </a:cubicBezTo>
                  <a:cubicBezTo>
                    <a:pt x="0" y="20"/>
                    <a:pt x="6" y="25"/>
                    <a:pt x="13" y="25"/>
                  </a:cubicBezTo>
                  <a:cubicBezTo>
                    <a:pt x="20" y="25"/>
                    <a:pt x="26" y="20"/>
                    <a:pt x="26" y="13"/>
                  </a:cubicBezTo>
                  <a:cubicBezTo>
                    <a:pt x="26" y="6"/>
                    <a:pt x="21"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3" name="Freeform 115"/>
            <p:cNvSpPr/>
            <p:nvPr/>
          </p:nvSpPr>
          <p:spPr bwMode="auto">
            <a:xfrm>
              <a:off x="7788457" y="4293818"/>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24 w 25"/>
                <a:gd name="T11" fmla="*/ 7 h 25"/>
                <a:gd name="T12" fmla="*/ 23 w 25"/>
                <a:gd name="T13" fmla="*/ 6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5" y="1"/>
                    <a:pt x="0" y="6"/>
                    <a:pt x="0" y="13"/>
                  </a:cubicBezTo>
                  <a:cubicBezTo>
                    <a:pt x="0" y="20"/>
                    <a:pt x="5" y="25"/>
                    <a:pt x="12" y="25"/>
                  </a:cubicBezTo>
                  <a:cubicBezTo>
                    <a:pt x="19" y="25"/>
                    <a:pt x="25" y="20"/>
                    <a:pt x="25" y="13"/>
                  </a:cubicBezTo>
                  <a:cubicBezTo>
                    <a:pt x="25" y="11"/>
                    <a:pt x="25" y="9"/>
                    <a:pt x="24" y="7"/>
                  </a:cubicBezTo>
                  <a:cubicBezTo>
                    <a:pt x="24" y="7"/>
                    <a:pt x="23" y="6"/>
                    <a:pt x="23" y="6"/>
                  </a:cubicBezTo>
                  <a:cubicBezTo>
                    <a:pt x="21" y="3"/>
                    <a:pt x="17" y="0"/>
                    <a:pt x="13" y="0"/>
                  </a:cubicBezTo>
                  <a:cubicBezTo>
                    <a:pt x="13" y="0"/>
                    <a:pt x="13"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7" name="Freeform 116"/>
            <p:cNvSpPr/>
            <p:nvPr/>
          </p:nvSpPr>
          <p:spPr bwMode="auto">
            <a:xfrm>
              <a:off x="7983466" y="4085651"/>
              <a:ext cx="59583" cy="54141"/>
            </a:xfrm>
            <a:custGeom>
              <a:avLst/>
              <a:gdLst>
                <a:gd name="T0" fmla="*/ 12 w 25"/>
                <a:gd name="T1" fmla="*/ 0 h 26"/>
                <a:gd name="T2" fmla="*/ 0 w 25"/>
                <a:gd name="T3" fmla="*/ 13 h 26"/>
                <a:gd name="T4" fmla="*/ 0 w 25"/>
                <a:gd name="T5" fmla="*/ 13 h 26"/>
                <a:gd name="T6" fmla="*/ 0 w 25"/>
                <a:gd name="T7" fmla="*/ 15 h 26"/>
                <a:gd name="T8" fmla="*/ 12 w 25"/>
                <a:gd name="T9" fmla="*/ 26 h 26"/>
                <a:gd name="T10" fmla="*/ 14 w 25"/>
                <a:gd name="T11" fmla="*/ 26 h 26"/>
                <a:gd name="T12" fmla="*/ 16 w 25"/>
                <a:gd name="T13" fmla="*/ 25 h 26"/>
                <a:gd name="T14" fmla="*/ 25 w 25"/>
                <a:gd name="T15" fmla="*/ 16 h 26"/>
                <a:gd name="T16" fmla="*/ 25 w 25"/>
                <a:gd name="T17" fmla="*/ 14 h 26"/>
                <a:gd name="T18" fmla="*/ 25 w 25"/>
                <a:gd name="T19" fmla="*/ 13 h 26"/>
                <a:gd name="T20" fmla="*/ 21 w 25"/>
                <a:gd name="T21" fmla="*/ 3 h 26"/>
                <a:gd name="T22" fmla="*/ 19 w 25"/>
                <a:gd name="T23" fmla="*/ 2 h 26"/>
                <a:gd name="T24" fmla="*/ 12 w 25"/>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6">
                  <a:moveTo>
                    <a:pt x="12" y="0"/>
                  </a:moveTo>
                  <a:cubicBezTo>
                    <a:pt x="5" y="0"/>
                    <a:pt x="0" y="6"/>
                    <a:pt x="0" y="13"/>
                  </a:cubicBezTo>
                  <a:cubicBezTo>
                    <a:pt x="0" y="13"/>
                    <a:pt x="0" y="13"/>
                    <a:pt x="0" y="13"/>
                  </a:cubicBezTo>
                  <a:cubicBezTo>
                    <a:pt x="0" y="14"/>
                    <a:pt x="0" y="14"/>
                    <a:pt x="0" y="15"/>
                  </a:cubicBezTo>
                  <a:cubicBezTo>
                    <a:pt x="1" y="21"/>
                    <a:pt x="6" y="26"/>
                    <a:pt x="12" y="26"/>
                  </a:cubicBezTo>
                  <a:cubicBezTo>
                    <a:pt x="13" y="26"/>
                    <a:pt x="13" y="26"/>
                    <a:pt x="14" y="26"/>
                  </a:cubicBezTo>
                  <a:cubicBezTo>
                    <a:pt x="15" y="25"/>
                    <a:pt x="16" y="25"/>
                    <a:pt x="16" y="25"/>
                  </a:cubicBezTo>
                  <a:cubicBezTo>
                    <a:pt x="20" y="24"/>
                    <a:pt x="24" y="20"/>
                    <a:pt x="25" y="16"/>
                  </a:cubicBezTo>
                  <a:cubicBezTo>
                    <a:pt x="25" y="16"/>
                    <a:pt x="25" y="15"/>
                    <a:pt x="25" y="14"/>
                  </a:cubicBezTo>
                  <a:cubicBezTo>
                    <a:pt x="25" y="14"/>
                    <a:pt x="25" y="13"/>
                    <a:pt x="25" y="13"/>
                  </a:cubicBezTo>
                  <a:cubicBezTo>
                    <a:pt x="25" y="9"/>
                    <a:pt x="23" y="6"/>
                    <a:pt x="21" y="3"/>
                  </a:cubicBezTo>
                  <a:cubicBezTo>
                    <a:pt x="20" y="3"/>
                    <a:pt x="20" y="3"/>
                    <a:pt x="19" y="2"/>
                  </a:cubicBezTo>
                  <a:cubicBezTo>
                    <a:pt x="17" y="1"/>
                    <a:pt x="15"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9" name="Freeform 117"/>
            <p:cNvSpPr/>
            <p:nvPr/>
          </p:nvSpPr>
          <p:spPr bwMode="auto">
            <a:xfrm>
              <a:off x="7580925" y="4499564"/>
              <a:ext cx="59583" cy="52393"/>
            </a:xfrm>
            <a:custGeom>
              <a:avLst/>
              <a:gdLst>
                <a:gd name="T0" fmla="*/ 13 w 25"/>
                <a:gd name="T1" fmla="*/ 0 h 25"/>
                <a:gd name="T2" fmla="*/ 12 w 25"/>
                <a:gd name="T3" fmla="*/ 0 h 25"/>
                <a:gd name="T4" fmla="*/ 10 w 25"/>
                <a:gd name="T5" fmla="*/ 0 h 25"/>
                <a:gd name="T6" fmla="*/ 4 w 25"/>
                <a:gd name="T7" fmla="*/ 3 h 25"/>
                <a:gd name="T8" fmla="*/ 3 w 25"/>
                <a:gd name="T9" fmla="*/ 4 h 25"/>
                <a:gd name="T10" fmla="*/ 0 w 25"/>
                <a:gd name="T11" fmla="*/ 12 h 25"/>
                <a:gd name="T12" fmla="*/ 13 w 25"/>
                <a:gd name="T13" fmla="*/ 25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2" y="0"/>
                    <a:pt x="12" y="0"/>
                  </a:cubicBezTo>
                  <a:cubicBezTo>
                    <a:pt x="11" y="0"/>
                    <a:pt x="11" y="0"/>
                    <a:pt x="10" y="0"/>
                  </a:cubicBezTo>
                  <a:cubicBezTo>
                    <a:pt x="8" y="0"/>
                    <a:pt x="6" y="1"/>
                    <a:pt x="4" y="3"/>
                  </a:cubicBezTo>
                  <a:cubicBezTo>
                    <a:pt x="4" y="3"/>
                    <a:pt x="4" y="3"/>
                    <a:pt x="3" y="4"/>
                  </a:cubicBezTo>
                  <a:cubicBezTo>
                    <a:pt x="1" y="6"/>
                    <a:pt x="0" y="9"/>
                    <a:pt x="0" y="12"/>
                  </a:cubicBezTo>
                  <a:cubicBezTo>
                    <a:pt x="0" y="19"/>
                    <a:pt x="6" y="25"/>
                    <a:pt x="13" y="25"/>
                  </a:cubicBezTo>
                  <a:cubicBezTo>
                    <a:pt x="20" y="25"/>
                    <a:pt x="25" y="19"/>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0" name="Freeform 118"/>
            <p:cNvSpPr/>
            <p:nvPr/>
          </p:nvSpPr>
          <p:spPr bwMode="auto">
            <a:xfrm>
              <a:off x="6446651" y="4305858"/>
              <a:ext cx="59583" cy="51520"/>
            </a:xfrm>
            <a:custGeom>
              <a:avLst/>
              <a:gdLst>
                <a:gd name="T0" fmla="*/ 12 w 25"/>
                <a:gd name="T1" fmla="*/ 0 h 25"/>
                <a:gd name="T2" fmla="*/ 11 w 25"/>
                <a:gd name="T3" fmla="*/ 0 h 25"/>
                <a:gd name="T4" fmla="*/ 9 w 25"/>
                <a:gd name="T5" fmla="*/ 0 h 25"/>
                <a:gd name="T6" fmla="*/ 0 w 25"/>
                <a:gd name="T7" fmla="*/ 12 h 25"/>
                <a:gd name="T8" fmla="*/ 12 w 25"/>
                <a:gd name="T9" fmla="*/ 25 h 25"/>
                <a:gd name="T10" fmla="*/ 25 w 25"/>
                <a:gd name="T11" fmla="*/ 12 h 25"/>
                <a:gd name="T12" fmla="*/ 24 w 25"/>
                <a:gd name="T13" fmla="*/ 7 h 25"/>
                <a:gd name="T14" fmla="*/ 23 w 25"/>
                <a:gd name="T15" fmla="*/ 5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11" y="0"/>
                    <a:pt x="10" y="0"/>
                    <a:pt x="9" y="0"/>
                  </a:cubicBezTo>
                  <a:cubicBezTo>
                    <a:pt x="4" y="1"/>
                    <a:pt x="0" y="6"/>
                    <a:pt x="0" y="12"/>
                  </a:cubicBezTo>
                  <a:cubicBezTo>
                    <a:pt x="0" y="19"/>
                    <a:pt x="5" y="25"/>
                    <a:pt x="12" y="25"/>
                  </a:cubicBezTo>
                  <a:cubicBezTo>
                    <a:pt x="19" y="25"/>
                    <a:pt x="25" y="19"/>
                    <a:pt x="25" y="12"/>
                  </a:cubicBezTo>
                  <a:cubicBezTo>
                    <a:pt x="25" y="10"/>
                    <a:pt x="24" y="9"/>
                    <a:pt x="24" y="7"/>
                  </a:cubicBezTo>
                  <a:cubicBezTo>
                    <a:pt x="23" y="6"/>
                    <a:pt x="23" y="6"/>
                    <a:pt x="23" y="5"/>
                  </a:cubicBezTo>
                  <a:cubicBezTo>
                    <a:pt x="21" y="2"/>
                    <a:pt x="17"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1" name="Freeform 119"/>
            <p:cNvSpPr/>
            <p:nvPr/>
          </p:nvSpPr>
          <p:spPr bwMode="auto">
            <a:xfrm>
              <a:off x="6200926" y="3997474"/>
              <a:ext cx="62614" cy="54141"/>
            </a:xfrm>
            <a:custGeom>
              <a:avLst/>
              <a:gdLst>
                <a:gd name="T0" fmla="*/ 13 w 26"/>
                <a:gd name="T1" fmla="*/ 0 h 26"/>
                <a:gd name="T2" fmla="*/ 0 w 26"/>
                <a:gd name="T3" fmla="*/ 13 h 26"/>
                <a:gd name="T4" fmla="*/ 13 w 26"/>
                <a:gd name="T5" fmla="*/ 26 h 26"/>
                <a:gd name="T6" fmla="*/ 25 w 26"/>
                <a:gd name="T7" fmla="*/ 18 h 26"/>
                <a:gd name="T8" fmla="*/ 25 w 26"/>
                <a:gd name="T9" fmla="*/ 17 h 26"/>
                <a:gd name="T10" fmla="*/ 26 w 26"/>
                <a:gd name="T11" fmla="*/ 13 h 26"/>
                <a:gd name="T12" fmla="*/ 16 w 26"/>
                <a:gd name="T13" fmla="*/ 1 h 26"/>
                <a:gd name="T14" fmla="*/ 14 w 26"/>
                <a:gd name="T15" fmla="*/ 0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18" y="26"/>
                    <a:pt x="23" y="23"/>
                    <a:pt x="25" y="18"/>
                  </a:cubicBezTo>
                  <a:cubicBezTo>
                    <a:pt x="25" y="18"/>
                    <a:pt x="25" y="17"/>
                    <a:pt x="25" y="17"/>
                  </a:cubicBezTo>
                  <a:cubicBezTo>
                    <a:pt x="26" y="15"/>
                    <a:pt x="26" y="14"/>
                    <a:pt x="26" y="13"/>
                  </a:cubicBezTo>
                  <a:cubicBezTo>
                    <a:pt x="26" y="7"/>
                    <a:pt x="22" y="2"/>
                    <a:pt x="16" y="1"/>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2" name="Freeform 120"/>
            <p:cNvSpPr/>
            <p:nvPr/>
          </p:nvSpPr>
          <p:spPr bwMode="auto">
            <a:xfrm>
              <a:off x="7211595" y="3143413"/>
              <a:ext cx="57564" cy="49774"/>
            </a:xfrm>
            <a:custGeom>
              <a:avLst/>
              <a:gdLst>
                <a:gd name="T0" fmla="*/ 12 w 24"/>
                <a:gd name="T1" fmla="*/ 0 h 24"/>
                <a:gd name="T2" fmla="*/ 0 w 24"/>
                <a:gd name="T3" fmla="*/ 12 h 24"/>
                <a:gd name="T4" fmla="*/ 12 w 24"/>
                <a:gd name="T5" fmla="*/ 24 h 24"/>
                <a:gd name="T6" fmla="*/ 24 w 24"/>
                <a:gd name="T7" fmla="*/ 15 h 24"/>
                <a:gd name="T8" fmla="*/ 24 w 24"/>
                <a:gd name="T9" fmla="*/ 14 h 24"/>
                <a:gd name="T10" fmla="*/ 24 w 24"/>
                <a:gd name="T11" fmla="*/ 12 h 24"/>
                <a:gd name="T12" fmla="*/ 24 w 24"/>
                <a:gd name="T13" fmla="*/ 11 h 24"/>
                <a:gd name="T14" fmla="*/ 24 w 24"/>
                <a:gd name="T15" fmla="*/ 9 h 24"/>
                <a:gd name="T16" fmla="*/ 1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0"/>
                  </a:moveTo>
                  <a:cubicBezTo>
                    <a:pt x="5" y="0"/>
                    <a:pt x="0" y="5"/>
                    <a:pt x="0" y="12"/>
                  </a:cubicBezTo>
                  <a:cubicBezTo>
                    <a:pt x="0" y="18"/>
                    <a:pt x="5" y="24"/>
                    <a:pt x="12" y="24"/>
                  </a:cubicBezTo>
                  <a:cubicBezTo>
                    <a:pt x="17" y="24"/>
                    <a:pt x="22" y="20"/>
                    <a:pt x="24" y="15"/>
                  </a:cubicBezTo>
                  <a:cubicBezTo>
                    <a:pt x="24" y="15"/>
                    <a:pt x="24" y="14"/>
                    <a:pt x="24" y="14"/>
                  </a:cubicBezTo>
                  <a:cubicBezTo>
                    <a:pt x="24" y="13"/>
                    <a:pt x="24" y="12"/>
                    <a:pt x="24" y="12"/>
                  </a:cubicBezTo>
                  <a:cubicBezTo>
                    <a:pt x="24" y="11"/>
                    <a:pt x="24" y="11"/>
                    <a:pt x="24" y="11"/>
                  </a:cubicBezTo>
                  <a:cubicBezTo>
                    <a:pt x="24" y="10"/>
                    <a:pt x="24" y="10"/>
                    <a:pt x="24" y="9"/>
                  </a:cubicBezTo>
                  <a:cubicBezTo>
                    <a:pt x="23" y="4"/>
                    <a:pt x="18"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4" name="Freeform 121"/>
            <p:cNvSpPr/>
            <p:nvPr/>
          </p:nvSpPr>
          <p:spPr bwMode="auto">
            <a:xfrm>
              <a:off x="8294200" y="3520385"/>
              <a:ext cx="30296" cy="24450"/>
            </a:xfrm>
            <a:custGeom>
              <a:avLst/>
              <a:gdLst>
                <a:gd name="T0" fmla="*/ 6 w 13"/>
                <a:gd name="T1" fmla="*/ 0 h 12"/>
                <a:gd name="T2" fmla="*/ 6 w 13"/>
                <a:gd name="T3" fmla="*/ 0 h 12"/>
                <a:gd name="T4" fmla="*/ 5 w 13"/>
                <a:gd name="T5" fmla="*/ 0 h 12"/>
                <a:gd name="T6" fmla="*/ 1 w 13"/>
                <a:gd name="T7" fmla="*/ 3 h 12"/>
                <a:gd name="T8" fmla="*/ 1 w 13"/>
                <a:gd name="T9" fmla="*/ 4 h 12"/>
                <a:gd name="T10" fmla="*/ 0 w 13"/>
                <a:gd name="T11" fmla="*/ 6 h 12"/>
                <a:gd name="T12" fmla="*/ 6 w 13"/>
                <a:gd name="T13" fmla="*/ 12 h 12"/>
                <a:gd name="T14" fmla="*/ 13 w 13"/>
                <a:gd name="T15" fmla="*/ 6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6" y="0"/>
                    <a:pt x="5" y="0"/>
                    <a:pt x="5" y="0"/>
                  </a:cubicBezTo>
                  <a:cubicBezTo>
                    <a:pt x="3" y="1"/>
                    <a:pt x="2" y="1"/>
                    <a:pt x="1" y="3"/>
                  </a:cubicBezTo>
                  <a:cubicBezTo>
                    <a:pt x="1" y="3"/>
                    <a:pt x="1" y="4"/>
                    <a:pt x="1" y="4"/>
                  </a:cubicBezTo>
                  <a:cubicBezTo>
                    <a:pt x="0" y="5"/>
                    <a:pt x="0" y="5"/>
                    <a:pt x="0" y="6"/>
                  </a:cubicBezTo>
                  <a:cubicBezTo>
                    <a:pt x="0" y="9"/>
                    <a:pt x="3" y="12"/>
                    <a:pt x="6" y="12"/>
                  </a:cubicBezTo>
                  <a:cubicBezTo>
                    <a:pt x="10" y="12"/>
                    <a:pt x="13" y="9"/>
                    <a:pt x="13" y="6"/>
                  </a:cubicBezTo>
                  <a:cubicBezTo>
                    <a:pt x="13" y="3"/>
                    <a:pt x="10" y="0"/>
                    <a:pt x="6"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5" name="Freeform 5"/>
            <p:cNvSpPr>
              <a:spLocks noEditPoints="1"/>
            </p:cNvSpPr>
            <p:nvPr/>
          </p:nvSpPr>
          <p:spPr bwMode="auto">
            <a:xfrm>
              <a:off x="9593904" y="2916138"/>
              <a:ext cx="402543" cy="590394"/>
            </a:xfrm>
            <a:custGeom>
              <a:avLst/>
              <a:gdLst>
                <a:gd name="T0" fmla="*/ 1 w 95"/>
                <a:gd name="T1" fmla="*/ 149 h 153"/>
                <a:gd name="T2" fmla="*/ 5 w 95"/>
                <a:gd name="T3" fmla="*/ 148 h 153"/>
                <a:gd name="T4" fmla="*/ 4 w 95"/>
                <a:gd name="T5" fmla="*/ 146 h 153"/>
                <a:gd name="T6" fmla="*/ 4 w 95"/>
                <a:gd name="T7" fmla="*/ 146 h 153"/>
                <a:gd name="T8" fmla="*/ 11 w 95"/>
                <a:gd name="T9" fmla="*/ 140 h 153"/>
                <a:gd name="T10" fmla="*/ 8 w 95"/>
                <a:gd name="T11" fmla="*/ 145 h 153"/>
                <a:gd name="T12" fmla="*/ 11 w 95"/>
                <a:gd name="T13" fmla="*/ 140 h 153"/>
                <a:gd name="T14" fmla="*/ 3 w 95"/>
                <a:gd name="T15" fmla="*/ 144 h 153"/>
                <a:gd name="T16" fmla="*/ 7 w 95"/>
                <a:gd name="T17" fmla="*/ 139 h 153"/>
                <a:gd name="T18" fmla="*/ 8 w 95"/>
                <a:gd name="T19" fmla="*/ 137 h 153"/>
                <a:gd name="T20" fmla="*/ 8 w 95"/>
                <a:gd name="T21" fmla="*/ 137 h 153"/>
                <a:gd name="T22" fmla="*/ 16 w 95"/>
                <a:gd name="T23" fmla="*/ 137 h 153"/>
                <a:gd name="T24" fmla="*/ 12 w 95"/>
                <a:gd name="T25" fmla="*/ 138 h 153"/>
                <a:gd name="T26" fmla="*/ 16 w 95"/>
                <a:gd name="T27" fmla="*/ 137 h 153"/>
                <a:gd name="T28" fmla="*/ 15 w 95"/>
                <a:gd name="T29" fmla="*/ 135 h 153"/>
                <a:gd name="T30" fmla="*/ 21 w 95"/>
                <a:gd name="T31" fmla="*/ 132 h 153"/>
                <a:gd name="T32" fmla="*/ 9 w 95"/>
                <a:gd name="T33" fmla="*/ 130 h 153"/>
                <a:gd name="T34" fmla="*/ 9 w 95"/>
                <a:gd name="T35" fmla="*/ 135 h 153"/>
                <a:gd name="T36" fmla="*/ 9 w 95"/>
                <a:gd name="T37" fmla="*/ 130 h 153"/>
                <a:gd name="T38" fmla="*/ 20 w 95"/>
                <a:gd name="T39" fmla="*/ 130 h 153"/>
                <a:gd name="T40" fmla="*/ 28 w 95"/>
                <a:gd name="T41" fmla="*/ 124 h 153"/>
                <a:gd name="T42" fmla="*/ 28 w 95"/>
                <a:gd name="T43" fmla="*/ 122 h 153"/>
                <a:gd name="T44" fmla="*/ 30 w 95"/>
                <a:gd name="T45" fmla="*/ 123 h 153"/>
                <a:gd name="T46" fmla="*/ 14 w 95"/>
                <a:gd name="T47" fmla="*/ 119 h 153"/>
                <a:gd name="T48" fmla="*/ 12 w 95"/>
                <a:gd name="T49" fmla="*/ 128 h 153"/>
                <a:gd name="T50" fmla="*/ 14 w 95"/>
                <a:gd name="T51" fmla="*/ 119 h 153"/>
                <a:gd name="T52" fmla="*/ 14 w 95"/>
                <a:gd name="T53" fmla="*/ 118 h 153"/>
                <a:gd name="T54" fmla="*/ 17 w 95"/>
                <a:gd name="T55" fmla="*/ 117 h 153"/>
                <a:gd name="T56" fmla="*/ 20 w 95"/>
                <a:gd name="T57" fmla="*/ 109 h 153"/>
                <a:gd name="T58" fmla="*/ 16 w 95"/>
                <a:gd name="T59" fmla="*/ 114 h 153"/>
                <a:gd name="T60" fmla="*/ 20 w 95"/>
                <a:gd name="T61" fmla="*/ 109 h 153"/>
                <a:gd name="T62" fmla="*/ 19 w 95"/>
                <a:gd name="T63" fmla="*/ 106 h 153"/>
                <a:gd name="T64" fmla="*/ 21 w 95"/>
                <a:gd name="T65" fmla="*/ 105 h 153"/>
                <a:gd name="T66" fmla="*/ 32 w 95"/>
                <a:gd name="T67" fmla="*/ 80 h 153"/>
                <a:gd name="T68" fmla="*/ 21 w 95"/>
                <a:gd name="T69" fmla="*/ 102 h 153"/>
                <a:gd name="T70" fmla="*/ 32 w 95"/>
                <a:gd name="T71" fmla="*/ 80 h 153"/>
                <a:gd name="T72" fmla="*/ 31 w 95"/>
                <a:gd name="T73" fmla="*/ 76 h 153"/>
                <a:gd name="T74" fmla="*/ 33 w 95"/>
                <a:gd name="T75" fmla="*/ 77 h 153"/>
                <a:gd name="T76" fmla="*/ 33 w 95"/>
                <a:gd name="T77" fmla="*/ 71 h 153"/>
                <a:gd name="T78" fmla="*/ 32 w 95"/>
                <a:gd name="T79" fmla="*/ 74 h 153"/>
                <a:gd name="T80" fmla="*/ 34 w 95"/>
                <a:gd name="T81" fmla="*/ 74 h 153"/>
                <a:gd name="T82" fmla="*/ 35 w 95"/>
                <a:gd name="T83" fmla="*/ 71 h 153"/>
                <a:gd name="T84" fmla="*/ 35 w 95"/>
                <a:gd name="T85" fmla="*/ 71 h 153"/>
                <a:gd name="T86" fmla="*/ 81 w 95"/>
                <a:gd name="T87" fmla="*/ 69 h 153"/>
                <a:gd name="T88" fmla="*/ 29 w 95"/>
                <a:gd name="T89" fmla="*/ 121 h 153"/>
                <a:gd name="T90" fmla="*/ 81 w 95"/>
                <a:gd name="T91" fmla="*/ 69 h 153"/>
                <a:gd name="T92" fmla="*/ 91 w 95"/>
                <a:gd name="T93" fmla="*/ 52 h 153"/>
                <a:gd name="T94" fmla="*/ 81 w 95"/>
                <a:gd name="T95" fmla="*/ 67 h 153"/>
                <a:gd name="T96" fmla="*/ 94 w 95"/>
                <a:gd name="T97" fmla="*/ 56 h 153"/>
                <a:gd name="T98" fmla="*/ 94 w 95"/>
                <a:gd name="T99" fmla="*/ 54 h 153"/>
                <a:gd name="T100" fmla="*/ 92 w 95"/>
                <a:gd name="T101" fmla="*/ 48 h 153"/>
                <a:gd name="T102" fmla="*/ 91 w 95"/>
                <a:gd name="T103" fmla="*/ 50 h 153"/>
                <a:gd name="T104" fmla="*/ 92 w 95"/>
                <a:gd name="T105" fmla="*/ 48 h 153"/>
                <a:gd name="T106" fmla="*/ 74 w 95"/>
                <a:gd name="T107" fmla="*/ 1 h 153"/>
                <a:gd name="T108" fmla="*/ 91 w 95"/>
                <a:gd name="T109" fmla="*/ 46 h 153"/>
                <a:gd name="T110" fmla="*/ 63 w 95"/>
                <a:gd name="T111" fmla="*/ 0 h 153"/>
                <a:gd name="T112" fmla="*/ 35 w 95"/>
                <a:gd name="T113" fmla="*/ 70 h 153"/>
                <a:gd name="T114" fmla="*/ 65 w 95"/>
                <a:gd name="T11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 h="153">
                  <a:moveTo>
                    <a:pt x="2" y="146"/>
                  </a:moveTo>
                  <a:cubicBezTo>
                    <a:pt x="1" y="149"/>
                    <a:pt x="1" y="149"/>
                    <a:pt x="1" y="149"/>
                  </a:cubicBezTo>
                  <a:cubicBezTo>
                    <a:pt x="0" y="153"/>
                    <a:pt x="0" y="153"/>
                    <a:pt x="0" y="153"/>
                  </a:cubicBezTo>
                  <a:cubicBezTo>
                    <a:pt x="5" y="148"/>
                    <a:pt x="5" y="148"/>
                    <a:pt x="5" y="148"/>
                  </a:cubicBezTo>
                  <a:cubicBezTo>
                    <a:pt x="7" y="146"/>
                    <a:pt x="7" y="146"/>
                    <a:pt x="7" y="146"/>
                  </a:cubicBezTo>
                  <a:cubicBezTo>
                    <a:pt x="4" y="146"/>
                    <a:pt x="4" y="146"/>
                    <a:pt x="4" y="146"/>
                  </a:cubicBezTo>
                  <a:cubicBezTo>
                    <a:pt x="4" y="147"/>
                    <a:pt x="4" y="147"/>
                    <a:pt x="4" y="147"/>
                  </a:cubicBezTo>
                  <a:cubicBezTo>
                    <a:pt x="4" y="146"/>
                    <a:pt x="4" y="146"/>
                    <a:pt x="4" y="146"/>
                  </a:cubicBezTo>
                  <a:cubicBezTo>
                    <a:pt x="2" y="146"/>
                    <a:pt x="2" y="146"/>
                    <a:pt x="2" y="146"/>
                  </a:cubicBezTo>
                  <a:moveTo>
                    <a:pt x="11" y="140"/>
                  </a:moveTo>
                  <a:cubicBezTo>
                    <a:pt x="6" y="145"/>
                    <a:pt x="6" y="145"/>
                    <a:pt x="6" y="145"/>
                  </a:cubicBezTo>
                  <a:cubicBezTo>
                    <a:pt x="8" y="145"/>
                    <a:pt x="8" y="145"/>
                    <a:pt x="8" y="145"/>
                  </a:cubicBezTo>
                  <a:cubicBezTo>
                    <a:pt x="13" y="140"/>
                    <a:pt x="13" y="140"/>
                    <a:pt x="13" y="140"/>
                  </a:cubicBezTo>
                  <a:cubicBezTo>
                    <a:pt x="11" y="140"/>
                    <a:pt x="11" y="140"/>
                    <a:pt x="11" y="140"/>
                  </a:cubicBezTo>
                  <a:moveTo>
                    <a:pt x="5" y="139"/>
                  </a:moveTo>
                  <a:cubicBezTo>
                    <a:pt x="3" y="144"/>
                    <a:pt x="3" y="144"/>
                    <a:pt x="3" y="144"/>
                  </a:cubicBezTo>
                  <a:cubicBezTo>
                    <a:pt x="5" y="145"/>
                    <a:pt x="5" y="145"/>
                    <a:pt x="5" y="145"/>
                  </a:cubicBezTo>
                  <a:cubicBezTo>
                    <a:pt x="7" y="139"/>
                    <a:pt x="7" y="139"/>
                    <a:pt x="7" y="139"/>
                  </a:cubicBezTo>
                  <a:cubicBezTo>
                    <a:pt x="5" y="139"/>
                    <a:pt x="5" y="139"/>
                    <a:pt x="5" y="139"/>
                  </a:cubicBezTo>
                  <a:moveTo>
                    <a:pt x="8" y="137"/>
                  </a:moveTo>
                  <a:cubicBezTo>
                    <a:pt x="8" y="137"/>
                    <a:pt x="8" y="137"/>
                    <a:pt x="8" y="137"/>
                  </a:cubicBezTo>
                  <a:cubicBezTo>
                    <a:pt x="8" y="137"/>
                    <a:pt x="8" y="137"/>
                    <a:pt x="8" y="137"/>
                  </a:cubicBezTo>
                  <a:cubicBezTo>
                    <a:pt x="8" y="137"/>
                    <a:pt x="8" y="137"/>
                    <a:pt x="8" y="137"/>
                  </a:cubicBezTo>
                  <a:moveTo>
                    <a:pt x="16" y="137"/>
                  </a:moveTo>
                  <a:cubicBezTo>
                    <a:pt x="14" y="137"/>
                    <a:pt x="14" y="137"/>
                    <a:pt x="14" y="137"/>
                  </a:cubicBezTo>
                  <a:cubicBezTo>
                    <a:pt x="12" y="138"/>
                    <a:pt x="12" y="138"/>
                    <a:pt x="12" y="138"/>
                  </a:cubicBezTo>
                  <a:cubicBezTo>
                    <a:pt x="14" y="139"/>
                    <a:pt x="14" y="139"/>
                    <a:pt x="14" y="139"/>
                  </a:cubicBezTo>
                  <a:cubicBezTo>
                    <a:pt x="16" y="137"/>
                    <a:pt x="16" y="137"/>
                    <a:pt x="16" y="137"/>
                  </a:cubicBezTo>
                  <a:moveTo>
                    <a:pt x="19" y="131"/>
                  </a:moveTo>
                  <a:cubicBezTo>
                    <a:pt x="15" y="135"/>
                    <a:pt x="15" y="135"/>
                    <a:pt x="15" y="135"/>
                  </a:cubicBezTo>
                  <a:cubicBezTo>
                    <a:pt x="18" y="135"/>
                    <a:pt x="18" y="135"/>
                    <a:pt x="18" y="135"/>
                  </a:cubicBezTo>
                  <a:cubicBezTo>
                    <a:pt x="21" y="132"/>
                    <a:pt x="21" y="132"/>
                    <a:pt x="21" y="132"/>
                  </a:cubicBezTo>
                  <a:cubicBezTo>
                    <a:pt x="19" y="131"/>
                    <a:pt x="19" y="131"/>
                    <a:pt x="19" y="131"/>
                  </a:cubicBezTo>
                  <a:moveTo>
                    <a:pt x="9" y="130"/>
                  </a:moveTo>
                  <a:cubicBezTo>
                    <a:pt x="7" y="135"/>
                    <a:pt x="7" y="135"/>
                    <a:pt x="7" y="135"/>
                  </a:cubicBezTo>
                  <a:cubicBezTo>
                    <a:pt x="9" y="135"/>
                    <a:pt x="9" y="135"/>
                    <a:pt x="9" y="135"/>
                  </a:cubicBezTo>
                  <a:cubicBezTo>
                    <a:pt x="11" y="130"/>
                    <a:pt x="11" y="130"/>
                    <a:pt x="11" y="130"/>
                  </a:cubicBezTo>
                  <a:cubicBezTo>
                    <a:pt x="9" y="130"/>
                    <a:pt x="9" y="130"/>
                    <a:pt x="9" y="130"/>
                  </a:cubicBezTo>
                  <a:moveTo>
                    <a:pt x="27" y="123"/>
                  </a:moveTo>
                  <a:cubicBezTo>
                    <a:pt x="20" y="130"/>
                    <a:pt x="20" y="130"/>
                    <a:pt x="20" y="130"/>
                  </a:cubicBezTo>
                  <a:cubicBezTo>
                    <a:pt x="23" y="130"/>
                    <a:pt x="23" y="130"/>
                    <a:pt x="23" y="130"/>
                  </a:cubicBezTo>
                  <a:cubicBezTo>
                    <a:pt x="28" y="124"/>
                    <a:pt x="28" y="124"/>
                    <a:pt x="28" y="124"/>
                  </a:cubicBezTo>
                  <a:cubicBezTo>
                    <a:pt x="27" y="123"/>
                    <a:pt x="27" y="123"/>
                    <a:pt x="27" y="123"/>
                  </a:cubicBezTo>
                  <a:moveTo>
                    <a:pt x="28" y="122"/>
                  </a:moveTo>
                  <a:cubicBezTo>
                    <a:pt x="29" y="123"/>
                    <a:pt x="29" y="123"/>
                    <a:pt x="29" y="123"/>
                  </a:cubicBezTo>
                  <a:cubicBezTo>
                    <a:pt x="30" y="123"/>
                    <a:pt x="30" y="123"/>
                    <a:pt x="30" y="123"/>
                  </a:cubicBezTo>
                  <a:cubicBezTo>
                    <a:pt x="28" y="122"/>
                    <a:pt x="28" y="122"/>
                    <a:pt x="28" y="122"/>
                  </a:cubicBezTo>
                  <a:moveTo>
                    <a:pt x="14" y="119"/>
                  </a:moveTo>
                  <a:cubicBezTo>
                    <a:pt x="10" y="128"/>
                    <a:pt x="10" y="128"/>
                    <a:pt x="10" y="128"/>
                  </a:cubicBezTo>
                  <a:cubicBezTo>
                    <a:pt x="12" y="128"/>
                    <a:pt x="12" y="128"/>
                    <a:pt x="12" y="128"/>
                  </a:cubicBezTo>
                  <a:cubicBezTo>
                    <a:pt x="15" y="120"/>
                    <a:pt x="15" y="120"/>
                    <a:pt x="15" y="120"/>
                  </a:cubicBezTo>
                  <a:cubicBezTo>
                    <a:pt x="14" y="119"/>
                    <a:pt x="14" y="119"/>
                    <a:pt x="14" y="119"/>
                  </a:cubicBezTo>
                  <a:moveTo>
                    <a:pt x="15" y="116"/>
                  </a:moveTo>
                  <a:cubicBezTo>
                    <a:pt x="14" y="118"/>
                    <a:pt x="14" y="118"/>
                    <a:pt x="14" y="118"/>
                  </a:cubicBezTo>
                  <a:cubicBezTo>
                    <a:pt x="16" y="118"/>
                    <a:pt x="16" y="118"/>
                    <a:pt x="16" y="118"/>
                  </a:cubicBezTo>
                  <a:cubicBezTo>
                    <a:pt x="17" y="117"/>
                    <a:pt x="17" y="117"/>
                    <a:pt x="17" y="117"/>
                  </a:cubicBezTo>
                  <a:cubicBezTo>
                    <a:pt x="15" y="116"/>
                    <a:pt x="15" y="116"/>
                    <a:pt x="15" y="116"/>
                  </a:cubicBezTo>
                  <a:moveTo>
                    <a:pt x="20" y="109"/>
                  </a:moveTo>
                  <a:cubicBezTo>
                    <a:pt x="17" y="111"/>
                    <a:pt x="17" y="111"/>
                    <a:pt x="17" y="111"/>
                  </a:cubicBezTo>
                  <a:cubicBezTo>
                    <a:pt x="16" y="114"/>
                    <a:pt x="16" y="114"/>
                    <a:pt x="16" y="114"/>
                  </a:cubicBezTo>
                  <a:cubicBezTo>
                    <a:pt x="17" y="115"/>
                    <a:pt x="17" y="115"/>
                    <a:pt x="17" y="115"/>
                  </a:cubicBezTo>
                  <a:cubicBezTo>
                    <a:pt x="20" y="109"/>
                    <a:pt x="20" y="109"/>
                    <a:pt x="20" y="109"/>
                  </a:cubicBezTo>
                  <a:moveTo>
                    <a:pt x="22" y="103"/>
                  </a:moveTo>
                  <a:cubicBezTo>
                    <a:pt x="19" y="106"/>
                    <a:pt x="19" y="106"/>
                    <a:pt x="19" y="106"/>
                  </a:cubicBezTo>
                  <a:cubicBezTo>
                    <a:pt x="18" y="108"/>
                    <a:pt x="18" y="108"/>
                    <a:pt x="18" y="108"/>
                  </a:cubicBezTo>
                  <a:cubicBezTo>
                    <a:pt x="21" y="105"/>
                    <a:pt x="21" y="105"/>
                    <a:pt x="21" y="105"/>
                  </a:cubicBezTo>
                  <a:cubicBezTo>
                    <a:pt x="22" y="103"/>
                    <a:pt x="22" y="103"/>
                    <a:pt x="22" y="103"/>
                  </a:cubicBezTo>
                  <a:moveTo>
                    <a:pt x="32" y="80"/>
                  </a:moveTo>
                  <a:cubicBezTo>
                    <a:pt x="30" y="81"/>
                    <a:pt x="30" y="81"/>
                    <a:pt x="30" y="81"/>
                  </a:cubicBezTo>
                  <a:cubicBezTo>
                    <a:pt x="21" y="102"/>
                    <a:pt x="21" y="102"/>
                    <a:pt x="21" y="102"/>
                  </a:cubicBezTo>
                  <a:cubicBezTo>
                    <a:pt x="24" y="100"/>
                    <a:pt x="24" y="100"/>
                    <a:pt x="24" y="100"/>
                  </a:cubicBezTo>
                  <a:cubicBezTo>
                    <a:pt x="32" y="80"/>
                    <a:pt x="32" y="80"/>
                    <a:pt x="32" y="80"/>
                  </a:cubicBezTo>
                  <a:moveTo>
                    <a:pt x="33" y="76"/>
                  </a:moveTo>
                  <a:cubicBezTo>
                    <a:pt x="31" y="76"/>
                    <a:pt x="31" y="76"/>
                    <a:pt x="31" y="76"/>
                  </a:cubicBezTo>
                  <a:cubicBezTo>
                    <a:pt x="31" y="78"/>
                    <a:pt x="31" y="78"/>
                    <a:pt x="31" y="78"/>
                  </a:cubicBezTo>
                  <a:cubicBezTo>
                    <a:pt x="33" y="77"/>
                    <a:pt x="33" y="77"/>
                    <a:pt x="33" y="77"/>
                  </a:cubicBezTo>
                  <a:cubicBezTo>
                    <a:pt x="33" y="76"/>
                    <a:pt x="33" y="76"/>
                    <a:pt x="33" y="76"/>
                  </a:cubicBezTo>
                  <a:moveTo>
                    <a:pt x="33" y="71"/>
                  </a:moveTo>
                  <a:cubicBezTo>
                    <a:pt x="33" y="71"/>
                    <a:pt x="33" y="71"/>
                    <a:pt x="33" y="71"/>
                  </a:cubicBezTo>
                  <a:cubicBezTo>
                    <a:pt x="32" y="74"/>
                    <a:pt x="32" y="74"/>
                    <a:pt x="32" y="74"/>
                  </a:cubicBezTo>
                  <a:cubicBezTo>
                    <a:pt x="34" y="74"/>
                    <a:pt x="34" y="74"/>
                    <a:pt x="34" y="74"/>
                  </a:cubicBezTo>
                  <a:cubicBezTo>
                    <a:pt x="34" y="74"/>
                    <a:pt x="34" y="74"/>
                    <a:pt x="34" y="74"/>
                  </a:cubicBezTo>
                  <a:cubicBezTo>
                    <a:pt x="33" y="71"/>
                    <a:pt x="33" y="71"/>
                    <a:pt x="33" y="71"/>
                  </a:cubicBezTo>
                  <a:moveTo>
                    <a:pt x="35" y="71"/>
                  </a:moveTo>
                  <a:cubicBezTo>
                    <a:pt x="35" y="71"/>
                    <a:pt x="35" y="71"/>
                    <a:pt x="35" y="71"/>
                  </a:cubicBezTo>
                  <a:cubicBezTo>
                    <a:pt x="35" y="71"/>
                    <a:pt x="35" y="71"/>
                    <a:pt x="35" y="71"/>
                  </a:cubicBezTo>
                  <a:cubicBezTo>
                    <a:pt x="35" y="71"/>
                    <a:pt x="35" y="71"/>
                    <a:pt x="35" y="71"/>
                  </a:cubicBezTo>
                  <a:moveTo>
                    <a:pt x="81" y="69"/>
                  </a:moveTo>
                  <a:cubicBezTo>
                    <a:pt x="78" y="70"/>
                    <a:pt x="78" y="70"/>
                    <a:pt x="78" y="70"/>
                  </a:cubicBezTo>
                  <a:cubicBezTo>
                    <a:pt x="29" y="121"/>
                    <a:pt x="29" y="121"/>
                    <a:pt x="29" y="121"/>
                  </a:cubicBezTo>
                  <a:cubicBezTo>
                    <a:pt x="31" y="121"/>
                    <a:pt x="31" y="121"/>
                    <a:pt x="31" y="121"/>
                  </a:cubicBezTo>
                  <a:cubicBezTo>
                    <a:pt x="81" y="69"/>
                    <a:pt x="81" y="69"/>
                    <a:pt x="81" y="69"/>
                  </a:cubicBezTo>
                  <a:moveTo>
                    <a:pt x="93" y="50"/>
                  </a:moveTo>
                  <a:cubicBezTo>
                    <a:pt x="91" y="52"/>
                    <a:pt x="91" y="52"/>
                    <a:pt x="91" y="52"/>
                  </a:cubicBezTo>
                  <a:cubicBezTo>
                    <a:pt x="93" y="55"/>
                    <a:pt x="93" y="55"/>
                    <a:pt x="93" y="55"/>
                  </a:cubicBezTo>
                  <a:cubicBezTo>
                    <a:pt x="81" y="67"/>
                    <a:pt x="81" y="67"/>
                    <a:pt x="81" y="67"/>
                  </a:cubicBezTo>
                  <a:cubicBezTo>
                    <a:pt x="84" y="67"/>
                    <a:pt x="84" y="67"/>
                    <a:pt x="84" y="67"/>
                  </a:cubicBezTo>
                  <a:cubicBezTo>
                    <a:pt x="94" y="56"/>
                    <a:pt x="94" y="56"/>
                    <a:pt x="94" y="56"/>
                  </a:cubicBezTo>
                  <a:cubicBezTo>
                    <a:pt x="95" y="55"/>
                    <a:pt x="95" y="55"/>
                    <a:pt x="95" y="55"/>
                  </a:cubicBezTo>
                  <a:cubicBezTo>
                    <a:pt x="94" y="54"/>
                    <a:pt x="94" y="54"/>
                    <a:pt x="94" y="54"/>
                  </a:cubicBezTo>
                  <a:cubicBezTo>
                    <a:pt x="93" y="50"/>
                    <a:pt x="93" y="50"/>
                    <a:pt x="93" y="50"/>
                  </a:cubicBezTo>
                  <a:moveTo>
                    <a:pt x="92" y="48"/>
                  </a:moveTo>
                  <a:cubicBezTo>
                    <a:pt x="90" y="49"/>
                    <a:pt x="90" y="49"/>
                    <a:pt x="90" y="49"/>
                  </a:cubicBezTo>
                  <a:cubicBezTo>
                    <a:pt x="91" y="50"/>
                    <a:pt x="91" y="50"/>
                    <a:pt x="91" y="50"/>
                  </a:cubicBezTo>
                  <a:cubicBezTo>
                    <a:pt x="92" y="49"/>
                    <a:pt x="92" y="49"/>
                    <a:pt x="92" y="49"/>
                  </a:cubicBezTo>
                  <a:cubicBezTo>
                    <a:pt x="92" y="48"/>
                    <a:pt x="92" y="48"/>
                    <a:pt x="92" y="48"/>
                  </a:cubicBezTo>
                  <a:moveTo>
                    <a:pt x="75" y="0"/>
                  </a:moveTo>
                  <a:cubicBezTo>
                    <a:pt x="75" y="1"/>
                    <a:pt x="74" y="1"/>
                    <a:pt x="74" y="1"/>
                  </a:cubicBezTo>
                  <a:cubicBezTo>
                    <a:pt x="90" y="47"/>
                    <a:pt x="90" y="47"/>
                    <a:pt x="90" y="47"/>
                  </a:cubicBezTo>
                  <a:cubicBezTo>
                    <a:pt x="91" y="46"/>
                    <a:pt x="91" y="46"/>
                    <a:pt x="91" y="46"/>
                  </a:cubicBezTo>
                  <a:cubicBezTo>
                    <a:pt x="75" y="0"/>
                    <a:pt x="75" y="0"/>
                    <a:pt x="75" y="0"/>
                  </a:cubicBezTo>
                  <a:moveTo>
                    <a:pt x="63" y="0"/>
                  </a:moveTo>
                  <a:cubicBezTo>
                    <a:pt x="34" y="69"/>
                    <a:pt x="34" y="69"/>
                    <a:pt x="34" y="69"/>
                  </a:cubicBezTo>
                  <a:cubicBezTo>
                    <a:pt x="35" y="70"/>
                    <a:pt x="35" y="70"/>
                    <a:pt x="35" y="70"/>
                  </a:cubicBezTo>
                  <a:cubicBezTo>
                    <a:pt x="36" y="69"/>
                    <a:pt x="36" y="69"/>
                    <a:pt x="36" y="69"/>
                  </a:cubicBezTo>
                  <a:cubicBezTo>
                    <a:pt x="65" y="1"/>
                    <a:pt x="65" y="1"/>
                    <a:pt x="65" y="1"/>
                  </a:cubicBezTo>
                  <a:cubicBezTo>
                    <a:pt x="64" y="1"/>
                    <a:pt x="64" y="0"/>
                    <a:pt x="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6" name="Freeform 6"/>
            <p:cNvSpPr>
              <a:spLocks noEditPoints="1"/>
            </p:cNvSpPr>
            <p:nvPr/>
          </p:nvSpPr>
          <p:spPr bwMode="auto">
            <a:xfrm>
              <a:off x="8951626" y="2881983"/>
              <a:ext cx="799717" cy="683101"/>
            </a:xfrm>
            <a:custGeom>
              <a:avLst/>
              <a:gdLst>
                <a:gd name="T0" fmla="*/ 5 w 189"/>
                <a:gd name="T1" fmla="*/ 174 h 177"/>
                <a:gd name="T2" fmla="*/ 26 w 189"/>
                <a:gd name="T3" fmla="*/ 162 h 177"/>
                <a:gd name="T4" fmla="*/ 26 w 189"/>
                <a:gd name="T5" fmla="*/ 162 h 177"/>
                <a:gd name="T6" fmla="*/ 29 w 189"/>
                <a:gd name="T7" fmla="*/ 163 h 177"/>
                <a:gd name="T8" fmla="*/ 21 w 189"/>
                <a:gd name="T9" fmla="*/ 154 h 177"/>
                <a:gd name="T10" fmla="*/ 4 w 189"/>
                <a:gd name="T11" fmla="*/ 171 h 177"/>
                <a:gd name="T12" fmla="*/ 24 w 189"/>
                <a:gd name="T13" fmla="*/ 165 h 177"/>
                <a:gd name="T14" fmla="*/ 21 w 189"/>
                <a:gd name="T15" fmla="*/ 154 h 177"/>
                <a:gd name="T16" fmla="*/ 46 w 189"/>
                <a:gd name="T17" fmla="*/ 153 h 177"/>
                <a:gd name="T18" fmla="*/ 47 w 189"/>
                <a:gd name="T19" fmla="*/ 154 h 177"/>
                <a:gd name="T20" fmla="*/ 48 w 189"/>
                <a:gd name="T21" fmla="*/ 152 h 177"/>
                <a:gd name="T22" fmla="*/ 23 w 189"/>
                <a:gd name="T23" fmla="*/ 148 h 177"/>
                <a:gd name="T24" fmla="*/ 22 w 189"/>
                <a:gd name="T25" fmla="*/ 152 h 177"/>
                <a:gd name="T26" fmla="*/ 61 w 189"/>
                <a:gd name="T27" fmla="*/ 147 h 177"/>
                <a:gd name="T28" fmla="*/ 61 w 189"/>
                <a:gd name="T29" fmla="*/ 147 h 177"/>
                <a:gd name="T30" fmla="*/ 55 w 189"/>
                <a:gd name="T31" fmla="*/ 150 h 177"/>
                <a:gd name="T32" fmla="*/ 27 w 189"/>
                <a:gd name="T33" fmla="*/ 144 h 177"/>
                <a:gd name="T34" fmla="*/ 29 w 189"/>
                <a:gd name="T35" fmla="*/ 144 h 177"/>
                <a:gd name="T36" fmla="*/ 62 w 189"/>
                <a:gd name="T37" fmla="*/ 145 h 177"/>
                <a:gd name="T38" fmla="*/ 86 w 189"/>
                <a:gd name="T39" fmla="*/ 133 h 177"/>
                <a:gd name="T40" fmla="*/ 31 w 189"/>
                <a:gd name="T41" fmla="*/ 142 h 177"/>
                <a:gd name="T42" fmla="*/ 95 w 189"/>
                <a:gd name="T43" fmla="*/ 129 h 177"/>
                <a:gd name="T44" fmla="*/ 98 w 189"/>
                <a:gd name="T45" fmla="*/ 130 h 177"/>
                <a:gd name="T46" fmla="*/ 39 w 189"/>
                <a:gd name="T47" fmla="*/ 129 h 177"/>
                <a:gd name="T48" fmla="*/ 43 w 189"/>
                <a:gd name="T49" fmla="*/ 124 h 177"/>
                <a:gd name="T50" fmla="*/ 46 w 189"/>
                <a:gd name="T51" fmla="*/ 123 h 177"/>
                <a:gd name="T52" fmla="*/ 112 w 189"/>
                <a:gd name="T53" fmla="*/ 121 h 177"/>
                <a:gd name="T54" fmla="*/ 113 w 189"/>
                <a:gd name="T55" fmla="*/ 123 h 177"/>
                <a:gd name="T56" fmla="*/ 113 w 189"/>
                <a:gd name="T57" fmla="*/ 120 h 177"/>
                <a:gd name="T58" fmla="*/ 117 w 189"/>
                <a:gd name="T59" fmla="*/ 119 h 177"/>
                <a:gd name="T60" fmla="*/ 123 w 189"/>
                <a:gd name="T61" fmla="*/ 118 h 177"/>
                <a:gd name="T62" fmla="*/ 58 w 189"/>
                <a:gd name="T63" fmla="*/ 106 h 177"/>
                <a:gd name="T64" fmla="*/ 60 w 189"/>
                <a:gd name="T65" fmla="*/ 107 h 177"/>
                <a:gd name="T66" fmla="*/ 61 w 189"/>
                <a:gd name="T67" fmla="*/ 102 h 177"/>
                <a:gd name="T68" fmla="*/ 64 w 189"/>
                <a:gd name="T69" fmla="*/ 102 h 177"/>
                <a:gd name="T70" fmla="*/ 145 w 189"/>
                <a:gd name="T71" fmla="*/ 107 h 177"/>
                <a:gd name="T72" fmla="*/ 75 w 189"/>
                <a:gd name="T73" fmla="*/ 89 h 177"/>
                <a:gd name="T74" fmla="*/ 65 w 189"/>
                <a:gd name="T75" fmla="*/ 100 h 177"/>
                <a:gd name="T76" fmla="*/ 187 w 189"/>
                <a:gd name="T77" fmla="*/ 85 h 177"/>
                <a:gd name="T78" fmla="*/ 183 w 189"/>
                <a:gd name="T79" fmla="*/ 87 h 177"/>
                <a:gd name="T80" fmla="*/ 182 w 189"/>
                <a:gd name="T81" fmla="*/ 90 h 177"/>
                <a:gd name="T82" fmla="*/ 189 w 189"/>
                <a:gd name="T83" fmla="*/ 86 h 177"/>
                <a:gd name="T84" fmla="*/ 187 w 189"/>
                <a:gd name="T85" fmla="*/ 80 h 177"/>
                <a:gd name="T86" fmla="*/ 186 w 189"/>
                <a:gd name="T87" fmla="*/ 83 h 177"/>
                <a:gd name="T88" fmla="*/ 187 w 189"/>
                <a:gd name="T89" fmla="*/ 80 h 177"/>
                <a:gd name="T90" fmla="*/ 185 w 189"/>
                <a:gd name="T91" fmla="*/ 79 h 177"/>
                <a:gd name="T92" fmla="*/ 180 w 189"/>
                <a:gd name="T93" fmla="*/ 58 h 177"/>
                <a:gd name="T94" fmla="*/ 178 w 189"/>
                <a:gd name="T95" fmla="*/ 58 h 177"/>
                <a:gd name="T96" fmla="*/ 117 w 189"/>
                <a:gd name="T97" fmla="*/ 35 h 177"/>
                <a:gd name="T98" fmla="*/ 113 w 189"/>
                <a:gd name="T99" fmla="*/ 42 h 177"/>
                <a:gd name="T100" fmla="*/ 128 w 189"/>
                <a:gd name="T101" fmla="*/ 20 h 177"/>
                <a:gd name="T102" fmla="*/ 131 w 189"/>
                <a:gd name="T103" fmla="*/ 20 h 177"/>
                <a:gd name="T104" fmla="*/ 175 w 189"/>
                <a:gd name="T105" fmla="*/ 50 h 177"/>
                <a:gd name="T106" fmla="*/ 160 w 189"/>
                <a:gd name="T107" fmla="*/ 1 h 177"/>
                <a:gd name="T108" fmla="*/ 165 w 189"/>
                <a:gd name="T109" fmla="*/ 16 h 177"/>
                <a:gd name="T110" fmla="*/ 130 w 189"/>
                <a:gd name="T111" fmla="*/ 18 h 177"/>
                <a:gd name="T112" fmla="*/ 145 w 189"/>
                <a:gd name="T11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 h="177">
                  <a:moveTo>
                    <a:pt x="3" y="173"/>
                  </a:moveTo>
                  <a:cubicBezTo>
                    <a:pt x="0" y="177"/>
                    <a:pt x="0" y="177"/>
                    <a:pt x="0" y="177"/>
                  </a:cubicBezTo>
                  <a:cubicBezTo>
                    <a:pt x="5" y="174"/>
                    <a:pt x="5" y="174"/>
                    <a:pt x="5" y="174"/>
                  </a:cubicBezTo>
                  <a:cubicBezTo>
                    <a:pt x="3" y="173"/>
                    <a:pt x="3" y="173"/>
                    <a:pt x="3" y="173"/>
                  </a:cubicBezTo>
                  <a:moveTo>
                    <a:pt x="26" y="162"/>
                  </a:moveTo>
                  <a:cubicBezTo>
                    <a:pt x="26" y="162"/>
                    <a:pt x="26" y="162"/>
                    <a:pt x="26" y="162"/>
                  </a:cubicBezTo>
                  <a:cubicBezTo>
                    <a:pt x="26" y="164"/>
                    <a:pt x="26" y="164"/>
                    <a:pt x="26" y="164"/>
                  </a:cubicBezTo>
                  <a:cubicBezTo>
                    <a:pt x="27" y="163"/>
                    <a:pt x="27" y="163"/>
                    <a:pt x="27" y="163"/>
                  </a:cubicBezTo>
                  <a:cubicBezTo>
                    <a:pt x="26" y="162"/>
                    <a:pt x="26" y="162"/>
                    <a:pt x="26" y="162"/>
                  </a:cubicBezTo>
                  <a:moveTo>
                    <a:pt x="41" y="155"/>
                  </a:moveTo>
                  <a:cubicBezTo>
                    <a:pt x="28" y="161"/>
                    <a:pt x="28" y="161"/>
                    <a:pt x="28" y="161"/>
                  </a:cubicBezTo>
                  <a:cubicBezTo>
                    <a:pt x="29" y="163"/>
                    <a:pt x="29" y="163"/>
                    <a:pt x="29" y="163"/>
                  </a:cubicBezTo>
                  <a:cubicBezTo>
                    <a:pt x="41" y="157"/>
                    <a:pt x="41" y="157"/>
                    <a:pt x="41" y="157"/>
                  </a:cubicBezTo>
                  <a:cubicBezTo>
                    <a:pt x="41" y="155"/>
                    <a:pt x="41" y="155"/>
                    <a:pt x="41" y="155"/>
                  </a:cubicBezTo>
                  <a:moveTo>
                    <a:pt x="21" y="154"/>
                  </a:moveTo>
                  <a:cubicBezTo>
                    <a:pt x="18" y="154"/>
                    <a:pt x="18" y="154"/>
                    <a:pt x="18" y="154"/>
                  </a:cubicBezTo>
                  <a:cubicBezTo>
                    <a:pt x="5" y="170"/>
                    <a:pt x="5" y="170"/>
                    <a:pt x="5" y="170"/>
                  </a:cubicBezTo>
                  <a:cubicBezTo>
                    <a:pt x="4" y="171"/>
                    <a:pt x="4" y="171"/>
                    <a:pt x="4" y="171"/>
                  </a:cubicBezTo>
                  <a:cubicBezTo>
                    <a:pt x="7" y="173"/>
                    <a:pt x="7" y="173"/>
                    <a:pt x="7" y="173"/>
                  </a:cubicBezTo>
                  <a:cubicBezTo>
                    <a:pt x="7" y="173"/>
                    <a:pt x="7" y="173"/>
                    <a:pt x="7" y="173"/>
                  </a:cubicBezTo>
                  <a:cubicBezTo>
                    <a:pt x="24" y="165"/>
                    <a:pt x="24" y="165"/>
                    <a:pt x="24" y="165"/>
                  </a:cubicBezTo>
                  <a:cubicBezTo>
                    <a:pt x="24" y="163"/>
                    <a:pt x="24" y="163"/>
                    <a:pt x="24" y="163"/>
                  </a:cubicBezTo>
                  <a:cubicBezTo>
                    <a:pt x="7" y="171"/>
                    <a:pt x="7" y="171"/>
                    <a:pt x="7" y="171"/>
                  </a:cubicBezTo>
                  <a:cubicBezTo>
                    <a:pt x="21" y="154"/>
                    <a:pt x="21" y="154"/>
                    <a:pt x="21" y="154"/>
                  </a:cubicBezTo>
                  <a:cubicBezTo>
                    <a:pt x="21" y="154"/>
                    <a:pt x="21" y="154"/>
                    <a:pt x="21" y="154"/>
                  </a:cubicBezTo>
                  <a:moveTo>
                    <a:pt x="46" y="153"/>
                  </a:moveTo>
                  <a:cubicBezTo>
                    <a:pt x="46" y="153"/>
                    <a:pt x="46" y="153"/>
                    <a:pt x="46" y="153"/>
                  </a:cubicBezTo>
                  <a:cubicBezTo>
                    <a:pt x="42" y="154"/>
                    <a:pt x="42" y="154"/>
                    <a:pt x="42" y="154"/>
                  </a:cubicBezTo>
                  <a:cubicBezTo>
                    <a:pt x="43" y="156"/>
                    <a:pt x="43" y="156"/>
                    <a:pt x="43" y="156"/>
                  </a:cubicBezTo>
                  <a:cubicBezTo>
                    <a:pt x="47" y="154"/>
                    <a:pt x="47" y="154"/>
                    <a:pt x="47" y="154"/>
                  </a:cubicBezTo>
                  <a:cubicBezTo>
                    <a:pt x="46" y="153"/>
                    <a:pt x="46" y="153"/>
                    <a:pt x="46" y="153"/>
                  </a:cubicBezTo>
                  <a:moveTo>
                    <a:pt x="51" y="152"/>
                  </a:moveTo>
                  <a:cubicBezTo>
                    <a:pt x="48" y="152"/>
                    <a:pt x="48" y="152"/>
                    <a:pt x="48" y="152"/>
                  </a:cubicBezTo>
                  <a:cubicBezTo>
                    <a:pt x="48" y="153"/>
                    <a:pt x="48" y="153"/>
                    <a:pt x="48" y="153"/>
                  </a:cubicBezTo>
                  <a:cubicBezTo>
                    <a:pt x="51" y="152"/>
                    <a:pt x="51" y="152"/>
                    <a:pt x="51" y="152"/>
                  </a:cubicBezTo>
                  <a:moveTo>
                    <a:pt x="23" y="148"/>
                  </a:moveTo>
                  <a:cubicBezTo>
                    <a:pt x="21" y="151"/>
                    <a:pt x="21" y="151"/>
                    <a:pt x="21" y="151"/>
                  </a:cubicBezTo>
                  <a:cubicBezTo>
                    <a:pt x="22" y="152"/>
                    <a:pt x="22" y="152"/>
                    <a:pt x="22" y="152"/>
                  </a:cubicBezTo>
                  <a:cubicBezTo>
                    <a:pt x="22" y="152"/>
                    <a:pt x="22" y="152"/>
                    <a:pt x="22" y="152"/>
                  </a:cubicBezTo>
                  <a:cubicBezTo>
                    <a:pt x="23" y="151"/>
                    <a:pt x="23" y="151"/>
                    <a:pt x="23" y="151"/>
                  </a:cubicBezTo>
                  <a:cubicBezTo>
                    <a:pt x="23" y="148"/>
                    <a:pt x="23" y="148"/>
                    <a:pt x="23" y="148"/>
                  </a:cubicBezTo>
                  <a:moveTo>
                    <a:pt x="61" y="147"/>
                  </a:moveTo>
                  <a:cubicBezTo>
                    <a:pt x="60" y="148"/>
                    <a:pt x="60" y="148"/>
                    <a:pt x="60" y="148"/>
                  </a:cubicBezTo>
                  <a:cubicBezTo>
                    <a:pt x="62" y="147"/>
                    <a:pt x="62" y="147"/>
                    <a:pt x="62" y="147"/>
                  </a:cubicBezTo>
                  <a:cubicBezTo>
                    <a:pt x="61" y="147"/>
                    <a:pt x="61" y="147"/>
                    <a:pt x="61" y="147"/>
                  </a:cubicBezTo>
                  <a:moveTo>
                    <a:pt x="59" y="146"/>
                  </a:moveTo>
                  <a:cubicBezTo>
                    <a:pt x="50" y="151"/>
                    <a:pt x="50" y="151"/>
                    <a:pt x="50" y="151"/>
                  </a:cubicBezTo>
                  <a:cubicBezTo>
                    <a:pt x="55" y="150"/>
                    <a:pt x="55" y="150"/>
                    <a:pt x="55" y="150"/>
                  </a:cubicBezTo>
                  <a:cubicBezTo>
                    <a:pt x="57" y="149"/>
                    <a:pt x="57" y="149"/>
                    <a:pt x="57" y="149"/>
                  </a:cubicBezTo>
                  <a:cubicBezTo>
                    <a:pt x="59" y="146"/>
                    <a:pt x="59" y="146"/>
                    <a:pt x="59" y="146"/>
                  </a:cubicBezTo>
                  <a:moveTo>
                    <a:pt x="27" y="144"/>
                  </a:moveTo>
                  <a:cubicBezTo>
                    <a:pt x="25" y="146"/>
                    <a:pt x="25" y="146"/>
                    <a:pt x="25" y="146"/>
                  </a:cubicBezTo>
                  <a:cubicBezTo>
                    <a:pt x="25" y="149"/>
                    <a:pt x="25" y="149"/>
                    <a:pt x="25" y="149"/>
                  </a:cubicBezTo>
                  <a:cubicBezTo>
                    <a:pt x="29" y="144"/>
                    <a:pt x="29" y="144"/>
                    <a:pt x="29" y="144"/>
                  </a:cubicBezTo>
                  <a:cubicBezTo>
                    <a:pt x="27" y="144"/>
                    <a:pt x="27" y="144"/>
                    <a:pt x="27" y="144"/>
                  </a:cubicBezTo>
                  <a:moveTo>
                    <a:pt x="86" y="133"/>
                  </a:moveTo>
                  <a:cubicBezTo>
                    <a:pt x="62" y="145"/>
                    <a:pt x="62" y="145"/>
                    <a:pt x="62" y="145"/>
                  </a:cubicBezTo>
                  <a:cubicBezTo>
                    <a:pt x="66" y="145"/>
                    <a:pt x="66" y="145"/>
                    <a:pt x="66" y="145"/>
                  </a:cubicBezTo>
                  <a:cubicBezTo>
                    <a:pt x="89" y="134"/>
                    <a:pt x="89" y="134"/>
                    <a:pt x="89" y="134"/>
                  </a:cubicBezTo>
                  <a:cubicBezTo>
                    <a:pt x="86" y="133"/>
                    <a:pt x="86" y="133"/>
                    <a:pt x="86" y="133"/>
                  </a:cubicBezTo>
                  <a:moveTo>
                    <a:pt x="37" y="131"/>
                  </a:moveTo>
                  <a:cubicBezTo>
                    <a:pt x="29" y="142"/>
                    <a:pt x="29" y="142"/>
                    <a:pt x="29" y="142"/>
                  </a:cubicBezTo>
                  <a:cubicBezTo>
                    <a:pt x="31" y="142"/>
                    <a:pt x="31" y="142"/>
                    <a:pt x="31" y="142"/>
                  </a:cubicBezTo>
                  <a:cubicBezTo>
                    <a:pt x="38" y="134"/>
                    <a:pt x="38" y="134"/>
                    <a:pt x="38" y="134"/>
                  </a:cubicBezTo>
                  <a:cubicBezTo>
                    <a:pt x="37" y="131"/>
                    <a:pt x="37" y="131"/>
                    <a:pt x="37" y="131"/>
                  </a:cubicBezTo>
                  <a:moveTo>
                    <a:pt x="95" y="129"/>
                  </a:moveTo>
                  <a:cubicBezTo>
                    <a:pt x="89" y="132"/>
                    <a:pt x="89" y="132"/>
                    <a:pt x="89" y="132"/>
                  </a:cubicBezTo>
                  <a:cubicBezTo>
                    <a:pt x="92" y="133"/>
                    <a:pt x="92" y="133"/>
                    <a:pt x="92" y="133"/>
                  </a:cubicBezTo>
                  <a:cubicBezTo>
                    <a:pt x="98" y="130"/>
                    <a:pt x="98" y="130"/>
                    <a:pt x="98" y="130"/>
                  </a:cubicBezTo>
                  <a:cubicBezTo>
                    <a:pt x="95" y="129"/>
                    <a:pt x="95" y="129"/>
                    <a:pt x="95" y="129"/>
                  </a:cubicBezTo>
                  <a:moveTo>
                    <a:pt x="43" y="124"/>
                  </a:moveTo>
                  <a:cubicBezTo>
                    <a:pt x="39" y="129"/>
                    <a:pt x="39" y="129"/>
                    <a:pt x="39" y="129"/>
                  </a:cubicBezTo>
                  <a:cubicBezTo>
                    <a:pt x="40" y="131"/>
                    <a:pt x="40" y="131"/>
                    <a:pt x="40" y="131"/>
                  </a:cubicBezTo>
                  <a:cubicBezTo>
                    <a:pt x="45" y="125"/>
                    <a:pt x="45" y="125"/>
                    <a:pt x="45" y="125"/>
                  </a:cubicBezTo>
                  <a:cubicBezTo>
                    <a:pt x="43" y="124"/>
                    <a:pt x="43" y="124"/>
                    <a:pt x="43" y="124"/>
                  </a:cubicBezTo>
                  <a:moveTo>
                    <a:pt x="45" y="122"/>
                  </a:moveTo>
                  <a:cubicBezTo>
                    <a:pt x="44" y="123"/>
                    <a:pt x="44" y="123"/>
                    <a:pt x="44" y="123"/>
                  </a:cubicBezTo>
                  <a:cubicBezTo>
                    <a:pt x="46" y="123"/>
                    <a:pt x="46" y="123"/>
                    <a:pt x="46" y="123"/>
                  </a:cubicBezTo>
                  <a:cubicBezTo>
                    <a:pt x="47" y="123"/>
                    <a:pt x="47" y="123"/>
                    <a:pt x="47" y="123"/>
                  </a:cubicBezTo>
                  <a:cubicBezTo>
                    <a:pt x="45" y="122"/>
                    <a:pt x="45" y="122"/>
                    <a:pt x="45" y="122"/>
                  </a:cubicBezTo>
                  <a:moveTo>
                    <a:pt x="112" y="121"/>
                  </a:moveTo>
                  <a:cubicBezTo>
                    <a:pt x="97" y="128"/>
                    <a:pt x="97" y="128"/>
                    <a:pt x="97" y="128"/>
                  </a:cubicBezTo>
                  <a:cubicBezTo>
                    <a:pt x="101" y="128"/>
                    <a:pt x="101" y="128"/>
                    <a:pt x="101" y="128"/>
                  </a:cubicBezTo>
                  <a:cubicBezTo>
                    <a:pt x="113" y="123"/>
                    <a:pt x="113" y="123"/>
                    <a:pt x="113" y="123"/>
                  </a:cubicBezTo>
                  <a:cubicBezTo>
                    <a:pt x="112" y="121"/>
                    <a:pt x="112" y="121"/>
                    <a:pt x="112" y="121"/>
                  </a:cubicBezTo>
                  <a:moveTo>
                    <a:pt x="117" y="119"/>
                  </a:moveTo>
                  <a:cubicBezTo>
                    <a:pt x="113" y="120"/>
                    <a:pt x="113" y="120"/>
                    <a:pt x="113" y="120"/>
                  </a:cubicBezTo>
                  <a:cubicBezTo>
                    <a:pt x="114" y="122"/>
                    <a:pt x="114" y="122"/>
                    <a:pt x="114" y="122"/>
                  </a:cubicBezTo>
                  <a:cubicBezTo>
                    <a:pt x="120" y="119"/>
                    <a:pt x="120" y="119"/>
                    <a:pt x="120" y="119"/>
                  </a:cubicBezTo>
                  <a:cubicBezTo>
                    <a:pt x="117" y="119"/>
                    <a:pt x="117" y="119"/>
                    <a:pt x="117" y="119"/>
                  </a:cubicBezTo>
                  <a:moveTo>
                    <a:pt x="141" y="107"/>
                  </a:moveTo>
                  <a:cubicBezTo>
                    <a:pt x="120" y="117"/>
                    <a:pt x="120" y="117"/>
                    <a:pt x="120" y="117"/>
                  </a:cubicBezTo>
                  <a:cubicBezTo>
                    <a:pt x="123" y="118"/>
                    <a:pt x="123" y="118"/>
                    <a:pt x="123" y="118"/>
                  </a:cubicBezTo>
                  <a:cubicBezTo>
                    <a:pt x="143" y="108"/>
                    <a:pt x="143" y="108"/>
                    <a:pt x="143" y="108"/>
                  </a:cubicBezTo>
                  <a:cubicBezTo>
                    <a:pt x="141" y="107"/>
                    <a:pt x="141" y="107"/>
                    <a:pt x="141" y="107"/>
                  </a:cubicBezTo>
                  <a:moveTo>
                    <a:pt x="58" y="106"/>
                  </a:moveTo>
                  <a:cubicBezTo>
                    <a:pt x="46" y="121"/>
                    <a:pt x="46" y="121"/>
                    <a:pt x="46" y="121"/>
                  </a:cubicBezTo>
                  <a:cubicBezTo>
                    <a:pt x="48" y="121"/>
                    <a:pt x="48" y="121"/>
                    <a:pt x="48" y="121"/>
                  </a:cubicBezTo>
                  <a:cubicBezTo>
                    <a:pt x="60" y="107"/>
                    <a:pt x="60" y="107"/>
                    <a:pt x="60" y="107"/>
                  </a:cubicBezTo>
                  <a:cubicBezTo>
                    <a:pt x="58" y="106"/>
                    <a:pt x="58" y="106"/>
                    <a:pt x="58" y="106"/>
                  </a:cubicBezTo>
                  <a:moveTo>
                    <a:pt x="64" y="102"/>
                  </a:moveTo>
                  <a:cubicBezTo>
                    <a:pt x="61" y="102"/>
                    <a:pt x="61" y="102"/>
                    <a:pt x="61" y="102"/>
                  </a:cubicBezTo>
                  <a:cubicBezTo>
                    <a:pt x="59" y="105"/>
                    <a:pt x="59" y="105"/>
                    <a:pt x="59" y="105"/>
                  </a:cubicBezTo>
                  <a:cubicBezTo>
                    <a:pt x="61" y="105"/>
                    <a:pt x="61" y="105"/>
                    <a:pt x="61" y="105"/>
                  </a:cubicBezTo>
                  <a:cubicBezTo>
                    <a:pt x="64" y="102"/>
                    <a:pt x="64" y="102"/>
                    <a:pt x="64" y="102"/>
                  </a:cubicBezTo>
                  <a:moveTo>
                    <a:pt x="165" y="96"/>
                  </a:moveTo>
                  <a:cubicBezTo>
                    <a:pt x="143" y="106"/>
                    <a:pt x="143" y="106"/>
                    <a:pt x="143" y="106"/>
                  </a:cubicBezTo>
                  <a:cubicBezTo>
                    <a:pt x="145" y="107"/>
                    <a:pt x="145" y="107"/>
                    <a:pt x="145" y="107"/>
                  </a:cubicBezTo>
                  <a:cubicBezTo>
                    <a:pt x="164" y="98"/>
                    <a:pt x="164" y="98"/>
                    <a:pt x="164" y="98"/>
                  </a:cubicBezTo>
                  <a:cubicBezTo>
                    <a:pt x="165" y="96"/>
                    <a:pt x="165" y="96"/>
                    <a:pt x="165" y="96"/>
                  </a:cubicBezTo>
                  <a:moveTo>
                    <a:pt x="75" y="89"/>
                  </a:moveTo>
                  <a:cubicBezTo>
                    <a:pt x="72" y="89"/>
                    <a:pt x="72" y="89"/>
                    <a:pt x="72" y="89"/>
                  </a:cubicBezTo>
                  <a:cubicBezTo>
                    <a:pt x="63" y="100"/>
                    <a:pt x="63" y="100"/>
                    <a:pt x="63" y="100"/>
                  </a:cubicBezTo>
                  <a:cubicBezTo>
                    <a:pt x="65" y="100"/>
                    <a:pt x="65" y="100"/>
                    <a:pt x="65" y="100"/>
                  </a:cubicBezTo>
                  <a:cubicBezTo>
                    <a:pt x="75" y="89"/>
                    <a:pt x="75" y="89"/>
                    <a:pt x="75" y="89"/>
                  </a:cubicBezTo>
                  <a:moveTo>
                    <a:pt x="189" y="84"/>
                  </a:moveTo>
                  <a:cubicBezTo>
                    <a:pt x="187" y="85"/>
                    <a:pt x="187" y="85"/>
                    <a:pt x="187" y="85"/>
                  </a:cubicBezTo>
                  <a:cubicBezTo>
                    <a:pt x="187" y="85"/>
                    <a:pt x="187" y="85"/>
                    <a:pt x="187" y="85"/>
                  </a:cubicBezTo>
                  <a:cubicBezTo>
                    <a:pt x="185" y="86"/>
                    <a:pt x="185" y="86"/>
                    <a:pt x="185" y="86"/>
                  </a:cubicBezTo>
                  <a:cubicBezTo>
                    <a:pt x="183" y="87"/>
                    <a:pt x="183" y="87"/>
                    <a:pt x="183" y="87"/>
                  </a:cubicBezTo>
                  <a:cubicBezTo>
                    <a:pt x="167" y="95"/>
                    <a:pt x="167" y="95"/>
                    <a:pt x="167" y="95"/>
                  </a:cubicBezTo>
                  <a:cubicBezTo>
                    <a:pt x="167" y="97"/>
                    <a:pt x="167" y="97"/>
                    <a:pt x="167" y="97"/>
                  </a:cubicBezTo>
                  <a:cubicBezTo>
                    <a:pt x="182" y="90"/>
                    <a:pt x="182" y="90"/>
                    <a:pt x="182" y="90"/>
                  </a:cubicBezTo>
                  <a:cubicBezTo>
                    <a:pt x="184" y="89"/>
                    <a:pt x="184" y="89"/>
                    <a:pt x="184" y="89"/>
                  </a:cubicBezTo>
                  <a:cubicBezTo>
                    <a:pt x="188" y="87"/>
                    <a:pt x="188" y="87"/>
                    <a:pt x="188" y="87"/>
                  </a:cubicBezTo>
                  <a:cubicBezTo>
                    <a:pt x="189" y="86"/>
                    <a:pt x="189" y="86"/>
                    <a:pt x="189" y="86"/>
                  </a:cubicBezTo>
                  <a:cubicBezTo>
                    <a:pt x="189" y="85"/>
                    <a:pt x="189" y="85"/>
                    <a:pt x="189" y="85"/>
                  </a:cubicBezTo>
                  <a:cubicBezTo>
                    <a:pt x="189" y="84"/>
                    <a:pt x="189" y="84"/>
                    <a:pt x="189" y="84"/>
                  </a:cubicBezTo>
                  <a:moveTo>
                    <a:pt x="187" y="80"/>
                  </a:moveTo>
                  <a:cubicBezTo>
                    <a:pt x="185" y="80"/>
                    <a:pt x="185" y="80"/>
                    <a:pt x="185" y="80"/>
                  </a:cubicBezTo>
                  <a:cubicBezTo>
                    <a:pt x="186" y="83"/>
                    <a:pt x="186" y="83"/>
                    <a:pt x="186" y="83"/>
                  </a:cubicBezTo>
                  <a:cubicBezTo>
                    <a:pt x="186" y="83"/>
                    <a:pt x="186" y="83"/>
                    <a:pt x="186" y="83"/>
                  </a:cubicBezTo>
                  <a:cubicBezTo>
                    <a:pt x="188" y="83"/>
                    <a:pt x="188" y="83"/>
                    <a:pt x="188" y="83"/>
                  </a:cubicBezTo>
                  <a:cubicBezTo>
                    <a:pt x="187" y="80"/>
                    <a:pt x="187" y="80"/>
                    <a:pt x="187" y="80"/>
                  </a:cubicBezTo>
                  <a:cubicBezTo>
                    <a:pt x="187" y="80"/>
                    <a:pt x="187" y="80"/>
                    <a:pt x="187" y="80"/>
                  </a:cubicBezTo>
                  <a:moveTo>
                    <a:pt x="180" y="58"/>
                  </a:moveTo>
                  <a:cubicBezTo>
                    <a:pt x="179" y="61"/>
                    <a:pt x="179" y="61"/>
                    <a:pt x="179" y="61"/>
                  </a:cubicBezTo>
                  <a:cubicBezTo>
                    <a:pt x="185" y="79"/>
                    <a:pt x="185" y="79"/>
                    <a:pt x="185" y="79"/>
                  </a:cubicBezTo>
                  <a:cubicBezTo>
                    <a:pt x="187" y="79"/>
                    <a:pt x="187" y="79"/>
                    <a:pt x="187" y="79"/>
                  </a:cubicBezTo>
                  <a:cubicBezTo>
                    <a:pt x="186" y="78"/>
                    <a:pt x="186" y="78"/>
                    <a:pt x="186" y="78"/>
                  </a:cubicBezTo>
                  <a:cubicBezTo>
                    <a:pt x="180" y="58"/>
                    <a:pt x="180" y="58"/>
                    <a:pt x="180" y="58"/>
                  </a:cubicBezTo>
                  <a:moveTo>
                    <a:pt x="177" y="50"/>
                  </a:moveTo>
                  <a:cubicBezTo>
                    <a:pt x="176" y="54"/>
                    <a:pt x="176" y="54"/>
                    <a:pt x="176" y="54"/>
                  </a:cubicBezTo>
                  <a:cubicBezTo>
                    <a:pt x="178" y="58"/>
                    <a:pt x="178" y="58"/>
                    <a:pt x="178" y="58"/>
                  </a:cubicBezTo>
                  <a:cubicBezTo>
                    <a:pt x="179" y="55"/>
                    <a:pt x="179" y="55"/>
                    <a:pt x="179" y="55"/>
                  </a:cubicBezTo>
                  <a:cubicBezTo>
                    <a:pt x="177" y="50"/>
                    <a:pt x="177" y="50"/>
                    <a:pt x="177" y="50"/>
                  </a:cubicBezTo>
                  <a:moveTo>
                    <a:pt x="117" y="35"/>
                  </a:moveTo>
                  <a:cubicBezTo>
                    <a:pt x="74" y="87"/>
                    <a:pt x="74" y="87"/>
                    <a:pt x="74" y="87"/>
                  </a:cubicBezTo>
                  <a:cubicBezTo>
                    <a:pt x="76" y="87"/>
                    <a:pt x="76" y="87"/>
                    <a:pt x="76" y="87"/>
                  </a:cubicBezTo>
                  <a:cubicBezTo>
                    <a:pt x="113" y="42"/>
                    <a:pt x="113" y="42"/>
                    <a:pt x="113" y="42"/>
                  </a:cubicBezTo>
                  <a:cubicBezTo>
                    <a:pt x="117" y="35"/>
                    <a:pt x="117" y="35"/>
                    <a:pt x="117" y="35"/>
                  </a:cubicBezTo>
                  <a:moveTo>
                    <a:pt x="131" y="20"/>
                  </a:moveTo>
                  <a:cubicBezTo>
                    <a:pt x="128" y="20"/>
                    <a:pt x="128" y="20"/>
                    <a:pt x="128" y="20"/>
                  </a:cubicBezTo>
                  <a:cubicBezTo>
                    <a:pt x="122" y="28"/>
                    <a:pt x="122" y="28"/>
                    <a:pt x="122" y="28"/>
                  </a:cubicBezTo>
                  <a:cubicBezTo>
                    <a:pt x="118" y="36"/>
                    <a:pt x="118" y="36"/>
                    <a:pt x="118" y="36"/>
                  </a:cubicBezTo>
                  <a:cubicBezTo>
                    <a:pt x="131" y="20"/>
                    <a:pt x="131" y="20"/>
                    <a:pt x="131" y="20"/>
                  </a:cubicBezTo>
                  <a:moveTo>
                    <a:pt x="166" y="18"/>
                  </a:moveTo>
                  <a:cubicBezTo>
                    <a:pt x="164" y="18"/>
                    <a:pt x="164" y="18"/>
                    <a:pt x="164" y="18"/>
                  </a:cubicBezTo>
                  <a:cubicBezTo>
                    <a:pt x="175" y="50"/>
                    <a:pt x="175" y="50"/>
                    <a:pt x="175" y="50"/>
                  </a:cubicBezTo>
                  <a:cubicBezTo>
                    <a:pt x="176" y="47"/>
                    <a:pt x="176" y="47"/>
                    <a:pt x="176" y="47"/>
                  </a:cubicBezTo>
                  <a:cubicBezTo>
                    <a:pt x="166" y="18"/>
                    <a:pt x="166" y="18"/>
                    <a:pt x="166" y="18"/>
                  </a:cubicBezTo>
                  <a:moveTo>
                    <a:pt x="160" y="1"/>
                  </a:moveTo>
                  <a:cubicBezTo>
                    <a:pt x="160" y="1"/>
                    <a:pt x="159" y="1"/>
                    <a:pt x="158" y="1"/>
                  </a:cubicBezTo>
                  <a:cubicBezTo>
                    <a:pt x="164" y="16"/>
                    <a:pt x="164" y="16"/>
                    <a:pt x="164" y="16"/>
                  </a:cubicBezTo>
                  <a:cubicBezTo>
                    <a:pt x="165" y="16"/>
                    <a:pt x="165" y="16"/>
                    <a:pt x="165" y="16"/>
                  </a:cubicBezTo>
                  <a:cubicBezTo>
                    <a:pt x="160" y="1"/>
                    <a:pt x="160" y="1"/>
                    <a:pt x="160" y="1"/>
                  </a:cubicBezTo>
                  <a:moveTo>
                    <a:pt x="145" y="0"/>
                  </a:moveTo>
                  <a:cubicBezTo>
                    <a:pt x="130" y="18"/>
                    <a:pt x="130" y="18"/>
                    <a:pt x="130" y="18"/>
                  </a:cubicBezTo>
                  <a:cubicBezTo>
                    <a:pt x="132" y="18"/>
                    <a:pt x="132" y="18"/>
                    <a:pt x="132" y="18"/>
                  </a:cubicBezTo>
                  <a:cubicBezTo>
                    <a:pt x="147" y="1"/>
                    <a:pt x="147" y="1"/>
                    <a:pt x="147" y="1"/>
                  </a:cubicBezTo>
                  <a:cubicBezTo>
                    <a:pt x="146" y="0"/>
                    <a:pt x="146" y="0"/>
                    <a:pt x="14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7" name="Freeform 7"/>
            <p:cNvSpPr>
              <a:spLocks noEditPoints="1"/>
            </p:cNvSpPr>
            <p:nvPr/>
          </p:nvSpPr>
          <p:spPr bwMode="auto">
            <a:xfrm>
              <a:off x="9518763" y="2618502"/>
              <a:ext cx="1100281" cy="1221450"/>
            </a:xfrm>
            <a:custGeom>
              <a:avLst/>
              <a:gdLst>
                <a:gd name="T0" fmla="*/ 103 w 260"/>
                <a:gd name="T1" fmla="*/ 311 h 316"/>
                <a:gd name="T2" fmla="*/ 105 w 260"/>
                <a:gd name="T3" fmla="*/ 311 h 316"/>
                <a:gd name="T4" fmla="*/ 132 w 260"/>
                <a:gd name="T5" fmla="*/ 307 h 316"/>
                <a:gd name="T6" fmla="*/ 208 w 260"/>
                <a:gd name="T7" fmla="*/ 303 h 316"/>
                <a:gd name="T8" fmla="*/ 208 w 260"/>
                <a:gd name="T9" fmla="*/ 304 h 316"/>
                <a:gd name="T10" fmla="*/ 209 w 260"/>
                <a:gd name="T11" fmla="*/ 304 h 316"/>
                <a:gd name="T12" fmla="*/ 212 w 260"/>
                <a:gd name="T13" fmla="*/ 304 h 316"/>
                <a:gd name="T14" fmla="*/ 222 w 260"/>
                <a:gd name="T15" fmla="*/ 302 h 316"/>
                <a:gd name="T16" fmla="*/ 249 w 260"/>
                <a:gd name="T17" fmla="*/ 284 h 316"/>
                <a:gd name="T18" fmla="*/ 227 w 260"/>
                <a:gd name="T19" fmla="*/ 303 h 316"/>
                <a:gd name="T20" fmla="*/ 249 w 260"/>
                <a:gd name="T21" fmla="*/ 284 h 316"/>
                <a:gd name="T22" fmla="*/ 248 w 260"/>
                <a:gd name="T23" fmla="*/ 282 h 316"/>
                <a:gd name="T24" fmla="*/ 234 w 260"/>
                <a:gd name="T25" fmla="*/ 261 h 316"/>
                <a:gd name="T26" fmla="*/ 235 w 260"/>
                <a:gd name="T27" fmla="*/ 264 h 316"/>
                <a:gd name="T28" fmla="*/ 13 w 260"/>
                <a:gd name="T29" fmla="*/ 256 h 316"/>
                <a:gd name="T30" fmla="*/ 13 w 260"/>
                <a:gd name="T31" fmla="*/ 256 h 316"/>
                <a:gd name="T32" fmla="*/ 234 w 260"/>
                <a:gd name="T33" fmla="*/ 259 h 316"/>
                <a:gd name="T34" fmla="*/ 11 w 260"/>
                <a:gd name="T35" fmla="*/ 254 h 316"/>
                <a:gd name="T36" fmla="*/ 18 w 260"/>
                <a:gd name="T37" fmla="*/ 223 h 316"/>
                <a:gd name="T38" fmla="*/ 19 w 260"/>
                <a:gd name="T39" fmla="*/ 226 h 316"/>
                <a:gd name="T40" fmla="*/ 18 w 260"/>
                <a:gd name="T41" fmla="*/ 221 h 316"/>
                <a:gd name="T42" fmla="*/ 203 w 260"/>
                <a:gd name="T43" fmla="*/ 207 h 316"/>
                <a:gd name="T44" fmla="*/ 203 w 260"/>
                <a:gd name="T45" fmla="*/ 207 h 316"/>
                <a:gd name="T46" fmla="*/ 24 w 260"/>
                <a:gd name="T47" fmla="*/ 206 h 316"/>
                <a:gd name="T48" fmla="*/ 202 w 260"/>
                <a:gd name="T49" fmla="*/ 205 h 316"/>
                <a:gd name="T50" fmla="*/ 22 w 260"/>
                <a:gd name="T51" fmla="*/ 204 h 316"/>
                <a:gd name="T52" fmla="*/ 27 w 260"/>
                <a:gd name="T53" fmla="*/ 191 h 316"/>
                <a:gd name="T54" fmla="*/ 27 w 260"/>
                <a:gd name="T55" fmla="*/ 192 h 316"/>
                <a:gd name="T56" fmla="*/ 27 w 260"/>
                <a:gd name="T57" fmla="*/ 188 h 316"/>
                <a:gd name="T58" fmla="*/ 200 w 260"/>
                <a:gd name="T59" fmla="*/ 205 h 316"/>
                <a:gd name="T60" fmla="*/ 176 w 260"/>
                <a:gd name="T61" fmla="*/ 166 h 316"/>
                <a:gd name="T62" fmla="*/ 34 w 260"/>
                <a:gd name="T63" fmla="*/ 160 h 316"/>
                <a:gd name="T64" fmla="*/ 33 w 260"/>
                <a:gd name="T65" fmla="*/ 165 h 316"/>
                <a:gd name="T66" fmla="*/ 33 w 260"/>
                <a:gd name="T67" fmla="*/ 156 h 316"/>
                <a:gd name="T68" fmla="*/ 169 w 260"/>
                <a:gd name="T69" fmla="*/ 155 h 316"/>
                <a:gd name="T70" fmla="*/ 36 w 260"/>
                <a:gd name="T71" fmla="*/ 149 h 316"/>
                <a:gd name="T72" fmla="*/ 36 w 260"/>
                <a:gd name="T73" fmla="*/ 149 h 316"/>
                <a:gd name="T74" fmla="*/ 170 w 260"/>
                <a:gd name="T75" fmla="*/ 152 h 316"/>
                <a:gd name="T76" fmla="*/ 165 w 260"/>
                <a:gd name="T77" fmla="*/ 147 h 316"/>
                <a:gd name="T78" fmla="*/ 144 w 260"/>
                <a:gd name="T79" fmla="*/ 112 h 316"/>
                <a:gd name="T80" fmla="*/ 141 w 260"/>
                <a:gd name="T81" fmla="*/ 104 h 316"/>
                <a:gd name="T82" fmla="*/ 141 w 260"/>
                <a:gd name="T83" fmla="*/ 104 h 316"/>
                <a:gd name="T84" fmla="*/ 140 w 260"/>
                <a:gd name="T85" fmla="*/ 102 h 316"/>
                <a:gd name="T86" fmla="*/ 42 w 260"/>
                <a:gd name="T87" fmla="*/ 115 h 316"/>
                <a:gd name="T88" fmla="*/ 37 w 260"/>
                <a:gd name="T89" fmla="*/ 145 h 316"/>
                <a:gd name="T90" fmla="*/ 90 w 260"/>
                <a:gd name="T91" fmla="*/ 23 h 316"/>
                <a:gd name="T92" fmla="*/ 90 w 260"/>
                <a:gd name="T93" fmla="*/ 23 h 316"/>
                <a:gd name="T94" fmla="*/ 68 w 260"/>
                <a:gd name="T95" fmla="*/ 5 h 316"/>
                <a:gd name="T96" fmla="*/ 68 w 260"/>
                <a:gd name="T97" fmla="*/ 3 h 316"/>
                <a:gd name="T98" fmla="*/ 76 w 260"/>
                <a:gd name="T99" fmla="*/ 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16">
                  <a:moveTo>
                    <a:pt x="104" y="309"/>
                  </a:moveTo>
                  <a:cubicBezTo>
                    <a:pt x="10" y="314"/>
                    <a:pt x="10" y="314"/>
                    <a:pt x="10" y="314"/>
                  </a:cubicBezTo>
                  <a:cubicBezTo>
                    <a:pt x="11" y="315"/>
                    <a:pt x="11" y="315"/>
                    <a:pt x="11" y="316"/>
                  </a:cubicBezTo>
                  <a:cubicBezTo>
                    <a:pt x="103" y="311"/>
                    <a:pt x="103" y="311"/>
                    <a:pt x="103" y="311"/>
                  </a:cubicBezTo>
                  <a:cubicBezTo>
                    <a:pt x="104" y="309"/>
                    <a:pt x="104" y="309"/>
                    <a:pt x="104" y="309"/>
                  </a:cubicBezTo>
                  <a:moveTo>
                    <a:pt x="130" y="307"/>
                  </a:moveTo>
                  <a:cubicBezTo>
                    <a:pt x="106" y="309"/>
                    <a:pt x="106" y="309"/>
                    <a:pt x="106" y="309"/>
                  </a:cubicBezTo>
                  <a:cubicBezTo>
                    <a:pt x="105" y="311"/>
                    <a:pt x="105" y="311"/>
                    <a:pt x="105" y="311"/>
                  </a:cubicBezTo>
                  <a:cubicBezTo>
                    <a:pt x="129" y="309"/>
                    <a:pt x="129" y="309"/>
                    <a:pt x="129" y="309"/>
                  </a:cubicBezTo>
                  <a:cubicBezTo>
                    <a:pt x="130" y="307"/>
                    <a:pt x="130" y="307"/>
                    <a:pt x="130" y="307"/>
                  </a:cubicBezTo>
                  <a:moveTo>
                    <a:pt x="197" y="303"/>
                  </a:moveTo>
                  <a:cubicBezTo>
                    <a:pt x="132" y="307"/>
                    <a:pt x="132" y="307"/>
                    <a:pt x="132" y="307"/>
                  </a:cubicBezTo>
                  <a:cubicBezTo>
                    <a:pt x="131" y="309"/>
                    <a:pt x="131" y="309"/>
                    <a:pt x="131" y="309"/>
                  </a:cubicBezTo>
                  <a:cubicBezTo>
                    <a:pt x="196" y="305"/>
                    <a:pt x="196" y="305"/>
                    <a:pt x="196" y="305"/>
                  </a:cubicBezTo>
                  <a:cubicBezTo>
                    <a:pt x="197" y="303"/>
                    <a:pt x="197" y="303"/>
                    <a:pt x="197" y="303"/>
                  </a:cubicBezTo>
                  <a:moveTo>
                    <a:pt x="208" y="303"/>
                  </a:moveTo>
                  <a:cubicBezTo>
                    <a:pt x="199" y="303"/>
                    <a:pt x="199" y="303"/>
                    <a:pt x="199" y="303"/>
                  </a:cubicBezTo>
                  <a:cubicBezTo>
                    <a:pt x="198" y="305"/>
                    <a:pt x="198" y="305"/>
                    <a:pt x="198" y="305"/>
                  </a:cubicBezTo>
                  <a:cubicBezTo>
                    <a:pt x="207" y="305"/>
                    <a:pt x="207" y="305"/>
                    <a:pt x="207" y="305"/>
                  </a:cubicBezTo>
                  <a:cubicBezTo>
                    <a:pt x="208" y="304"/>
                    <a:pt x="208" y="304"/>
                    <a:pt x="208" y="304"/>
                  </a:cubicBezTo>
                  <a:cubicBezTo>
                    <a:pt x="208" y="303"/>
                    <a:pt x="208" y="303"/>
                    <a:pt x="208" y="303"/>
                  </a:cubicBezTo>
                  <a:moveTo>
                    <a:pt x="211" y="303"/>
                  </a:moveTo>
                  <a:cubicBezTo>
                    <a:pt x="209" y="303"/>
                    <a:pt x="209" y="303"/>
                    <a:pt x="209" y="303"/>
                  </a:cubicBezTo>
                  <a:cubicBezTo>
                    <a:pt x="209" y="304"/>
                    <a:pt x="209" y="304"/>
                    <a:pt x="209" y="304"/>
                  </a:cubicBezTo>
                  <a:cubicBezTo>
                    <a:pt x="211" y="303"/>
                    <a:pt x="211" y="303"/>
                    <a:pt x="211" y="303"/>
                  </a:cubicBezTo>
                  <a:moveTo>
                    <a:pt x="219" y="302"/>
                  </a:moveTo>
                  <a:cubicBezTo>
                    <a:pt x="215" y="302"/>
                    <a:pt x="215" y="302"/>
                    <a:pt x="215" y="302"/>
                  </a:cubicBezTo>
                  <a:cubicBezTo>
                    <a:pt x="212" y="304"/>
                    <a:pt x="212" y="304"/>
                    <a:pt x="212" y="304"/>
                  </a:cubicBezTo>
                  <a:cubicBezTo>
                    <a:pt x="221" y="304"/>
                    <a:pt x="221" y="304"/>
                    <a:pt x="221" y="304"/>
                  </a:cubicBezTo>
                  <a:cubicBezTo>
                    <a:pt x="219" y="302"/>
                    <a:pt x="219" y="302"/>
                    <a:pt x="219" y="302"/>
                  </a:cubicBezTo>
                  <a:moveTo>
                    <a:pt x="226" y="302"/>
                  </a:moveTo>
                  <a:cubicBezTo>
                    <a:pt x="222" y="302"/>
                    <a:pt x="222" y="302"/>
                    <a:pt x="222" y="302"/>
                  </a:cubicBezTo>
                  <a:cubicBezTo>
                    <a:pt x="223" y="304"/>
                    <a:pt x="223" y="304"/>
                    <a:pt x="223" y="304"/>
                  </a:cubicBezTo>
                  <a:cubicBezTo>
                    <a:pt x="226" y="304"/>
                    <a:pt x="226" y="304"/>
                    <a:pt x="226" y="304"/>
                  </a:cubicBezTo>
                  <a:cubicBezTo>
                    <a:pt x="226" y="302"/>
                    <a:pt x="226" y="302"/>
                    <a:pt x="226" y="302"/>
                  </a:cubicBezTo>
                  <a:moveTo>
                    <a:pt x="249" y="284"/>
                  </a:moveTo>
                  <a:cubicBezTo>
                    <a:pt x="248" y="285"/>
                    <a:pt x="248" y="285"/>
                    <a:pt x="248" y="285"/>
                  </a:cubicBezTo>
                  <a:cubicBezTo>
                    <a:pt x="257" y="300"/>
                    <a:pt x="257" y="300"/>
                    <a:pt x="257" y="300"/>
                  </a:cubicBezTo>
                  <a:cubicBezTo>
                    <a:pt x="228" y="302"/>
                    <a:pt x="228" y="302"/>
                    <a:pt x="228" y="302"/>
                  </a:cubicBezTo>
                  <a:cubicBezTo>
                    <a:pt x="227" y="303"/>
                    <a:pt x="227" y="303"/>
                    <a:pt x="227" y="303"/>
                  </a:cubicBezTo>
                  <a:cubicBezTo>
                    <a:pt x="257" y="302"/>
                    <a:pt x="257" y="302"/>
                    <a:pt x="257" y="302"/>
                  </a:cubicBezTo>
                  <a:cubicBezTo>
                    <a:pt x="260" y="302"/>
                    <a:pt x="260" y="302"/>
                    <a:pt x="260" y="302"/>
                  </a:cubicBezTo>
                  <a:cubicBezTo>
                    <a:pt x="259" y="299"/>
                    <a:pt x="259" y="299"/>
                    <a:pt x="259" y="299"/>
                  </a:cubicBezTo>
                  <a:cubicBezTo>
                    <a:pt x="249" y="284"/>
                    <a:pt x="249" y="284"/>
                    <a:pt x="249" y="284"/>
                  </a:cubicBezTo>
                  <a:moveTo>
                    <a:pt x="245" y="280"/>
                  </a:moveTo>
                  <a:cubicBezTo>
                    <a:pt x="247" y="283"/>
                    <a:pt x="247" y="283"/>
                    <a:pt x="247" y="283"/>
                  </a:cubicBezTo>
                  <a:cubicBezTo>
                    <a:pt x="249" y="282"/>
                    <a:pt x="249" y="282"/>
                    <a:pt x="249" y="282"/>
                  </a:cubicBezTo>
                  <a:cubicBezTo>
                    <a:pt x="248" y="282"/>
                    <a:pt x="248" y="282"/>
                    <a:pt x="248" y="282"/>
                  </a:cubicBezTo>
                  <a:cubicBezTo>
                    <a:pt x="245" y="280"/>
                    <a:pt x="245" y="280"/>
                    <a:pt x="245" y="280"/>
                  </a:cubicBezTo>
                  <a:moveTo>
                    <a:pt x="234" y="261"/>
                  </a:moveTo>
                  <a:cubicBezTo>
                    <a:pt x="234" y="261"/>
                    <a:pt x="234" y="261"/>
                    <a:pt x="234" y="261"/>
                  </a:cubicBezTo>
                  <a:cubicBezTo>
                    <a:pt x="234" y="261"/>
                    <a:pt x="234" y="261"/>
                    <a:pt x="234" y="261"/>
                  </a:cubicBezTo>
                  <a:cubicBezTo>
                    <a:pt x="234" y="261"/>
                    <a:pt x="234" y="261"/>
                    <a:pt x="234" y="261"/>
                  </a:cubicBezTo>
                  <a:moveTo>
                    <a:pt x="236" y="261"/>
                  </a:moveTo>
                  <a:cubicBezTo>
                    <a:pt x="236" y="261"/>
                    <a:pt x="236" y="261"/>
                    <a:pt x="236" y="261"/>
                  </a:cubicBezTo>
                  <a:cubicBezTo>
                    <a:pt x="235" y="264"/>
                    <a:pt x="235" y="264"/>
                    <a:pt x="235" y="264"/>
                  </a:cubicBezTo>
                  <a:cubicBezTo>
                    <a:pt x="244" y="278"/>
                    <a:pt x="244" y="278"/>
                    <a:pt x="244" y="278"/>
                  </a:cubicBezTo>
                  <a:cubicBezTo>
                    <a:pt x="247" y="279"/>
                    <a:pt x="247" y="279"/>
                    <a:pt x="247" y="279"/>
                  </a:cubicBezTo>
                  <a:cubicBezTo>
                    <a:pt x="236" y="261"/>
                    <a:pt x="236" y="261"/>
                    <a:pt x="236" y="261"/>
                  </a:cubicBezTo>
                  <a:moveTo>
                    <a:pt x="13" y="256"/>
                  </a:moveTo>
                  <a:cubicBezTo>
                    <a:pt x="11" y="256"/>
                    <a:pt x="11" y="256"/>
                    <a:pt x="11" y="256"/>
                  </a:cubicBezTo>
                  <a:cubicBezTo>
                    <a:pt x="0" y="307"/>
                    <a:pt x="0" y="307"/>
                    <a:pt x="0" y="307"/>
                  </a:cubicBezTo>
                  <a:cubicBezTo>
                    <a:pt x="0" y="307"/>
                    <a:pt x="1" y="307"/>
                    <a:pt x="1" y="307"/>
                  </a:cubicBezTo>
                  <a:cubicBezTo>
                    <a:pt x="13" y="256"/>
                    <a:pt x="13" y="256"/>
                    <a:pt x="13" y="256"/>
                  </a:cubicBezTo>
                  <a:moveTo>
                    <a:pt x="229" y="250"/>
                  </a:moveTo>
                  <a:cubicBezTo>
                    <a:pt x="228" y="251"/>
                    <a:pt x="228" y="251"/>
                    <a:pt x="228" y="251"/>
                  </a:cubicBezTo>
                  <a:cubicBezTo>
                    <a:pt x="233" y="259"/>
                    <a:pt x="233" y="259"/>
                    <a:pt x="233" y="259"/>
                  </a:cubicBezTo>
                  <a:cubicBezTo>
                    <a:pt x="234" y="259"/>
                    <a:pt x="234" y="259"/>
                    <a:pt x="234" y="259"/>
                  </a:cubicBezTo>
                  <a:cubicBezTo>
                    <a:pt x="234" y="259"/>
                    <a:pt x="234" y="259"/>
                    <a:pt x="234" y="259"/>
                  </a:cubicBezTo>
                  <a:cubicBezTo>
                    <a:pt x="229" y="250"/>
                    <a:pt x="229" y="250"/>
                    <a:pt x="229" y="250"/>
                  </a:cubicBezTo>
                  <a:moveTo>
                    <a:pt x="13" y="247"/>
                  </a:moveTo>
                  <a:cubicBezTo>
                    <a:pt x="11" y="254"/>
                    <a:pt x="11" y="254"/>
                    <a:pt x="11" y="254"/>
                  </a:cubicBezTo>
                  <a:cubicBezTo>
                    <a:pt x="13" y="254"/>
                    <a:pt x="13" y="254"/>
                    <a:pt x="13" y="254"/>
                  </a:cubicBezTo>
                  <a:cubicBezTo>
                    <a:pt x="14" y="249"/>
                    <a:pt x="14" y="249"/>
                    <a:pt x="14" y="249"/>
                  </a:cubicBezTo>
                  <a:cubicBezTo>
                    <a:pt x="13" y="247"/>
                    <a:pt x="13" y="247"/>
                    <a:pt x="13" y="247"/>
                  </a:cubicBezTo>
                  <a:moveTo>
                    <a:pt x="18" y="223"/>
                  </a:moveTo>
                  <a:cubicBezTo>
                    <a:pt x="13" y="244"/>
                    <a:pt x="13" y="244"/>
                    <a:pt x="13" y="244"/>
                  </a:cubicBezTo>
                  <a:cubicBezTo>
                    <a:pt x="15" y="247"/>
                    <a:pt x="15" y="247"/>
                    <a:pt x="15" y="247"/>
                  </a:cubicBezTo>
                  <a:cubicBezTo>
                    <a:pt x="18" y="230"/>
                    <a:pt x="18" y="230"/>
                    <a:pt x="18" y="230"/>
                  </a:cubicBezTo>
                  <a:cubicBezTo>
                    <a:pt x="19" y="226"/>
                    <a:pt x="19" y="226"/>
                    <a:pt x="19" y="226"/>
                  </a:cubicBezTo>
                  <a:cubicBezTo>
                    <a:pt x="20" y="223"/>
                    <a:pt x="20" y="223"/>
                    <a:pt x="20" y="223"/>
                  </a:cubicBezTo>
                  <a:cubicBezTo>
                    <a:pt x="18" y="223"/>
                    <a:pt x="18" y="223"/>
                    <a:pt x="18" y="223"/>
                  </a:cubicBezTo>
                  <a:moveTo>
                    <a:pt x="20" y="215"/>
                  </a:moveTo>
                  <a:cubicBezTo>
                    <a:pt x="18" y="221"/>
                    <a:pt x="18" y="221"/>
                    <a:pt x="18" y="221"/>
                  </a:cubicBezTo>
                  <a:cubicBezTo>
                    <a:pt x="20" y="221"/>
                    <a:pt x="20" y="221"/>
                    <a:pt x="20" y="221"/>
                  </a:cubicBezTo>
                  <a:cubicBezTo>
                    <a:pt x="22" y="215"/>
                    <a:pt x="22" y="215"/>
                    <a:pt x="22" y="215"/>
                  </a:cubicBezTo>
                  <a:cubicBezTo>
                    <a:pt x="20" y="215"/>
                    <a:pt x="20" y="215"/>
                    <a:pt x="20" y="215"/>
                  </a:cubicBezTo>
                  <a:moveTo>
                    <a:pt x="203" y="207"/>
                  </a:moveTo>
                  <a:cubicBezTo>
                    <a:pt x="202" y="209"/>
                    <a:pt x="202" y="209"/>
                    <a:pt x="202" y="209"/>
                  </a:cubicBezTo>
                  <a:cubicBezTo>
                    <a:pt x="227" y="250"/>
                    <a:pt x="227" y="250"/>
                    <a:pt x="227" y="250"/>
                  </a:cubicBezTo>
                  <a:cubicBezTo>
                    <a:pt x="228" y="248"/>
                    <a:pt x="228" y="248"/>
                    <a:pt x="228" y="248"/>
                  </a:cubicBezTo>
                  <a:cubicBezTo>
                    <a:pt x="203" y="207"/>
                    <a:pt x="203" y="207"/>
                    <a:pt x="203" y="207"/>
                  </a:cubicBezTo>
                  <a:moveTo>
                    <a:pt x="22" y="206"/>
                  </a:moveTo>
                  <a:cubicBezTo>
                    <a:pt x="20" y="213"/>
                    <a:pt x="20" y="213"/>
                    <a:pt x="20" y="213"/>
                  </a:cubicBezTo>
                  <a:cubicBezTo>
                    <a:pt x="22" y="213"/>
                    <a:pt x="22" y="213"/>
                    <a:pt x="22" y="213"/>
                  </a:cubicBezTo>
                  <a:cubicBezTo>
                    <a:pt x="24" y="206"/>
                    <a:pt x="24" y="206"/>
                    <a:pt x="24" y="206"/>
                  </a:cubicBezTo>
                  <a:cubicBezTo>
                    <a:pt x="22" y="206"/>
                    <a:pt x="22" y="206"/>
                    <a:pt x="22" y="206"/>
                  </a:cubicBezTo>
                  <a:moveTo>
                    <a:pt x="202" y="205"/>
                  </a:moveTo>
                  <a:cubicBezTo>
                    <a:pt x="202" y="206"/>
                    <a:pt x="202" y="206"/>
                    <a:pt x="202" y="206"/>
                  </a:cubicBezTo>
                  <a:cubicBezTo>
                    <a:pt x="202" y="205"/>
                    <a:pt x="202" y="205"/>
                    <a:pt x="202" y="205"/>
                  </a:cubicBezTo>
                  <a:cubicBezTo>
                    <a:pt x="202" y="205"/>
                    <a:pt x="202" y="205"/>
                    <a:pt x="202" y="205"/>
                  </a:cubicBezTo>
                  <a:moveTo>
                    <a:pt x="26" y="195"/>
                  </a:moveTo>
                  <a:cubicBezTo>
                    <a:pt x="24" y="197"/>
                    <a:pt x="24" y="197"/>
                    <a:pt x="24" y="197"/>
                  </a:cubicBezTo>
                  <a:cubicBezTo>
                    <a:pt x="22" y="204"/>
                    <a:pt x="22" y="204"/>
                    <a:pt x="22" y="204"/>
                  </a:cubicBezTo>
                  <a:cubicBezTo>
                    <a:pt x="24" y="205"/>
                    <a:pt x="24" y="205"/>
                    <a:pt x="24" y="205"/>
                  </a:cubicBezTo>
                  <a:cubicBezTo>
                    <a:pt x="26" y="195"/>
                    <a:pt x="26" y="195"/>
                    <a:pt x="26" y="195"/>
                  </a:cubicBezTo>
                  <a:cubicBezTo>
                    <a:pt x="26" y="195"/>
                    <a:pt x="26" y="195"/>
                    <a:pt x="26" y="195"/>
                  </a:cubicBezTo>
                  <a:moveTo>
                    <a:pt x="27" y="191"/>
                  </a:moveTo>
                  <a:cubicBezTo>
                    <a:pt x="25" y="192"/>
                    <a:pt x="25" y="192"/>
                    <a:pt x="25" y="192"/>
                  </a:cubicBezTo>
                  <a:cubicBezTo>
                    <a:pt x="25" y="193"/>
                    <a:pt x="25" y="193"/>
                    <a:pt x="25" y="193"/>
                  </a:cubicBezTo>
                  <a:cubicBezTo>
                    <a:pt x="26" y="193"/>
                    <a:pt x="26" y="193"/>
                    <a:pt x="26" y="193"/>
                  </a:cubicBezTo>
                  <a:cubicBezTo>
                    <a:pt x="27" y="192"/>
                    <a:pt x="27" y="192"/>
                    <a:pt x="27" y="192"/>
                  </a:cubicBezTo>
                  <a:cubicBezTo>
                    <a:pt x="27" y="191"/>
                    <a:pt x="27" y="191"/>
                    <a:pt x="27" y="191"/>
                  </a:cubicBezTo>
                  <a:moveTo>
                    <a:pt x="26" y="188"/>
                  </a:moveTo>
                  <a:cubicBezTo>
                    <a:pt x="25" y="190"/>
                    <a:pt x="25" y="190"/>
                    <a:pt x="25" y="190"/>
                  </a:cubicBezTo>
                  <a:cubicBezTo>
                    <a:pt x="27" y="188"/>
                    <a:pt x="27" y="188"/>
                    <a:pt x="27" y="188"/>
                  </a:cubicBezTo>
                  <a:cubicBezTo>
                    <a:pt x="26" y="188"/>
                    <a:pt x="26" y="188"/>
                    <a:pt x="26" y="188"/>
                  </a:cubicBezTo>
                  <a:moveTo>
                    <a:pt x="182" y="172"/>
                  </a:moveTo>
                  <a:cubicBezTo>
                    <a:pt x="180" y="173"/>
                    <a:pt x="180" y="173"/>
                    <a:pt x="180" y="173"/>
                  </a:cubicBezTo>
                  <a:cubicBezTo>
                    <a:pt x="200" y="205"/>
                    <a:pt x="200" y="205"/>
                    <a:pt x="200" y="205"/>
                  </a:cubicBezTo>
                  <a:cubicBezTo>
                    <a:pt x="200" y="201"/>
                    <a:pt x="200" y="201"/>
                    <a:pt x="200" y="201"/>
                  </a:cubicBezTo>
                  <a:cubicBezTo>
                    <a:pt x="182" y="172"/>
                    <a:pt x="182" y="172"/>
                    <a:pt x="182" y="172"/>
                  </a:cubicBezTo>
                  <a:moveTo>
                    <a:pt x="178" y="165"/>
                  </a:moveTo>
                  <a:cubicBezTo>
                    <a:pt x="176" y="166"/>
                    <a:pt x="176" y="166"/>
                    <a:pt x="176" y="166"/>
                  </a:cubicBezTo>
                  <a:cubicBezTo>
                    <a:pt x="179" y="171"/>
                    <a:pt x="179" y="171"/>
                    <a:pt x="179" y="171"/>
                  </a:cubicBezTo>
                  <a:cubicBezTo>
                    <a:pt x="181" y="170"/>
                    <a:pt x="181" y="170"/>
                    <a:pt x="181" y="170"/>
                  </a:cubicBezTo>
                  <a:cubicBezTo>
                    <a:pt x="178" y="165"/>
                    <a:pt x="178" y="165"/>
                    <a:pt x="178" y="165"/>
                  </a:cubicBezTo>
                  <a:moveTo>
                    <a:pt x="34" y="160"/>
                  </a:moveTo>
                  <a:cubicBezTo>
                    <a:pt x="29" y="175"/>
                    <a:pt x="29" y="175"/>
                    <a:pt x="29" y="175"/>
                  </a:cubicBezTo>
                  <a:cubicBezTo>
                    <a:pt x="26" y="186"/>
                    <a:pt x="26" y="186"/>
                    <a:pt x="26" y="186"/>
                  </a:cubicBezTo>
                  <a:cubicBezTo>
                    <a:pt x="28" y="187"/>
                    <a:pt x="28" y="187"/>
                    <a:pt x="28" y="187"/>
                  </a:cubicBezTo>
                  <a:cubicBezTo>
                    <a:pt x="33" y="165"/>
                    <a:pt x="33" y="165"/>
                    <a:pt x="33" y="165"/>
                  </a:cubicBezTo>
                  <a:cubicBezTo>
                    <a:pt x="33" y="163"/>
                    <a:pt x="33" y="163"/>
                    <a:pt x="33" y="163"/>
                  </a:cubicBezTo>
                  <a:cubicBezTo>
                    <a:pt x="34" y="160"/>
                    <a:pt x="34" y="160"/>
                    <a:pt x="34" y="160"/>
                  </a:cubicBezTo>
                  <a:moveTo>
                    <a:pt x="33" y="155"/>
                  </a:moveTo>
                  <a:cubicBezTo>
                    <a:pt x="33" y="156"/>
                    <a:pt x="33" y="156"/>
                    <a:pt x="33" y="156"/>
                  </a:cubicBezTo>
                  <a:cubicBezTo>
                    <a:pt x="32" y="160"/>
                    <a:pt x="32" y="160"/>
                    <a:pt x="32" y="160"/>
                  </a:cubicBezTo>
                  <a:cubicBezTo>
                    <a:pt x="33" y="155"/>
                    <a:pt x="33" y="155"/>
                    <a:pt x="33" y="155"/>
                  </a:cubicBezTo>
                  <a:moveTo>
                    <a:pt x="171" y="154"/>
                  </a:moveTo>
                  <a:cubicBezTo>
                    <a:pt x="169" y="155"/>
                    <a:pt x="169" y="155"/>
                    <a:pt x="169" y="155"/>
                  </a:cubicBezTo>
                  <a:cubicBezTo>
                    <a:pt x="175" y="164"/>
                    <a:pt x="175" y="164"/>
                    <a:pt x="175" y="164"/>
                  </a:cubicBezTo>
                  <a:cubicBezTo>
                    <a:pt x="177" y="163"/>
                    <a:pt x="177" y="163"/>
                    <a:pt x="177" y="163"/>
                  </a:cubicBezTo>
                  <a:cubicBezTo>
                    <a:pt x="171" y="154"/>
                    <a:pt x="171" y="154"/>
                    <a:pt x="171" y="154"/>
                  </a:cubicBezTo>
                  <a:moveTo>
                    <a:pt x="36" y="149"/>
                  </a:moveTo>
                  <a:cubicBezTo>
                    <a:pt x="34" y="149"/>
                    <a:pt x="34" y="149"/>
                    <a:pt x="34" y="149"/>
                  </a:cubicBezTo>
                  <a:cubicBezTo>
                    <a:pt x="33" y="154"/>
                    <a:pt x="33" y="154"/>
                    <a:pt x="33" y="154"/>
                  </a:cubicBezTo>
                  <a:cubicBezTo>
                    <a:pt x="34" y="154"/>
                    <a:pt x="34" y="154"/>
                    <a:pt x="34" y="154"/>
                  </a:cubicBezTo>
                  <a:cubicBezTo>
                    <a:pt x="36" y="149"/>
                    <a:pt x="36" y="149"/>
                    <a:pt x="36" y="149"/>
                  </a:cubicBezTo>
                  <a:moveTo>
                    <a:pt x="167" y="147"/>
                  </a:moveTo>
                  <a:cubicBezTo>
                    <a:pt x="166" y="150"/>
                    <a:pt x="166" y="150"/>
                    <a:pt x="166" y="150"/>
                  </a:cubicBezTo>
                  <a:cubicBezTo>
                    <a:pt x="168" y="153"/>
                    <a:pt x="168" y="153"/>
                    <a:pt x="168" y="153"/>
                  </a:cubicBezTo>
                  <a:cubicBezTo>
                    <a:pt x="170" y="152"/>
                    <a:pt x="170" y="152"/>
                    <a:pt x="170" y="152"/>
                  </a:cubicBezTo>
                  <a:cubicBezTo>
                    <a:pt x="167" y="147"/>
                    <a:pt x="167" y="147"/>
                    <a:pt x="167" y="147"/>
                  </a:cubicBezTo>
                  <a:moveTo>
                    <a:pt x="164" y="142"/>
                  </a:moveTo>
                  <a:cubicBezTo>
                    <a:pt x="162" y="142"/>
                    <a:pt x="162" y="142"/>
                    <a:pt x="162" y="142"/>
                  </a:cubicBezTo>
                  <a:cubicBezTo>
                    <a:pt x="165" y="147"/>
                    <a:pt x="165" y="147"/>
                    <a:pt x="165" y="147"/>
                  </a:cubicBezTo>
                  <a:cubicBezTo>
                    <a:pt x="166" y="145"/>
                    <a:pt x="166" y="145"/>
                    <a:pt x="166" y="145"/>
                  </a:cubicBezTo>
                  <a:cubicBezTo>
                    <a:pt x="164" y="142"/>
                    <a:pt x="164" y="142"/>
                    <a:pt x="164" y="142"/>
                  </a:cubicBezTo>
                  <a:moveTo>
                    <a:pt x="144" y="109"/>
                  </a:moveTo>
                  <a:cubicBezTo>
                    <a:pt x="144" y="112"/>
                    <a:pt x="144" y="112"/>
                    <a:pt x="144" y="112"/>
                  </a:cubicBezTo>
                  <a:cubicBezTo>
                    <a:pt x="161" y="140"/>
                    <a:pt x="161" y="140"/>
                    <a:pt x="161" y="140"/>
                  </a:cubicBezTo>
                  <a:cubicBezTo>
                    <a:pt x="163" y="140"/>
                    <a:pt x="163" y="140"/>
                    <a:pt x="163" y="140"/>
                  </a:cubicBezTo>
                  <a:cubicBezTo>
                    <a:pt x="144" y="109"/>
                    <a:pt x="144" y="109"/>
                    <a:pt x="144" y="109"/>
                  </a:cubicBezTo>
                  <a:moveTo>
                    <a:pt x="141" y="104"/>
                  </a:moveTo>
                  <a:cubicBezTo>
                    <a:pt x="139" y="105"/>
                    <a:pt x="139" y="105"/>
                    <a:pt x="139" y="105"/>
                  </a:cubicBezTo>
                  <a:cubicBezTo>
                    <a:pt x="142" y="110"/>
                    <a:pt x="142" y="110"/>
                    <a:pt x="142" y="110"/>
                  </a:cubicBezTo>
                  <a:cubicBezTo>
                    <a:pt x="143" y="107"/>
                    <a:pt x="143" y="107"/>
                    <a:pt x="143" y="107"/>
                  </a:cubicBezTo>
                  <a:cubicBezTo>
                    <a:pt x="141" y="104"/>
                    <a:pt x="141" y="104"/>
                    <a:pt x="141" y="104"/>
                  </a:cubicBezTo>
                  <a:moveTo>
                    <a:pt x="139" y="101"/>
                  </a:moveTo>
                  <a:cubicBezTo>
                    <a:pt x="138" y="102"/>
                    <a:pt x="138" y="102"/>
                    <a:pt x="138" y="102"/>
                  </a:cubicBezTo>
                  <a:cubicBezTo>
                    <a:pt x="138" y="103"/>
                    <a:pt x="138" y="103"/>
                    <a:pt x="138" y="103"/>
                  </a:cubicBezTo>
                  <a:cubicBezTo>
                    <a:pt x="140" y="102"/>
                    <a:pt x="140" y="102"/>
                    <a:pt x="140" y="102"/>
                  </a:cubicBezTo>
                  <a:cubicBezTo>
                    <a:pt x="139" y="101"/>
                    <a:pt x="139" y="101"/>
                    <a:pt x="139" y="101"/>
                  </a:cubicBezTo>
                  <a:moveTo>
                    <a:pt x="50" y="85"/>
                  </a:moveTo>
                  <a:cubicBezTo>
                    <a:pt x="49" y="85"/>
                    <a:pt x="49" y="85"/>
                    <a:pt x="49" y="85"/>
                  </a:cubicBezTo>
                  <a:cubicBezTo>
                    <a:pt x="42" y="115"/>
                    <a:pt x="42" y="115"/>
                    <a:pt x="42" y="115"/>
                  </a:cubicBezTo>
                  <a:cubicBezTo>
                    <a:pt x="41" y="118"/>
                    <a:pt x="41" y="118"/>
                    <a:pt x="41" y="118"/>
                  </a:cubicBezTo>
                  <a:cubicBezTo>
                    <a:pt x="35" y="148"/>
                    <a:pt x="35" y="148"/>
                    <a:pt x="35" y="148"/>
                  </a:cubicBezTo>
                  <a:cubicBezTo>
                    <a:pt x="36" y="147"/>
                    <a:pt x="36" y="147"/>
                    <a:pt x="36" y="147"/>
                  </a:cubicBezTo>
                  <a:cubicBezTo>
                    <a:pt x="37" y="145"/>
                    <a:pt x="37" y="145"/>
                    <a:pt x="37" y="145"/>
                  </a:cubicBezTo>
                  <a:cubicBezTo>
                    <a:pt x="42" y="122"/>
                    <a:pt x="42" y="122"/>
                    <a:pt x="42" y="122"/>
                  </a:cubicBezTo>
                  <a:cubicBezTo>
                    <a:pt x="43" y="118"/>
                    <a:pt x="43" y="118"/>
                    <a:pt x="43" y="118"/>
                  </a:cubicBezTo>
                  <a:cubicBezTo>
                    <a:pt x="50" y="85"/>
                    <a:pt x="50" y="85"/>
                    <a:pt x="50" y="85"/>
                  </a:cubicBezTo>
                  <a:moveTo>
                    <a:pt x="90" y="23"/>
                  </a:moveTo>
                  <a:cubicBezTo>
                    <a:pt x="137" y="101"/>
                    <a:pt x="137" y="101"/>
                    <a:pt x="137" y="101"/>
                  </a:cubicBezTo>
                  <a:cubicBezTo>
                    <a:pt x="138" y="100"/>
                    <a:pt x="138" y="100"/>
                    <a:pt x="138" y="100"/>
                  </a:cubicBezTo>
                  <a:cubicBezTo>
                    <a:pt x="94" y="26"/>
                    <a:pt x="94" y="26"/>
                    <a:pt x="94" y="26"/>
                  </a:cubicBezTo>
                  <a:cubicBezTo>
                    <a:pt x="90" y="23"/>
                    <a:pt x="90" y="23"/>
                    <a:pt x="90" y="23"/>
                  </a:cubicBezTo>
                  <a:moveTo>
                    <a:pt x="66" y="4"/>
                  </a:moveTo>
                  <a:cubicBezTo>
                    <a:pt x="49" y="83"/>
                    <a:pt x="49" y="83"/>
                    <a:pt x="49" y="83"/>
                  </a:cubicBezTo>
                  <a:cubicBezTo>
                    <a:pt x="51" y="83"/>
                    <a:pt x="51" y="83"/>
                    <a:pt x="51" y="83"/>
                  </a:cubicBezTo>
                  <a:cubicBezTo>
                    <a:pt x="68" y="5"/>
                    <a:pt x="68" y="5"/>
                    <a:pt x="68" y="5"/>
                  </a:cubicBezTo>
                  <a:cubicBezTo>
                    <a:pt x="66" y="4"/>
                    <a:pt x="66" y="4"/>
                    <a:pt x="66" y="4"/>
                  </a:cubicBezTo>
                  <a:moveTo>
                    <a:pt x="67" y="1"/>
                  </a:moveTo>
                  <a:cubicBezTo>
                    <a:pt x="67" y="2"/>
                    <a:pt x="67" y="2"/>
                    <a:pt x="67" y="2"/>
                  </a:cubicBezTo>
                  <a:cubicBezTo>
                    <a:pt x="68" y="3"/>
                    <a:pt x="68" y="3"/>
                    <a:pt x="68" y="3"/>
                  </a:cubicBezTo>
                  <a:cubicBezTo>
                    <a:pt x="69" y="2"/>
                    <a:pt x="69" y="2"/>
                    <a:pt x="69" y="2"/>
                  </a:cubicBezTo>
                  <a:cubicBezTo>
                    <a:pt x="68" y="1"/>
                    <a:pt x="68" y="1"/>
                    <a:pt x="67" y="1"/>
                  </a:cubicBezTo>
                  <a:moveTo>
                    <a:pt x="78" y="0"/>
                  </a:moveTo>
                  <a:cubicBezTo>
                    <a:pt x="78" y="1"/>
                    <a:pt x="77" y="1"/>
                    <a:pt x="76" y="1"/>
                  </a:cubicBezTo>
                  <a:cubicBezTo>
                    <a:pt x="87" y="18"/>
                    <a:pt x="87" y="18"/>
                    <a:pt x="87" y="18"/>
                  </a:cubicBezTo>
                  <a:cubicBezTo>
                    <a:pt x="91" y="22"/>
                    <a:pt x="91" y="22"/>
                    <a:pt x="91" y="22"/>
                  </a:cubicBezTo>
                  <a:cubicBezTo>
                    <a:pt x="78" y="0"/>
                    <a:pt x="78" y="0"/>
                    <a:pt x="7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8" name="Freeform 8"/>
            <p:cNvSpPr>
              <a:spLocks noEditPoints="1"/>
            </p:cNvSpPr>
            <p:nvPr/>
          </p:nvSpPr>
          <p:spPr bwMode="auto">
            <a:xfrm>
              <a:off x="7319990" y="2989328"/>
              <a:ext cx="754990" cy="483051"/>
            </a:xfrm>
            <a:custGeom>
              <a:avLst/>
              <a:gdLst>
                <a:gd name="T0" fmla="*/ 169 w 178"/>
                <a:gd name="T1" fmla="*/ 125 h 125"/>
                <a:gd name="T2" fmla="*/ 170 w 178"/>
                <a:gd name="T3" fmla="*/ 125 h 125"/>
                <a:gd name="T4" fmla="*/ 170 w 178"/>
                <a:gd name="T5" fmla="*/ 124 h 125"/>
                <a:gd name="T6" fmla="*/ 165 w 178"/>
                <a:gd name="T7" fmla="*/ 124 h 125"/>
                <a:gd name="T8" fmla="*/ 167 w 178"/>
                <a:gd name="T9" fmla="*/ 125 h 125"/>
                <a:gd name="T10" fmla="*/ 167 w 178"/>
                <a:gd name="T11" fmla="*/ 124 h 125"/>
                <a:gd name="T12" fmla="*/ 150 w 178"/>
                <a:gd name="T13" fmla="*/ 123 h 125"/>
                <a:gd name="T14" fmla="*/ 149 w 178"/>
                <a:gd name="T15" fmla="*/ 125 h 125"/>
                <a:gd name="T16" fmla="*/ 163 w 178"/>
                <a:gd name="T17" fmla="*/ 125 h 125"/>
                <a:gd name="T18" fmla="*/ 150 w 178"/>
                <a:gd name="T19" fmla="*/ 123 h 125"/>
                <a:gd name="T20" fmla="*/ 130 w 178"/>
                <a:gd name="T21" fmla="*/ 125 h 125"/>
                <a:gd name="T22" fmla="*/ 146 w 178"/>
                <a:gd name="T23" fmla="*/ 124 h 125"/>
                <a:gd name="T24" fmla="*/ 130 w 178"/>
                <a:gd name="T25" fmla="*/ 123 h 125"/>
                <a:gd name="T26" fmla="*/ 59 w 178"/>
                <a:gd name="T27" fmla="*/ 125 h 125"/>
                <a:gd name="T28" fmla="*/ 129 w 178"/>
                <a:gd name="T29" fmla="*/ 123 h 125"/>
                <a:gd name="T30" fmla="*/ 14 w 178"/>
                <a:gd name="T31" fmla="*/ 123 h 125"/>
                <a:gd name="T32" fmla="*/ 57 w 178"/>
                <a:gd name="T33" fmla="*/ 125 h 125"/>
                <a:gd name="T34" fmla="*/ 14 w 178"/>
                <a:gd name="T35" fmla="*/ 123 h 125"/>
                <a:gd name="T36" fmla="*/ 175 w 178"/>
                <a:gd name="T37" fmla="*/ 121 h 125"/>
                <a:gd name="T38" fmla="*/ 174 w 178"/>
                <a:gd name="T39" fmla="*/ 124 h 125"/>
                <a:gd name="T40" fmla="*/ 176 w 178"/>
                <a:gd name="T41" fmla="*/ 125 h 125"/>
                <a:gd name="T42" fmla="*/ 177 w 178"/>
                <a:gd name="T43" fmla="*/ 123 h 125"/>
                <a:gd name="T44" fmla="*/ 176 w 178"/>
                <a:gd name="T45" fmla="*/ 121 h 125"/>
                <a:gd name="T46" fmla="*/ 177 w 178"/>
                <a:gd name="T47" fmla="*/ 119 h 125"/>
                <a:gd name="T48" fmla="*/ 177 w 178"/>
                <a:gd name="T49" fmla="*/ 119 h 125"/>
                <a:gd name="T50" fmla="*/ 175 w 178"/>
                <a:gd name="T51" fmla="*/ 114 h 125"/>
                <a:gd name="T52" fmla="*/ 175 w 178"/>
                <a:gd name="T53" fmla="*/ 118 h 125"/>
                <a:gd name="T54" fmla="*/ 177 w 178"/>
                <a:gd name="T55" fmla="*/ 113 h 125"/>
                <a:gd name="T56" fmla="*/ 173 w 178"/>
                <a:gd name="T57" fmla="*/ 77 h 125"/>
                <a:gd name="T58" fmla="*/ 175 w 178"/>
                <a:gd name="T59" fmla="*/ 92 h 125"/>
                <a:gd name="T60" fmla="*/ 175 w 178"/>
                <a:gd name="T61" fmla="*/ 77 h 125"/>
                <a:gd name="T62" fmla="*/ 0 w 178"/>
                <a:gd name="T63" fmla="*/ 123 h 125"/>
                <a:gd name="T64" fmla="*/ 2 w 178"/>
                <a:gd name="T65" fmla="*/ 124 h 125"/>
                <a:gd name="T66" fmla="*/ 12 w 178"/>
                <a:gd name="T67" fmla="*/ 123 h 125"/>
                <a:gd name="T68" fmla="*/ 2 w 178"/>
                <a:gd name="T69" fmla="*/ 71 h 125"/>
                <a:gd name="T70" fmla="*/ 0 w 178"/>
                <a:gd name="T71" fmla="*/ 50 h 125"/>
                <a:gd name="T72" fmla="*/ 2 w 178"/>
                <a:gd name="T73" fmla="*/ 61 h 125"/>
                <a:gd name="T74" fmla="*/ 0 w 178"/>
                <a:gd name="T75" fmla="*/ 50 h 125"/>
                <a:gd name="T76" fmla="*/ 0 w 178"/>
                <a:gd name="T77" fmla="*/ 42 h 125"/>
                <a:gd name="T78" fmla="*/ 2 w 178"/>
                <a:gd name="T79" fmla="*/ 49 h 125"/>
                <a:gd name="T80" fmla="*/ 0 w 178"/>
                <a:gd name="T81" fmla="*/ 38 h 125"/>
                <a:gd name="T82" fmla="*/ 2 w 178"/>
                <a:gd name="T83" fmla="*/ 40 h 125"/>
                <a:gd name="T84" fmla="*/ 1 w 178"/>
                <a:gd name="T85" fmla="*/ 38 h 125"/>
                <a:gd name="T86" fmla="*/ 172 w 178"/>
                <a:gd name="T87" fmla="*/ 28 h 125"/>
                <a:gd name="T88" fmla="*/ 173 w 178"/>
                <a:gd name="T89" fmla="*/ 75 h 125"/>
                <a:gd name="T90" fmla="*/ 172 w 178"/>
                <a:gd name="T91" fmla="*/ 28 h 125"/>
                <a:gd name="T92" fmla="*/ 5 w 178"/>
                <a:gd name="T93" fmla="*/ 31 h 125"/>
                <a:gd name="T94" fmla="*/ 38 w 178"/>
                <a:gd name="T95" fmla="*/ 27 h 125"/>
                <a:gd name="T96" fmla="*/ 171 w 178"/>
                <a:gd name="T97" fmla="*/ 10 h 125"/>
                <a:gd name="T98" fmla="*/ 170 w 178"/>
                <a:gd name="T99" fmla="*/ 26 h 125"/>
                <a:gd name="T100" fmla="*/ 171 w 178"/>
                <a:gd name="T101" fmla="*/ 10 h 125"/>
                <a:gd name="T102" fmla="*/ 39 w 178"/>
                <a:gd name="T103" fmla="*/ 24 h 125"/>
                <a:gd name="T104" fmla="*/ 135 w 178"/>
                <a:gd name="T105" fmla="*/ 6 h 125"/>
                <a:gd name="T106" fmla="*/ 156 w 178"/>
                <a:gd name="T107" fmla="*/ 0 h 125"/>
                <a:gd name="T108" fmla="*/ 137 w 178"/>
                <a:gd name="T109" fmla="*/ 6 h 125"/>
                <a:gd name="T110" fmla="*/ 156 w 178"/>
                <a:gd name="T11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25">
                  <a:moveTo>
                    <a:pt x="170" y="124"/>
                  </a:moveTo>
                  <a:cubicBezTo>
                    <a:pt x="169" y="125"/>
                    <a:pt x="169" y="125"/>
                    <a:pt x="169" y="125"/>
                  </a:cubicBezTo>
                  <a:cubicBezTo>
                    <a:pt x="169" y="125"/>
                    <a:pt x="169" y="125"/>
                    <a:pt x="169" y="125"/>
                  </a:cubicBezTo>
                  <a:cubicBezTo>
                    <a:pt x="170" y="125"/>
                    <a:pt x="170" y="125"/>
                    <a:pt x="170" y="125"/>
                  </a:cubicBezTo>
                  <a:cubicBezTo>
                    <a:pt x="171" y="124"/>
                    <a:pt x="171" y="124"/>
                    <a:pt x="171" y="124"/>
                  </a:cubicBezTo>
                  <a:cubicBezTo>
                    <a:pt x="170" y="124"/>
                    <a:pt x="170" y="124"/>
                    <a:pt x="170" y="124"/>
                  </a:cubicBezTo>
                  <a:moveTo>
                    <a:pt x="165" y="124"/>
                  </a:moveTo>
                  <a:cubicBezTo>
                    <a:pt x="165" y="124"/>
                    <a:pt x="165" y="124"/>
                    <a:pt x="165" y="124"/>
                  </a:cubicBezTo>
                  <a:cubicBezTo>
                    <a:pt x="166" y="125"/>
                    <a:pt x="166" y="125"/>
                    <a:pt x="166" y="125"/>
                  </a:cubicBezTo>
                  <a:cubicBezTo>
                    <a:pt x="167" y="125"/>
                    <a:pt x="167" y="125"/>
                    <a:pt x="167" y="125"/>
                  </a:cubicBezTo>
                  <a:cubicBezTo>
                    <a:pt x="167" y="125"/>
                    <a:pt x="167" y="125"/>
                    <a:pt x="167" y="125"/>
                  </a:cubicBezTo>
                  <a:cubicBezTo>
                    <a:pt x="167" y="124"/>
                    <a:pt x="167" y="124"/>
                    <a:pt x="167" y="124"/>
                  </a:cubicBezTo>
                  <a:cubicBezTo>
                    <a:pt x="165" y="124"/>
                    <a:pt x="165" y="124"/>
                    <a:pt x="165" y="124"/>
                  </a:cubicBezTo>
                  <a:moveTo>
                    <a:pt x="150" y="123"/>
                  </a:moveTo>
                  <a:cubicBezTo>
                    <a:pt x="148" y="125"/>
                    <a:pt x="148" y="125"/>
                    <a:pt x="148" y="125"/>
                  </a:cubicBezTo>
                  <a:cubicBezTo>
                    <a:pt x="149" y="125"/>
                    <a:pt x="149" y="125"/>
                    <a:pt x="149" y="125"/>
                  </a:cubicBezTo>
                  <a:cubicBezTo>
                    <a:pt x="163" y="125"/>
                    <a:pt x="163" y="125"/>
                    <a:pt x="163" y="125"/>
                  </a:cubicBezTo>
                  <a:cubicBezTo>
                    <a:pt x="163" y="125"/>
                    <a:pt x="163" y="125"/>
                    <a:pt x="163" y="125"/>
                  </a:cubicBezTo>
                  <a:cubicBezTo>
                    <a:pt x="161" y="123"/>
                    <a:pt x="161" y="123"/>
                    <a:pt x="161" y="123"/>
                  </a:cubicBezTo>
                  <a:cubicBezTo>
                    <a:pt x="150" y="123"/>
                    <a:pt x="150" y="123"/>
                    <a:pt x="150" y="123"/>
                  </a:cubicBezTo>
                  <a:moveTo>
                    <a:pt x="130" y="123"/>
                  </a:moveTo>
                  <a:cubicBezTo>
                    <a:pt x="130" y="125"/>
                    <a:pt x="130" y="125"/>
                    <a:pt x="130" y="125"/>
                  </a:cubicBezTo>
                  <a:cubicBezTo>
                    <a:pt x="144" y="125"/>
                    <a:pt x="144" y="125"/>
                    <a:pt x="144" y="125"/>
                  </a:cubicBezTo>
                  <a:cubicBezTo>
                    <a:pt x="146" y="124"/>
                    <a:pt x="146" y="124"/>
                    <a:pt x="146" y="124"/>
                  </a:cubicBezTo>
                  <a:cubicBezTo>
                    <a:pt x="146" y="123"/>
                    <a:pt x="146" y="123"/>
                    <a:pt x="146" y="123"/>
                  </a:cubicBezTo>
                  <a:cubicBezTo>
                    <a:pt x="130" y="123"/>
                    <a:pt x="130" y="123"/>
                    <a:pt x="130" y="123"/>
                  </a:cubicBezTo>
                  <a:moveTo>
                    <a:pt x="58" y="123"/>
                  </a:moveTo>
                  <a:cubicBezTo>
                    <a:pt x="59" y="125"/>
                    <a:pt x="59" y="125"/>
                    <a:pt x="59" y="125"/>
                  </a:cubicBezTo>
                  <a:cubicBezTo>
                    <a:pt x="128" y="125"/>
                    <a:pt x="128" y="125"/>
                    <a:pt x="128" y="125"/>
                  </a:cubicBezTo>
                  <a:cubicBezTo>
                    <a:pt x="129" y="123"/>
                    <a:pt x="129" y="123"/>
                    <a:pt x="129" y="123"/>
                  </a:cubicBezTo>
                  <a:cubicBezTo>
                    <a:pt x="58" y="123"/>
                    <a:pt x="58" y="123"/>
                    <a:pt x="58" y="123"/>
                  </a:cubicBezTo>
                  <a:moveTo>
                    <a:pt x="14" y="123"/>
                  </a:moveTo>
                  <a:cubicBezTo>
                    <a:pt x="14" y="124"/>
                    <a:pt x="14" y="124"/>
                    <a:pt x="14" y="124"/>
                  </a:cubicBezTo>
                  <a:cubicBezTo>
                    <a:pt x="57" y="125"/>
                    <a:pt x="57" y="125"/>
                    <a:pt x="57" y="125"/>
                  </a:cubicBezTo>
                  <a:cubicBezTo>
                    <a:pt x="56" y="123"/>
                    <a:pt x="56" y="123"/>
                    <a:pt x="56" y="123"/>
                  </a:cubicBezTo>
                  <a:cubicBezTo>
                    <a:pt x="14" y="123"/>
                    <a:pt x="14" y="123"/>
                    <a:pt x="14" y="123"/>
                  </a:cubicBezTo>
                  <a:moveTo>
                    <a:pt x="176" y="121"/>
                  </a:moveTo>
                  <a:cubicBezTo>
                    <a:pt x="175" y="121"/>
                    <a:pt x="175" y="121"/>
                    <a:pt x="175" y="121"/>
                  </a:cubicBezTo>
                  <a:cubicBezTo>
                    <a:pt x="176" y="124"/>
                    <a:pt x="176" y="124"/>
                    <a:pt x="176" y="124"/>
                  </a:cubicBezTo>
                  <a:cubicBezTo>
                    <a:pt x="174" y="124"/>
                    <a:pt x="174" y="124"/>
                    <a:pt x="174" y="124"/>
                  </a:cubicBezTo>
                  <a:cubicBezTo>
                    <a:pt x="172" y="125"/>
                    <a:pt x="172" y="125"/>
                    <a:pt x="172" y="125"/>
                  </a:cubicBezTo>
                  <a:cubicBezTo>
                    <a:pt x="176" y="125"/>
                    <a:pt x="176" y="125"/>
                    <a:pt x="176" y="125"/>
                  </a:cubicBezTo>
                  <a:cubicBezTo>
                    <a:pt x="178" y="125"/>
                    <a:pt x="178" y="125"/>
                    <a:pt x="178" y="125"/>
                  </a:cubicBezTo>
                  <a:cubicBezTo>
                    <a:pt x="177" y="123"/>
                    <a:pt x="177" y="123"/>
                    <a:pt x="177" y="123"/>
                  </a:cubicBezTo>
                  <a:cubicBezTo>
                    <a:pt x="177" y="121"/>
                    <a:pt x="177" y="121"/>
                    <a:pt x="177" y="121"/>
                  </a:cubicBezTo>
                  <a:cubicBezTo>
                    <a:pt x="176" y="121"/>
                    <a:pt x="176" y="121"/>
                    <a:pt x="176" y="121"/>
                  </a:cubicBezTo>
                  <a:moveTo>
                    <a:pt x="177" y="119"/>
                  </a:moveTo>
                  <a:cubicBezTo>
                    <a:pt x="177" y="119"/>
                    <a:pt x="177" y="119"/>
                    <a:pt x="177" y="119"/>
                  </a:cubicBezTo>
                  <a:cubicBezTo>
                    <a:pt x="177" y="119"/>
                    <a:pt x="177" y="119"/>
                    <a:pt x="177" y="119"/>
                  </a:cubicBezTo>
                  <a:cubicBezTo>
                    <a:pt x="177" y="119"/>
                    <a:pt x="177" y="119"/>
                    <a:pt x="177" y="119"/>
                  </a:cubicBezTo>
                  <a:moveTo>
                    <a:pt x="177" y="113"/>
                  </a:moveTo>
                  <a:cubicBezTo>
                    <a:pt x="176" y="114"/>
                    <a:pt x="176" y="114"/>
                    <a:pt x="175" y="114"/>
                  </a:cubicBezTo>
                  <a:cubicBezTo>
                    <a:pt x="175" y="118"/>
                    <a:pt x="175" y="118"/>
                    <a:pt x="175" y="118"/>
                  </a:cubicBezTo>
                  <a:cubicBezTo>
                    <a:pt x="175" y="118"/>
                    <a:pt x="175" y="118"/>
                    <a:pt x="175" y="118"/>
                  </a:cubicBezTo>
                  <a:cubicBezTo>
                    <a:pt x="177" y="117"/>
                    <a:pt x="177" y="117"/>
                    <a:pt x="177" y="117"/>
                  </a:cubicBezTo>
                  <a:cubicBezTo>
                    <a:pt x="177" y="113"/>
                    <a:pt x="177" y="113"/>
                    <a:pt x="177" y="113"/>
                  </a:cubicBezTo>
                  <a:moveTo>
                    <a:pt x="175" y="77"/>
                  </a:moveTo>
                  <a:cubicBezTo>
                    <a:pt x="173" y="77"/>
                    <a:pt x="173" y="77"/>
                    <a:pt x="173" y="77"/>
                  </a:cubicBezTo>
                  <a:cubicBezTo>
                    <a:pt x="174" y="92"/>
                    <a:pt x="174" y="92"/>
                    <a:pt x="174" y="92"/>
                  </a:cubicBezTo>
                  <a:cubicBezTo>
                    <a:pt x="174" y="92"/>
                    <a:pt x="175" y="92"/>
                    <a:pt x="175" y="92"/>
                  </a:cubicBezTo>
                  <a:cubicBezTo>
                    <a:pt x="176" y="92"/>
                    <a:pt x="176" y="92"/>
                    <a:pt x="176" y="92"/>
                  </a:cubicBezTo>
                  <a:cubicBezTo>
                    <a:pt x="175" y="77"/>
                    <a:pt x="175" y="77"/>
                    <a:pt x="175" y="77"/>
                  </a:cubicBezTo>
                  <a:moveTo>
                    <a:pt x="0" y="62"/>
                  </a:moveTo>
                  <a:cubicBezTo>
                    <a:pt x="0" y="123"/>
                    <a:pt x="0" y="123"/>
                    <a:pt x="0" y="123"/>
                  </a:cubicBezTo>
                  <a:cubicBezTo>
                    <a:pt x="0" y="124"/>
                    <a:pt x="0" y="124"/>
                    <a:pt x="0" y="124"/>
                  </a:cubicBezTo>
                  <a:cubicBezTo>
                    <a:pt x="2" y="124"/>
                    <a:pt x="2" y="124"/>
                    <a:pt x="2" y="124"/>
                  </a:cubicBezTo>
                  <a:cubicBezTo>
                    <a:pt x="12" y="124"/>
                    <a:pt x="12" y="124"/>
                    <a:pt x="12" y="124"/>
                  </a:cubicBezTo>
                  <a:cubicBezTo>
                    <a:pt x="12" y="123"/>
                    <a:pt x="12" y="123"/>
                    <a:pt x="12" y="123"/>
                  </a:cubicBezTo>
                  <a:cubicBezTo>
                    <a:pt x="2" y="123"/>
                    <a:pt x="2" y="123"/>
                    <a:pt x="2" y="123"/>
                  </a:cubicBezTo>
                  <a:cubicBezTo>
                    <a:pt x="2" y="71"/>
                    <a:pt x="2" y="71"/>
                    <a:pt x="2" y="71"/>
                  </a:cubicBezTo>
                  <a:cubicBezTo>
                    <a:pt x="0" y="62"/>
                    <a:pt x="0" y="62"/>
                    <a:pt x="0" y="62"/>
                  </a:cubicBezTo>
                  <a:moveTo>
                    <a:pt x="0" y="50"/>
                  </a:moveTo>
                  <a:cubicBezTo>
                    <a:pt x="0" y="52"/>
                    <a:pt x="0" y="52"/>
                    <a:pt x="0" y="52"/>
                  </a:cubicBezTo>
                  <a:cubicBezTo>
                    <a:pt x="2" y="61"/>
                    <a:pt x="2" y="61"/>
                    <a:pt x="2" y="61"/>
                  </a:cubicBezTo>
                  <a:cubicBezTo>
                    <a:pt x="2" y="51"/>
                    <a:pt x="2" y="51"/>
                    <a:pt x="2" y="51"/>
                  </a:cubicBezTo>
                  <a:cubicBezTo>
                    <a:pt x="0" y="50"/>
                    <a:pt x="0" y="50"/>
                    <a:pt x="0" y="50"/>
                  </a:cubicBezTo>
                  <a:moveTo>
                    <a:pt x="2" y="42"/>
                  </a:moveTo>
                  <a:cubicBezTo>
                    <a:pt x="0" y="42"/>
                    <a:pt x="0" y="42"/>
                    <a:pt x="0" y="42"/>
                  </a:cubicBezTo>
                  <a:cubicBezTo>
                    <a:pt x="0" y="48"/>
                    <a:pt x="0" y="48"/>
                    <a:pt x="0" y="48"/>
                  </a:cubicBezTo>
                  <a:cubicBezTo>
                    <a:pt x="2" y="49"/>
                    <a:pt x="2" y="49"/>
                    <a:pt x="2" y="49"/>
                  </a:cubicBezTo>
                  <a:cubicBezTo>
                    <a:pt x="2" y="42"/>
                    <a:pt x="2" y="42"/>
                    <a:pt x="2" y="42"/>
                  </a:cubicBezTo>
                  <a:moveTo>
                    <a:pt x="0" y="38"/>
                  </a:moveTo>
                  <a:cubicBezTo>
                    <a:pt x="0" y="40"/>
                    <a:pt x="0" y="40"/>
                    <a:pt x="0" y="40"/>
                  </a:cubicBezTo>
                  <a:cubicBezTo>
                    <a:pt x="2" y="40"/>
                    <a:pt x="2" y="40"/>
                    <a:pt x="2" y="40"/>
                  </a:cubicBezTo>
                  <a:cubicBezTo>
                    <a:pt x="2" y="38"/>
                    <a:pt x="2" y="38"/>
                    <a:pt x="2" y="38"/>
                  </a:cubicBezTo>
                  <a:cubicBezTo>
                    <a:pt x="2" y="38"/>
                    <a:pt x="1" y="38"/>
                    <a:pt x="1" y="38"/>
                  </a:cubicBezTo>
                  <a:cubicBezTo>
                    <a:pt x="1" y="38"/>
                    <a:pt x="0" y="38"/>
                    <a:pt x="0" y="38"/>
                  </a:cubicBezTo>
                  <a:moveTo>
                    <a:pt x="172" y="28"/>
                  </a:moveTo>
                  <a:cubicBezTo>
                    <a:pt x="170" y="28"/>
                    <a:pt x="170" y="28"/>
                    <a:pt x="170" y="28"/>
                  </a:cubicBezTo>
                  <a:cubicBezTo>
                    <a:pt x="173" y="75"/>
                    <a:pt x="173" y="75"/>
                    <a:pt x="173" y="75"/>
                  </a:cubicBezTo>
                  <a:cubicBezTo>
                    <a:pt x="175" y="75"/>
                    <a:pt x="175" y="75"/>
                    <a:pt x="175" y="75"/>
                  </a:cubicBezTo>
                  <a:cubicBezTo>
                    <a:pt x="172" y="28"/>
                    <a:pt x="172" y="28"/>
                    <a:pt x="172" y="28"/>
                  </a:cubicBezTo>
                  <a:moveTo>
                    <a:pt x="37" y="25"/>
                  </a:moveTo>
                  <a:cubicBezTo>
                    <a:pt x="5" y="31"/>
                    <a:pt x="5" y="31"/>
                    <a:pt x="5" y="31"/>
                  </a:cubicBezTo>
                  <a:cubicBezTo>
                    <a:pt x="6" y="32"/>
                    <a:pt x="6" y="33"/>
                    <a:pt x="6" y="33"/>
                  </a:cubicBezTo>
                  <a:cubicBezTo>
                    <a:pt x="38" y="27"/>
                    <a:pt x="38" y="27"/>
                    <a:pt x="38" y="27"/>
                  </a:cubicBezTo>
                  <a:cubicBezTo>
                    <a:pt x="37" y="25"/>
                    <a:pt x="37" y="25"/>
                    <a:pt x="37" y="25"/>
                  </a:cubicBezTo>
                  <a:moveTo>
                    <a:pt x="171" y="10"/>
                  </a:moveTo>
                  <a:cubicBezTo>
                    <a:pt x="171" y="10"/>
                    <a:pt x="170" y="10"/>
                    <a:pt x="169" y="10"/>
                  </a:cubicBezTo>
                  <a:cubicBezTo>
                    <a:pt x="170" y="26"/>
                    <a:pt x="170" y="26"/>
                    <a:pt x="170" y="26"/>
                  </a:cubicBezTo>
                  <a:cubicBezTo>
                    <a:pt x="172" y="26"/>
                    <a:pt x="172" y="26"/>
                    <a:pt x="172" y="26"/>
                  </a:cubicBezTo>
                  <a:cubicBezTo>
                    <a:pt x="171" y="10"/>
                    <a:pt x="171" y="10"/>
                    <a:pt x="171" y="10"/>
                  </a:cubicBezTo>
                  <a:moveTo>
                    <a:pt x="135" y="5"/>
                  </a:moveTo>
                  <a:cubicBezTo>
                    <a:pt x="39" y="24"/>
                    <a:pt x="39" y="24"/>
                    <a:pt x="39" y="24"/>
                  </a:cubicBezTo>
                  <a:cubicBezTo>
                    <a:pt x="39" y="26"/>
                    <a:pt x="39" y="26"/>
                    <a:pt x="39" y="26"/>
                  </a:cubicBezTo>
                  <a:cubicBezTo>
                    <a:pt x="135" y="6"/>
                    <a:pt x="135" y="6"/>
                    <a:pt x="135" y="6"/>
                  </a:cubicBezTo>
                  <a:cubicBezTo>
                    <a:pt x="135" y="5"/>
                    <a:pt x="135" y="5"/>
                    <a:pt x="135" y="5"/>
                  </a:cubicBezTo>
                  <a:moveTo>
                    <a:pt x="156" y="0"/>
                  </a:moveTo>
                  <a:cubicBezTo>
                    <a:pt x="137" y="4"/>
                    <a:pt x="137" y="4"/>
                    <a:pt x="137" y="4"/>
                  </a:cubicBezTo>
                  <a:cubicBezTo>
                    <a:pt x="137" y="6"/>
                    <a:pt x="137" y="6"/>
                    <a:pt x="137" y="6"/>
                  </a:cubicBezTo>
                  <a:cubicBezTo>
                    <a:pt x="156" y="2"/>
                    <a:pt x="156" y="2"/>
                    <a:pt x="156" y="2"/>
                  </a:cubicBezTo>
                  <a:cubicBezTo>
                    <a:pt x="156" y="1"/>
                    <a:pt x="156" y="1"/>
                    <a:pt x="15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9" name="Freeform 9"/>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close/>
                  <a:moveTo>
                    <a:pt x="59" y="282"/>
                  </a:moveTo>
                  <a:lnTo>
                    <a:pt x="29" y="313"/>
                  </a:lnTo>
                  <a:lnTo>
                    <a:pt x="31" y="318"/>
                  </a:lnTo>
                  <a:lnTo>
                    <a:pt x="62" y="287"/>
                  </a:lnTo>
                  <a:lnTo>
                    <a:pt x="59" y="282"/>
                  </a:lnTo>
                  <a:close/>
                  <a:moveTo>
                    <a:pt x="22" y="275"/>
                  </a:moveTo>
                  <a:lnTo>
                    <a:pt x="17" y="277"/>
                  </a:lnTo>
                  <a:lnTo>
                    <a:pt x="17" y="282"/>
                  </a:lnTo>
                  <a:lnTo>
                    <a:pt x="22" y="296"/>
                  </a:lnTo>
                  <a:lnTo>
                    <a:pt x="22" y="275"/>
                  </a:lnTo>
                  <a:close/>
                  <a:moveTo>
                    <a:pt x="71" y="273"/>
                  </a:moveTo>
                  <a:lnTo>
                    <a:pt x="62" y="280"/>
                  </a:lnTo>
                  <a:lnTo>
                    <a:pt x="67" y="282"/>
                  </a:lnTo>
                  <a:lnTo>
                    <a:pt x="76" y="273"/>
                  </a:lnTo>
                  <a:lnTo>
                    <a:pt x="71" y="273"/>
                  </a:lnTo>
                  <a:close/>
                  <a:moveTo>
                    <a:pt x="17" y="266"/>
                  </a:moveTo>
                  <a:lnTo>
                    <a:pt x="17" y="273"/>
                  </a:lnTo>
                  <a:lnTo>
                    <a:pt x="19" y="270"/>
                  </a:lnTo>
                  <a:lnTo>
                    <a:pt x="19" y="268"/>
                  </a:lnTo>
                  <a:lnTo>
                    <a:pt x="17" y="266"/>
                  </a:lnTo>
                  <a:close/>
                  <a:moveTo>
                    <a:pt x="81" y="261"/>
                  </a:moveTo>
                  <a:lnTo>
                    <a:pt x="74" y="268"/>
                  </a:lnTo>
                  <a:lnTo>
                    <a:pt x="81" y="268"/>
                  </a:lnTo>
                  <a:lnTo>
                    <a:pt x="83" y="266"/>
                  </a:lnTo>
                  <a:lnTo>
                    <a:pt x="81" y="261"/>
                  </a:lnTo>
                  <a:close/>
                  <a:moveTo>
                    <a:pt x="95" y="247"/>
                  </a:moveTo>
                  <a:lnTo>
                    <a:pt x="83" y="259"/>
                  </a:lnTo>
                  <a:lnTo>
                    <a:pt x="85" y="261"/>
                  </a:lnTo>
                  <a:lnTo>
                    <a:pt x="100" y="249"/>
                  </a:lnTo>
                  <a:lnTo>
                    <a:pt x="95" y="247"/>
                  </a:lnTo>
                  <a:close/>
                  <a:moveTo>
                    <a:pt x="14" y="240"/>
                  </a:moveTo>
                  <a:lnTo>
                    <a:pt x="14" y="263"/>
                  </a:lnTo>
                  <a:lnTo>
                    <a:pt x="19" y="263"/>
                  </a:lnTo>
                  <a:lnTo>
                    <a:pt x="19" y="244"/>
                  </a:lnTo>
                  <a:lnTo>
                    <a:pt x="14" y="240"/>
                  </a:lnTo>
                  <a:close/>
                  <a:moveTo>
                    <a:pt x="97" y="225"/>
                  </a:moveTo>
                  <a:lnTo>
                    <a:pt x="93" y="228"/>
                  </a:lnTo>
                  <a:lnTo>
                    <a:pt x="100" y="244"/>
                  </a:lnTo>
                  <a:lnTo>
                    <a:pt x="97" y="244"/>
                  </a:lnTo>
                  <a:lnTo>
                    <a:pt x="102" y="247"/>
                  </a:lnTo>
                  <a:lnTo>
                    <a:pt x="102" y="247"/>
                  </a:lnTo>
                  <a:lnTo>
                    <a:pt x="104" y="244"/>
                  </a:lnTo>
                  <a:lnTo>
                    <a:pt x="102" y="242"/>
                  </a:lnTo>
                  <a:lnTo>
                    <a:pt x="97" y="225"/>
                  </a:lnTo>
                  <a:close/>
                  <a:moveTo>
                    <a:pt x="12" y="197"/>
                  </a:moveTo>
                  <a:lnTo>
                    <a:pt x="14" y="235"/>
                  </a:lnTo>
                  <a:lnTo>
                    <a:pt x="19" y="237"/>
                  </a:lnTo>
                  <a:lnTo>
                    <a:pt x="17" y="199"/>
                  </a:lnTo>
                  <a:lnTo>
                    <a:pt x="12" y="197"/>
                  </a:lnTo>
                  <a:close/>
                  <a:moveTo>
                    <a:pt x="14" y="183"/>
                  </a:moveTo>
                  <a:lnTo>
                    <a:pt x="12" y="183"/>
                  </a:lnTo>
                  <a:lnTo>
                    <a:pt x="12" y="190"/>
                  </a:lnTo>
                  <a:lnTo>
                    <a:pt x="17" y="194"/>
                  </a:lnTo>
                  <a:lnTo>
                    <a:pt x="14" y="183"/>
                  </a:lnTo>
                  <a:close/>
                  <a:moveTo>
                    <a:pt x="76" y="178"/>
                  </a:moveTo>
                  <a:lnTo>
                    <a:pt x="71" y="178"/>
                  </a:lnTo>
                  <a:lnTo>
                    <a:pt x="90" y="225"/>
                  </a:lnTo>
                  <a:lnTo>
                    <a:pt x="95" y="223"/>
                  </a:lnTo>
                  <a:lnTo>
                    <a:pt x="76" y="178"/>
                  </a:lnTo>
                  <a:close/>
                  <a:moveTo>
                    <a:pt x="10" y="173"/>
                  </a:moveTo>
                  <a:lnTo>
                    <a:pt x="12" y="178"/>
                  </a:lnTo>
                  <a:lnTo>
                    <a:pt x="14" y="178"/>
                  </a:lnTo>
                  <a:lnTo>
                    <a:pt x="14" y="178"/>
                  </a:lnTo>
                  <a:lnTo>
                    <a:pt x="10" y="173"/>
                  </a:lnTo>
                  <a:close/>
                  <a:moveTo>
                    <a:pt x="57" y="142"/>
                  </a:moveTo>
                  <a:lnTo>
                    <a:pt x="71" y="175"/>
                  </a:lnTo>
                  <a:lnTo>
                    <a:pt x="74" y="175"/>
                  </a:lnTo>
                  <a:lnTo>
                    <a:pt x="62" y="145"/>
                  </a:lnTo>
                  <a:lnTo>
                    <a:pt x="57" y="142"/>
                  </a:lnTo>
                  <a:close/>
                  <a:moveTo>
                    <a:pt x="7" y="133"/>
                  </a:moveTo>
                  <a:lnTo>
                    <a:pt x="10" y="168"/>
                  </a:lnTo>
                  <a:lnTo>
                    <a:pt x="14" y="171"/>
                  </a:lnTo>
                  <a:lnTo>
                    <a:pt x="12" y="135"/>
                  </a:lnTo>
                  <a:lnTo>
                    <a:pt x="7" y="133"/>
                  </a:lnTo>
                  <a:close/>
                  <a:moveTo>
                    <a:pt x="7" y="35"/>
                  </a:moveTo>
                  <a:lnTo>
                    <a:pt x="3" y="45"/>
                  </a:lnTo>
                  <a:lnTo>
                    <a:pt x="7" y="128"/>
                  </a:lnTo>
                  <a:lnTo>
                    <a:pt x="12" y="130"/>
                  </a:lnTo>
                  <a:lnTo>
                    <a:pt x="7" y="35"/>
                  </a:lnTo>
                  <a:close/>
                  <a:moveTo>
                    <a:pt x="5" y="33"/>
                  </a:moveTo>
                  <a:lnTo>
                    <a:pt x="3" y="33"/>
                  </a:lnTo>
                  <a:lnTo>
                    <a:pt x="3" y="35"/>
                  </a:lnTo>
                  <a:lnTo>
                    <a:pt x="5" y="33"/>
                  </a:lnTo>
                  <a:close/>
                  <a:moveTo>
                    <a:pt x="14" y="31"/>
                  </a:moveTo>
                  <a:lnTo>
                    <a:pt x="10" y="31"/>
                  </a:lnTo>
                  <a:lnTo>
                    <a:pt x="10" y="31"/>
                  </a:lnTo>
                  <a:lnTo>
                    <a:pt x="55" y="137"/>
                  </a:lnTo>
                  <a:lnTo>
                    <a:pt x="59" y="140"/>
                  </a:lnTo>
                  <a:lnTo>
                    <a:pt x="14" y="31"/>
                  </a:lnTo>
                  <a:close/>
                  <a:moveTo>
                    <a:pt x="12" y="26"/>
                  </a:moveTo>
                  <a:lnTo>
                    <a:pt x="12" y="28"/>
                  </a:lnTo>
                  <a:lnTo>
                    <a:pt x="12" y="28"/>
                  </a:lnTo>
                  <a:lnTo>
                    <a:pt x="12" y="26"/>
                  </a:lnTo>
                  <a:close/>
                  <a:moveTo>
                    <a:pt x="0" y="0"/>
                  </a:moveTo>
                  <a:lnTo>
                    <a:pt x="3" y="26"/>
                  </a:lnTo>
                  <a:lnTo>
                    <a:pt x="3" y="28"/>
                  </a:lnTo>
                  <a:lnTo>
                    <a:pt x="7" y="28"/>
                  </a:lnTo>
                  <a:lnTo>
                    <a:pt x="7" y="26"/>
                  </a:lnTo>
                  <a:lnTo>
                    <a:pt x="7" y="26"/>
                  </a:lnTo>
                  <a:lnTo>
                    <a:pt x="10" y="21"/>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0" name="Freeform 10"/>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moveTo>
                    <a:pt x="59" y="282"/>
                  </a:moveTo>
                  <a:lnTo>
                    <a:pt x="29" y="313"/>
                  </a:lnTo>
                  <a:lnTo>
                    <a:pt x="31" y="318"/>
                  </a:lnTo>
                  <a:lnTo>
                    <a:pt x="62" y="287"/>
                  </a:lnTo>
                  <a:lnTo>
                    <a:pt x="59" y="282"/>
                  </a:lnTo>
                  <a:moveTo>
                    <a:pt x="22" y="275"/>
                  </a:moveTo>
                  <a:lnTo>
                    <a:pt x="17" y="277"/>
                  </a:lnTo>
                  <a:lnTo>
                    <a:pt x="17" y="282"/>
                  </a:lnTo>
                  <a:lnTo>
                    <a:pt x="22" y="296"/>
                  </a:lnTo>
                  <a:lnTo>
                    <a:pt x="22" y="275"/>
                  </a:lnTo>
                  <a:moveTo>
                    <a:pt x="71" y="273"/>
                  </a:moveTo>
                  <a:lnTo>
                    <a:pt x="62" y="280"/>
                  </a:lnTo>
                  <a:lnTo>
                    <a:pt x="67" y="282"/>
                  </a:lnTo>
                  <a:lnTo>
                    <a:pt x="76" y="273"/>
                  </a:lnTo>
                  <a:lnTo>
                    <a:pt x="71" y="273"/>
                  </a:lnTo>
                  <a:moveTo>
                    <a:pt x="17" y="266"/>
                  </a:moveTo>
                  <a:lnTo>
                    <a:pt x="17" y="273"/>
                  </a:lnTo>
                  <a:lnTo>
                    <a:pt x="19" y="270"/>
                  </a:lnTo>
                  <a:lnTo>
                    <a:pt x="19" y="268"/>
                  </a:lnTo>
                  <a:lnTo>
                    <a:pt x="17" y="266"/>
                  </a:lnTo>
                  <a:moveTo>
                    <a:pt x="81" y="261"/>
                  </a:moveTo>
                  <a:lnTo>
                    <a:pt x="74" y="268"/>
                  </a:lnTo>
                  <a:lnTo>
                    <a:pt x="81" y="268"/>
                  </a:lnTo>
                  <a:lnTo>
                    <a:pt x="83" y="266"/>
                  </a:lnTo>
                  <a:lnTo>
                    <a:pt x="81" y="261"/>
                  </a:lnTo>
                  <a:moveTo>
                    <a:pt x="95" y="247"/>
                  </a:moveTo>
                  <a:lnTo>
                    <a:pt x="83" y="259"/>
                  </a:lnTo>
                  <a:lnTo>
                    <a:pt x="85" y="261"/>
                  </a:lnTo>
                  <a:lnTo>
                    <a:pt x="100" y="249"/>
                  </a:lnTo>
                  <a:lnTo>
                    <a:pt x="95" y="247"/>
                  </a:lnTo>
                  <a:moveTo>
                    <a:pt x="14" y="240"/>
                  </a:moveTo>
                  <a:lnTo>
                    <a:pt x="14" y="263"/>
                  </a:lnTo>
                  <a:lnTo>
                    <a:pt x="19" y="263"/>
                  </a:lnTo>
                  <a:lnTo>
                    <a:pt x="19" y="244"/>
                  </a:lnTo>
                  <a:lnTo>
                    <a:pt x="14" y="240"/>
                  </a:lnTo>
                  <a:moveTo>
                    <a:pt x="97" y="225"/>
                  </a:moveTo>
                  <a:lnTo>
                    <a:pt x="93" y="228"/>
                  </a:lnTo>
                  <a:lnTo>
                    <a:pt x="100" y="244"/>
                  </a:lnTo>
                  <a:lnTo>
                    <a:pt x="97" y="244"/>
                  </a:lnTo>
                  <a:lnTo>
                    <a:pt x="102" y="247"/>
                  </a:lnTo>
                  <a:lnTo>
                    <a:pt x="102" y="247"/>
                  </a:lnTo>
                  <a:lnTo>
                    <a:pt x="104" y="244"/>
                  </a:lnTo>
                  <a:lnTo>
                    <a:pt x="102" y="242"/>
                  </a:lnTo>
                  <a:lnTo>
                    <a:pt x="97" y="225"/>
                  </a:lnTo>
                  <a:moveTo>
                    <a:pt x="12" y="197"/>
                  </a:moveTo>
                  <a:lnTo>
                    <a:pt x="14" y="235"/>
                  </a:lnTo>
                  <a:lnTo>
                    <a:pt x="19" y="237"/>
                  </a:lnTo>
                  <a:lnTo>
                    <a:pt x="17" y="199"/>
                  </a:lnTo>
                  <a:lnTo>
                    <a:pt x="12" y="197"/>
                  </a:lnTo>
                  <a:moveTo>
                    <a:pt x="14" y="183"/>
                  </a:moveTo>
                  <a:lnTo>
                    <a:pt x="12" y="183"/>
                  </a:lnTo>
                  <a:lnTo>
                    <a:pt x="12" y="190"/>
                  </a:lnTo>
                  <a:lnTo>
                    <a:pt x="17" y="194"/>
                  </a:lnTo>
                  <a:lnTo>
                    <a:pt x="14" y="183"/>
                  </a:lnTo>
                  <a:moveTo>
                    <a:pt x="76" y="178"/>
                  </a:moveTo>
                  <a:lnTo>
                    <a:pt x="71" y="178"/>
                  </a:lnTo>
                  <a:lnTo>
                    <a:pt x="90" y="225"/>
                  </a:lnTo>
                  <a:lnTo>
                    <a:pt x="95" y="223"/>
                  </a:lnTo>
                  <a:lnTo>
                    <a:pt x="76" y="178"/>
                  </a:lnTo>
                  <a:moveTo>
                    <a:pt x="10" y="173"/>
                  </a:moveTo>
                  <a:lnTo>
                    <a:pt x="12" y="178"/>
                  </a:lnTo>
                  <a:lnTo>
                    <a:pt x="14" y="178"/>
                  </a:lnTo>
                  <a:lnTo>
                    <a:pt x="14" y="178"/>
                  </a:lnTo>
                  <a:lnTo>
                    <a:pt x="10" y="173"/>
                  </a:lnTo>
                  <a:moveTo>
                    <a:pt x="57" y="142"/>
                  </a:moveTo>
                  <a:lnTo>
                    <a:pt x="71" y="175"/>
                  </a:lnTo>
                  <a:lnTo>
                    <a:pt x="74" y="175"/>
                  </a:lnTo>
                  <a:lnTo>
                    <a:pt x="62" y="145"/>
                  </a:lnTo>
                  <a:lnTo>
                    <a:pt x="57" y="142"/>
                  </a:lnTo>
                  <a:moveTo>
                    <a:pt x="7" y="133"/>
                  </a:moveTo>
                  <a:lnTo>
                    <a:pt x="10" y="168"/>
                  </a:lnTo>
                  <a:lnTo>
                    <a:pt x="14" y="171"/>
                  </a:lnTo>
                  <a:lnTo>
                    <a:pt x="12" y="135"/>
                  </a:lnTo>
                  <a:lnTo>
                    <a:pt x="7" y="133"/>
                  </a:lnTo>
                  <a:moveTo>
                    <a:pt x="7" y="35"/>
                  </a:moveTo>
                  <a:lnTo>
                    <a:pt x="3" y="45"/>
                  </a:lnTo>
                  <a:lnTo>
                    <a:pt x="7" y="128"/>
                  </a:lnTo>
                  <a:lnTo>
                    <a:pt x="12" y="130"/>
                  </a:lnTo>
                  <a:lnTo>
                    <a:pt x="7" y="35"/>
                  </a:lnTo>
                  <a:moveTo>
                    <a:pt x="5" y="33"/>
                  </a:moveTo>
                  <a:lnTo>
                    <a:pt x="3" y="33"/>
                  </a:lnTo>
                  <a:lnTo>
                    <a:pt x="3" y="35"/>
                  </a:lnTo>
                  <a:lnTo>
                    <a:pt x="5" y="33"/>
                  </a:lnTo>
                  <a:moveTo>
                    <a:pt x="14" y="31"/>
                  </a:moveTo>
                  <a:lnTo>
                    <a:pt x="10" y="31"/>
                  </a:lnTo>
                  <a:lnTo>
                    <a:pt x="10" y="31"/>
                  </a:lnTo>
                  <a:lnTo>
                    <a:pt x="55" y="137"/>
                  </a:lnTo>
                  <a:lnTo>
                    <a:pt x="59" y="140"/>
                  </a:lnTo>
                  <a:lnTo>
                    <a:pt x="14" y="31"/>
                  </a:lnTo>
                  <a:moveTo>
                    <a:pt x="12" y="26"/>
                  </a:moveTo>
                  <a:lnTo>
                    <a:pt x="12" y="28"/>
                  </a:lnTo>
                  <a:lnTo>
                    <a:pt x="12" y="28"/>
                  </a:lnTo>
                  <a:lnTo>
                    <a:pt x="12" y="26"/>
                  </a:lnTo>
                  <a:moveTo>
                    <a:pt x="0" y="0"/>
                  </a:moveTo>
                  <a:lnTo>
                    <a:pt x="3" y="26"/>
                  </a:lnTo>
                  <a:lnTo>
                    <a:pt x="3" y="28"/>
                  </a:lnTo>
                  <a:lnTo>
                    <a:pt x="7" y="28"/>
                  </a:lnTo>
                  <a:lnTo>
                    <a:pt x="7" y="26"/>
                  </a:lnTo>
                  <a:lnTo>
                    <a:pt x="7" y="26"/>
                  </a:lnTo>
                  <a:lnTo>
                    <a:pt x="10" y="21"/>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1" name="Freeform 11"/>
            <p:cNvSpPr>
              <a:spLocks noEditPoints="1"/>
            </p:cNvSpPr>
            <p:nvPr/>
          </p:nvSpPr>
          <p:spPr bwMode="auto">
            <a:xfrm>
              <a:off x="7353983" y="2468869"/>
              <a:ext cx="1046609" cy="1543482"/>
            </a:xfrm>
            <a:custGeom>
              <a:avLst/>
              <a:gdLst>
                <a:gd name="T0" fmla="*/ 87 w 247"/>
                <a:gd name="T1" fmla="*/ 400 h 400"/>
                <a:gd name="T2" fmla="*/ 72 w 247"/>
                <a:gd name="T3" fmla="*/ 379 h 400"/>
                <a:gd name="T4" fmla="*/ 75 w 247"/>
                <a:gd name="T5" fmla="*/ 382 h 400"/>
                <a:gd name="T6" fmla="*/ 98 w 247"/>
                <a:gd name="T7" fmla="*/ 377 h 400"/>
                <a:gd name="T8" fmla="*/ 100 w 247"/>
                <a:gd name="T9" fmla="*/ 377 h 400"/>
                <a:gd name="T10" fmla="*/ 71 w 247"/>
                <a:gd name="T11" fmla="*/ 376 h 400"/>
                <a:gd name="T12" fmla="*/ 72 w 247"/>
                <a:gd name="T13" fmla="*/ 371 h 400"/>
                <a:gd name="T14" fmla="*/ 72 w 247"/>
                <a:gd name="T15" fmla="*/ 371 h 400"/>
                <a:gd name="T16" fmla="*/ 99 w 247"/>
                <a:gd name="T17" fmla="*/ 375 h 400"/>
                <a:gd name="T18" fmla="*/ 116 w 247"/>
                <a:gd name="T19" fmla="*/ 342 h 400"/>
                <a:gd name="T20" fmla="*/ 108 w 247"/>
                <a:gd name="T21" fmla="*/ 362 h 400"/>
                <a:gd name="T22" fmla="*/ 61 w 247"/>
                <a:gd name="T23" fmla="*/ 321 h 400"/>
                <a:gd name="T24" fmla="*/ 63 w 247"/>
                <a:gd name="T25" fmla="*/ 324 h 400"/>
                <a:gd name="T26" fmla="*/ 61 w 247"/>
                <a:gd name="T27" fmla="*/ 319 h 400"/>
                <a:gd name="T28" fmla="*/ 61 w 247"/>
                <a:gd name="T29" fmla="*/ 312 h 400"/>
                <a:gd name="T30" fmla="*/ 62 w 247"/>
                <a:gd name="T31" fmla="*/ 317 h 400"/>
                <a:gd name="T32" fmla="*/ 118 w 247"/>
                <a:gd name="T33" fmla="*/ 338 h 400"/>
                <a:gd name="T34" fmla="*/ 133 w 247"/>
                <a:gd name="T35" fmla="*/ 311 h 400"/>
                <a:gd name="T36" fmla="*/ 60 w 247"/>
                <a:gd name="T37" fmla="*/ 310 h 400"/>
                <a:gd name="T38" fmla="*/ 138 w 247"/>
                <a:gd name="T39" fmla="*/ 299 h 400"/>
                <a:gd name="T40" fmla="*/ 140 w 247"/>
                <a:gd name="T41" fmla="*/ 300 h 400"/>
                <a:gd name="T42" fmla="*/ 58 w 247"/>
                <a:gd name="T43" fmla="*/ 306 h 400"/>
                <a:gd name="T44" fmla="*/ 55 w 247"/>
                <a:gd name="T45" fmla="*/ 292 h 400"/>
                <a:gd name="T46" fmla="*/ 57 w 247"/>
                <a:gd name="T47" fmla="*/ 290 h 400"/>
                <a:gd name="T48" fmla="*/ 148 w 247"/>
                <a:gd name="T49" fmla="*/ 282 h 400"/>
                <a:gd name="T50" fmla="*/ 149 w 247"/>
                <a:gd name="T51" fmla="*/ 284 h 400"/>
                <a:gd name="T52" fmla="*/ 150 w 247"/>
                <a:gd name="T53" fmla="*/ 277 h 400"/>
                <a:gd name="T54" fmla="*/ 155 w 247"/>
                <a:gd name="T55" fmla="*/ 271 h 400"/>
                <a:gd name="T56" fmla="*/ 154 w 247"/>
                <a:gd name="T57" fmla="*/ 270 h 400"/>
                <a:gd name="T58" fmla="*/ 158 w 247"/>
                <a:gd name="T59" fmla="*/ 262 h 400"/>
                <a:gd name="T60" fmla="*/ 159 w 247"/>
                <a:gd name="T61" fmla="*/ 263 h 400"/>
                <a:gd name="T62" fmla="*/ 159 w 247"/>
                <a:gd name="T63" fmla="*/ 260 h 400"/>
                <a:gd name="T64" fmla="*/ 159 w 247"/>
                <a:gd name="T65" fmla="*/ 260 h 400"/>
                <a:gd name="T66" fmla="*/ 161 w 247"/>
                <a:gd name="T67" fmla="*/ 260 h 400"/>
                <a:gd name="T68" fmla="*/ 162 w 247"/>
                <a:gd name="T69" fmla="*/ 253 h 400"/>
                <a:gd name="T70" fmla="*/ 163 w 247"/>
                <a:gd name="T71" fmla="*/ 252 h 400"/>
                <a:gd name="T72" fmla="*/ 175 w 247"/>
                <a:gd name="T73" fmla="*/ 230 h 400"/>
                <a:gd name="T74" fmla="*/ 174 w 247"/>
                <a:gd name="T75" fmla="*/ 235 h 400"/>
                <a:gd name="T76" fmla="*/ 187 w 247"/>
                <a:gd name="T77" fmla="*/ 211 h 400"/>
                <a:gd name="T78" fmla="*/ 178 w 247"/>
                <a:gd name="T79" fmla="*/ 228 h 400"/>
                <a:gd name="T80" fmla="*/ 48 w 247"/>
                <a:gd name="T81" fmla="*/ 258 h 400"/>
                <a:gd name="T82" fmla="*/ 56 w 247"/>
                <a:gd name="T83" fmla="*/ 286 h 400"/>
                <a:gd name="T84" fmla="*/ 40 w 247"/>
                <a:gd name="T85" fmla="*/ 205 h 400"/>
                <a:gd name="T86" fmla="*/ 32 w 247"/>
                <a:gd name="T87" fmla="*/ 174 h 400"/>
                <a:gd name="T88" fmla="*/ 34 w 247"/>
                <a:gd name="T89" fmla="*/ 174 h 400"/>
                <a:gd name="T90" fmla="*/ 186 w 247"/>
                <a:gd name="T91" fmla="*/ 209 h 400"/>
                <a:gd name="T92" fmla="*/ 214 w 247"/>
                <a:gd name="T93" fmla="*/ 154 h 400"/>
                <a:gd name="T94" fmla="*/ 216 w 247"/>
                <a:gd name="T95" fmla="*/ 156 h 400"/>
                <a:gd name="T96" fmla="*/ 215 w 247"/>
                <a:gd name="T97" fmla="*/ 153 h 400"/>
                <a:gd name="T98" fmla="*/ 220 w 247"/>
                <a:gd name="T99" fmla="*/ 143 h 400"/>
                <a:gd name="T100" fmla="*/ 223 w 247"/>
                <a:gd name="T101" fmla="*/ 142 h 400"/>
                <a:gd name="T102" fmla="*/ 2 w 247"/>
                <a:gd name="T103" fmla="*/ 10 h 400"/>
                <a:gd name="T104" fmla="*/ 30 w 247"/>
                <a:gd name="T105" fmla="*/ 162 h 400"/>
                <a:gd name="T106" fmla="*/ 31 w 247"/>
                <a:gd name="T107" fmla="*/ 161 h 400"/>
                <a:gd name="T108" fmla="*/ 8 w 247"/>
                <a:gd name="T109" fmla="*/ 0 h 400"/>
                <a:gd name="T110" fmla="*/ 222 w 247"/>
                <a:gd name="T111" fmla="*/ 139 h 400"/>
                <a:gd name="T112" fmla="*/ 247 w 247"/>
                <a:gd name="T113" fmla="*/ 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 h="400">
                  <a:moveTo>
                    <a:pt x="87" y="397"/>
                  </a:moveTo>
                  <a:cubicBezTo>
                    <a:pt x="86" y="400"/>
                    <a:pt x="86" y="400"/>
                    <a:pt x="86" y="400"/>
                  </a:cubicBezTo>
                  <a:cubicBezTo>
                    <a:pt x="86" y="400"/>
                    <a:pt x="87" y="400"/>
                    <a:pt x="87" y="400"/>
                  </a:cubicBezTo>
                  <a:cubicBezTo>
                    <a:pt x="88" y="398"/>
                    <a:pt x="88" y="398"/>
                    <a:pt x="88" y="398"/>
                  </a:cubicBezTo>
                  <a:cubicBezTo>
                    <a:pt x="87" y="397"/>
                    <a:pt x="87" y="397"/>
                    <a:pt x="87" y="397"/>
                  </a:cubicBezTo>
                  <a:moveTo>
                    <a:pt x="72" y="379"/>
                  </a:moveTo>
                  <a:cubicBezTo>
                    <a:pt x="76" y="399"/>
                    <a:pt x="76" y="399"/>
                    <a:pt x="76" y="399"/>
                  </a:cubicBezTo>
                  <a:cubicBezTo>
                    <a:pt x="77" y="399"/>
                    <a:pt x="77" y="399"/>
                    <a:pt x="78" y="399"/>
                  </a:cubicBezTo>
                  <a:cubicBezTo>
                    <a:pt x="75" y="382"/>
                    <a:pt x="75" y="382"/>
                    <a:pt x="75" y="382"/>
                  </a:cubicBezTo>
                  <a:cubicBezTo>
                    <a:pt x="72" y="379"/>
                    <a:pt x="72" y="379"/>
                    <a:pt x="72" y="379"/>
                  </a:cubicBezTo>
                  <a:moveTo>
                    <a:pt x="100" y="377"/>
                  </a:moveTo>
                  <a:cubicBezTo>
                    <a:pt x="98" y="377"/>
                    <a:pt x="98" y="377"/>
                    <a:pt x="98" y="377"/>
                  </a:cubicBezTo>
                  <a:cubicBezTo>
                    <a:pt x="88" y="395"/>
                    <a:pt x="88" y="395"/>
                    <a:pt x="88" y="395"/>
                  </a:cubicBezTo>
                  <a:cubicBezTo>
                    <a:pt x="89" y="397"/>
                    <a:pt x="89" y="397"/>
                    <a:pt x="89" y="397"/>
                  </a:cubicBezTo>
                  <a:cubicBezTo>
                    <a:pt x="100" y="377"/>
                    <a:pt x="100" y="377"/>
                    <a:pt x="100" y="377"/>
                  </a:cubicBezTo>
                  <a:moveTo>
                    <a:pt x="73" y="374"/>
                  </a:moveTo>
                  <a:cubicBezTo>
                    <a:pt x="71" y="374"/>
                    <a:pt x="71" y="374"/>
                    <a:pt x="71" y="374"/>
                  </a:cubicBezTo>
                  <a:cubicBezTo>
                    <a:pt x="71" y="376"/>
                    <a:pt x="71" y="376"/>
                    <a:pt x="71" y="376"/>
                  </a:cubicBezTo>
                  <a:cubicBezTo>
                    <a:pt x="74" y="379"/>
                    <a:pt x="74" y="379"/>
                    <a:pt x="74" y="379"/>
                  </a:cubicBezTo>
                  <a:cubicBezTo>
                    <a:pt x="73" y="374"/>
                    <a:pt x="73" y="374"/>
                    <a:pt x="73" y="374"/>
                  </a:cubicBezTo>
                  <a:moveTo>
                    <a:pt x="72" y="371"/>
                  </a:moveTo>
                  <a:cubicBezTo>
                    <a:pt x="71" y="372"/>
                    <a:pt x="71" y="372"/>
                    <a:pt x="71" y="372"/>
                  </a:cubicBezTo>
                  <a:cubicBezTo>
                    <a:pt x="72" y="372"/>
                    <a:pt x="72" y="372"/>
                    <a:pt x="72" y="372"/>
                  </a:cubicBezTo>
                  <a:cubicBezTo>
                    <a:pt x="72" y="371"/>
                    <a:pt x="72" y="371"/>
                    <a:pt x="72" y="371"/>
                  </a:cubicBezTo>
                  <a:moveTo>
                    <a:pt x="106" y="365"/>
                  </a:moveTo>
                  <a:cubicBezTo>
                    <a:pt x="103" y="367"/>
                    <a:pt x="103" y="367"/>
                    <a:pt x="103" y="367"/>
                  </a:cubicBezTo>
                  <a:cubicBezTo>
                    <a:pt x="99" y="375"/>
                    <a:pt x="99" y="375"/>
                    <a:pt x="99" y="375"/>
                  </a:cubicBezTo>
                  <a:cubicBezTo>
                    <a:pt x="101" y="375"/>
                    <a:pt x="101" y="375"/>
                    <a:pt x="101" y="375"/>
                  </a:cubicBezTo>
                  <a:cubicBezTo>
                    <a:pt x="106" y="365"/>
                    <a:pt x="106" y="365"/>
                    <a:pt x="106" y="365"/>
                  </a:cubicBezTo>
                  <a:moveTo>
                    <a:pt x="116" y="342"/>
                  </a:moveTo>
                  <a:cubicBezTo>
                    <a:pt x="105" y="363"/>
                    <a:pt x="105" y="363"/>
                    <a:pt x="105" y="363"/>
                  </a:cubicBezTo>
                  <a:cubicBezTo>
                    <a:pt x="105" y="363"/>
                    <a:pt x="105" y="363"/>
                    <a:pt x="105" y="363"/>
                  </a:cubicBezTo>
                  <a:cubicBezTo>
                    <a:pt x="108" y="362"/>
                    <a:pt x="108" y="362"/>
                    <a:pt x="108" y="362"/>
                  </a:cubicBezTo>
                  <a:cubicBezTo>
                    <a:pt x="116" y="347"/>
                    <a:pt x="116" y="347"/>
                    <a:pt x="116" y="347"/>
                  </a:cubicBezTo>
                  <a:cubicBezTo>
                    <a:pt x="116" y="342"/>
                    <a:pt x="116" y="342"/>
                    <a:pt x="116" y="342"/>
                  </a:cubicBezTo>
                  <a:moveTo>
                    <a:pt x="61" y="321"/>
                  </a:moveTo>
                  <a:cubicBezTo>
                    <a:pt x="70" y="370"/>
                    <a:pt x="70" y="370"/>
                    <a:pt x="70" y="370"/>
                  </a:cubicBezTo>
                  <a:cubicBezTo>
                    <a:pt x="72" y="368"/>
                    <a:pt x="72" y="368"/>
                    <a:pt x="72" y="368"/>
                  </a:cubicBezTo>
                  <a:cubicBezTo>
                    <a:pt x="63" y="324"/>
                    <a:pt x="63" y="324"/>
                    <a:pt x="63" y="324"/>
                  </a:cubicBezTo>
                  <a:cubicBezTo>
                    <a:pt x="61" y="321"/>
                    <a:pt x="61" y="321"/>
                    <a:pt x="61" y="321"/>
                  </a:cubicBezTo>
                  <a:moveTo>
                    <a:pt x="62" y="319"/>
                  </a:moveTo>
                  <a:cubicBezTo>
                    <a:pt x="61" y="319"/>
                    <a:pt x="61" y="319"/>
                    <a:pt x="61" y="319"/>
                  </a:cubicBezTo>
                  <a:cubicBezTo>
                    <a:pt x="62" y="320"/>
                    <a:pt x="62" y="320"/>
                    <a:pt x="62" y="320"/>
                  </a:cubicBezTo>
                  <a:cubicBezTo>
                    <a:pt x="62" y="319"/>
                    <a:pt x="62" y="319"/>
                    <a:pt x="62" y="319"/>
                  </a:cubicBezTo>
                  <a:moveTo>
                    <a:pt x="61" y="312"/>
                  </a:moveTo>
                  <a:cubicBezTo>
                    <a:pt x="59" y="313"/>
                    <a:pt x="59" y="313"/>
                    <a:pt x="59" y="313"/>
                  </a:cubicBezTo>
                  <a:cubicBezTo>
                    <a:pt x="60" y="318"/>
                    <a:pt x="60" y="318"/>
                    <a:pt x="60" y="318"/>
                  </a:cubicBezTo>
                  <a:cubicBezTo>
                    <a:pt x="62" y="317"/>
                    <a:pt x="62" y="317"/>
                    <a:pt x="62" y="317"/>
                  </a:cubicBezTo>
                  <a:cubicBezTo>
                    <a:pt x="61" y="312"/>
                    <a:pt x="61" y="312"/>
                    <a:pt x="61" y="312"/>
                  </a:cubicBezTo>
                  <a:moveTo>
                    <a:pt x="133" y="311"/>
                  </a:moveTo>
                  <a:cubicBezTo>
                    <a:pt x="118" y="338"/>
                    <a:pt x="118" y="338"/>
                    <a:pt x="118" y="338"/>
                  </a:cubicBezTo>
                  <a:cubicBezTo>
                    <a:pt x="118" y="343"/>
                    <a:pt x="118" y="343"/>
                    <a:pt x="118" y="343"/>
                  </a:cubicBezTo>
                  <a:cubicBezTo>
                    <a:pt x="134" y="311"/>
                    <a:pt x="134" y="311"/>
                    <a:pt x="134" y="311"/>
                  </a:cubicBezTo>
                  <a:cubicBezTo>
                    <a:pt x="133" y="311"/>
                    <a:pt x="133" y="311"/>
                    <a:pt x="133" y="311"/>
                  </a:cubicBezTo>
                  <a:moveTo>
                    <a:pt x="58" y="308"/>
                  </a:moveTo>
                  <a:cubicBezTo>
                    <a:pt x="59" y="311"/>
                    <a:pt x="59" y="311"/>
                    <a:pt x="59" y="311"/>
                  </a:cubicBezTo>
                  <a:cubicBezTo>
                    <a:pt x="60" y="310"/>
                    <a:pt x="60" y="310"/>
                    <a:pt x="60" y="310"/>
                  </a:cubicBezTo>
                  <a:cubicBezTo>
                    <a:pt x="60" y="308"/>
                    <a:pt x="60" y="308"/>
                    <a:pt x="60" y="308"/>
                  </a:cubicBezTo>
                  <a:cubicBezTo>
                    <a:pt x="58" y="308"/>
                    <a:pt x="58" y="308"/>
                    <a:pt x="58" y="308"/>
                  </a:cubicBezTo>
                  <a:moveTo>
                    <a:pt x="138" y="299"/>
                  </a:moveTo>
                  <a:cubicBezTo>
                    <a:pt x="133" y="309"/>
                    <a:pt x="133" y="309"/>
                    <a:pt x="133" y="309"/>
                  </a:cubicBezTo>
                  <a:cubicBezTo>
                    <a:pt x="135" y="309"/>
                    <a:pt x="135" y="309"/>
                    <a:pt x="135" y="309"/>
                  </a:cubicBezTo>
                  <a:cubicBezTo>
                    <a:pt x="140" y="300"/>
                    <a:pt x="140" y="300"/>
                    <a:pt x="140" y="300"/>
                  </a:cubicBezTo>
                  <a:cubicBezTo>
                    <a:pt x="138" y="299"/>
                    <a:pt x="138" y="299"/>
                    <a:pt x="138" y="299"/>
                  </a:cubicBezTo>
                  <a:moveTo>
                    <a:pt x="55" y="292"/>
                  </a:moveTo>
                  <a:cubicBezTo>
                    <a:pt x="58" y="306"/>
                    <a:pt x="58" y="306"/>
                    <a:pt x="58" y="306"/>
                  </a:cubicBezTo>
                  <a:cubicBezTo>
                    <a:pt x="60" y="306"/>
                    <a:pt x="60" y="306"/>
                    <a:pt x="60" y="306"/>
                  </a:cubicBezTo>
                  <a:cubicBezTo>
                    <a:pt x="57" y="292"/>
                    <a:pt x="57" y="292"/>
                    <a:pt x="57" y="292"/>
                  </a:cubicBezTo>
                  <a:cubicBezTo>
                    <a:pt x="55" y="292"/>
                    <a:pt x="55" y="292"/>
                    <a:pt x="55" y="292"/>
                  </a:cubicBezTo>
                  <a:moveTo>
                    <a:pt x="54" y="288"/>
                  </a:moveTo>
                  <a:cubicBezTo>
                    <a:pt x="55" y="290"/>
                    <a:pt x="55" y="290"/>
                    <a:pt x="55" y="290"/>
                  </a:cubicBezTo>
                  <a:cubicBezTo>
                    <a:pt x="57" y="290"/>
                    <a:pt x="57" y="290"/>
                    <a:pt x="57" y="290"/>
                  </a:cubicBezTo>
                  <a:cubicBezTo>
                    <a:pt x="56" y="288"/>
                    <a:pt x="56" y="288"/>
                    <a:pt x="56" y="288"/>
                  </a:cubicBezTo>
                  <a:cubicBezTo>
                    <a:pt x="54" y="288"/>
                    <a:pt x="54" y="288"/>
                    <a:pt x="54" y="288"/>
                  </a:cubicBezTo>
                  <a:moveTo>
                    <a:pt x="148" y="282"/>
                  </a:moveTo>
                  <a:cubicBezTo>
                    <a:pt x="139" y="298"/>
                    <a:pt x="139" y="298"/>
                    <a:pt x="139" y="298"/>
                  </a:cubicBezTo>
                  <a:cubicBezTo>
                    <a:pt x="141" y="298"/>
                    <a:pt x="141" y="298"/>
                    <a:pt x="141" y="298"/>
                  </a:cubicBezTo>
                  <a:cubicBezTo>
                    <a:pt x="149" y="284"/>
                    <a:pt x="149" y="284"/>
                    <a:pt x="149" y="284"/>
                  </a:cubicBezTo>
                  <a:cubicBezTo>
                    <a:pt x="148" y="282"/>
                    <a:pt x="148" y="282"/>
                    <a:pt x="148" y="282"/>
                  </a:cubicBezTo>
                  <a:moveTo>
                    <a:pt x="155" y="271"/>
                  </a:moveTo>
                  <a:cubicBezTo>
                    <a:pt x="150" y="277"/>
                    <a:pt x="150" y="277"/>
                    <a:pt x="150" y="277"/>
                  </a:cubicBezTo>
                  <a:cubicBezTo>
                    <a:pt x="149" y="279"/>
                    <a:pt x="149" y="279"/>
                    <a:pt x="149" y="279"/>
                  </a:cubicBezTo>
                  <a:cubicBezTo>
                    <a:pt x="150" y="282"/>
                    <a:pt x="150" y="282"/>
                    <a:pt x="150" y="282"/>
                  </a:cubicBezTo>
                  <a:cubicBezTo>
                    <a:pt x="155" y="271"/>
                    <a:pt x="155" y="271"/>
                    <a:pt x="155" y="271"/>
                  </a:cubicBezTo>
                  <a:cubicBezTo>
                    <a:pt x="155" y="271"/>
                    <a:pt x="155" y="271"/>
                    <a:pt x="155" y="271"/>
                  </a:cubicBezTo>
                  <a:moveTo>
                    <a:pt x="155" y="267"/>
                  </a:moveTo>
                  <a:cubicBezTo>
                    <a:pt x="154" y="270"/>
                    <a:pt x="154" y="270"/>
                    <a:pt x="154" y="270"/>
                  </a:cubicBezTo>
                  <a:cubicBezTo>
                    <a:pt x="155" y="268"/>
                    <a:pt x="155" y="268"/>
                    <a:pt x="155" y="268"/>
                  </a:cubicBezTo>
                  <a:cubicBezTo>
                    <a:pt x="155" y="267"/>
                    <a:pt x="155" y="267"/>
                    <a:pt x="155" y="267"/>
                  </a:cubicBezTo>
                  <a:moveTo>
                    <a:pt x="158" y="262"/>
                  </a:moveTo>
                  <a:cubicBezTo>
                    <a:pt x="157" y="264"/>
                    <a:pt x="157" y="264"/>
                    <a:pt x="157" y="264"/>
                  </a:cubicBezTo>
                  <a:cubicBezTo>
                    <a:pt x="157" y="266"/>
                    <a:pt x="157" y="266"/>
                    <a:pt x="157" y="266"/>
                  </a:cubicBezTo>
                  <a:cubicBezTo>
                    <a:pt x="159" y="263"/>
                    <a:pt x="159" y="263"/>
                    <a:pt x="159" y="263"/>
                  </a:cubicBezTo>
                  <a:cubicBezTo>
                    <a:pt x="158" y="262"/>
                    <a:pt x="158" y="262"/>
                    <a:pt x="158" y="262"/>
                  </a:cubicBezTo>
                  <a:moveTo>
                    <a:pt x="159" y="260"/>
                  </a:moveTo>
                  <a:cubicBezTo>
                    <a:pt x="159" y="260"/>
                    <a:pt x="159" y="260"/>
                    <a:pt x="159" y="260"/>
                  </a:cubicBezTo>
                  <a:cubicBezTo>
                    <a:pt x="159" y="261"/>
                    <a:pt x="159" y="261"/>
                    <a:pt x="159" y="261"/>
                  </a:cubicBezTo>
                  <a:cubicBezTo>
                    <a:pt x="159" y="261"/>
                    <a:pt x="159" y="261"/>
                    <a:pt x="159" y="261"/>
                  </a:cubicBezTo>
                  <a:cubicBezTo>
                    <a:pt x="159" y="260"/>
                    <a:pt x="159" y="260"/>
                    <a:pt x="159" y="260"/>
                  </a:cubicBezTo>
                  <a:moveTo>
                    <a:pt x="162" y="253"/>
                  </a:moveTo>
                  <a:cubicBezTo>
                    <a:pt x="161" y="257"/>
                    <a:pt x="161" y="257"/>
                    <a:pt x="161" y="257"/>
                  </a:cubicBezTo>
                  <a:cubicBezTo>
                    <a:pt x="161" y="260"/>
                    <a:pt x="161" y="260"/>
                    <a:pt x="161" y="260"/>
                  </a:cubicBezTo>
                  <a:cubicBezTo>
                    <a:pt x="162" y="259"/>
                    <a:pt x="162" y="259"/>
                    <a:pt x="162" y="259"/>
                  </a:cubicBezTo>
                  <a:cubicBezTo>
                    <a:pt x="164" y="254"/>
                    <a:pt x="164" y="254"/>
                    <a:pt x="164" y="254"/>
                  </a:cubicBezTo>
                  <a:cubicBezTo>
                    <a:pt x="162" y="253"/>
                    <a:pt x="162" y="253"/>
                    <a:pt x="162" y="253"/>
                  </a:cubicBezTo>
                  <a:moveTo>
                    <a:pt x="166" y="250"/>
                  </a:moveTo>
                  <a:cubicBezTo>
                    <a:pt x="166" y="250"/>
                    <a:pt x="165" y="251"/>
                    <a:pt x="164" y="251"/>
                  </a:cubicBezTo>
                  <a:cubicBezTo>
                    <a:pt x="163" y="252"/>
                    <a:pt x="163" y="252"/>
                    <a:pt x="163" y="252"/>
                  </a:cubicBezTo>
                  <a:cubicBezTo>
                    <a:pt x="165" y="253"/>
                    <a:pt x="165" y="253"/>
                    <a:pt x="165" y="253"/>
                  </a:cubicBezTo>
                  <a:cubicBezTo>
                    <a:pt x="166" y="250"/>
                    <a:pt x="166" y="250"/>
                    <a:pt x="166" y="250"/>
                  </a:cubicBezTo>
                  <a:moveTo>
                    <a:pt x="175" y="230"/>
                  </a:moveTo>
                  <a:cubicBezTo>
                    <a:pt x="173" y="234"/>
                    <a:pt x="173" y="234"/>
                    <a:pt x="173" y="234"/>
                  </a:cubicBezTo>
                  <a:cubicBezTo>
                    <a:pt x="173" y="234"/>
                    <a:pt x="173" y="235"/>
                    <a:pt x="173" y="236"/>
                  </a:cubicBezTo>
                  <a:cubicBezTo>
                    <a:pt x="174" y="235"/>
                    <a:pt x="174" y="235"/>
                    <a:pt x="174" y="235"/>
                  </a:cubicBezTo>
                  <a:cubicBezTo>
                    <a:pt x="177" y="230"/>
                    <a:pt x="177" y="230"/>
                    <a:pt x="177" y="230"/>
                  </a:cubicBezTo>
                  <a:cubicBezTo>
                    <a:pt x="175" y="230"/>
                    <a:pt x="175" y="230"/>
                    <a:pt x="175" y="230"/>
                  </a:cubicBezTo>
                  <a:moveTo>
                    <a:pt x="187" y="211"/>
                  </a:moveTo>
                  <a:cubicBezTo>
                    <a:pt x="185" y="211"/>
                    <a:pt x="185" y="211"/>
                    <a:pt x="185" y="211"/>
                  </a:cubicBezTo>
                  <a:cubicBezTo>
                    <a:pt x="176" y="228"/>
                    <a:pt x="176" y="228"/>
                    <a:pt x="176" y="228"/>
                  </a:cubicBezTo>
                  <a:cubicBezTo>
                    <a:pt x="178" y="228"/>
                    <a:pt x="178" y="228"/>
                    <a:pt x="178" y="228"/>
                  </a:cubicBezTo>
                  <a:cubicBezTo>
                    <a:pt x="187" y="211"/>
                    <a:pt x="187" y="211"/>
                    <a:pt x="187" y="211"/>
                  </a:cubicBezTo>
                  <a:moveTo>
                    <a:pt x="38" y="204"/>
                  </a:moveTo>
                  <a:cubicBezTo>
                    <a:pt x="48" y="258"/>
                    <a:pt x="48" y="258"/>
                    <a:pt x="48" y="258"/>
                  </a:cubicBezTo>
                  <a:cubicBezTo>
                    <a:pt x="49" y="260"/>
                    <a:pt x="49" y="260"/>
                    <a:pt x="49" y="260"/>
                  </a:cubicBezTo>
                  <a:cubicBezTo>
                    <a:pt x="54" y="286"/>
                    <a:pt x="54" y="286"/>
                    <a:pt x="54" y="286"/>
                  </a:cubicBezTo>
                  <a:cubicBezTo>
                    <a:pt x="56" y="286"/>
                    <a:pt x="56" y="286"/>
                    <a:pt x="56" y="286"/>
                  </a:cubicBezTo>
                  <a:cubicBezTo>
                    <a:pt x="51" y="260"/>
                    <a:pt x="51" y="260"/>
                    <a:pt x="51" y="260"/>
                  </a:cubicBezTo>
                  <a:cubicBezTo>
                    <a:pt x="50" y="258"/>
                    <a:pt x="50" y="258"/>
                    <a:pt x="50" y="258"/>
                  </a:cubicBezTo>
                  <a:cubicBezTo>
                    <a:pt x="40" y="205"/>
                    <a:pt x="40" y="205"/>
                    <a:pt x="40" y="205"/>
                  </a:cubicBezTo>
                  <a:cubicBezTo>
                    <a:pt x="38" y="204"/>
                    <a:pt x="38" y="204"/>
                    <a:pt x="38" y="204"/>
                  </a:cubicBezTo>
                  <a:moveTo>
                    <a:pt x="34" y="174"/>
                  </a:moveTo>
                  <a:cubicBezTo>
                    <a:pt x="32" y="174"/>
                    <a:pt x="32" y="174"/>
                    <a:pt x="32" y="174"/>
                  </a:cubicBezTo>
                  <a:cubicBezTo>
                    <a:pt x="37" y="202"/>
                    <a:pt x="37" y="202"/>
                    <a:pt x="37" y="202"/>
                  </a:cubicBezTo>
                  <a:cubicBezTo>
                    <a:pt x="39" y="202"/>
                    <a:pt x="39" y="202"/>
                    <a:pt x="39" y="202"/>
                  </a:cubicBezTo>
                  <a:cubicBezTo>
                    <a:pt x="34" y="174"/>
                    <a:pt x="34" y="174"/>
                    <a:pt x="34" y="174"/>
                  </a:cubicBezTo>
                  <a:moveTo>
                    <a:pt x="214" y="159"/>
                  </a:moveTo>
                  <a:cubicBezTo>
                    <a:pt x="212" y="159"/>
                    <a:pt x="212" y="159"/>
                    <a:pt x="212" y="159"/>
                  </a:cubicBezTo>
                  <a:cubicBezTo>
                    <a:pt x="186" y="209"/>
                    <a:pt x="186" y="209"/>
                    <a:pt x="186" y="209"/>
                  </a:cubicBezTo>
                  <a:cubicBezTo>
                    <a:pt x="188" y="209"/>
                    <a:pt x="188" y="209"/>
                    <a:pt x="188" y="209"/>
                  </a:cubicBezTo>
                  <a:cubicBezTo>
                    <a:pt x="214" y="159"/>
                    <a:pt x="214" y="159"/>
                    <a:pt x="214" y="159"/>
                  </a:cubicBezTo>
                  <a:moveTo>
                    <a:pt x="214" y="154"/>
                  </a:moveTo>
                  <a:cubicBezTo>
                    <a:pt x="213" y="157"/>
                    <a:pt x="213" y="157"/>
                    <a:pt x="213" y="157"/>
                  </a:cubicBezTo>
                  <a:cubicBezTo>
                    <a:pt x="215" y="157"/>
                    <a:pt x="215" y="157"/>
                    <a:pt x="215" y="157"/>
                  </a:cubicBezTo>
                  <a:cubicBezTo>
                    <a:pt x="216" y="156"/>
                    <a:pt x="216" y="156"/>
                    <a:pt x="216" y="156"/>
                  </a:cubicBezTo>
                  <a:cubicBezTo>
                    <a:pt x="214" y="154"/>
                    <a:pt x="214" y="154"/>
                    <a:pt x="214" y="154"/>
                  </a:cubicBezTo>
                  <a:moveTo>
                    <a:pt x="220" y="143"/>
                  </a:moveTo>
                  <a:cubicBezTo>
                    <a:pt x="215" y="153"/>
                    <a:pt x="215" y="153"/>
                    <a:pt x="215" y="153"/>
                  </a:cubicBezTo>
                  <a:cubicBezTo>
                    <a:pt x="217" y="154"/>
                    <a:pt x="217" y="154"/>
                    <a:pt x="217" y="154"/>
                  </a:cubicBezTo>
                  <a:cubicBezTo>
                    <a:pt x="222" y="144"/>
                    <a:pt x="222" y="144"/>
                    <a:pt x="222" y="144"/>
                  </a:cubicBezTo>
                  <a:cubicBezTo>
                    <a:pt x="220" y="143"/>
                    <a:pt x="220" y="143"/>
                    <a:pt x="220" y="143"/>
                  </a:cubicBezTo>
                  <a:moveTo>
                    <a:pt x="221" y="141"/>
                  </a:moveTo>
                  <a:cubicBezTo>
                    <a:pt x="221" y="141"/>
                    <a:pt x="221" y="141"/>
                    <a:pt x="221" y="141"/>
                  </a:cubicBezTo>
                  <a:cubicBezTo>
                    <a:pt x="223" y="142"/>
                    <a:pt x="223" y="142"/>
                    <a:pt x="223" y="142"/>
                  </a:cubicBezTo>
                  <a:cubicBezTo>
                    <a:pt x="223" y="142"/>
                    <a:pt x="223" y="142"/>
                    <a:pt x="223" y="142"/>
                  </a:cubicBezTo>
                  <a:cubicBezTo>
                    <a:pt x="221" y="141"/>
                    <a:pt x="221" y="141"/>
                    <a:pt x="221" y="141"/>
                  </a:cubicBezTo>
                  <a:moveTo>
                    <a:pt x="2" y="10"/>
                  </a:moveTo>
                  <a:cubicBezTo>
                    <a:pt x="1" y="11"/>
                    <a:pt x="1" y="11"/>
                    <a:pt x="0" y="11"/>
                  </a:cubicBezTo>
                  <a:cubicBezTo>
                    <a:pt x="29" y="160"/>
                    <a:pt x="29" y="160"/>
                    <a:pt x="29" y="160"/>
                  </a:cubicBezTo>
                  <a:cubicBezTo>
                    <a:pt x="30" y="162"/>
                    <a:pt x="30" y="162"/>
                    <a:pt x="30" y="162"/>
                  </a:cubicBezTo>
                  <a:cubicBezTo>
                    <a:pt x="32" y="172"/>
                    <a:pt x="32" y="172"/>
                    <a:pt x="32" y="172"/>
                  </a:cubicBezTo>
                  <a:cubicBezTo>
                    <a:pt x="33" y="172"/>
                    <a:pt x="33" y="172"/>
                    <a:pt x="33" y="172"/>
                  </a:cubicBezTo>
                  <a:cubicBezTo>
                    <a:pt x="31" y="161"/>
                    <a:pt x="31" y="161"/>
                    <a:pt x="31" y="161"/>
                  </a:cubicBezTo>
                  <a:cubicBezTo>
                    <a:pt x="31" y="159"/>
                    <a:pt x="31" y="159"/>
                    <a:pt x="31" y="159"/>
                  </a:cubicBezTo>
                  <a:cubicBezTo>
                    <a:pt x="2" y="10"/>
                    <a:pt x="2" y="10"/>
                    <a:pt x="2" y="10"/>
                  </a:cubicBezTo>
                  <a:moveTo>
                    <a:pt x="8" y="0"/>
                  </a:moveTo>
                  <a:cubicBezTo>
                    <a:pt x="8" y="1"/>
                    <a:pt x="7" y="2"/>
                    <a:pt x="7" y="2"/>
                  </a:cubicBezTo>
                  <a:cubicBezTo>
                    <a:pt x="244" y="97"/>
                    <a:pt x="244" y="97"/>
                    <a:pt x="244" y="97"/>
                  </a:cubicBezTo>
                  <a:cubicBezTo>
                    <a:pt x="222" y="139"/>
                    <a:pt x="222" y="139"/>
                    <a:pt x="222" y="139"/>
                  </a:cubicBezTo>
                  <a:cubicBezTo>
                    <a:pt x="224" y="140"/>
                    <a:pt x="224" y="140"/>
                    <a:pt x="224" y="140"/>
                  </a:cubicBezTo>
                  <a:cubicBezTo>
                    <a:pt x="246" y="98"/>
                    <a:pt x="246" y="98"/>
                    <a:pt x="246" y="98"/>
                  </a:cubicBezTo>
                  <a:cubicBezTo>
                    <a:pt x="247" y="96"/>
                    <a:pt x="247" y="96"/>
                    <a:pt x="247" y="96"/>
                  </a:cubicBezTo>
                  <a:cubicBezTo>
                    <a:pt x="245" y="95"/>
                    <a:pt x="245" y="95"/>
                    <a:pt x="245" y="95"/>
                  </a:cubicBezTo>
                  <a:cubicBezTo>
                    <a:pt x="8" y="0"/>
                    <a:pt x="8" y="0"/>
                    <a:pt x="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2" name="Freeform 12"/>
            <p:cNvSpPr>
              <a:spLocks noEditPoints="1"/>
            </p:cNvSpPr>
            <p:nvPr/>
          </p:nvSpPr>
          <p:spPr bwMode="auto">
            <a:xfrm>
              <a:off x="9915938" y="2668920"/>
              <a:ext cx="814030" cy="1236087"/>
            </a:xfrm>
            <a:custGeom>
              <a:avLst/>
              <a:gdLst>
                <a:gd name="T0" fmla="*/ 192 w 192"/>
                <a:gd name="T1" fmla="*/ 319 h 320"/>
                <a:gd name="T2" fmla="*/ 188 w 192"/>
                <a:gd name="T3" fmla="*/ 299 h 320"/>
                <a:gd name="T4" fmla="*/ 183 w 192"/>
                <a:gd name="T5" fmla="*/ 304 h 320"/>
                <a:gd name="T6" fmla="*/ 190 w 192"/>
                <a:gd name="T7" fmla="*/ 299 h 320"/>
                <a:gd name="T8" fmla="*/ 178 w 192"/>
                <a:gd name="T9" fmla="*/ 298 h 320"/>
                <a:gd name="T10" fmla="*/ 180 w 192"/>
                <a:gd name="T11" fmla="*/ 296 h 320"/>
                <a:gd name="T12" fmla="*/ 177 w 192"/>
                <a:gd name="T13" fmla="*/ 296 h 320"/>
                <a:gd name="T14" fmla="*/ 188 w 192"/>
                <a:gd name="T15" fmla="*/ 285 h 320"/>
                <a:gd name="T16" fmla="*/ 190 w 192"/>
                <a:gd name="T17" fmla="*/ 295 h 320"/>
                <a:gd name="T18" fmla="*/ 188 w 192"/>
                <a:gd name="T19" fmla="*/ 285 h 320"/>
                <a:gd name="T20" fmla="*/ 177 w 192"/>
                <a:gd name="T21" fmla="*/ 291 h 320"/>
                <a:gd name="T22" fmla="*/ 188 w 192"/>
                <a:gd name="T23" fmla="*/ 270 h 320"/>
                <a:gd name="T24" fmla="*/ 188 w 192"/>
                <a:gd name="T25" fmla="*/ 283 h 320"/>
                <a:gd name="T26" fmla="*/ 162 w 192"/>
                <a:gd name="T27" fmla="*/ 267 h 320"/>
                <a:gd name="T28" fmla="*/ 165 w 192"/>
                <a:gd name="T29" fmla="*/ 272 h 320"/>
                <a:gd name="T30" fmla="*/ 185 w 192"/>
                <a:gd name="T31" fmla="*/ 254 h 320"/>
                <a:gd name="T32" fmla="*/ 187 w 192"/>
                <a:gd name="T33" fmla="*/ 254 h 320"/>
                <a:gd name="T34" fmla="*/ 148 w 192"/>
                <a:gd name="T35" fmla="*/ 248 h 320"/>
                <a:gd name="T36" fmla="*/ 150 w 192"/>
                <a:gd name="T37" fmla="*/ 248 h 320"/>
                <a:gd name="T38" fmla="*/ 147 w 192"/>
                <a:gd name="T39" fmla="*/ 246 h 320"/>
                <a:gd name="T40" fmla="*/ 144 w 192"/>
                <a:gd name="T41" fmla="*/ 238 h 320"/>
                <a:gd name="T42" fmla="*/ 142 w 192"/>
                <a:gd name="T43" fmla="*/ 236 h 320"/>
                <a:gd name="T44" fmla="*/ 112 w 192"/>
                <a:gd name="T45" fmla="*/ 188 h 320"/>
                <a:gd name="T46" fmla="*/ 139 w 192"/>
                <a:gd name="T47" fmla="*/ 230 h 320"/>
                <a:gd name="T48" fmla="*/ 106 w 192"/>
                <a:gd name="T49" fmla="*/ 175 h 320"/>
                <a:gd name="T50" fmla="*/ 112 w 192"/>
                <a:gd name="T51" fmla="*/ 184 h 320"/>
                <a:gd name="T52" fmla="*/ 185 w 192"/>
                <a:gd name="T53" fmla="*/ 253 h 320"/>
                <a:gd name="T54" fmla="*/ 178 w 192"/>
                <a:gd name="T55" fmla="*/ 168 h 320"/>
                <a:gd name="T56" fmla="*/ 105 w 192"/>
                <a:gd name="T57" fmla="*/ 176 h 320"/>
                <a:gd name="T58" fmla="*/ 90 w 192"/>
                <a:gd name="T59" fmla="*/ 148 h 320"/>
                <a:gd name="T60" fmla="*/ 92 w 192"/>
                <a:gd name="T61" fmla="*/ 152 h 320"/>
                <a:gd name="T62" fmla="*/ 82 w 192"/>
                <a:gd name="T63" fmla="*/ 138 h 320"/>
                <a:gd name="T64" fmla="*/ 83 w 192"/>
                <a:gd name="T65" fmla="*/ 137 h 320"/>
                <a:gd name="T66" fmla="*/ 81 w 192"/>
                <a:gd name="T67" fmla="*/ 136 h 320"/>
                <a:gd name="T68" fmla="*/ 75 w 192"/>
                <a:gd name="T69" fmla="*/ 124 h 320"/>
                <a:gd name="T70" fmla="*/ 77 w 192"/>
                <a:gd name="T71" fmla="*/ 127 h 320"/>
                <a:gd name="T72" fmla="*/ 52 w 192"/>
                <a:gd name="T73" fmla="*/ 87 h 320"/>
                <a:gd name="T74" fmla="*/ 74 w 192"/>
                <a:gd name="T75" fmla="*/ 121 h 320"/>
                <a:gd name="T76" fmla="*/ 50 w 192"/>
                <a:gd name="T77" fmla="*/ 85 h 320"/>
                <a:gd name="T78" fmla="*/ 51 w 192"/>
                <a:gd name="T79" fmla="*/ 84 h 320"/>
                <a:gd name="T80" fmla="*/ 178 w 192"/>
                <a:gd name="T81" fmla="*/ 165 h 320"/>
                <a:gd name="T82" fmla="*/ 168 w 192"/>
                <a:gd name="T83" fmla="*/ 41 h 320"/>
                <a:gd name="T84" fmla="*/ 170 w 192"/>
                <a:gd name="T85" fmla="*/ 41 h 320"/>
                <a:gd name="T86" fmla="*/ 49 w 192"/>
                <a:gd name="T87" fmla="*/ 83 h 320"/>
                <a:gd name="T88" fmla="*/ 13 w 192"/>
                <a:gd name="T89" fmla="*/ 24 h 320"/>
                <a:gd name="T90" fmla="*/ 168 w 192"/>
                <a:gd name="T91" fmla="*/ 39 h 320"/>
                <a:gd name="T92" fmla="*/ 153 w 192"/>
                <a:gd name="T93" fmla="*/ 0 h 320"/>
                <a:gd name="T94" fmla="*/ 2 w 192"/>
                <a:gd name="T95" fmla="*/ 6 h 320"/>
                <a:gd name="T96" fmla="*/ 3 w 192"/>
                <a:gd name="T97"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 h="320">
                  <a:moveTo>
                    <a:pt x="190" y="317"/>
                  </a:moveTo>
                  <a:cubicBezTo>
                    <a:pt x="192" y="320"/>
                    <a:pt x="192" y="320"/>
                    <a:pt x="192" y="320"/>
                  </a:cubicBezTo>
                  <a:cubicBezTo>
                    <a:pt x="192" y="319"/>
                    <a:pt x="192" y="319"/>
                    <a:pt x="192" y="319"/>
                  </a:cubicBezTo>
                  <a:cubicBezTo>
                    <a:pt x="190" y="317"/>
                    <a:pt x="190" y="317"/>
                    <a:pt x="190" y="317"/>
                  </a:cubicBezTo>
                  <a:moveTo>
                    <a:pt x="189" y="298"/>
                  </a:moveTo>
                  <a:cubicBezTo>
                    <a:pt x="188" y="299"/>
                    <a:pt x="188" y="299"/>
                    <a:pt x="188" y="299"/>
                  </a:cubicBezTo>
                  <a:cubicBezTo>
                    <a:pt x="190" y="313"/>
                    <a:pt x="190" y="313"/>
                    <a:pt x="190" y="313"/>
                  </a:cubicBezTo>
                  <a:cubicBezTo>
                    <a:pt x="184" y="303"/>
                    <a:pt x="184" y="303"/>
                    <a:pt x="184" y="303"/>
                  </a:cubicBezTo>
                  <a:cubicBezTo>
                    <a:pt x="183" y="304"/>
                    <a:pt x="183" y="304"/>
                    <a:pt x="183" y="304"/>
                  </a:cubicBezTo>
                  <a:cubicBezTo>
                    <a:pt x="192" y="316"/>
                    <a:pt x="192" y="316"/>
                    <a:pt x="192" y="316"/>
                  </a:cubicBezTo>
                  <a:cubicBezTo>
                    <a:pt x="191" y="313"/>
                    <a:pt x="191" y="313"/>
                    <a:pt x="191" y="313"/>
                  </a:cubicBezTo>
                  <a:cubicBezTo>
                    <a:pt x="190" y="299"/>
                    <a:pt x="190" y="299"/>
                    <a:pt x="190" y="299"/>
                  </a:cubicBezTo>
                  <a:cubicBezTo>
                    <a:pt x="189" y="298"/>
                    <a:pt x="189" y="298"/>
                    <a:pt x="189" y="298"/>
                  </a:cubicBezTo>
                  <a:moveTo>
                    <a:pt x="180" y="296"/>
                  </a:moveTo>
                  <a:cubicBezTo>
                    <a:pt x="178" y="298"/>
                    <a:pt x="178" y="298"/>
                    <a:pt x="178" y="298"/>
                  </a:cubicBezTo>
                  <a:cubicBezTo>
                    <a:pt x="182" y="303"/>
                    <a:pt x="182" y="303"/>
                    <a:pt x="182" y="303"/>
                  </a:cubicBezTo>
                  <a:cubicBezTo>
                    <a:pt x="183" y="302"/>
                    <a:pt x="183" y="302"/>
                    <a:pt x="183" y="302"/>
                  </a:cubicBezTo>
                  <a:cubicBezTo>
                    <a:pt x="180" y="296"/>
                    <a:pt x="180" y="296"/>
                    <a:pt x="180" y="296"/>
                  </a:cubicBezTo>
                  <a:moveTo>
                    <a:pt x="178" y="293"/>
                  </a:moveTo>
                  <a:cubicBezTo>
                    <a:pt x="177" y="295"/>
                    <a:pt x="177" y="295"/>
                    <a:pt x="177" y="295"/>
                  </a:cubicBezTo>
                  <a:cubicBezTo>
                    <a:pt x="177" y="296"/>
                    <a:pt x="177" y="296"/>
                    <a:pt x="177" y="296"/>
                  </a:cubicBezTo>
                  <a:cubicBezTo>
                    <a:pt x="179" y="295"/>
                    <a:pt x="179" y="295"/>
                    <a:pt x="179" y="295"/>
                  </a:cubicBezTo>
                  <a:cubicBezTo>
                    <a:pt x="178" y="293"/>
                    <a:pt x="178" y="293"/>
                    <a:pt x="178" y="293"/>
                  </a:cubicBezTo>
                  <a:moveTo>
                    <a:pt x="188" y="285"/>
                  </a:moveTo>
                  <a:cubicBezTo>
                    <a:pt x="187" y="286"/>
                    <a:pt x="187" y="286"/>
                    <a:pt x="187" y="286"/>
                  </a:cubicBezTo>
                  <a:cubicBezTo>
                    <a:pt x="188" y="293"/>
                    <a:pt x="188" y="293"/>
                    <a:pt x="188" y="293"/>
                  </a:cubicBezTo>
                  <a:cubicBezTo>
                    <a:pt x="190" y="295"/>
                    <a:pt x="190" y="295"/>
                    <a:pt x="190" y="295"/>
                  </a:cubicBezTo>
                  <a:cubicBezTo>
                    <a:pt x="190" y="295"/>
                    <a:pt x="190" y="295"/>
                    <a:pt x="190" y="295"/>
                  </a:cubicBezTo>
                  <a:cubicBezTo>
                    <a:pt x="189" y="285"/>
                    <a:pt x="189" y="285"/>
                    <a:pt x="189" y="285"/>
                  </a:cubicBezTo>
                  <a:cubicBezTo>
                    <a:pt x="188" y="285"/>
                    <a:pt x="188" y="285"/>
                    <a:pt x="188" y="285"/>
                  </a:cubicBezTo>
                  <a:moveTo>
                    <a:pt x="164" y="273"/>
                  </a:moveTo>
                  <a:cubicBezTo>
                    <a:pt x="176" y="293"/>
                    <a:pt x="176" y="293"/>
                    <a:pt x="176" y="293"/>
                  </a:cubicBezTo>
                  <a:cubicBezTo>
                    <a:pt x="177" y="291"/>
                    <a:pt x="177" y="291"/>
                    <a:pt x="177" y="291"/>
                  </a:cubicBezTo>
                  <a:cubicBezTo>
                    <a:pt x="166" y="275"/>
                    <a:pt x="166" y="275"/>
                    <a:pt x="166" y="275"/>
                  </a:cubicBezTo>
                  <a:cubicBezTo>
                    <a:pt x="164" y="273"/>
                    <a:pt x="164" y="273"/>
                    <a:pt x="164" y="273"/>
                  </a:cubicBezTo>
                  <a:moveTo>
                    <a:pt x="188" y="270"/>
                  </a:moveTo>
                  <a:cubicBezTo>
                    <a:pt x="186" y="273"/>
                    <a:pt x="186" y="273"/>
                    <a:pt x="186" y="273"/>
                  </a:cubicBezTo>
                  <a:cubicBezTo>
                    <a:pt x="187" y="282"/>
                    <a:pt x="187" y="282"/>
                    <a:pt x="187" y="282"/>
                  </a:cubicBezTo>
                  <a:cubicBezTo>
                    <a:pt x="188" y="283"/>
                    <a:pt x="188" y="283"/>
                    <a:pt x="188" y="283"/>
                  </a:cubicBezTo>
                  <a:cubicBezTo>
                    <a:pt x="189" y="281"/>
                    <a:pt x="189" y="281"/>
                    <a:pt x="189" y="281"/>
                  </a:cubicBezTo>
                  <a:cubicBezTo>
                    <a:pt x="188" y="270"/>
                    <a:pt x="188" y="270"/>
                    <a:pt x="188" y="270"/>
                  </a:cubicBezTo>
                  <a:moveTo>
                    <a:pt x="162" y="267"/>
                  </a:moveTo>
                  <a:cubicBezTo>
                    <a:pt x="160" y="268"/>
                    <a:pt x="160" y="268"/>
                    <a:pt x="160" y="268"/>
                  </a:cubicBezTo>
                  <a:cubicBezTo>
                    <a:pt x="162" y="270"/>
                    <a:pt x="162" y="270"/>
                    <a:pt x="162" y="270"/>
                  </a:cubicBezTo>
                  <a:cubicBezTo>
                    <a:pt x="165" y="272"/>
                    <a:pt x="165" y="272"/>
                    <a:pt x="165" y="272"/>
                  </a:cubicBezTo>
                  <a:cubicBezTo>
                    <a:pt x="162" y="267"/>
                    <a:pt x="162" y="267"/>
                    <a:pt x="162" y="267"/>
                  </a:cubicBezTo>
                  <a:moveTo>
                    <a:pt x="187" y="254"/>
                  </a:moveTo>
                  <a:cubicBezTo>
                    <a:pt x="185" y="254"/>
                    <a:pt x="185" y="254"/>
                    <a:pt x="185" y="254"/>
                  </a:cubicBezTo>
                  <a:cubicBezTo>
                    <a:pt x="186" y="269"/>
                    <a:pt x="186" y="269"/>
                    <a:pt x="186" y="269"/>
                  </a:cubicBezTo>
                  <a:cubicBezTo>
                    <a:pt x="188" y="266"/>
                    <a:pt x="188" y="266"/>
                    <a:pt x="188" y="266"/>
                  </a:cubicBezTo>
                  <a:cubicBezTo>
                    <a:pt x="187" y="254"/>
                    <a:pt x="187" y="254"/>
                    <a:pt x="187" y="254"/>
                  </a:cubicBezTo>
                  <a:moveTo>
                    <a:pt x="150" y="248"/>
                  </a:moveTo>
                  <a:cubicBezTo>
                    <a:pt x="150" y="248"/>
                    <a:pt x="150" y="248"/>
                    <a:pt x="150" y="248"/>
                  </a:cubicBezTo>
                  <a:cubicBezTo>
                    <a:pt x="148" y="248"/>
                    <a:pt x="148" y="248"/>
                    <a:pt x="148" y="248"/>
                  </a:cubicBezTo>
                  <a:cubicBezTo>
                    <a:pt x="159" y="266"/>
                    <a:pt x="159" y="266"/>
                    <a:pt x="159" y="266"/>
                  </a:cubicBezTo>
                  <a:cubicBezTo>
                    <a:pt x="161" y="266"/>
                    <a:pt x="161" y="266"/>
                    <a:pt x="161" y="266"/>
                  </a:cubicBezTo>
                  <a:cubicBezTo>
                    <a:pt x="150" y="248"/>
                    <a:pt x="150" y="248"/>
                    <a:pt x="150" y="248"/>
                  </a:cubicBezTo>
                  <a:moveTo>
                    <a:pt x="144" y="238"/>
                  </a:moveTo>
                  <a:cubicBezTo>
                    <a:pt x="143" y="240"/>
                    <a:pt x="143" y="240"/>
                    <a:pt x="143" y="240"/>
                  </a:cubicBezTo>
                  <a:cubicBezTo>
                    <a:pt x="147" y="246"/>
                    <a:pt x="147" y="246"/>
                    <a:pt x="147" y="246"/>
                  </a:cubicBezTo>
                  <a:cubicBezTo>
                    <a:pt x="149" y="246"/>
                    <a:pt x="149" y="246"/>
                    <a:pt x="149" y="246"/>
                  </a:cubicBezTo>
                  <a:cubicBezTo>
                    <a:pt x="148" y="245"/>
                    <a:pt x="148" y="245"/>
                    <a:pt x="148" y="245"/>
                  </a:cubicBezTo>
                  <a:cubicBezTo>
                    <a:pt x="144" y="238"/>
                    <a:pt x="144" y="238"/>
                    <a:pt x="144" y="238"/>
                  </a:cubicBezTo>
                  <a:moveTo>
                    <a:pt x="139" y="232"/>
                  </a:moveTo>
                  <a:cubicBezTo>
                    <a:pt x="142" y="237"/>
                    <a:pt x="142" y="237"/>
                    <a:pt x="142" y="237"/>
                  </a:cubicBezTo>
                  <a:cubicBezTo>
                    <a:pt x="142" y="236"/>
                    <a:pt x="142" y="236"/>
                    <a:pt x="142" y="236"/>
                  </a:cubicBezTo>
                  <a:cubicBezTo>
                    <a:pt x="139" y="232"/>
                    <a:pt x="139" y="232"/>
                    <a:pt x="139" y="232"/>
                  </a:cubicBezTo>
                  <a:moveTo>
                    <a:pt x="113" y="186"/>
                  </a:moveTo>
                  <a:cubicBezTo>
                    <a:pt x="112" y="188"/>
                    <a:pt x="112" y="188"/>
                    <a:pt x="112" y="188"/>
                  </a:cubicBezTo>
                  <a:cubicBezTo>
                    <a:pt x="137" y="229"/>
                    <a:pt x="137" y="229"/>
                    <a:pt x="137" y="229"/>
                  </a:cubicBezTo>
                  <a:cubicBezTo>
                    <a:pt x="138" y="228"/>
                    <a:pt x="138" y="228"/>
                    <a:pt x="138" y="228"/>
                  </a:cubicBezTo>
                  <a:cubicBezTo>
                    <a:pt x="139" y="230"/>
                    <a:pt x="139" y="230"/>
                    <a:pt x="139" y="230"/>
                  </a:cubicBezTo>
                  <a:cubicBezTo>
                    <a:pt x="140" y="231"/>
                    <a:pt x="140" y="231"/>
                    <a:pt x="140" y="231"/>
                  </a:cubicBezTo>
                  <a:cubicBezTo>
                    <a:pt x="113" y="186"/>
                    <a:pt x="113" y="186"/>
                    <a:pt x="113" y="186"/>
                  </a:cubicBezTo>
                  <a:moveTo>
                    <a:pt x="106" y="175"/>
                  </a:moveTo>
                  <a:cubicBezTo>
                    <a:pt x="107" y="179"/>
                    <a:pt x="107" y="179"/>
                    <a:pt x="107" y="179"/>
                  </a:cubicBezTo>
                  <a:cubicBezTo>
                    <a:pt x="111" y="186"/>
                    <a:pt x="111" y="186"/>
                    <a:pt x="111" y="186"/>
                  </a:cubicBezTo>
                  <a:cubicBezTo>
                    <a:pt x="112" y="184"/>
                    <a:pt x="112" y="184"/>
                    <a:pt x="112" y="184"/>
                  </a:cubicBezTo>
                  <a:cubicBezTo>
                    <a:pt x="106" y="175"/>
                    <a:pt x="106" y="175"/>
                    <a:pt x="106" y="175"/>
                  </a:cubicBezTo>
                  <a:moveTo>
                    <a:pt x="178" y="168"/>
                  </a:moveTo>
                  <a:cubicBezTo>
                    <a:pt x="185" y="253"/>
                    <a:pt x="185" y="253"/>
                    <a:pt x="185" y="253"/>
                  </a:cubicBezTo>
                  <a:cubicBezTo>
                    <a:pt x="187" y="252"/>
                    <a:pt x="187" y="252"/>
                    <a:pt x="187" y="252"/>
                  </a:cubicBezTo>
                  <a:cubicBezTo>
                    <a:pt x="180" y="170"/>
                    <a:pt x="180" y="170"/>
                    <a:pt x="180" y="170"/>
                  </a:cubicBezTo>
                  <a:cubicBezTo>
                    <a:pt x="178" y="168"/>
                    <a:pt x="178" y="168"/>
                    <a:pt x="178" y="168"/>
                  </a:cubicBezTo>
                  <a:moveTo>
                    <a:pt x="93" y="154"/>
                  </a:moveTo>
                  <a:cubicBezTo>
                    <a:pt x="92" y="155"/>
                    <a:pt x="92" y="155"/>
                    <a:pt x="92" y="155"/>
                  </a:cubicBezTo>
                  <a:cubicBezTo>
                    <a:pt x="105" y="176"/>
                    <a:pt x="105" y="176"/>
                    <a:pt x="105" y="176"/>
                  </a:cubicBezTo>
                  <a:cubicBezTo>
                    <a:pt x="104" y="172"/>
                    <a:pt x="104" y="172"/>
                    <a:pt x="104" y="172"/>
                  </a:cubicBezTo>
                  <a:cubicBezTo>
                    <a:pt x="93" y="154"/>
                    <a:pt x="93" y="154"/>
                    <a:pt x="93" y="154"/>
                  </a:cubicBezTo>
                  <a:moveTo>
                    <a:pt x="90" y="148"/>
                  </a:moveTo>
                  <a:cubicBezTo>
                    <a:pt x="88" y="149"/>
                    <a:pt x="88" y="149"/>
                    <a:pt x="88" y="149"/>
                  </a:cubicBezTo>
                  <a:cubicBezTo>
                    <a:pt x="91" y="153"/>
                    <a:pt x="91" y="153"/>
                    <a:pt x="91" y="153"/>
                  </a:cubicBezTo>
                  <a:cubicBezTo>
                    <a:pt x="92" y="152"/>
                    <a:pt x="92" y="152"/>
                    <a:pt x="92" y="152"/>
                  </a:cubicBezTo>
                  <a:cubicBezTo>
                    <a:pt x="90" y="148"/>
                    <a:pt x="90" y="148"/>
                    <a:pt x="90" y="148"/>
                  </a:cubicBezTo>
                  <a:moveTo>
                    <a:pt x="83" y="137"/>
                  </a:moveTo>
                  <a:cubicBezTo>
                    <a:pt x="82" y="138"/>
                    <a:pt x="82" y="138"/>
                    <a:pt x="82" y="138"/>
                  </a:cubicBezTo>
                  <a:cubicBezTo>
                    <a:pt x="87" y="147"/>
                    <a:pt x="87" y="147"/>
                    <a:pt x="87" y="147"/>
                  </a:cubicBezTo>
                  <a:cubicBezTo>
                    <a:pt x="89" y="146"/>
                    <a:pt x="89" y="146"/>
                    <a:pt x="89" y="146"/>
                  </a:cubicBezTo>
                  <a:cubicBezTo>
                    <a:pt x="83" y="137"/>
                    <a:pt x="83" y="137"/>
                    <a:pt x="83" y="137"/>
                  </a:cubicBezTo>
                  <a:moveTo>
                    <a:pt x="78" y="128"/>
                  </a:moveTo>
                  <a:cubicBezTo>
                    <a:pt x="76" y="129"/>
                    <a:pt x="76" y="129"/>
                    <a:pt x="76" y="129"/>
                  </a:cubicBezTo>
                  <a:cubicBezTo>
                    <a:pt x="81" y="136"/>
                    <a:pt x="81" y="136"/>
                    <a:pt x="81" y="136"/>
                  </a:cubicBezTo>
                  <a:cubicBezTo>
                    <a:pt x="82" y="135"/>
                    <a:pt x="82" y="135"/>
                    <a:pt x="82" y="135"/>
                  </a:cubicBezTo>
                  <a:cubicBezTo>
                    <a:pt x="78" y="128"/>
                    <a:pt x="78" y="128"/>
                    <a:pt x="78" y="128"/>
                  </a:cubicBezTo>
                  <a:moveTo>
                    <a:pt x="75" y="124"/>
                  </a:moveTo>
                  <a:cubicBezTo>
                    <a:pt x="75" y="126"/>
                    <a:pt x="75" y="126"/>
                    <a:pt x="75" y="126"/>
                  </a:cubicBezTo>
                  <a:cubicBezTo>
                    <a:pt x="75" y="127"/>
                    <a:pt x="75" y="127"/>
                    <a:pt x="75" y="127"/>
                  </a:cubicBezTo>
                  <a:cubicBezTo>
                    <a:pt x="77" y="127"/>
                    <a:pt x="77" y="127"/>
                    <a:pt x="77" y="127"/>
                  </a:cubicBezTo>
                  <a:cubicBezTo>
                    <a:pt x="75" y="124"/>
                    <a:pt x="75" y="124"/>
                    <a:pt x="75" y="124"/>
                  </a:cubicBezTo>
                  <a:moveTo>
                    <a:pt x="53" y="86"/>
                  </a:moveTo>
                  <a:cubicBezTo>
                    <a:pt x="52" y="87"/>
                    <a:pt x="52" y="87"/>
                    <a:pt x="52" y="87"/>
                  </a:cubicBezTo>
                  <a:cubicBezTo>
                    <a:pt x="52" y="88"/>
                    <a:pt x="52" y="88"/>
                    <a:pt x="52" y="88"/>
                  </a:cubicBezTo>
                  <a:cubicBezTo>
                    <a:pt x="73" y="124"/>
                    <a:pt x="73" y="124"/>
                    <a:pt x="73" y="124"/>
                  </a:cubicBezTo>
                  <a:cubicBezTo>
                    <a:pt x="74" y="121"/>
                    <a:pt x="74" y="121"/>
                    <a:pt x="74" y="121"/>
                  </a:cubicBezTo>
                  <a:cubicBezTo>
                    <a:pt x="53" y="86"/>
                    <a:pt x="53" y="86"/>
                    <a:pt x="53" y="86"/>
                  </a:cubicBezTo>
                  <a:moveTo>
                    <a:pt x="51" y="84"/>
                  </a:moveTo>
                  <a:cubicBezTo>
                    <a:pt x="50" y="85"/>
                    <a:pt x="50" y="85"/>
                    <a:pt x="50" y="85"/>
                  </a:cubicBezTo>
                  <a:cubicBezTo>
                    <a:pt x="50" y="86"/>
                    <a:pt x="50" y="86"/>
                    <a:pt x="50" y="86"/>
                  </a:cubicBezTo>
                  <a:cubicBezTo>
                    <a:pt x="50" y="86"/>
                    <a:pt x="50" y="86"/>
                    <a:pt x="50" y="86"/>
                  </a:cubicBezTo>
                  <a:cubicBezTo>
                    <a:pt x="51" y="84"/>
                    <a:pt x="51" y="84"/>
                    <a:pt x="51" y="84"/>
                  </a:cubicBezTo>
                  <a:moveTo>
                    <a:pt x="174" y="83"/>
                  </a:moveTo>
                  <a:cubicBezTo>
                    <a:pt x="172" y="90"/>
                    <a:pt x="172" y="90"/>
                    <a:pt x="172" y="90"/>
                  </a:cubicBezTo>
                  <a:cubicBezTo>
                    <a:pt x="178" y="165"/>
                    <a:pt x="178" y="165"/>
                    <a:pt x="178" y="165"/>
                  </a:cubicBezTo>
                  <a:cubicBezTo>
                    <a:pt x="180" y="167"/>
                    <a:pt x="180" y="167"/>
                    <a:pt x="180" y="167"/>
                  </a:cubicBezTo>
                  <a:cubicBezTo>
                    <a:pt x="174" y="83"/>
                    <a:pt x="174" y="83"/>
                    <a:pt x="174" y="83"/>
                  </a:cubicBezTo>
                  <a:moveTo>
                    <a:pt x="168" y="41"/>
                  </a:moveTo>
                  <a:cubicBezTo>
                    <a:pt x="172" y="83"/>
                    <a:pt x="172" y="83"/>
                    <a:pt x="172" y="83"/>
                  </a:cubicBezTo>
                  <a:cubicBezTo>
                    <a:pt x="173" y="76"/>
                    <a:pt x="173" y="76"/>
                    <a:pt x="173" y="76"/>
                  </a:cubicBezTo>
                  <a:cubicBezTo>
                    <a:pt x="170" y="41"/>
                    <a:pt x="170" y="41"/>
                    <a:pt x="170" y="41"/>
                  </a:cubicBezTo>
                  <a:cubicBezTo>
                    <a:pt x="168" y="41"/>
                    <a:pt x="168" y="41"/>
                    <a:pt x="168" y="41"/>
                  </a:cubicBezTo>
                  <a:moveTo>
                    <a:pt x="13" y="24"/>
                  </a:moveTo>
                  <a:cubicBezTo>
                    <a:pt x="49" y="83"/>
                    <a:pt x="49" y="83"/>
                    <a:pt x="49" y="83"/>
                  </a:cubicBezTo>
                  <a:cubicBezTo>
                    <a:pt x="50" y="82"/>
                    <a:pt x="50" y="82"/>
                    <a:pt x="50" y="82"/>
                  </a:cubicBezTo>
                  <a:cubicBezTo>
                    <a:pt x="17" y="28"/>
                    <a:pt x="17" y="28"/>
                    <a:pt x="17" y="28"/>
                  </a:cubicBezTo>
                  <a:cubicBezTo>
                    <a:pt x="13" y="24"/>
                    <a:pt x="13" y="24"/>
                    <a:pt x="13" y="24"/>
                  </a:cubicBezTo>
                  <a:moveTo>
                    <a:pt x="168" y="15"/>
                  </a:moveTo>
                  <a:cubicBezTo>
                    <a:pt x="168" y="15"/>
                    <a:pt x="167" y="15"/>
                    <a:pt x="166" y="15"/>
                  </a:cubicBezTo>
                  <a:cubicBezTo>
                    <a:pt x="168" y="39"/>
                    <a:pt x="168" y="39"/>
                    <a:pt x="168" y="39"/>
                  </a:cubicBezTo>
                  <a:cubicBezTo>
                    <a:pt x="170" y="39"/>
                    <a:pt x="170" y="39"/>
                    <a:pt x="170" y="39"/>
                  </a:cubicBezTo>
                  <a:cubicBezTo>
                    <a:pt x="168" y="15"/>
                    <a:pt x="168" y="15"/>
                    <a:pt x="168" y="15"/>
                  </a:cubicBezTo>
                  <a:moveTo>
                    <a:pt x="153" y="0"/>
                  </a:moveTo>
                  <a:cubicBezTo>
                    <a:pt x="3" y="3"/>
                    <a:pt x="3" y="3"/>
                    <a:pt x="3" y="3"/>
                  </a:cubicBezTo>
                  <a:cubicBezTo>
                    <a:pt x="0" y="3"/>
                    <a:pt x="0" y="3"/>
                    <a:pt x="0" y="3"/>
                  </a:cubicBezTo>
                  <a:cubicBezTo>
                    <a:pt x="2" y="6"/>
                    <a:pt x="2" y="6"/>
                    <a:pt x="2" y="6"/>
                  </a:cubicBezTo>
                  <a:cubicBezTo>
                    <a:pt x="10" y="19"/>
                    <a:pt x="10" y="19"/>
                    <a:pt x="10" y="19"/>
                  </a:cubicBezTo>
                  <a:cubicBezTo>
                    <a:pt x="14" y="23"/>
                    <a:pt x="14" y="23"/>
                    <a:pt x="14" y="23"/>
                  </a:cubicBezTo>
                  <a:cubicBezTo>
                    <a:pt x="3" y="5"/>
                    <a:pt x="3" y="5"/>
                    <a:pt x="3" y="5"/>
                  </a:cubicBezTo>
                  <a:cubicBezTo>
                    <a:pt x="153" y="2"/>
                    <a:pt x="153" y="2"/>
                    <a:pt x="153" y="2"/>
                  </a:cubicBezTo>
                  <a:cubicBezTo>
                    <a:pt x="153" y="1"/>
                    <a:pt x="153" y="0"/>
                    <a:pt x="15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3" name="Freeform 13"/>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close/>
                  <a:moveTo>
                    <a:pt x="47" y="430"/>
                  </a:moveTo>
                  <a:lnTo>
                    <a:pt x="31" y="463"/>
                  </a:lnTo>
                  <a:lnTo>
                    <a:pt x="33" y="466"/>
                  </a:lnTo>
                  <a:lnTo>
                    <a:pt x="52" y="435"/>
                  </a:lnTo>
                  <a:lnTo>
                    <a:pt x="47" y="430"/>
                  </a:lnTo>
                  <a:close/>
                  <a:moveTo>
                    <a:pt x="57" y="413"/>
                  </a:moveTo>
                  <a:lnTo>
                    <a:pt x="50" y="425"/>
                  </a:lnTo>
                  <a:lnTo>
                    <a:pt x="52" y="430"/>
                  </a:lnTo>
                  <a:lnTo>
                    <a:pt x="57" y="420"/>
                  </a:lnTo>
                  <a:lnTo>
                    <a:pt x="57" y="413"/>
                  </a:lnTo>
                  <a:close/>
                  <a:moveTo>
                    <a:pt x="71" y="385"/>
                  </a:moveTo>
                  <a:lnTo>
                    <a:pt x="59" y="409"/>
                  </a:lnTo>
                  <a:lnTo>
                    <a:pt x="62" y="416"/>
                  </a:lnTo>
                  <a:lnTo>
                    <a:pt x="73" y="390"/>
                  </a:lnTo>
                  <a:lnTo>
                    <a:pt x="71" y="385"/>
                  </a:lnTo>
                  <a:close/>
                  <a:moveTo>
                    <a:pt x="9" y="375"/>
                  </a:moveTo>
                  <a:lnTo>
                    <a:pt x="9" y="385"/>
                  </a:lnTo>
                  <a:lnTo>
                    <a:pt x="9" y="390"/>
                  </a:lnTo>
                  <a:lnTo>
                    <a:pt x="14" y="449"/>
                  </a:lnTo>
                  <a:lnTo>
                    <a:pt x="19" y="451"/>
                  </a:lnTo>
                  <a:lnTo>
                    <a:pt x="14" y="387"/>
                  </a:lnTo>
                  <a:lnTo>
                    <a:pt x="14" y="382"/>
                  </a:lnTo>
                  <a:lnTo>
                    <a:pt x="14" y="380"/>
                  </a:lnTo>
                  <a:lnTo>
                    <a:pt x="9" y="375"/>
                  </a:lnTo>
                  <a:close/>
                  <a:moveTo>
                    <a:pt x="12" y="363"/>
                  </a:moveTo>
                  <a:lnTo>
                    <a:pt x="9" y="363"/>
                  </a:lnTo>
                  <a:lnTo>
                    <a:pt x="9" y="366"/>
                  </a:lnTo>
                  <a:lnTo>
                    <a:pt x="14" y="373"/>
                  </a:lnTo>
                  <a:lnTo>
                    <a:pt x="12" y="363"/>
                  </a:lnTo>
                  <a:close/>
                  <a:moveTo>
                    <a:pt x="90" y="359"/>
                  </a:moveTo>
                  <a:lnTo>
                    <a:pt x="85" y="359"/>
                  </a:lnTo>
                  <a:lnTo>
                    <a:pt x="73" y="380"/>
                  </a:lnTo>
                  <a:lnTo>
                    <a:pt x="76" y="385"/>
                  </a:lnTo>
                  <a:lnTo>
                    <a:pt x="90" y="359"/>
                  </a:lnTo>
                  <a:close/>
                  <a:moveTo>
                    <a:pt x="92" y="344"/>
                  </a:moveTo>
                  <a:lnTo>
                    <a:pt x="92" y="344"/>
                  </a:lnTo>
                  <a:lnTo>
                    <a:pt x="88" y="352"/>
                  </a:lnTo>
                  <a:lnTo>
                    <a:pt x="88" y="354"/>
                  </a:lnTo>
                  <a:lnTo>
                    <a:pt x="92" y="354"/>
                  </a:lnTo>
                  <a:lnTo>
                    <a:pt x="95" y="349"/>
                  </a:lnTo>
                  <a:lnTo>
                    <a:pt x="97" y="347"/>
                  </a:lnTo>
                  <a:lnTo>
                    <a:pt x="92" y="344"/>
                  </a:lnTo>
                  <a:close/>
                  <a:moveTo>
                    <a:pt x="7" y="337"/>
                  </a:moveTo>
                  <a:lnTo>
                    <a:pt x="7" y="349"/>
                  </a:lnTo>
                  <a:lnTo>
                    <a:pt x="7" y="356"/>
                  </a:lnTo>
                  <a:lnTo>
                    <a:pt x="9" y="359"/>
                  </a:lnTo>
                  <a:lnTo>
                    <a:pt x="12" y="359"/>
                  </a:lnTo>
                  <a:lnTo>
                    <a:pt x="12" y="352"/>
                  </a:lnTo>
                  <a:lnTo>
                    <a:pt x="12" y="344"/>
                  </a:lnTo>
                  <a:lnTo>
                    <a:pt x="12" y="337"/>
                  </a:lnTo>
                  <a:lnTo>
                    <a:pt x="7" y="337"/>
                  </a:lnTo>
                  <a:close/>
                  <a:moveTo>
                    <a:pt x="114" y="304"/>
                  </a:moveTo>
                  <a:lnTo>
                    <a:pt x="95" y="342"/>
                  </a:lnTo>
                  <a:lnTo>
                    <a:pt x="99" y="342"/>
                  </a:lnTo>
                  <a:lnTo>
                    <a:pt x="116" y="307"/>
                  </a:lnTo>
                  <a:lnTo>
                    <a:pt x="114" y="304"/>
                  </a:lnTo>
                  <a:close/>
                  <a:moveTo>
                    <a:pt x="116" y="297"/>
                  </a:moveTo>
                  <a:lnTo>
                    <a:pt x="114" y="302"/>
                  </a:lnTo>
                  <a:lnTo>
                    <a:pt x="118" y="302"/>
                  </a:lnTo>
                  <a:lnTo>
                    <a:pt x="121" y="297"/>
                  </a:lnTo>
                  <a:lnTo>
                    <a:pt x="116" y="297"/>
                  </a:lnTo>
                  <a:close/>
                  <a:moveTo>
                    <a:pt x="5" y="283"/>
                  </a:moveTo>
                  <a:lnTo>
                    <a:pt x="7" y="333"/>
                  </a:lnTo>
                  <a:lnTo>
                    <a:pt x="12" y="335"/>
                  </a:lnTo>
                  <a:lnTo>
                    <a:pt x="7" y="285"/>
                  </a:lnTo>
                  <a:lnTo>
                    <a:pt x="5" y="283"/>
                  </a:lnTo>
                  <a:close/>
                  <a:moveTo>
                    <a:pt x="135" y="259"/>
                  </a:moveTo>
                  <a:lnTo>
                    <a:pt x="118" y="292"/>
                  </a:lnTo>
                  <a:lnTo>
                    <a:pt x="123" y="292"/>
                  </a:lnTo>
                  <a:lnTo>
                    <a:pt x="140" y="261"/>
                  </a:lnTo>
                  <a:lnTo>
                    <a:pt x="135" y="259"/>
                  </a:lnTo>
                  <a:close/>
                  <a:moveTo>
                    <a:pt x="7" y="254"/>
                  </a:moveTo>
                  <a:lnTo>
                    <a:pt x="2" y="254"/>
                  </a:lnTo>
                  <a:lnTo>
                    <a:pt x="5" y="278"/>
                  </a:lnTo>
                  <a:lnTo>
                    <a:pt x="7" y="280"/>
                  </a:lnTo>
                  <a:lnTo>
                    <a:pt x="7" y="254"/>
                  </a:lnTo>
                  <a:close/>
                  <a:moveTo>
                    <a:pt x="0" y="233"/>
                  </a:moveTo>
                  <a:lnTo>
                    <a:pt x="2" y="250"/>
                  </a:lnTo>
                  <a:lnTo>
                    <a:pt x="7" y="250"/>
                  </a:lnTo>
                  <a:lnTo>
                    <a:pt x="5" y="233"/>
                  </a:lnTo>
                  <a:lnTo>
                    <a:pt x="0" y="233"/>
                  </a:lnTo>
                  <a:close/>
                  <a:moveTo>
                    <a:pt x="154" y="233"/>
                  </a:moveTo>
                  <a:lnTo>
                    <a:pt x="149" y="233"/>
                  </a:lnTo>
                  <a:lnTo>
                    <a:pt x="137" y="257"/>
                  </a:lnTo>
                  <a:lnTo>
                    <a:pt x="142" y="257"/>
                  </a:lnTo>
                  <a:lnTo>
                    <a:pt x="154" y="233"/>
                  </a:lnTo>
                  <a:close/>
                  <a:moveTo>
                    <a:pt x="5" y="216"/>
                  </a:moveTo>
                  <a:lnTo>
                    <a:pt x="0" y="216"/>
                  </a:lnTo>
                  <a:lnTo>
                    <a:pt x="0" y="228"/>
                  </a:lnTo>
                  <a:lnTo>
                    <a:pt x="5" y="228"/>
                  </a:lnTo>
                  <a:lnTo>
                    <a:pt x="5" y="216"/>
                  </a:lnTo>
                  <a:close/>
                  <a:moveTo>
                    <a:pt x="168" y="207"/>
                  </a:moveTo>
                  <a:lnTo>
                    <a:pt x="163" y="207"/>
                  </a:lnTo>
                  <a:lnTo>
                    <a:pt x="151" y="228"/>
                  </a:lnTo>
                  <a:lnTo>
                    <a:pt x="156" y="228"/>
                  </a:lnTo>
                  <a:lnTo>
                    <a:pt x="168" y="207"/>
                  </a:lnTo>
                  <a:close/>
                  <a:moveTo>
                    <a:pt x="166" y="202"/>
                  </a:moveTo>
                  <a:lnTo>
                    <a:pt x="166" y="202"/>
                  </a:lnTo>
                  <a:lnTo>
                    <a:pt x="166" y="202"/>
                  </a:lnTo>
                  <a:lnTo>
                    <a:pt x="166" y="202"/>
                  </a:lnTo>
                  <a:close/>
                  <a:moveTo>
                    <a:pt x="2" y="202"/>
                  </a:moveTo>
                  <a:lnTo>
                    <a:pt x="0" y="202"/>
                  </a:lnTo>
                  <a:lnTo>
                    <a:pt x="0" y="204"/>
                  </a:lnTo>
                  <a:lnTo>
                    <a:pt x="0" y="207"/>
                  </a:lnTo>
                  <a:lnTo>
                    <a:pt x="0" y="212"/>
                  </a:lnTo>
                  <a:lnTo>
                    <a:pt x="5" y="212"/>
                  </a:lnTo>
                  <a:lnTo>
                    <a:pt x="5" y="207"/>
                  </a:lnTo>
                  <a:lnTo>
                    <a:pt x="5" y="207"/>
                  </a:lnTo>
                  <a:lnTo>
                    <a:pt x="2" y="202"/>
                  </a:lnTo>
                  <a:close/>
                  <a:moveTo>
                    <a:pt x="218" y="48"/>
                  </a:moveTo>
                  <a:lnTo>
                    <a:pt x="208" y="50"/>
                  </a:lnTo>
                  <a:lnTo>
                    <a:pt x="7" y="200"/>
                  </a:lnTo>
                  <a:lnTo>
                    <a:pt x="7" y="202"/>
                  </a:lnTo>
                  <a:lnTo>
                    <a:pt x="218" y="48"/>
                  </a:lnTo>
                  <a:close/>
                  <a:moveTo>
                    <a:pt x="251" y="45"/>
                  </a:moveTo>
                  <a:lnTo>
                    <a:pt x="246" y="48"/>
                  </a:lnTo>
                  <a:lnTo>
                    <a:pt x="230" y="81"/>
                  </a:lnTo>
                  <a:lnTo>
                    <a:pt x="220" y="98"/>
                  </a:lnTo>
                  <a:lnTo>
                    <a:pt x="168" y="197"/>
                  </a:lnTo>
                  <a:lnTo>
                    <a:pt x="170" y="197"/>
                  </a:lnTo>
                  <a:lnTo>
                    <a:pt x="173" y="197"/>
                  </a:lnTo>
                  <a:lnTo>
                    <a:pt x="232" y="83"/>
                  </a:lnTo>
                  <a:lnTo>
                    <a:pt x="241" y="64"/>
                  </a:lnTo>
                  <a:lnTo>
                    <a:pt x="251" y="45"/>
                  </a:lnTo>
                  <a:close/>
                  <a:moveTo>
                    <a:pt x="263" y="14"/>
                  </a:moveTo>
                  <a:lnTo>
                    <a:pt x="263" y="14"/>
                  </a:lnTo>
                  <a:lnTo>
                    <a:pt x="263" y="14"/>
                  </a:lnTo>
                  <a:close/>
                  <a:moveTo>
                    <a:pt x="275" y="0"/>
                  </a:moveTo>
                  <a:lnTo>
                    <a:pt x="260" y="12"/>
                  </a:lnTo>
                  <a:lnTo>
                    <a:pt x="215" y="45"/>
                  </a:lnTo>
                  <a:lnTo>
                    <a:pt x="222" y="43"/>
                  </a:lnTo>
                  <a:lnTo>
                    <a:pt x="263" y="14"/>
                  </a:lnTo>
                  <a:lnTo>
                    <a:pt x="249" y="43"/>
                  </a:lnTo>
                  <a:lnTo>
                    <a:pt x="253" y="43"/>
                  </a:lnTo>
                  <a:lnTo>
                    <a:pt x="265" y="17"/>
                  </a:lnTo>
                  <a:lnTo>
                    <a:pt x="27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4" name="Freeform 14"/>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moveTo>
                    <a:pt x="47" y="430"/>
                  </a:moveTo>
                  <a:lnTo>
                    <a:pt x="31" y="463"/>
                  </a:lnTo>
                  <a:lnTo>
                    <a:pt x="33" y="466"/>
                  </a:lnTo>
                  <a:lnTo>
                    <a:pt x="52" y="435"/>
                  </a:lnTo>
                  <a:lnTo>
                    <a:pt x="47" y="430"/>
                  </a:lnTo>
                  <a:moveTo>
                    <a:pt x="57" y="413"/>
                  </a:moveTo>
                  <a:lnTo>
                    <a:pt x="50" y="425"/>
                  </a:lnTo>
                  <a:lnTo>
                    <a:pt x="52" y="430"/>
                  </a:lnTo>
                  <a:lnTo>
                    <a:pt x="57" y="420"/>
                  </a:lnTo>
                  <a:lnTo>
                    <a:pt x="57" y="413"/>
                  </a:lnTo>
                  <a:moveTo>
                    <a:pt x="71" y="385"/>
                  </a:moveTo>
                  <a:lnTo>
                    <a:pt x="59" y="409"/>
                  </a:lnTo>
                  <a:lnTo>
                    <a:pt x="62" y="416"/>
                  </a:lnTo>
                  <a:lnTo>
                    <a:pt x="73" y="390"/>
                  </a:lnTo>
                  <a:lnTo>
                    <a:pt x="71" y="385"/>
                  </a:lnTo>
                  <a:moveTo>
                    <a:pt x="9" y="375"/>
                  </a:moveTo>
                  <a:lnTo>
                    <a:pt x="9" y="385"/>
                  </a:lnTo>
                  <a:lnTo>
                    <a:pt x="9" y="390"/>
                  </a:lnTo>
                  <a:lnTo>
                    <a:pt x="14" y="449"/>
                  </a:lnTo>
                  <a:lnTo>
                    <a:pt x="19" y="451"/>
                  </a:lnTo>
                  <a:lnTo>
                    <a:pt x="14" y="387"/>
                  </a:lnTo>
                  <a:lnTo>
                    <a:pt x="14" y="382"/>
                  </a:lnTo>
                  <a:lnTo>
                    <a:pt x="14" y="380"/>
                  </a:lnTo>
                  <a:lnTo>
                    <a:pt x="9" y="375"/>
                  </a:lnTo>
                  <a:moveTo>
                    <a:pt x="12" y="363"/>
                  </a:moveTo>
                  <a:lnTo>
                    <a:pt x="9" y="363"/>
                  </a:lnTo>
                  <a:lnTo>
                    <a:pt x="9" y="366"/>
                  </a:lnTo>
                  <a:lnTo>
                    <a:pt x="14" y="373"/>
                  </a:lnTo>
                  <a:lnTo>
                    <a:pt x="12" y="363"/>
                  </a:lnTo>
                  <a:moveTo>
                    <a:pt x="90" y="359"/>
                  </a:moveTo>
                  <a:lnTo>
                    <a:pt x="85" y="359"/>
                  </a:lnTo>
                  <a:lnTo>
                    <a:pt x="73" y="380"/>
                  </a:lnTo>
                  <a:lnTo>
                    <a:pt x="76" y="385"/>
                  </a:lnTo>
                  <a:lnTo>
                    <a:pt x="90" y="359"/>
                  </a:lnTo>
                  <a:moveTo>
                    <a:pt x="92" y="344"/>
                  </a:moveTo>
                  <a:lnTo>
                    <a:pt x="92" y="344"/>
                  </a:lnTo>
                  <a:lnTo>
                    <a:pt x="88" y="352"/>
                  </a:lnTo>
                  <a:lnTo>
                    <a:pt x="88" y="354"/>
                  </a:lnTo>
                  <a:lnTo>
                    <a:pt x="92" y="354"/>
                  </a:lnTo>
                  <a:lnTo>
                    <a:pt x="95" y="349"/>
                  </a:lnTo>
                  <a:lnTo>
                    <a:pt x="97" y="347"/>
                  </a:lnTo>
                  <a:lnTo>
                    <a:pt x="92" y="344"/>
                  </a:lnTo>
                  <a:moveTo>
                    <a:pt x="7" y="337"/>
                  </a:moveTo>
                  <a:lnTo>
                    <a:pt x="7" y="349"/>
                  </a:lnTo>
                  <a:lnTo>
                    <a:pt x="7" y="356"/>
                  </a:lnTo>
                  <a:lnTo>
                    <a:pt x="9" y="359"/>
                  </a:lnTo>
                  <a:lnTo>
                    <a:pt x="12" y="359"/>
                  </a:lnTo>
                  <a:lnTo>
                    <a:pt x="12" y="352"/>
                  </a:lnTo>
                  <a:lnTo>
                    <a:pt x="12" y="344"/>
                  </a:lnTo>
                  <a:lnTo>
                    <a:pt x="12" y="337"/>
                  </a:lnTo>
                  <a:lnTo>
                    <a:pt x="7" y="337"/>
                  </a:lnTo>
                  <a:moveTo>
                    <a:pt x="114" y="304"/>
                  </a:moveTo>
                  <a:lnTo>
                    <a:pt x="95" y="342"/>
                  </a:lnTo>
                  <a:lnTo>
                    <a:pt x="99" y="342"/>
                  </a:lnTo>
                  <a:lnTo>
                    <a:pt x="116" y="307"/>
                  </a:lnTo>
                  <a:lnTo>
                    <a:pt x="114" y="304"/>
                  </a:lnTo>
                  <a:moveTo>
                    <a:pt x="116" y="297"/>
                  </a:moveTo>
                  <a:lnTo>
                    <a:pt x="114" y="302"/>
                  </a:lnTo>
                  <a:lnTo>
                    <a:pt x="118" y="302"/>
                  </a:lnTo>
                  <a:lnTo>
                    <a:pt x="121" y="297"/>
                  </a:lnTo>
                  <a:lnTo>
                    <a:pt x="116" y="297"/>
                  </a:lnTo>
                  <a:moveTo>
                    <a:pt x="5" y="283"/>
                  </a:moveTo>
                  <a:lnTo>
                    <a:pt x="7" y="333"/>
                  </a:lnTo>
                  <a:lnTo>
                    <a:pt x="12" y="335"/>
                  </a:lnTo>
                  <a:lnTo>
                    <a:pt x="7" y="285"/>
                  </a:lnTo>
                  <a:lnTo>
                    <a:pt x="5" y="283"/>
                  </a:lnTo>
                  <a:moveTo>
                    <a:pt x="135" y="259"/>
                  </a:moveTo>
                  <a:lnTo>
                    <a:pt x="118" y="292"/>
                  </a:lnTo>
                  <a:lnTo>
                    <a:pt x="123" y="292"/>
                  </a:lnTo>
                  <a:lnTo>
                    <a:pt x="140" y="261"/>
                  </a:lnTo>
                  <a:lnTo>
                    <a:pt x="135" y="259"/>
                  </a:lnTo>
                  <a:moveTo>
                    <a:pt x="7" y="254"/>
                  </a:moveTo>
                  <a:lnTo>
                    <a:pt x="2" y="254"/>
                  </a:lnTo>
                  <a:lnTo>
                    <a:pt x="5" y="278"/>
                  </a:lnTo>
                  <a:lnTo>
                    <a:pt x="7" y="280"/>
                  </a:lnTo>
                  <a:lnTo>
                    <a:pt x="7" y="254"/>
                  </a:lnTo>
                  <a:moveTo>
                    <a:pt x="0" y="233"/>
                  </a:moveTo>
                  <a:lnTo>
                    <a:pt x="2" y="250"/>
                  </a:lnTo>
                  <a:lnTo>
                    <a:pt x="7" y="250"/>
                  </a:lnTo>
                  <a:lnTo>
                    <a:pt x="5" y="233"/>
                  </a:lnTo>
                  <a:lnTo>
                    <a:pt x="0" y="233"/>
                  </a:lnTo>
                  <a:moveTo>
                    <a:pt x="154" y="233"/>
                  </a:moveTo>
                  <a:lnTo>
                    <a:pt x="149" y="233"/>
                  </a:lnTo>
                  <a:lnTo>
                    <a:pt x="137" y="257"/>
                  </a:lnTo>
                  <a:lnTo>
                    <a:pt x="142" y="257"/>
                  </a:lnTo>
                  <a:lnTo>
                    <a:pt x="154" y="233"/>
                  </a:lnTo>
                  <a:moveTo>
                    <a:pt x="5" y="216"/>
                  </a:moveTo>
                  <a:lnTo>
                    <a:pt x="0" y="216"/>
                  </a:lnTo>
                  <a:lnTo>
                    <a:pt x="0" y="228"/>
                  </a:lnTo>
                  <a:lnTo>
                    <a:pt x="5" y="228"/>
                  </a:lnTo>
                  <a:lnTo>
                    <a:pt x="5" y="216"/>
                  </a:lnTo>
                  <a:moveTo>
                    <a:pt x="168" y="207"/>
                  </a:moveTo>
                  <a:lnTo>
                    <a:pt x="163" y="207"/>
                  </a:lnTo>
                  <a:lnTo>
                    <a:pt x="151" y="228"/>
                  </a:lnTo>
                  <a:lnTo>
                    <a:pt x="156" y="228"/>
                  </a:lnTo>
                  <a:lnTo>
                    <a:pt x="168" y="207"/>
                  </a:lnTo>
                  <a:moveTo>
                    <a:pt x="166" y="202"/>
                  </a:moveTo>
                  <a:lnTo>
                    <a:pt x="166" y="202"/>
                  </a:lnTo>
                  <a:lnTo>
                    <a:pt x="166" y="202"/>
                  </a:lnTo>
                  <a:lnTo>
                    <a:pt x="166" y="202"/>
                  </a:lnTo>
                  <a:moveTo>
                    <a:pt x="2" y="202"/>
                  </a:moveTo>
                  <a:lnTo>
                    <a:pt x="0" y="202"/>
                  </a:lnTo>
                  <a:lnTo>
                    <a:pt x="0" y="204"/>
                  </a:lnTo>
                  <a:lnTo>
                    <a:pt x="0" y="207"/>
                  </a:lnTo>
                  <a:lnTo>
                    <a:pt x="0" y="212"/>
                  </a:lnTo>
                  <a:lnTo>
                    <a:pt x="5" y="212"/>
                  </a:lnTo>
                  <a:lnTo>
                    <a:pt x="5" y="207"/>
                  </a:lnTo>
                  <a:lnTo>
                    <a:pt x="5" y="207"/>
                  </a:lnTo>
                  <a:lnTo>
                    <a:pt x="2" y="202"/>
                  </a:lnTo>
                  <a:moveTo>
                    <a:pt x="218" y="48"/>
                  </a:moveTo>
                  <a:lnTo>
                    <a:pt x="208" y="50"/>
                  </a:lnTo>
                  <a:lnTo>
                    <a:pt x="7" y="200"/>
                  </a:lnTo>
                  <a:lnTo>
                    <a:pt x="7" y="202"/>
                  </a:lnTo>
                  <a:lnTo>
                    <a:pt x="218" y="48"/>
                  </a:lnTo>
                  <a:moveTo>
                    <a:pt x="251" y="45"/>
                  </a:moveTo>
                  <a:lnTo>
                    <a:pt x="246" y="48"/>
                  </a:lnTo>
                  <a:lnTo>
                    <a:pt x="230" y="81"/>
                  </a:lnTo>
                  <a:lnTo>
                    <a:pt x="220" y="98"/>
                  </a:lnTo>
                  <a:lnTo>
                    <a:pt x="168" y="197"/>
                  </a:lnTo>
                  <a:lnTo>
                    <a:pt x="170" y="197"/>
                  </a:lnTo>
                  <a:lnTo>
                    <a:pt x="173" y="197"/>
                  </a:lnTo>
                  <a:lnTo>
                    <a:pt x="232" y="83"/>
                  </a:lnTo>
                  <a:lnTo>
                    <a:pt x="241" y="64"/>
                  </a:lnTo>
                  <a:lnTo>
                    <a:pt x="251" y="45"/>
                  </a:lnTo>
                  <a:moveTo>
                    <a:pt x="263" y="14"/>
                  </a:moveTo>
                  <a:lnTo>
                    <a:pt x="263" y="14"/>
                  </a:lnTo>
                  <a:lnTo>
                    <a:pt x="263" y="14"/>
                  </a:lnTo>
                  <a:moveTo>
                    <a:pt x="275" y="0"/>
                  </a:moveTo>
                  <a:lnTo>
                    <a:pt x="260" y="12"/>
                  </a:lnTo>
                  <a:lnTo>
                    <a:pt x="215" y="45"/>
                  </a:lnTo>
                  <a:lnTo>
                    <a:pt x="222" y="43"/>
                  </a:lnTo>
                  <a:lnTo>
                    <a:pt x="263" y="14"/>
                  </a:lnTo>
                  <a:lnTo>
                    <a:pt x="249" y="43"/>
                  </a:lnTo>
                  <a:lnTo>
                    <a:pt x="253" y="43"/>
                  </a:lnTo>
                  <a:lnTo>
                    <a:pt x="265" y="17"/>
                  </a:lnTo>
                  <a:lnTo>
                    <a:pt x="27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5" name="Freeform 15"/>
            <p:cNvSpPr>
              <a:spLocks noEditPoints="1"/>
            </p:cNvSpPr>
            <p:nvPr/>
          </p:nvSpPr>
          <p:spPr bwMode="auto">
            <a:xfrm>
              <a:off x="7291365" y="3075528"/>
              <a:ext cx="1016194" cy="458654"/>
            </a:xfrm>
            <a:custGeom>
              <a:avLst/>
              <a:gdLst>
                <a:gd name="T0" fmla="*/ 235 w 240"/>
                <a:gd name="T1" fmla="*/ 119 h 119"/>
                <a:gd name="T2" fmla="*/ 240 w 240"/>
                <a:gd name="T3" fmla="*/ 114 h 119"/>
                <a:gd name="T4" fmla="*/ 240 w 240"/>
                <a:gd name="T5" fmla="*/ 115 h 119"/>
                <a:gd name="T6" fmla="*/ 202 w 240"/>
                <a:gd name="T7" fmla="*/ 106 h 119"/>
                <a:gd name="T8" fmla="*/ 203 w 240"/>
                <a:gd name="T9" fmla="*/ 105 h 119"/>
                <a:gd name="T10" fmla="*/ 200 w 240"/>
                <a:gd name="T11" fmla="*/ 105 h 119"/>
                <a:gd name="T12" fmla="*/ 184 w 240"/>
                <a:gd name="T13" fmla="*/ 97 h 119"/>
                <a:gd name="T14" fmla="*/ 192 w 240"/>
                <a:gd name="T15" fmla="*/ 102 h 119"/>
                <a:gd name="T16" fmla="*/ 184 w 240"/>
                <a:gd name="T17" fmla="*/ 97 h 119"/>
                <a:gd name="T18" fmla="*/ 177 w 240"/>
                <a:gd name="T19" fmla="*/ 96 h 119"/>
                <a:gd name="T20" fmla="*/ 182 w 240"/>
                <a:gd name="T21" fmla="*/ 96 h 119"/>
                <a:gd name="T22" fmla="*/ 178 w 240"/>
                <a:gd name="T23" fmla="*/ 95 h 119"/>
                <a:gd name="T24" fmla="*/ 175 w 240"/>
                <a:gd name="T25" fmla="*/ 94 h 119"/>
                <a:gd name="T26" fmla="*/ 173 w 240"/>
                <a:gd name="T27" fmla="*/ 95 h 119"/>
                <a:gd name="T28" fmla="*/ 170 w 240"/>
                <a:gd name="T29" fmla="*/ 93 h 119"/>
                <a:gd name="T30" fmla="*/ 170 w 240"/>
                <a:gd name="T31" fmla="*/ 93 h 119"/>
                <a:gd name="T32" fmla="*/ 145 w 240"/>
                <a:gd name="T33" fmla="*/ 84 h 119"/>
                <a:gd name="T34" fmla="*/ 167 w 240"/>
                <a:gd name="T35" fmla="*/ 92 h 119"/>
                <a:gd name="T36" fmla="*/ 139 w 240"/>
                <a:gd name="T37" fmla="*/ 79 h 119"/>
                <a:gd name="T38" fmla="*/ 240 w 240"/>
                <a:gd name="T39" fmla="*/ 112 h 119"/>
                <a:gd name="T40" fmla="*/ 238 w 240"/>
                <a:gd name="T41" fmla="*/ 69 h 119"/>
                <a:gd name="T42" fmla="*/ 238 w 240"/>
                <a:gd name="T43" fmla="*/ 75 h 119"/>
                <a:gd name="T44" fmla="*/ 137 w 240"/>
                <a:gd name="T45" fmla="*/ 80 h 119"/>
                <a:gd name="T46" fmla="*/ 97 w 240"/>
                <a:gd name="T47" fmla="*/ 64 h 119"/>
                <a:gd name="T48" fmla="*/ 90 w 240"/>
                <a:gd name="T49" fmla="*/ 61 h 119"/>
                <a:gd name="T50" fmla="*/ 91 w 240"/>
                <a:gd name="T51" fmla="*/ 60 h 119"/>
                <a:gd name="T52" fmla="*/ 236 w 240"/>
                <a:gd name="T53" fmla="*/ 68 h 119"/>
                <a:gd name="T54" fmla="*/ 6 w 240"/>
                <a:gd name="T55" fmla="*/ 26 h 119"/>
                <a:gd name="T56" fmla="*/ 9 w 240"/>
                <a:gd name="T57" fmla="*/ 29 h 119"/>
                <a:gd name="T58" fmla="*/ 69 w 240"/>
                <a:gd name="T59" fmla="*/ 53 h 119"/>
                <a:gd name="T60" fmla="*/ 52 w 240"/>
                <a:gd name="T61" fmla="*/ 45 h 119"/>
                <a:gd name="T62" fmla="*/ 6 w 240"/>
                <a:gd name="T63" fmla="*/ 26 h 119"/>
                <a:gd name="T64" fmla="*/ 5 w 240"/>
                <a:gd name="T65" fmla="*/ 27 h 119"/>
                <a:gd name="T66" fmla="*/ 235 w 240"/>
                <a:gd name="T67" fmla="*/ 24 h 119"/>
                <a:gd name="T68" fmla="*/ 237 w 240"/>
                <a:gd name="T69" fmla="*/ 50 h 119"/>
                <a:gd name="T70" fmla="*/ 0 w 240"/>
                <a:gd name="T71" fmla="*/ 19 h 119"/>
                <a:gd name="T72" fmla="*/ 3 w 240"/>
                <a:gd name="T73" fmla="*/ 19 h 119"/>
                <a:gd name="T74" fmla="*/ 47 w 240"/>
                <a:gd name="T75" fmla="*/ 15 h 119"/>
                <a:gd name="T76" fmla="*/ 5 w 240"/>
                <a:gd name="T77" fmla="*/ 19 h 119"/>
                <a:gd name="T78" fmla="*/ 9 w 240"/>
                <a:gd name="T79" fmla="*/ 20 h 119"/>
                <a:gd name="T80" fmla="*/ 141 w 240"/>
                <a:gd name="T81" fmla="*/ 9 h 119"/>
                <a:gd name="T82" fmla="*/ 232 w 240"/>
                <a:gd name="T83" fmla="*/ 0 h 119"/>
                <a:gd name="T84" fmla="*/ 179 w 240"/>
                <a:gd name="T85" fmla="*/ 4 h 119"/>
                <a:gd name="T86" fmla="*/ 142 w 240"/>
                <a:gd name="T87" fmla="*/ 9 h 119"/>
                <a:gd name="T88" fmla="*/ 227 w 240"/>
                <a:gd name="T89" fmla="*/ 2 h 119"/>
                <a:gd name="T90" fmla="*/ 233 w 240"/>
                <a:gd name="T91" fmla="*/ 23 h 119"/>
                <a:gd name="T92" fmla="*/ 234 w 240"/>
                <a:gd name="T9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119">
                  <a:moveTo>
                    <a:pt x="228" y="115"/>
                  </a:moveTo>
                  <a:cubicBezTo>
                    <a:pt x="223" y="115"/>
                    <a:pt x="223" y="115"/>
                    <a:pt x="223" y="115"/>
                  </a:cubicBezTo>
                  <a:cubicBezTo>
                    <a:pt x="235" y="119"/>
                    <a:pt x="235" y="119"/>
                    <a:pt x="235" y="119"/>
                  </a:cubicBezTo>
                  <a:cubicBezTo>
                    <a:pt x="235" y="119"/>
                    <a:pt x="235" y="118"/>
                    <a:pt x="235" y="118"/>
                  </a:cubicBezTo>
                  <a:cubicBezTo>
                    <a:pt x="228" y="115"/>
                    <a:pt x="228" y="115"/>
                    <a:pt x="228" y="115"/>
                  </a:cubicBezTo>
                  <a:moveTo>
                    <a:pt x="240" y="114"/>
                  </a:moveTo>
                  <a:cubicBezTo>
                    <a:pt x="238" y="114"/>
                    <a:pt x="238" y="114"/>
                    <a:pt x="238" y="114"/>
                  </a:cubicBezTo>
                  <a:cubicBezTo>
                    <a:pt x="239" y="115"/>
                    <a:pt x="239" y="115"/>
                    <a:pt x="239" y="115"/>
                  </a:cubicBezTo>
                  <a:cubicBezTo>
                    <a:pt x="239" y="115"/>
                    <a:pt x="240" y="115"/>
                    <a:pt x="240" y="115"/>
                  </a:cubicBezTo>
                  <a:cubicBezTo>
                    <a:pt x="240" y="114"/>
                    <a:pt x="240" y="114"/>
                    <a:pt x="240" y="114"/>
                  </a:cubicBezTo>
                  <a:moveTo>
                    <a:pt x="203" y="105"/>
                  </a:moveTo>
                  <a:cubicBezTo>
                    <a:pt x="202" y="106"/>
                    <a:pt x="202" y="106"/>
                    <a:pt x="202" y="106"/>
                  </a:cubicBezTo>
                  <a:cubicBezTo>
                    <a:pt x="219" y="113"/>
                    <a:pt x="219" y="113"/>
                    <a:pt x="219" y="113"/>
                  </a:cubicBezTo>
                  <a:cubicBezTo>
                    <a:pt x="224" y="113"/>
                    <a:pt x="224" y="113"/>
                    <a:pt x="224" y="113"/>
                  </a:cubicBezTo>
                  <a:cubicBezTo>
                    <a:pt x="203" y="105"/>
                    <a:pt x="203" y="105"/>
                    <a:pt x="203" y="105"/>
                  </a:cubicBezTo>
                  <a:moveTo>
                    <a:pt x="194" y="101"/>
                  </a:moveTo>
                  <a:cubicBezTo>
                    <a:pt x="193" y="103"/>
                    <a:pt x="193" y="103"/>
                    <a:pt x="193" y="103"/>
                  </a:cubicBezTo>
                  <a:cubicBezTo>
                    <a:pt x="200" y="105"/>
                    <a:pt x="200" y="105"/>
                    <a:pt x="200" y="105"/>
                  </a:cubicBezTo>
                  <a:cubicBezTo>
                    <a:pt x="201" y="104"/>
                    <a:pt x="201" y="104"/>
                    <a:pt x="201" y="104"/>
                  </a:cubicBezTo>
                  <a:cubicBezTo>
                    <a:pt x="194" y="101"/>
                    <a:pt x="194" y="101"/>
                    <a:pt x="194" y="101"/>
                  </a:cubicBezTo>
                  <a:moveTo>
                    <a:pt x="184" y="97"/>
                  </a:moveTo>
                  <a:cubicBezTo>
                    <a:pt x="183" y="99"/>
                    <a:pt x="183" y="99"/>
                    <a:pt x="183" y="99"/>
                  </a:cubicBezTo>
                  <a:cubicBezTo>
                    <a:pt x="184" y="99"/>
                    <a:pt x="184" y="99"/>
                    <a:pt x="184" y="99"/>
                  </a:cubicBezTo>
                  <a:cubicBezTo>
                    <a:pt x="192" y="102"/>
                    <a:pt x="192" y="102"/>
                    <a:pt x="192" y="102"/>
                  </a:cubicBezTo>
                  <a:cubicBezTo>
                    <a:pt x="193" y="101"/>
                    <a:pt x="193" y="101"/>
                    <a:pt x="193" y="101"/>
                  </a:cubicBezTo>
                  <a:cubicBezTo>
                    <a:pt x="184" y="97"/>
                    <a:pt x="184" y="97"/>
                    <a:pt x="184" y="97"/>
                  </a:cubicBezTo>
                  <a:cubicBezTo>
                    <a:pt x="184" y="97"/>
                    <a:pt x="184" y="97"/>
                    <a:pt x="184" y="97"/>
                  </a:cubicBezTo>
                  <a:moveTo>
                    <a:pt x="175" y="94"/>
                  </a:moveTo>
                  <a:cubicBezTo>
                    <a:pt x="175" y="96"/>
                    <a:pt x="175" y="96"/>
                    <a:pt x="175" y="96"/>
                  </a:cubicBezTo>
                  <a:cubicBezTo>
                    <a:pt x="177" y="96"/>
                    <a:pt x="177" y="96"/>
                    <a:pt x="177" y="96"/>
                  </a:cubicBezTo>
                  <a:cubicBezTo>
                    <a:pt x="179" y="97"/>
                    <a:pt x="179" y="97"/>
                    <a:pt x="179" y="97"/>
                  </a:cubicBezTo>
                  <a:cubicBezTo>
                    <a:pt x="181" y="98"/>
                    <a:pt x="181" y="98"/>
                    <a:pt x="181" y="98"/>
                  </a:cubicBezTo>
                  <a:cubicBezTo>
                    <a:pt x="182" y="96"/>
                    <a:pt x="182" y="96"/>
                    <a:pt x="182" y="96"/>
                  </a:cubicBezTo>
                  <a:cubicBezTo>
                    <a:pt x="182" y="96"/>
                    <a:pt x="182" y="96"/>
                    <a:pt x="182" y="96"/>
                  </a:cubicBezTo>
                  <a:cubicBezTo>
                    <a:pt x="180" y="96"/>
                    <a:pt x="180" y="96"/>
                    <a:pt x="180" y="96"/>
                  </a:cubicBezTo>
                  <a:cubicBezTo>
                    <a:pt x="178" y="95"/>
                    <a:pt x="178" y="95"/>
                    <a:pt x="178" y="95"/>
                  </a:cubicBezTo>
                  <a:cubicBezTo>
                    <a:pt x="176" y="94"/>
                    <a:pt x="176" y="94"/>
                    <a:pt x="176" y="94"/>
                  </a:cubicBezTo>
                  <a:cubicBezTo>
                    <a:pt x="176" y="94"/>
                    <a:pt x="176" y="94"/>
                    <a:pt x="176" y="94"/>
                  </a:cubicBezTo>
                  <a:cubicBezTo>
                    <a:pt x="176" y="94"/>
                    <a:pt x="175" y="94"/>
                    <a:pt x="175" y="94"/>
                  </a:cubicBezTo>
                  <a:moveTo>
                    <a:pt x="172" y="93"/>
                  </a:moveTo>
                  <a:cubicBezTo>
                    <a:pt x="172" y="94"/>
                    <a:pt x="172" y="94"/>
                    <a:pt x="172" y="94"/>
                  </a:cubicBezTo>
                  <a:cubicBezTo>
                    <a:pt x="173" y="95"/>
                    <a:pt x="173" y="95"/>
                    <a:pt x="173" y="95"/>
                  </a:cubicBezTo>
                  <a:cubicBezTo>
                    <a:pt x="173" y="94"/>
                    <a:pt x="173" y="94"/>
                    <a:pt x="173" y="94"/>
                  </a:cubicBezTo>
                  <a:cubicBezTo>
                    <a:pt x="173" y="94"/>
                    <a:pt x="172" y="94"/>
                    <a:pt x="172" y="93"/>
                  </a:cubicBezTo>
                  <a:moveTo>
                    <a:pt x="170" y="93"/>
                  </a:moveTo>
                  <a:cubicBezTo>
                    <a:pt x="169" y="93"/>
                    <a:pt x="169" y="93"/>
                    <a:pt x="169" y="93"/>
                  </a:cubicBezTo>
                  <a:cubicBezTo>
                    <a:pt x="170" y="94"/>
                    <a:pt x="170" y="94"/>
                    <a:pt x="170" y="94"/>
                  </a:cubicBezTo>
                  <a:cubicBezTo>
                    <a:pt x="170" y="93"/>
                    <a:pt x="170" y="93"/>
                    <a:pt x="170" y="93"/>
                  </a:cubicBezTo>
                  <a:moveTo>
                    <a:pt x="139" y="79"/>
                  </a:moveTo>
                  <a:cubicBezTo>
                    <a:pt x="138" y="81"/>
                    <a:pt x="138" y="81"/>
                    <a:pt x="138" y="81"/>
                  </a:cubicBezTo>
                  <a:cubicBezTo>
                    <a:pt x="145" y="84"/>
                    <a:pt x="145" y="84"/>
                    <a:pt x="145" y="84"/>
                  </a:cubicBezTo>
                  <a:cubicBezTo>
                    <a:pt x="145" y="83"/>
                    <a:pt x="145" y="83"/>
                    <a:pt x="145" y="83"/>
                  </a:cubicBezTo>
                  <a:cubicBezTo>
                    <a:pt x="148" y="85"/>
                    <a:pt x="148" y="85"/>
                    <a:pt x="148" y="85"/>
                  </a:cubicBezTo>
                  <a:cubicBezTo>
                    <a:pt x="167" y="92"/>
                    <a:pt x="167" y="92"/>
                    <a:pt x="167" y="92"/>
                  </a:cubicBezTo>
                  <a:cubicBezTo>
                    <a:pt x="168" y="92"/>
                    <a:pt x="168" y="92"/>
                    <a:pt x="168" y="92"/>
                  </a:cubicBezTo>
                  <a:cubicBezTo>
                    <a:pt x="168" y="91"/>
                    <a:pt x="167" y="91"/>
                    <a:pt x="167" y="90"/>
                  </a:cubicBezTo>
                  <a:cubicBezTo>
                    <a:pt x="139" y="79"/>
                    <a:pt x="139" y="79"/>
                    <a:pt x="139" y="79"/>
                  </a:cubicBezTo>
                  <a:moveTo>
                    <a:pt x="236" y="77"/>
                  </a:moveTo>
                  <a:cubicBezTo>
                    <a:pt x="238" y="112"/>
                    <a:pt x="238" y="112"/>
                    <a:pt x="238" y="112"/>
                  </a:cubicBezTo>
                  <a:cubicBezTo>
                    <a:pt x="240" y="112"/>
                    <a:pt x="240" y="112"/>
                    <a:pt x="240" y="112"/>
                  </a:cubicBezTo>
                  <a:cubicBezTo>
                    <a:pt x="238" y="77"/>
                    <a:pt x="238" y="77"/>
                    <a:pt x="238" y="77"/>
                  </a:cubicBezTo>
                  <a:cubicBezTo>
                    <a:pt x="236" y="77"/>
                    <a:pt x="236" y="77"/>
                    <a:pt x="236" y="77"/>
                  </a:cubicBezTo>
                  <a:moveTo>
                    <a:pt x="238" y="69"/>
                  </a:moveTo>
                  <a:cubicBezTo>
                    <a:pt x="236" y="70"/>
                    <a:pt x="236" y="70"/>
                    <a:pt x="236" y="70"/>
                  </a:cubicBezTo>
                  <a:cubicBezTo>
                    <a:pt x="236" y="75"/>
                    <a:pt x="236" y="75"/>
                    <a:pt x="236" y="75"/>
                  </a:cubicBezTo>
                  <a:cubicBezTo>
                    <a:pt x="238" y="75"/>
                    <a:pt x="238" y="75"/>
                    <a:pt x="238" y="75"/>
                  </a:cubicBezTo>
                  <a:cubicBezTo>
                    <a:pt x="238" y="69"/>
                    <a:pt x="238" y="69"/>
                    <a:pt x="238" y="69"/>
                  </a:cubicBezTo>
                  <a:moveTo>
                    <a:pt x="97" y="64"/>
                  </a:moveTo>
                  <a:cubicBezTo>
                    <a:pt x="137" y="80"/>
                    <a:pt x="137" y="80"/>
                    <a:pt x="137" y="80"/>
                  </a:cubicBezTo>
                  <a:cubicBezTo>
                    <a:pt x="137" y="78"/>
                    <a:pt x="137" y="78"/>
                    <a:pt x="137" y="78"/>
                  </a:cubicBezTo>
                  <a:cubicBezTo>
                    <a:pt x="103" y="65"/>
                    <a:pt x="103" y="65"/>
                    <a:pt x="103" y="65"/>
                  </a:cubicBezTo>
                  <a:cubicBezTo>
                    <a:pt x="97" y="64"/>
                    <a:pt x="97" y="64"/>
                    <a:pt x="97" y="64"/>
                  </a:cubicBezTo>
                  <a:moveTo>
                    <a:pt x="91" y="60"/>
                  </a:moveTo>
                  <a:cubicBezTo>
                    <a:pt x="90" y="60"/>
                    <a:pt x="90" y="60"/>
                    <a:pt x="90" y="60"/>
                  </a:cubicBezTo>
                  <a:cubicBezTo>
                    <a:pt x="90" y="61"/>
                    <a:pt x="90" y="61"/>
                    <a:pt x="90" y="61"/>
                  </a:cubicBezTo>
                  <a:cubicBezTo>
                    <a:pt x="91" y="62"/>
                    <a:pt x="91" y="62"/>
                    <a:pt x="91" y="62"/>
                  </a:cubicBezTo>
                  <a:cubicBezTo>
                    <a:pt x="98" y="63"/>
                    <a:pt x="98" y="63"/>
                    <a:pt x="98" y="63"/>
                  </a:cubicBezTo>
                  <a:cubicBezTo>
                    <a:pt x="91" y="60"/>
                    <a:pt x="91" y="60"/>
                    <a:pt x="91" y="60"/>
                  </a:cubicBezTo>
                  <a:moveTo>
                    <a:pt x="237" y="52"/>
                  </a:moveTo>
                  <a:cubicBezTo>
                    <a:pt x="235" y="52"/>
                    <a:pt x="235" y="52"/>
                    <a:pt x="235" y="52"/>
                  </a:cubicBezTo>
                  <a:cubicBezTo>
                    <a:pt x="236" y="68"/>
                    <a:pt x="236" y="68"/>
                    <a:pt x="236" y="68"/>
                  </a:cubicBezTo>
                  <a:cubicBezTo>
                    <a:pt x="237" y="66"/>
                    <a:pt x="237" y="66"/>
                    <a:pt x="237" y="66"/>
                  </a:cubicBezTo>
                  <a:cubicBezTo>
                    <a:pt x="237" y="52"/>
                    <a:pt x="237" y="52"/>
                    <a:pt x="237" y="52"/>
                  </a:cubicBezTo>
                  <a:moveTo>
                    <a:pt x="6" y="26"/>
                  </a:moveTo>
                  <a:cubicBezTo>
                    <a:pt x="7" y="28"/>
                    <a:pt x="7" y="28"/>
                    <a:pt x="7" y="28"/>
                  </a:cubicBezTo>
                  <a:cubicBezTo>
                    <a:pt x="7" y="28"/>
                    <a:pt x="7" y="28"/>
                    <a:pt x="7" y="28"/>
                  </a:cubicBezTo>
                  <a:cubicBezTo>
                    <a:pt x="9" y="29"/>
                    <a:pt x="9" y="29"/>
                    <a:pt x="9" y="29"/>
                  </a:cubicBezTo>
                  <a:cubicBezTo>
                    <a:pt x="53" y="47"/>
                    <a:pt x="53" y="47"/>
                    <a:pt x="53" y="47"/>
                  </a:cubicBezTo>
                  <a:cubicBezTo>
                    <a:pt x="55" y="48"/>
                    <a:pt x="55" y="48"/>
                    <a:pt x="55" y="48"/>
                  </a:cubicBezTo>
                  <a:cubicBezTo>
                    <a:pt x="69" y="53"/>
                    <a:pt x="69" y="53"/>
                    <a:pt x="69" y="53"/>
                  </a:cubicBezTo>
                  <a:cubicBezTo>
                    <a:pt x="69" y="53"/>
                    <a:pt x="70" y="52"/>
                    <a:pt x="70" y="52"/>
                  </a:cubicBezTo>
                  <a:cubicBezTo>
                    <a:pt x="54" y="45"/>
                    <a:pt x="54" y="45"/>
                    <a:pt x="54" y="45"/>
                  </a:cubicBezTo>
                  <a:cubicBezTo>
                    <a:pt x="52" y="45"/>
                    <a:pt x="52" y="45"/>
                    <a:pt x="52" y="45"/>
                  </a:cubicBezTo>
                  <a:cubicBezTo>
                    <a:pt x="9" y="27"/>
                    <a:pt x="9" y="27"/>
                    <a:pt x="9" y="27"/>
                  </a:cubicBezTo>
                  <a:cubicBezTo>
                    <a:pt x="7" y="26"/>
                    <a:pt x="7" y="26"/>
                    <a:pt x="7" y="26"/>
                  </a:cubicBezTo>
                  <a:cubicBezTo>
                    <a:pt x="6" y="26"/>
                    <a:pt x="6" y="26"/>
                    <a:pt x="6" y="26"/>
                  </a:cubicBezTo>
                  <a:moveTo>
                    <a:pt x="0" y="24"/>
                  </a:moveTo>
                  <a:cubicBezTo>
                    <a:pt x="0" y="24"/>
                    <a:pt x="0" y="25"/>
                    <a:pt x="0" y="25"/>
                  </a:cubicBezTo>
                  <a:cubicBezTo>
                    <a:pt x="5" y="27"/>
                    <a:pt x="5" y="27"/>
                    <a:pt x="5" y="27"/>
                  </a:cubicBezTo>
                  <a:cubicBezTo>
                    <a:pt x="4" y="25"/>
                    <a:pt x="4" y="25"/>
                    <a:pt x="4" y="25"/>
                  </a:cubicBezTo>
                  <a:cubicBezTo>
                    <a:pt x="0" y="24"/>
                    <a:pt x="0" y="24"/>
                    <a:pt x="0" y="24"/>
                  </a:cubicBezTo>
                  <a:moveTo>
                    <a:pt x="235" y="24"/>
                  </a:moveTo>
                  <a:cubicBezTo>
                    <a:pt x="233" y="27"/>
                    <a:pt x="233" y="27"/>
                    <a:pt x="233" y="27"/>
                  </a:cubicBezTo>
                  <a:cubicBezTo>
                    <a:pt x="235" y="50"/>
                    <a:pt x="235" y="50"/>
                    <a:pt x="235" y="50"/>
                  </a:cubicBezTo>
                  <a:cubicBezTo>
                    <a:pt x="237" y="50"/>
                    <a:pt x="237" y="50"/>
                    <a:pt x="237" y="50"/>
                  </a:cubicBezTo>
                  <a:cubicBezTo>
                    <a:pt x="235" y="24"/>
                    <a:pt x="235" y="24"/>
                    <a:pt x="235" y="24"/>
                  </a:cubicBezTo>
                  <a:moveTo>
                    <a:pt x="3" y="19"/>
                  </a:moveTo>
                  <a:cubicBezTo>
                    <a:pt x="0" y="19"/>
                    <a:pt x="0" y="19"/>
                    <a:pt x="0" y="19"/>
                  </a:cubicBezTo>
                  <a:cubicBezTo>
                    <a:pt x="0" y="20"/>
                    <a:pt x="0" y="20"/>
                    <a:pt x="0" y="21"/>
                  </a:cubicBezTo>
                  <a:cubicBezTo>
                    <a:pt x="3" y="21"/>
                    <a:pt x="3" y="21"/>
                    <a:pt x="3" y="21"/>
                  </a:cubicBezTo>
                  <a:cubicBezTo>
                    <a:pt x="3" y="19"/>
                    <a:pt x="3" y="19"/>
                    <a:pt x="3" y="19"/>
                  </a:cubicBezTo>
                  <a:moveTo>
                    <a:pt x="141" y="7"/>
                  </a:moveTo>
                  <a:cubicBezTo>
                    <a:pt x="48" y="15"/>
                    <a:pt x="48" y="15"/>
                    <a:pt x="48" y="15"/>
                  </a:cubicBezTo>
                  <a:cubicBezTo>
                    <a:pt x="47" y="15"/>
                    <a:pt x="47" y="15"/>
                    <a:pt x="47" y="15"/>
                  </a:cubicBezTo>
                  <a:cubicBezTo>
                    <a:pt x="9" y="18"/>
                    <a:pt x="9" y="18"/>
                    <a:pt x="9" y="18"/>
                  </a:cubicBezTo>
                  <a:cubicBezTo>
                    <a:pt x="7" y="18"/>
                    <a:pt x="7" y="18"/>
                    <a:pt x="7" y="18"/>
                  </a:cubicBezTo>
                  <a:cubicBezTo>
                    <a:pt x="5" y="19"/>
                    <a:pt x="5" y="19"/>
                    <a:pt x="5" y="19"/>
                  </a:cubicBezTo>
                  <a:cubicBezTo>
                    <a:pt x="5" y="20"/>
                    <a:pt x="5" y="20"/>
                    <a:pt x="5" y="20"/>
                  </a:cubicBezTo>
                  <a:cubicBezTo>
                    <a:pt x="7" y="20"/>
                    <a:pt x="7" y="20"/>
                    <a:pt x="7" y="20"/>
                  </a:cubicBezTo>
                  <a:cubicBezTo>
                    <a:pt x="9" y="20"/>
                    <a:pt x="9" y="20"/>
                    <a:pt x="9" y="20"/>
                  </a:cubicBezTo>
                  <a:cubicBezTo>
                    <a:pt x="47" y="17"/>
                    <a:pt x="47" y="17"/>
                    <a:pt x="47" y="17"/>
                  </a:cubicBezTo>
                  <a:cubicBezTo>
                    <a:pt x="49" y="17"/>
                    <a:pt x="49" y="17"/>
                    <a:pt x="49" y="17"/>
                  </a:cubicBezTo>
                  <a:cubicBezTo>
                    <a:pt x="141" y="9"/>
                    <a:pt x="141" y="9"/>
                    <a:pt x="141" y="9"/>
                  </a:cubicBezTo>
                  <a:cubicBezTo>
                    <a:pt x="141" y="7"/>
                    <a:pt x="141" y="7"/>
                    <a:pt x="141" y="7"/>
                  </a:cubicBezTo>
                  <a:moveTo>
                    <a:pt x="232" y="0"/>
                  </a:moveTo>
                  <a:cubicBezTo>
                    <a:pt x="232" y="0"/>
                    <a:pt x="232" y="0"/>
                    <a:pt x="232" y="0"/>
                  </a:cubicBezTo>
                  <a:cubicBezTo>
                    <a:pt x="230" y="0"/>
                    <a:pt x="230" y="0"/>
                    <a:pt x="230" y="0"/>
                  </a:cubicBezTo>
                  <a:cubicBezTo>
                    <a:pt x="228" y="0"/>
                    <a:pt x="228" y="0"/>
                    <a:pt x="228" y="0"/>
                  </a:cubicBezTo>
                  <a:cubicBezTo>
                    <a:pt x="179" y="4"/>
                    <a:pt x="179" y="4"/>
                    <a:pt x="179" y="4"/>
                  </a:cubicBezTo>
                  <a:cubicBezTo>
                    <a:pt x="177" y="4"/>
                    <a:pt x="177" y="4"/>
                    <a:pt x="177" y="4"/>
                  </a:cubicBezTo>
                  <a:cubicBezTo>
                    <a:pt x="143" y="7"/>
                    <a:pt x="143" y="7"/>
                    <a:pt x="143" y="7"/>
                  </a:cubicBezTo>
                  <a:cubicBezTo>
                    <a:pt x="142" y="9"/>
                    <a:pt x="142" y="9"/>
                    <a:pt x="142" y="9"/>
                  </a:cubicBezTo>
                  <a:cubicBezTo>
                    <a:pt x="177" y="6"/>
                    <a:pt x="177" y="6"/>
                    <a:pt x="177" y="6"/>
                  </a:cubicBezTo>
                  <a:cubicBezTo>
                    <a:pt x="179" y="6"/>
                    <a:pt x="179" y="6"/>
                    <a:pt x="179" y="6"/>
                  </a:cubicBezTo>
                  <a:cubicBezTo>
                    <a:pt x="227" y="2"/>
                    <a:pt x="227" y="2"/>
                    <a:pt x="227" y="2"/>
                  </a:cubicBezTo>
                  <a:cubicBezTo>
                    <a:pt x="229" y="2"/>
                    <a:pt x="229" y="2"/>
                    <a:pt x="229" y="2"/>
                  </a:cubicBezTo>
                  <a:cubicBezTo>
                    <a:pt x="232" y="2"/>
                    <a:pt x="232" y="2"/>
                    <a:pt x="232" y="2"/>
                  </a:cubicBezTo>
                  <a:cubicBezTo>
                    <a:pt x="233" y="23"/>
                    <a:pt x="233" y="23"/>
                    <a:pt x="233" y="23"/>
                  </a:cubicBezTo>
                  <a:cubicBezTo>
                    <a:pt x="235" y="20"/>
                    <a:pt x="235" y="20"/>
                    <a:pt x="235" y="20"/>
                  </a:cubicBezTo>
                  <a:cubicBezTo>
                    <a:pt x="234" y="2"/>
                    <a:pt x="234" y="2"/>
                    <a:pt x="234" y="2"/>
                  </a:cubicBezTo>
                  <a:cubicBezTo>
                    <a:pt x="234" y="2"/>
                    <a:pt x="234" y="2"/>
                    <a:pt x="234" y="2"/>
                  </a:cubicBezTo>
                  <a:cubicBezTo>
                    <a:pt x="232" y="0"/>
                    <a:pt x="232" y="0"/>
                    <a:pt x="23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6" name="Freeform 16"/>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close/>
                  <a:moveTo>
                    <a:pt x="95" y="389"/>
                  </a:moveTo>
                  <a:lnTo>
                    <a:pt x="90" y="389"/>
                  </a:lnTo>
                  <a:lnTo>
                    <a:pt x="88" y="394"/>
                  </a:lnTo>
                  <a:lnTo>
                    <a:pt x="95" y="392"/>
                  </a:lnTo>
                  <a:lnTo>
                    <a:pt x="95" y="389"/>
                  </a:lnTo>
                  <a:close/>
                  <a:moveTo>
                    <a:pt x="99" y="389"/>
                  </a:moveTo>
                  <a:lnTo>
                    <a:pt x="99" y="389"/>
                  </a:lnTo>
                  <a:lnTo>
                    <a:pt x="99" y="392"/>
                  </a:lnTo>
                  <a:lnTo>
                    <a:pt x="99" y="389"/>
                  </a:lnTo>
                  <a:close/>
                  <a:moveTo>
                    <a:pt x="149" y="387"/>
                  </a:moveTo>
                  <a:lnTo>
                    <a:pt x="104" y="389"/>
                  </a:lnTo>
                  <a:lnTo>
                    <a:pt x="104" y="392"/>
                  </a:lnTo>
                  <a:lnTo>
                    <a:pt x="102" y="392"/>
                  </a:lnTo>
                  <a:lnTo>
                    <a:pt x="147" y="392"/>
                  </a:lnTo>
                  <a:lnTo>
                    <a:pt x="149" y="387"/>
                  </a:lnTo>
                  <a:close/>
                  <a:moveTo>
                    <a:pt x="244" y="387"/>
                  </a:moveTo>
                  <a:lnTo>
                    <a:pt x="242" y="389"/>
                  </a:lnTo>
                  <a:lnTo>
                    <a:pt x="246" y="389"/>
                  </a:lnTo>
                  <a:lnTo>
                    <a:pt x="244" y="387"/>
                  </a:lnTo>
                  <a:close/>
                  <a:moveTo>
                    <a:pt x="239" y="385"/>
                  </a:moveTo>
                  <a:lnTo>
                    <a:pt x="154" y="387"/>
                  </a:lnTo>
                  <a:lnTo>
                    <a:pt x="152" y="392"/>
                  </a:lnTo>
                  <a:lnTo>
                    <a:pt x="237" y="389"/>
                  </a:lnTo>
                  <a:lnTo>
                    <a:pt x="239" y="385"/>
                  </a:lnTo>
                  <a:close/>
                  <a:moveTo>
                    <a:pt x="296" y="385"/>
                  </a:moveTo>
                  <a:lnTo>
                    <a:pt x="249" y="385"/>
                  </a:lnTo>
                  <a:lnTo>
                    <a:pt x="251" y="389"/>
                  </a:lnTo>
                  <a:lnTo>
                    <a:pt x="301" y="389"/>
                  </a:lnTo>
                  <a:lnTo>
                    <a:pt x="301" y="387"/>
                  </a:lnTo>
                  <a:lnTo>
                    <a:pt x="296" y="385"/>
                  </a:lnTo>
                  <a:close/>
                  <a:moveTo>
                    <a:pt x="341" y="382"/>
                  </a:moveTo>
                  <a:lnTo>
                    <a:pt x="305" y="385"/>
                  </a:lnTo>
                  <a:lnTo>
                    <a:pt x="315" y="389"/>
                  </a:lnTo>
                  <a:lnTo>
                    <a:pt x="339" y="387"/>
                  </a:lnTo>
                  <a:lnTo>
                    <a:pt x="341" y="382"/>
                  </a:lnTo>
                  <a:close/>
                  <a:moveTo>
                    <a:pt x="372" y="382"/>
                  </a:moveTo>
                  <a:lnTo>
                    <a:pt x="369" y="382"/>
                  </a:lnTo>
                  <a:lnTo>
                    <a:pt x="346" y="382"/>
                  </a:lnTo>
                  <a:lnTo>
                    <a:pt x="343" y="387"/>
                  </a:lnTo>
                  <a:lnTo>
                    <a:pt x="372" y="387"/>
                  </a:lnTo>
                  <a:lnTo>
                    <a:pt x="372" y="387"/>
                  </a:lnTo>
                  <a:lnTo>
                    <a:pt x="372" y="382"/>
                  </a:lnTo>
                  <a:close/>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close/>
                  <a:moveTo>
                    <a:pt x="28" y="370"/>
                  </a:moveTo>
                  <a:lnTo>
                    <a:pt x="10" y="387"/>
                  </a:lnTo>
                  <a:lnTo>
                    <a:pt x="0" y="394"/>
                  </a:lnTo>
                  <a:lnTo>
                    <a:pt x="12" y="394"/>
                  </a:lnTo>
                  <a:lnTo>
                    <a:pt x="62" y="394"/>
                  </a:lnTo>
                  <a:lnTo>
                    <a:pt x="57" y="389"/>
                  </a:lnTo>
                  <a:lnTo>
                    <a:pt x="12" y="389"/>
                  </a:lnTo>
                  <a:lnTo>
                    <a:pt x="31" y="373"/>
                  </a:lnTo>
                  <a:lnTo>
                    <a:pt x="28" y="370"/>
                  </a:lnTo>
                  <a:close/>
                  <a:moveTo>
                    <a:pt x="62" y="344"/>
                  </a:moveTo>
                  <a:lnTo>
                    <a:pt x="55" y="347"/>
                  </a:lnTo>
                  <a:lnTo>
                    <a:pt x="31" y="368"/>
                  </a:lnTo>
                  <a:lnTo>
                    <a:pt x="33" y="370"/>
                  </a:lnTo>
                  <a:lnTo>
                    <a:pt x="62" y="344"/>
                  </a:lnTo>
                  <a:close/>
                  <a:moveTo>
                    <a:pt x="73" y="328"/>
                  </a:moveTo>
                  <a:lnTo>
                    <a:pt x="59" y="340"/>
                  </a:lnTo>
                  <a:lnTo>
                    <a:pt x="66" y="340"/>
                  </a:lnTo>
                  <a:lnTo>
                    <a:pt x="73" y="332"/>
                  </a:lnTo>
                  <a:lnTo>
                    <a:pt x="73" y="328"/>
                  </a:lnTo>
                  <a:close/>
                  <a:moveTo>
                    <a:pt x="81" y="321"/>
                  </a:moveTo>
                  <a:lnTo>
                    <a:pt x="76" y="325"/>
                  </a:lnTo>
                  <a:lnTo>
                    <a:pt x="78" y="330"/>
                  </a:lnTo>
                  <a:lnTo>
                    <a:pt x="85" y="323"/>
                  </a:lnTo>
                  <a:lnTo>
                    <a:pt x="81" y="321"/>
                  </a:lnTo>
                  <a:close/>
                  <a:moveTo>
                    <a:pt x="88" y="313"/>
                  </a:moveTo>
                  <a:lnTo>
                    <a:pt x="85" y="318"/>
                  </a:lnTo>
                  <a:lnTo>
                    <a:pt x="90" y="318"/>
                  </a:lnTo>
                  <a:lnTo>
                    <a:pt x="88" y="313"/>
                  </a:lnTo>
                  <a:close/>
                  <a:moveTo>
                    <a:pt x="102" y="302"/>
                  </a:moveTo>
                  <a:lnTo>
                    <a:pt x="92" y="311"/>
                  </a:lnTo>
                  <a:lnTo>
                    <a:pt x="92" y="316"/>
                  </a:lnTo>
                  <a:lnTo>
                    <a:pt x="99" y="309"/>
                  </a:lnTo>
                  <a:lnTo>
                    <a:pt x="102" y="302"/>
                  </a:lnTo>
                  <a:close/>
                  <a:moveTo>
                    <a:pt x="114" y="292"/>
                  </a:moveTo>
                  <a:lnTo>
                    <a:pt x="107" y="297"/>
                  </a:lnTo>
                  <a:lnTo>
                    <a:pt x="107" y="304"/>
                  </a:lnTo>
                  <a:lnTo>
                    <a:pt x="118" y="292"/>
                  </a:lnTo>
                  <a:lnTo>
                    <a:pt x="114" y="292"/>
                  </a:lnTo>
                  <a:close/>
                  <a:moveTo>
                    <a:pt x="185" y="228"/>
                  </a:moveTo>
                  <a:lnTo>
                    <a:pt x="118" y="287"/>
                  </a:lnTo>
                  <a:lnTo>
                    <a:pt x="123" y="287"/>
                  </a:lnTo>
                  <a:lnTo>
                    <a:pt x="182" y="235"/>
                  </a:lnTo>
                  <a:lnTo>
                    <a:pt x="185" y="228"/>
                  </a:lnTo>
                  <a:close/>
                  <a:moveTo>
                    <a:pt x="192" y="219"/>
                  </a:moveTo>
                  <a:lnTo>
                    <a:pt x="189" y="223"/>
                  </a:lnTo>
                  <a:lnTo>
                    <a:pt x="187" y="230"/>
                  </a:lnTo>
                  <a:lnTo>
                    <a:pt x="194" y="223"/>
                  </a:lnTo>
                  <a:lnTo>
                    <a:pt x="192" y="219"/>
                  </a:lnTo>
                  <a:close/>
                  <a:moveTo>
                    <a:pt x="419" y="164"/>
                  </a:moveTo>
                  <a:lnTo>
                    <a:pt x="412" y="204"/>
                  </a:lnTo>
                  <a:lnTo>
                    <a:pt x="395" y="378"/>
                  </a:lnTo>
                  <a:lnTo>
                    <a:pt x="400" y="382"/>
                  </a:lnTo>
                  <a:lnTo>
                    <a:pt x="419" y="164"/>
                  </a:lnTo>
                  <a:close/>
                  <a:moveTo>
                    <a:pt x="417" y="147"/>
                  </a:moveTo>
                  <a:lnTo>
                    <a:pt x="414" y="164"/>
                  </a:lnTo>
                  <a:lnTo>
                    <a:pt x="417" y="150"/>
                  </a:lnTo>
                  <a:lnTo>
                    <a:pt x="417" y="147"/>
                  </a:lnTo>
                  <a:close/>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close/>
                  <a:moveTo>
                    <a:pt x="327" y="102"/>
                  </a:moveTo>
                  <a:lnTo>
                    <a:pt x="305" y="116"/>
                  </a:lnTo>
                  <a:lnTo>
                    <a:pt x="286" y="135"/>
                  </a:lnTo>
                  <a:lnTo>
                    <a:pt x="286" y="140"/>
                  </a:lnTo>
                  <a:lnTo>
                    <a:pt x="327" y="102"/>
                  </a:lnTo>
                  <a:close/>
                  <a:moveTo>
                    <a:pt x="329" y="97"/>
                  </a:moveTo>
                  <a:lnTo>
                    <a:pt x="327" y="97"/>
                  </a:lnTo>
                  <a:lnTo>
                    <a:pt x="324" y="100"/>
                  </a:lnTo>
                  <a:lnTo>
                    <a:pt x="329" y="97"/>
                  </a:lnTo>
                  <a:close/>
                  <a:moveTo>
                    <a:pt x="348" y="76"/>
                  </a:moveTo>
                  <a:lnTo>
                    <a:pt x="331" y="93"/>
                  </a:lnTo>
                  <a:lnTo>
                    <a:pt x="339" y="93"/>
                  </a:lnTo>
                  <a:lnTo>
                    <a:pt x="353" y="81"/>
                  </a:lnTo>
                  <a:lnTo>
                    <a:pt x="348" y="76"/>
                  </a:lnTo>
                  <a:close/>
                  <a:moveTo>
                    <a:pt x="391" y="38"/>
                  </a:moveTo>
                  <a:lnTo>
                    <a:pt x="353" y="74"/>
                  </a:lnTo>
                  <a:lnTo>
                    <a:pt x="355" y="78"/>
                  </a:lnTo>
                  <a:lnTo>
                    <a:pt x="388" y="48"/>
                  </a:lnTo>
                  <a:lnTo>
                    <a:pt x="391" y="38"/>
                  </a:lnTo>
                  <a:close/>
                  <a:moveTo>
                    <a:pt x="428" y="12"/>
                  </a:moveTo>
                  <a:lnTo>
                    <a:pt x="428" y="12"/>
                  </a:lnTo>
                  <a:lnTo>
                    <a:pt x="428" y="12"/>
                  </a:lnTo>
                  <a:close/>
                  <a:moveTo>
                    <a:pt x="433" y="0"/>
                  </a:moveTo>
                  <a:lnTo>
                    <a:pt x="424" y="7"/>
                  </a:lnTo>
                  <a:lnTo>
                    <a:pt x="400" y="31"/>
                  </a:lnTo>
                  <a:lnTo>
                    <a:pt x="395" y="40"/>
                  </a:lnTo>
                  <a:lnTo>
                    <a:pt x="428" y="12"/>
                  </a:lnTo>
                  <a:lnTo>
                    <a:pt x="417" y="143"/>
                  </a:lnTo>
                  <a:lnTo>
                    <a:pt x="419" y="143"/>
                  </a:lnTo>
                  <a:lnTo>
                    <a:pt x="421" y="121"/>
                  </a:lnTo>
                  <a:lnTo>
                    <a:pt x="433" y="12"/>
                  </a:lnTo>
                  <a:lnTo>
                    <a:pt x="43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7" name="Freeform 17"/>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moveTo>
                    <a:pt x="95" y="389"/>
                  </a:moveTo>
                  <a:lnTo>
                    <a:pt x="90" y="389"/>
                  </a:lnTo>
                  <a:lnTo>
                    <a:pt x="88" y="394"/>
                  </a:lnTo>
                  <a:lnTo>
                    <a:pt x="95" y="392"/>
                  </a:lnTo>
                  <a:lnTo>
                    <a:pt x="95" y="389"/>
                  </a:lnTo>
                  <a:moveTo>
                    <a:pt x="99" y="389"/>
                  </a:moveTo>
                  <a:lnTo>
                    <a:pt x="99" y="389"/>
                  </a:lnTo>
                  <a:lnTo>
                    <a:pt x="99" y="392"/>
                  </a:lnTo>
                  <a:lnTo>
                    <a:pt x="99" y="389"/>
                  </a:lnTo>
                  <a:moveTo>
                    <a:pt x="149" y="387"/>
                  </a:moveTo>
                  <a:lnTo>
                    <a:pt x="104" y="389"/>
                  </a:lnTo>
                  <a:lnTo>
                    <a:pt x="104" y="392"/>
                  </a:lnTo>
                  <a:lnTo>
                    <a:pt x="102" y="392"/>
                  </a:lnTo>
                  <a:lnTo>
                    <a:pt x="147" y="392"/>
                  </a:lnTo>
                  <a:lnTo>
                    <a:pt x="149" y="387"/>
                  </a:lnTo>
                  <a:moveTo>
                    <a:pt x="244" y="387"/>
                  </a:moveTo>
                  <a:lnTo>
                    <a:pt x="242" y="389"/>
                  </a:lnTo>
                  <a:lnTo>
                    <a:pt x="246" y="389"/>
                  </a:lnTo>
                  <a:lnTo>
                    <a:pt x="244" y="387"/>
                  </a:lnTo>
                  <a:moveTo>
                    <a:pt x="239" y="385"/>
                  </a:moveTo>
                  <a:lnTo>
                    <a:pt x="154" y="387"/>
                  </a:lnTo>
                  <a:lnTo>
                    <a:pt x="152" y="392"/>
                  </a:lnTo>
                  <a:lnTo>
                    <a:pt x="237" y="389"/>
                  </a:lnTo>
                  <a:lnTo>
                    <a:pt x="239" y="385"/>
                  </a:lnTo>
                  <a:moveTo>
                    <a:pt x="296" y="385"/>
                  </a:moveTo>
                  <a:lnTo>
                    <a:pt x="249" y="385"/>
                  </a:lnTo>
                  <a:lnTo>
                    <a:pt x="251" y="389"/>
                  </a:lnTo>
                  <a:lnTo>
                    <a:pt x="301" y="389"/>
                  </a:lnTo>
                  <a:lnTo>
                    <a:pt x="301" y="387"/>
                  </a:lnTo>
                  <a:lnTo>
                    <a:pt x="296" y="385"/>
                  </a:lnTo>
                  <a:moveTo>
                    <a:pt x="341" y="382"/>
                  </a:moveTo>
                  <a:lnTo>
                    <a:pt x="305" y="385"/>
                  </a:lnTo>
                  <a:lnTo>
                    <a:pt x="315" y="389"/>
                  </a:lnTo>
                  <a:lnTo>
                    <a:pt x="339" y="387"/>
                  </a:lnTo>
                  <a:lnTo>
                    <a:pt x="341" y="382"/>
                  </a:lnTo>
                  <a:moveTo>
                    <a:pt x="372" y="382"/>
                  </a:moveTo>
                  <a:lnTo>
                    <a:pt x="369" y="382"/>
                  </a:lnTo>
                  <a:lnTo>
                    <a:pt x="346" y="382"/>
                  </a:lnTo>
                  <a:lnTo>
                    <a:pt x="343" y="387"/>
                  </a:lnTo>
                  <a:lnTo>
                    <a:pt x="372" y="387"/>
                  </a:lnTo>
                  <a:lnTo>
                    <a:pt x="372" y="387"/>
                  </a:lnTo>
                  <a:lnTo>
                    <a:pt x="372" y="382"/>
                  </a:lnTo>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moveTo>
                    <a:pt x="28" y="370"/>
                  </a:moveTo>
                  <a:lnTo>
                    <a:pt x="10" y="387"/>
                  </a:lnTo>
                  <a:lnTo>
                    <a:pt x="0" y="394"/>
                  </a:lnTo>
                  <a:lnTo>
                    <a:pt x="12" y="394"/>
                  </a:lnTo>
                  <a:lnTo>
                    <a:pt x="62" y="394"/>
                  </a:lnTo>
                  <a:lnTo>
                    <a:pt x="57" y="389"/>
                  </a:lnTo>
                  <a:lnTo>
                    <a:pt x="12" y="389"/>
                  </a:lnTo>
                  <a:lnTo>
                    <a:pt x="31" y="373"/>
                  </a:lnTo>
                  <a:lnTo>
                    <a:pt x="28" y="370"/>
                  </a:lnTo>
                  <a:moveTo>
                    <a:pt x="62" y="344"/>
                  </a:moveTo>
                  <a:lnTo>
                    <a:pt x="55" y="347"/>
                  </a:lnTo>
                  <a:lnTo>
                    <a:pt x="31" y="368"/>
                  </a:lnTo>
                  <a:lnTo>
                    <a:pt x="33" y="370"/>
                  </a:lnTo>
                  <a:lnTo>
                    <a:pt x="62" y="344"/>
                  </a:lnTo>
                  <a:moveTo>
                    <a:pt x="73" y="328"/>
                  </a:moveTo>
                  <a:lnTo>
                    <a:pt x="59" y="340"/>
                  </a:lnTo>
                  <a:lnTo>
                    <a:pt x="66" y="340"/>
                  </a:lnTo>
                  <a:lnTo>
                    <a:pt x="73" y="332"/>
                  </a:lnTo>
                  <a:lnTo>
                    <a:pt x="73" y="328"/>
                  </a:lnTo>
                  <a:moveTo>
                    <a:pt x="81" y="321"/>
                  </a:moveTo>
                  <a:lnTo>
                    <a:pt x="76" y="325"/>
                  </a:lnTo>
                  <a:lnTo>
                    <a:pt x="78" y="330"/>
                  </a:lnTo>
                  <a:lnTo>
                    <a:pt x="85" y="323"/>
                  </a:lnTo>
                  <a:lnTo>
                    <a:pt x="81" y="321"/>
                  </a:lnTo>
                  <a:moveTo>
                    <a:pt x="88" y="313"/>
                  </a:moveTo>
                  <a:lnTo>
                    <a:pt x="85" y="318"/>
                  </a:lnTo>
                  <a:lnTo>
                    <a:pt x="90" y="318"/>
                  </a:lnTo>
                  <a:lnTo>
                    <a:pt x="88" y="313"/>
                  </a:lnTo>
                  <a:moveTo>
                    <a:pt x="102" y="302"/>
                  </a:moveTo>
                  <a:lnTo>
                    <a:pt x="92" y="311"/>
                  </a:lnTo>
                  <a:lnTo>
                    <a:pt x="92" y="316"/>
                  </a:lnTo>
                  <a:lnTo>
                    <a:pt x="99" y="309"/>
                  </a:lnTo>
                  <a:lnTo>
                    <a:pt x="102" y="302"/>
                  </a:lnTo>
                  <a:moveTo>
                    <a:pt x="114" y="292"/>
                  </a:moveTo>
                  <a:lnTo>
                    <a:pt x="107" y="297"/>
                  </a:lnTo>
                  <a:lnTo>
                    <a:pt x="107" y="304"/>
                  </a:lnTo>
                  <a:lnTo>
                    <a:pt x="118" y="292"/>
                  </a:lnTo>
                  <a:lnTo>
                    <a:pt x="114" y="292"/>
                  </a:lnTo>
                  <a:moveTo>
                    <a:pt x="185" y="228"/>
                  </a:moveTo>
                  <a:lnTo>
                    <a:pt x="118" y="287"/>
                  </a:lnTo>
                  <a:lnTo>
                    <a:pt x="123" y="287"/>
                  </a:lnTo>
                  <a:lnTo>
                    <a:pt x="182" y="235"/>
                  </a:lnTo>
                  <a:lnTo>
                    <a:pt x="185" y="228"/>
                  </a:lnTo>
                  <a:moveTo>
                    <a:pt x="192" y="219"/>
                  </a:moveTo>
                  <a:lnTo>
                    <a:pt x="189" y="223"/>
                  </a:lnTo>
                  <a:lnTo>
                    <a:pt x="187" y="230"/>
                  </a:lnTo>
                  <a:lnTo>
                    <a:pt x="194" y="223"/>
                  </a:lnTo>
                  <a:lnTo>
                    <a:pt x="192" y="219"/>
                  </a:lnTo>
                  <a:moveTo>
                    <a:pt x="419" y="164"/>
                  </a:moveTo>
                  <a:lnTo>
                    <a:pt x="412" y="204"/>
                  </a:lnTo>
                  <a:lnTo>
                    <a:pt x="395" y="378"/>
                  </a:lnTo>
                  <a:lnTo>
                    <a:pt x="400" y="382"/>
                  </a:lnTo>
                  <a:lnTo>
                    <a:pt x="419" y="164"/>
                  </a:lnTo>
                  <a:moveTo>
                    <a:pt x="417" y="147"/>
                  </a:moveTo>
                  <a:lnTo>
                    <a:pt x="414" y="164"/>
                  </a:lnTo>
                  <a:lnTo>
                    <a:pt x="417" y="150"/>
                  </a:lnTo>
                  <a:lnTo>
                    <a:pt x="417" y="147"/>
                  </a:lnTo>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moveTo>
                    <a:pt x="327" y="102"/>
                  </a:moveTo>
                  <a:lnTo>
                    <a:pt x="305" y="116"/>
                  </a:lnTo>
                  <a:lnTo>
                    <a:pt x="286" y="135"/>
                  </a:lnTo>
                  <a:lnTo>
                    <a:pt x="286" y="140"/>
                  </a:lnTo>
                  <a:lnTo>
                    <a:pt x="327" y="102"/>
                  </a:lnTo>
                  <a:moveTo>
                    <a:pt x="329" y="97"/>
                  </a:moveTo>
                  <a:lnTo>
                    <a:pt x="327" y="97"/>
                  </a:lnTo>
                  <a:lnTo>
                    <a:pt x="324" y="100"/>
                  </a:lnTo>
                  <a:lnTo>
                    <a:pt x="329" y="97"/>
                  </a:lnTo>
                  <a:moveTo>
                    <a:pt x="348" y="76"/>
                  </a:moveTo>
                  <a:lnTo>
                    <a:pt x="331" y="93"/>
                  </a:lnTo>
                  <a:lnTo>
                    <a:pt x="339" y="93"/>
                  </a:lnTo>
                  <a:lnTo>
                    <a:pt x="353" y="81"/>
                  </a:lnTo>
                  <a:lnTo>
                    <a:pt x="348" y="76"/>
                  </a:lnTo>
                  <a:moveTo>
                    <a:pt x="391" y="38"/>
                  </a:moveTo>
                  <a:lnTo>
                    <a:pt x="353" y="74"/>
                  </a:lnTo>
                  <a:lnTo>
                    <a:pt x="355" y="78"/>
                  </a:lnTo>
                  <a:lnTo>
                    <a:pt x="388" y="48"/>
                  </a:lnTo>
                  <a:lnTo>
                    <a:pt x="391" y="38"/>
                  </a:lnTo>
                  <a:moveTo>
                    <a:pt x="428" y="12"/>
                  </a:moveTo>
                  <a:lnTo>
                    <a:pt x="428" y="12"/>
                  </a:lnTo>
                  <a:lnTo>
                    <a:pt x="428" y="12"/>
                  </a:lnTo>
                  <a:moveTo>
                    <a:pt x="433" y="0"/>
                  </a:moveTo>
                  <a:lnTo>
                    <a:pt x="424" y="7"/>
                  </a:lnTo>
                  <a:lnTo>
                    <a:pt x="400" y="31"/>
                  </a:lnTo>
                  <a:lnTo>
                    <a:pt x="395" y="40"/>
                  </a:lnTo>
                  <a:lnTo>
                    <a:pt x="428" y="12"/>
                  </a:lnTo>
                  <a:lnTo>
                    <a:pt x="417" y="143"/>
                  </a:lnTo>
                  <a:lnTo>
                    <a:pt x="419" y="143"/>
                  </a:lnTo>
                  <a:lnTo>
                    <a:pt x="421" y="121"/>
                  </a:lnTo>
                  <a:lnTo>
                    <a:pt x="433" y="12"/>
                  </a:lnTo>
                  <a:lnTo>
                    <a:pt x="43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8" name="Freeform 18"/>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close/>
                  <a:moveTo>
                    <a:pt x="220" y="212"/>
                  </a:moveTo>
                  <a:lnTo>
                    <a:pt x="196" y="212"/>
                  </a:lnTo>
                  <a:lnTo>
                    <a:pt x="196" y="216"/>
                  </a:lnTo>
                  <a:lnTo>
                    <a:pt x="224" y="214"/>
                  </a:lnTo>
                  <a:lnTo>
                    <a:pt x="220" y="212"/>
                  </a:lnTo>
                  <a:close/>
                  <a:moveTo>
                    <a:pt x="291" y="207"/>
                  </a:moveTo>
                  <a:lnTo>
                    <a:pt x="286" y="207"/>
                  </a:lnTo>
                  <a:lnTo>
                    <a:pt x="281" y="207"/>
                  </a:lnTo>
                  <a:lnTo>
                    <a:pt x="224" y="209"/>
                  </a:lnTo>
                  <a:lnTo>
                    <a:pt x="229" y="214"/>
                  </a:lnTo>
                  <a:lnTo>
                    <a:pt x="291" y="212"/>
                  </a:lnTo>
                  <a:lnTo>
                    <a:pt x="291" y="207"/>
                  </a:lnTo>
                  <a:close/>
                  <a:moveTo>
                    <a:pt x="359" y="202"/>
                  </a:moveTo>
                  <a:lnTo>
                    <a:pt x="295" y="207"/>
                  </a:lnTo>
                  <a:lnTo>
                    <a:pt x="295" y="212"/>
                  </a:lnTo>
                  <a:lnTo>
                    <a:pt x="364" y="207"/>
                  </a:lnTo>
                  <a:lnTo>
                    <a:pt x="359" y="202"/>
                  </a:lnTo>
                  <a:close/>
                  <a:moveTo>
                    <a:pt x="381" y="202"/>
                  </a:moveTo>
                  <a:lnTo>
                    <a:pt x="366" y="202"/>
                  </a:lnTo>
                  <a:lnTo>
                    <a:pt x="371" y="207"/>
                  </a:lnTo>
                  <a:lnTo>
                    <a:pt x="381" y="207"/>
                  </a:lnTo>
                  <a:lnTo>
                    <a:pt x="381" y="202"/>
                  </a:lnTo>
                  <a:close/>
                  <a:moveTo>
                    <a:pt x="402" y="200"/>
                  </a:moveTo>
                  <a:lnTo>
                    <a:pt x="385" y="202"/>
                  </a:lnTo>
                  <a:lnTo>
                    <a:pt x="385" y="205"/>
                  </a:lnTo>
                  <a:lnTo>
                    <a:pt x="404" y="205"/>
                  </a:lnTo>
                  <a:lnTo>
                    <a:pt x="402" y="200"/>
                  </a:lnTo>
                  <a:close/>
                  <a:moveTo>
                    <a:pt x="437" y="197"/>
                  </a:moveTo>
                  <a:lnTo>
                    <a:pt x="407" y="200"/>
                  </a:lnTo>
                  <a:lnTo>
                    <a:pt x="411" y="205"/>
                  </a:lnTo>
                  <a:lnTo>
                    <a:pt x="442" y="202"/>
                  </a:lnTo>
                  <a:lnTo>
                    <a:pt x="437" y="197"/>
                  </a:lnTo>
                  <a:close/>
                  <a:moveTo>
                    <a:pt x="447" y="197"/>
                  </a:moveTo>
                  <a:lnTo>
                    <a:pt x="442" y="197"/>
                  </a:lnTo>
                  <a:lnTo>
                    <a:pt x="447" y="202"/>
                  </a:lnTo>
                  <a:lnTo>
                    <a:pt x="447" y="197"/>
                  </a:lnTo>
                  <a:close/>
                  <a:moveTo>
                    <a:pt x="466" y="197"/>
                  </a:moveTo>
                  <a:lnTo>
                    <a:pt x="452" y="197"/>
                  </a:lnTo>
                  <a:lnTo>
                    <a:pt x="452" y="202"/>
                  </a:lnTo>
                  <a:lnTo>
                    <a:pt x="466" y="202"/>
                  </a:lnTo>
                  <a:lnTo>
                    <a:pt x="466" y="197"/>
                  </a:lnTo>
                  <a:close/>
                  <a:moveTo>
                    <a:pt x="525" y="193"/>
                  </a:moveTo>
                  <a:lnTo>
                    <a:pt x="471" y="197"/>
                  </a:lnTo>
                  <a:lnTo>
                    <a:pt x="471" y="200"/>
                  </a:lnTo>
                  <a:lnTo>
                    <a:pt x="520" y="197"/>
                  </a:lnTo>
                  <a:lnTo>
                    <a:pt x="527" y="197"/>
                  </a:lnTo>
                  <a:lnTo>
                    <a:pt x="525" y="193"/>
                  </a:lnTo>
                  <a:close/>
                  <a:moveTo>
                    <a:pt x="572" y="190"/>
                  </a:moveTo>
                  <a:lnTo>
                    <a:pt x="537" y="193"/>
                  </a:lnTo>
                  <a:lnTo>
                    <a:pt x="534" y="193"/>
                  </a:lnTo>
                  <a:lnTo>
                    <a:pt x="530" y="193"/>
                  </a:lnTo>
                  <a:lnTo>
                    <a:pt x="530" y="193"/>
                  </a:lnTo>
                  <a:lnTo>
                    <a:pt x="532" y="197"/>
                  </a:lnTo>
                  <a:lnTo>
                    <a:pt x="534" y="197"/>
                  </a:lnTo>
                  <a:lnTo>
                    <a:pt x="537" y="197"/>
                  </a:lnTo>
                  <a:lnTo>
                    <a:pt x="572" y="195"/>
                  </a:lnTo>
                  <a:lnTo>
                    <a:pt x="572" y="190"/>
                  </a:lnTo>
                  <a:close/>
                  <a:moveTo>
                    <a:pt x="587" y="190"/>
                  </a:moveTo>
                  <a:lnTo>
                    <a:pt x="577" y="190"/>
                  </a:lnTo>
                  <a:lnTo>
                    <a:pt x="577" y="195"/>
                  </a:lnTo>
                  <a:lnTo>
                    <a:pt x="587" y="195"/>
                  </a:lnTo>
                  <a:lnTo>
                    <a:pt x="587" y="195"/>
                  </a:lnTo>
                  <a:lnTo>
                    <a:pt x="587" y="190"/>
                  </a:lnTo>
                  <a:close/>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close/>
                  <a:moveTo>
                    <a:pt x="778" y="178"/>
                  </a:moveTo>
                  <a:lnTo>
                    <a:pt x="705" y="183"/>
                  </a:lnTo>
                  <a:lnTo>
                    <a:pt x="733" y="186"/>
                  </a:lnTo>
                  <a:lnTo>
                    <a:pt x="776" y="183"/>
                  </a:lnTo>
                  <a:lnTo>
                    <a:pt x="778" y="181"/>
                  </a:lnTo>
                  <a:lnTo>
                    <a:pt x="778" y="178"/>
                  </a:lnTo>
                  <a:close/>
                  <a:moveTo>
                    <a:pt x="830" y="178"/>
                  </a:moveTo>
                  <a:lnTo>
                    <a:pt x="830" y="181"/>
                  </a:lnTo>
                  <a:lnTo>
                    <a:pt x="840" y="181"/>
                  </a:lnTo>
                  <a:lnTo>
                    <a:pt x="830" y="178"/>
                  </a:lnTo>
                  <a:close/>
                  <a:moveTo>
                    <a:pt x="795" y="178"/>
                  </a:moveTo>
                  <a:lnTo>
                    <a:pt x="790" y="178"/>
                  </a:lnTo>
                  <a:lnTo>
                    <a:pt x="785" y="183"/>
                  </a:lnTo>
                  <a:lnTo>
                    <a:pt x="785" y="183"/>
                  </a:lnTo>
                  <a:lnTo>
                    <a:pt x="788" y="183"/>
                  </a:lnTo>
                  <a:lnTo>
                    <a:pt x="795" y="178"/>
                  </a:lnTo>
                  <a:close/>
                  <a:moveTo>
                    <a:pt x="821" y="176"/>
                  </a:moveTo>
                  <a:lnTo>
                    <a:pt x="802" y="178"/>
                  </a:lnTo>
                  <a:lnTo>
                    <a:pt x="795" y="183"/>
                  </a:lnTo>
                  <a:lnTo>
                    <a:pt x="826" y="181"/>
                  </a:lnTo>
                  <a:lnTo>
                    <a:pt x="826" y="178"/>
                  </a:lnTo>
                  <a:lnTo>
                    <a:pt x="821" y="176"/>
                  </a:lnTo>
                  <a:close/>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close/>
                  <a:moveTo>
                    <a:pt x="1046" y="167"/>
                  </a:moveTo>
                  <a:lnTo>
                    <a:pt x="1046" y="169"/>
                  </a:lnTo>
                  <a:lnTo>
                    <a:pt x="1048" y="169"/>
                  </a:lnTo>
                  <a:lnTo>
                    <a:pt x="1046" y="167"/>
                  </a:lnTo>
                  <a:close/>
                  <a:moveTo>
                    <a:pt x="979" y="167"/>
                  </a:moveTo>
                  <a:lnTo>
                    <a:pt x="946" y="169"/>
                  </a:lnTo>
                  <a:lnTo>
                    <a:pt x="968" y="171"/>
                  </a:lnTo>
                  <a:lnTo>
                    <a:pt x="972" y="171"/>
                  </a:lnTo>
                  <a:lnTo>
                    <a:pt x="979" y="167"/>
                  </a:lnTo>
                  <a:close/>
                  <a:moveTo>
                    <a:pt x="1032" y="164"/>
                  </a:moveTo>
                  <a:lnTo>
                    <a:pt x="1032" y="169"/>
                  </a:lnTo>
                  <a:lnTo>
                    <a:pt x="1036" y="169"/>
                  </a:lnTo>
                  <a:lnTo>
                    <a:pt x="1041" y="167"/>
                  </a:lnTo>
                  <a:lnTo>
                    <a:pt x="1032" y="164"/>
                  </a:lnTo>
                  <a:close/>
                  <a:moveTo>
                    <a:pt x="1003" y="159"/>
                  </a:moveTo>
                  <a:lnTo>
                    <a:pt x="996" y="162"/>
                  </a:lnTo>
                  <a:lnTo>
                    <a:pt x="1015" y="167"/>
                  </a:lnTo>
                  <a:lnTo>
                    <a:pt x="989" y="167"/>
                  </a:lnTo>
                  <a:lnTo>
                    <a:pt x="982" y="171"/>
                  </a:lnTo>
                  <a:lnTo>
                    <a:pt x="1015" y="169"/>
                  </a:lnTo>
                  <a:lnTo>
                    <a:pt x="1029" y="169"/>
                  </a:lnTo>
                  <a:lnTo>
                    <a:pt x="1027" y="164"/>
                  </a:lnTo>
                  <a:lnTo>
                    <a:pt x="1015" y="162"/>
                  </a:lnTo>
                  <a:lnTo>
                    <a:pt x="1003" y="159"/>
                  </a:lnTo>
                  <a:close/>
                  <a:moveTo>
                    <a:pt x="894" y="138"/>
                  </a:moveTo>
                  <a:lnTo>
                    <a:pt x="904" y="143"/>
                  </a:lnTo>
                  <a:lnTo>
                    <a:pt x="908" y="145"/>
                  </a:lnTo>
                  <a:lnTo>
                    <a:pt x="991" y="162"/>
                  </a:lnTo>
                  <a:lnTo>
                    <a:pt x="996" y="157"/>
                  </a:lnTo>
                  <a:lnTo>
                    <a:pt x="911" y="141"/>
                  </a:lnTo>
                  <a:lnTo>
                    <a:pt x="906" y="141"/>
                  </a:lnTo>
                  <a:lnTo>
                    <a:pt x="894" y="138"/>
                  </a:lnTo>
                  <a:close/>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close/>
                  <a:moveTo>
                    <a:pt x="861" y="131"/>
                  </a:moveTo>
                  <a:lnTo>
                    <a:pt x="856" y="133"/>
                  </a:lnTo>
                  <a:lnTo>
                    <a:pt x="856" y="133"/>
                  </a:lnTo>
                  <a:lnTo>
                    <a:pt x="871" y="136"/>
                  </a:lnTo>
                  <a:lnTo>
                    <a:pt x="873" y="138"/>
                  </a:lnTo>
                  <a:lnTo>
                    <a:pt x="894" y="141"/>
                  </a:lnTo>
                  <a:lnTo>
                    <a:pt x="885" y="136"/>
                  </a:lnTo>
                  <a:lnTo>
                    <a:pt x="875" y="133"/>
                  </a:lnTo>
                  <a:lnTo>
                    <a:pt x="871" y="133"/>
                  </a:lnTo>
                  <a:lnTo>
                    <a:pt x="861" y="131"/>
                  </a:lnTo>
                  <a:close/>
                  <a:moveTo>
                    <a:pt x="852" y="129"/>
                  </a:moveTo>
                  <a:lnTo>
                    <a:pt x="847" y="131"/>
                  </a:lnTo>
                  <a:lnTo>
                    <a:pt x="852" y="133"/>
                  </a:lnTo>
                  <a:lnTo>
                    <a:pt x="856" y="129"/>
                  </a:lnTo>
                  <a:lnTo>
                    <a:pt x="854" y="129"/>
                  </a:lnTo>
                  <a:lnTo>
                    <a:pt x="852" y="129"/>
                  </a:lnTo>
                  <a:close/>
                  <a:moveTo>
                    <a:pt x="738" y="105"/>
                  </a:moveTo>
                  <a:lnTo>
                    <a:pt x="740" y="110"/>
                  </a:lnTo>
                  <a:lnTo>
                    <a:pt x="755" y="114"/>
                  </a:lnTo>
                  <a:lnTo>
                    <a:pt x="762" y="114"/>
                  </a:lnTo>
                  <a:lnTo>
                    <a:pt x="842" y="131"/>
                  </a:lnTo>
                  <a:lnTo>
                    <a:pt x="842" y="131"/>
                  </a:lnTo>
                  <a:lnTo>
                    <a:pt x="845" y="126"/>
                  </a:lnTo>
                  <a:lnTo>
                    <a:pt x="769" y="112"/>
                  </a:lnTo>
                  <a:lnTo>
                    <a:pt x="762" y="110"/>
                  </a:lnTo>
                  <a:lnTo>
                    <a:pt x="738" y="105"/>
                  </a:lnTo>
                  <a:close/>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close/>
                  <a:moveTo>
                    <a:pt x="153" y="72"/>
                  </a:moveTo>
                  <a:lnTo>
                    <a:pt x="146" y="72"/>
                  </a:lnTo>
                  <a:lnTo>
                    <a:pt x="111" y="107"/>
                  </a:lnTo>
                  <a:lnTo>
                    <a:pt x="108" y="112"/>
                  </a:lnTo>
                  <a:lnTo>
                    <a:pt x="92" y="129"/>
                  </a:lnTo>
                  <a:lnTo>
                    <a:pt x="99" y="129"/>
                  </a:lnTo>
                  <a:lnTo>
                    <a:pt x="108" y="117"/>
                  </a:lnTo>
                  <a:lnTo>
                    <a:pt x="113" y="114"/>
                  </a:lnTo>
                  <a:lnTo>
                    <a:pt x="153" y="72"/>
                  </a:lnTo>
                  <a:close/>
                  <a:moveTo>
                    <a:pt x="544" y="67"/>
                  </a:moveTo>
                  <a:lnTo>
                    <a:pt x="546" y="72"/>
                  </a:lnTo>
                  <a:lnTo>
                    <a:pt x="575" y="76"/>
                  </a:lnTo>
                  <a:lnTo>
                    <a:pt x="589" y="74"/>
                  </a:lnTo>
                  <a:lnTo>
                    <a:pt x="544" y="67"/>
                  </a:lnTo>
                  <a:close/>
                  <a:moveTo>
                    <a:pt x="501" y="57"/>
                  </a:moveTo>
                  <a:lnTo>
                    <a:pt x="499" y="62"/>
                  </a:lnTo>
                  <a:lnTo>
                    <a:pt x="525" y="67"/>
                  </a:lnTo>
                  <a:lnTo>
                    <a:pt x="530" y="67"/>
                  </a:lnTo>
                  <a:lnTo>
                    <a:pt x="542" y="69"/>
                  </a:lnTo>
                  <a:lnTo>
                    <a:pt x="539" y="65"/>
                  </a:lnTo>
                  <a:lnTo>
                    <a:pt x="530" y="62"/>
                  </a:lnTo>
                  <a:lnTo>
                    <a:pt x="525" y="62"/>
                  </a:lnTo>
                  <a:lnTo>
                    <a:pt x="501" y="57"/>
                  </a:lnTo>
                  <a:close/>
                  <a:moveTo>
                    <a:pt x="478" y="53"/>
                  </a:moveTo>
                  <a:lnTo>
                    <a:pt x="459" y="53"/>
                  </a:lnTo>
                  <a:lnTo>
                    <a:pt x="494" y="60"/>
                  </a:lnTo>
                  <a:lnTo>
                    <a:pt x="497" y="57"/>
                  </a:lnTo>
                  <a:lnTo>
                    <a:pt x="478" y="53"/>
                  </a:lnTo>
                  <a:close/>
                  <a:moveTo>
                    <a:pt x="449" y="48"/>
                  </a:moveTo>
                  <a:lnTo>
                    <a:pt x="449" y="50"/>
                  </a:lnTo>
                  <a:lnTo>
                    <a:pt x="461" y="50"/>
                  </a:lnTo>
                  <a:lnTo>
                    <a:pt x="449" y="48"/>
                  </a:lnTo>
                  <a:close/>
                  <a:moveTo>
                    <a:pt x="184" y="34"/>
                  </a:moveTo>
                  <a:lnTo>
                    <a:pt x="151" y="67"/>
                  </a:lnTo>
                  <a:lnTo>
                    <a:pt x="158" y="67"/>
                  </a:lnTo>
                  <a:lnTo>
                    <a:pt x="187" y="36"/>
                  </a:lnTo>
                  <a:lnTo>
                    <a:pt x="184" y="34"/>
                  </a:lnTo>
                  <a:close/>
                  <a:moveTo>
                    <a:pt x="203" y="12"/>
                  </a:moveTo>
                  <a:lnTo>
                    <a:pt x="187" y="29"/>
                  </a:lnTo>
                  <a:lnTo>
                    <a:pt x="191" y="34"/>
                  </a:lnTo>
                  <a:lnTo>
                    <a:pt x="203" y="19"/>
                  </a:lnTo>
                  <a:lnTo>
                    <a:pt x="203" y="12"/>
                  </a:lnTo>
                  <a:close/>
                  <a:moveTo>
                    <a:pt x="213" y="3"/>
                  </a:moveTo>
                  <a:lnTo>
                    <a:pt x="208" y="8"/>
                  </a:lnTo>
                  <a:lnTo>
                    <a:pt x="208" y="8"/>
                  </a:lnTo>
                  <a:lnTo>
                    <a:pt x="210" y="10"/>
                  </a:lnTo>
                  <a:lnTo>
                    <a:pt x="215" y="8"/>
                  </a:lnTo>
                  <a:lnTo>
                    <a:pt x="215" y="3"/>
                  </a:lnTo>
                  <a:lnTo>
                    <a:pt x="213" y="3"/>
                  </a:lnTo>
                  <a:close/>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close/>
                  <a:moveTo>
                    <a:pt x="217" y="0"/>
                  </a:moveTo>
                  <a:lnTo>
                    <a:pt x="217" y="0"/>
                  </a:lnTo>
                  <a:lnTo>
                    <a:pt x="220" y="3"/>
                  </a:lnTo>
                  <a:lnTo>
                    <a:pt x="222" y="0"/>
                  </a:lnTo>
                  <a:lnTo>
                    <a:pt x="217" y="0"/>
                  </a:lnTo>
                  <a:lnTo>
                    <a:pt x="21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9" name="Freeform 19"/>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moveTo>
                    <a:pt x="220" y="212"/>
                  </a:moveTo>
                  <a:lnTo>
                    <a:pt x="196" y="212"/>
                  </a:lnTo>
                  <a:lnTo>
                    <a:pt x="196" y="216"/>
                  </a:lnTo>
                  <a:lnTo>
                    <a:pt x="224" y="214"/>
                  </a:lnTo>
                  <a:lnTo>
                    <a:pt x="220" y="212"/>
                  </a:lnTo>
                  <a:moveTo>
                    <a:pt x="291" y="207"/>
                  </a:moveTo>
                  <a:lnTo>
                    <a:pt x="286" y="207"/>
                  </a:lnTo>
                  <a:lnTo>
                    <a:pt x="281" y="207"/>
                  </a:lnTo>
                  <a:lnTo>
                    <a:pt x="224" y="209"/>
                  </a:lnTo>
                  <a:lnTo>
                    <a:pt x="229" y="214"/>
                  </a:lnTo>
                  <a:lnTo>
                    <a:pt x="291" y="212"/>
                  </a:lnTo>
                  <a:lnTo>
                    <a:pt x="291" y="207"/>
                  </a:lnTo>
                  <a:moveTo>
                    <a:pt x="359" y="202"/>
                  </a:moveTo>
                  <a:lnTo>
                    <a:pt x="295" y="207"/>
                  </a:lnTo>
                  <a:lnTo>
                    <a:pt x="295" y="212"/>
                  </a:lnTo>
                  <a:lnTo>
                    <a:pt x="364" y="207"/>
                  </a:lnTo>
                  <a:lnTo>
                    <a:pt x="359" y="202"/>
                  </a:lnTo>
                  <a:moveTo>
                    <a:pt x="381" y="202"/>
                  </a:moveTo>
                  <a:lnTo>
                    <a:pt x="366" y="202"/>
                  </a:lnTo>
                  <a:lnTo>
                    <a:pt x="371" y="207"/>
                  </a:lnTo>
                  <a:lnTo>
                    <a:pt x="381" y="207"/>
                  </a:lnTo>
                  <a:lnTo>
                    <a:pt x="381" y="202"/>
                  </a:lnTo>
                  <a:moveTo>
                    <a:pt x="402" y="200"/>
                  </a:moveTo>
                  <a:lnTo>
                    <a:pt x="385" y="202"/>
                  </a:lnTo>
                  <a:lnTo>
                    <a:pt x="385" y="205"/>
                  </a:lnTo>
                  <a:lnTo>
                    <a:pt x="404" y="205"/>
                  </a:lnTo>
                  <a:lnTo>
                    <a:pt x="402" y="200"/>
                  </a:lnTo>
                  <a:moveTo>
                    <a:pt x="437" y="197"/>
                  </a:moveTo>
                  <a:lnTo>
                    <a:pt x="407" y="200"/>
                  </a:lnTo>
                  <a:lnTo>
                    <a:pt x="411" y="205"/>
                  </a:lnTo>
                  <a:lnTo>
                    <a:pt x="442" y="202"/>
                  </a:lnTo>
                  <a:lnTo>
                    <a:pt x="437" y="197"/>
                  </a:lnTo>
                  <a:moveTo>
                    <a:pt x="447" y="197"/>
                  </a:moveTo>
                  <a:lnTo>
                    <a:pt x="442" y="197"/>
                  </a:lnTo>
                  <a:lnTo>
                    <a:pt x="447" y="202"/>
                  </a:lnTo>
                  <a:lnTo>
                    <a:pt x="447" y="197"/>
                  </a:lnTo>
                  <a:moveTo>
                    <a:pt x="466" y="197"/>
                  </a:moveTo>
                  <a:lnTo>
                    <a:pt x="452" y="197"/>
                  </a:lnTo>
                  <a:lnTo>
                    <a:pt x="452" y="202"/>
                  </a:lnTo>
                  <a:lnTo>
                    <a:pt x="466" y="202"/>
                  </a:lnTo>
                  <a:lnTo>
                    <a:pt x="466" y="197"/>
                  </a:lnTo>
                  <a:moveTo>
                    <a:pt x="525" y="193"/>
                  </a:moveTo>
                  <a:lnTo>
                    <a:pt x="471" y="197"/>
                  </a:lnTo>
                  <a:lnTo>
                    <a:pt x="471" y="200"/>
                  </a:lnTo>
                  <a:lnTo>
                    <a:pt x="520" y="197"/>
                  </a:lnTo>
                  <a:lnTo>
                    <a:pt x="527" y="197"/>
                  </a:lnTo>
                  <a:lnTo>
                    <a:pt x="525" y="193"/>
                  </a:lnTo>
                  <a:moveTo>
                    <a:pt x="572" y="190"/>
                  </a:moveTo>
                  <a:lnTo>
                    <a:pt x="537" y="193"/>
                  </a:lnTo>
                  <a:lnTo>
                    <a:pt x="534" y="193"/>
                  </a:lnTo>
                  <a:lnTo>
                    <a:pt x="530" y="193"/>
                  </a:lnTo>
                  <a:lnTo>
                    <a:pt x="530" y="193"/>
                  </a:lnTo>
                  <a:lnTo>
                    <a:pt x="532" y="197"/>
                  </a:lnTo>
                  <a:lnTo>
                    <a:pt x="534" y="197"/>
                  </a:lnTo>
                  <a:lnTo>
                    <a:pt x="537" y="197"/>
                  </a:lnTo>
                  <a:lnTo>
                    <a:pt x="572" y="195"/>
                  </a:lnTo>
                  <a:lnTo>
                    <a:pt x="572" y="190"/>
                  </a:lnTo>
                  <a:moveTo>
                    <a:pt x="587" y="190"/>
                  </a:moveTo>
                  <a:lnTo>
                    <a:pt x="577" y="190"/>
                  </a:lnTo>
                  <a:lnTo>
                    <a:pt x="577" y="195"/>
                  </a:lnTo>
                  <a:lnTo>
                    <a:pt x="587" y="195"/>
                  </a:lnTo>
                  <a:lnTo>
                    <a:pt x="587" y="195"/>
                  </a:lnTo>
                  <a:lnTo>
                    <a:pt x="587" y="190"/>
                  </a:lnTo>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moveTo>
                    <a:pt x="778" y="178"/>
                  </a:moveTo>
                  <a:lnTo>
                    <a:pt x="705" y="183"/>
                  </a:lnTo>
                  <a:lnTo>
                    <a:pt x="733" y="186"/>
                  </a:lnTo>
                  <a:lnTo>
                    <a:pt x="776" y="183"/>
                  </a:lnTo>
                  <a:lnTo>
                    <a:pt x="778" y="181"/>
                  </a:lnTo>
                  <a:lnTo>
                    <a:pt x="778" y="178"/>
                  </a:lnTo>
                  <a:moveTo>
                    <a:pt x="830" y="178"/>
                  </a:moveTo>
                  <a:lnTo>
                    <a:pt x="830" y="181"/>
                  </a:lnTo>
                  <a:lnTo>
                    <a:pt x="840" y="181"/>
                  </a:lnTo>
                  <a:lnTo>
                    <a:pt x="830" y="178"/>
                  </a:lnTo>
                  <a:moveTo>
                    <a:pt x="795" y="178"/>
                  </a:moveTo>
                  <a:lnTo>
                    <a:pt x="790" y="178"/>
                  </a:lnTo>
                  <a:lnTo>
                    <a:pt x="785" y="183"/>
                  </a:lnTo>
                  <a:lnTo>
                    <a:pt x="785" y="183"/>
                  </a:lnTo>
                  <a:lnTo>
                    <a:pt x="788" y="183"/>
                  </a:lnTo>
                  <a:lnTo>
                    <a:pt x="795" y="178"/>
                  </a:lnTo>
                  <a:moveTo>
                    <a:pt x="821" y="176"/>
                  </a:moveTo>
                  <a:lnTo>
                    <a:pt x="802" y="178"/>
                  </a:lnTo>
                  <a:lnTo>
                    <a:pt x="795" y="183"/>
                  </a:lnTo>
                  <a:lnTo>
                    <a:pt x="826" y="181"/>
                  </a:lnTo>
                  <a:lnTo>
                    <a:pt x="826" y="178"/>
                  </a:lnTo>
                  <a:lnTo>
                    <a:pt x="821" y="176"/>
                  </a:lnTo>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moveTo>
                    <a:pt x="1046" y="167"/>
                  </a:moveTo>
                  <a:lnTo>
                    <a:pt x="1046" y="169"/>
                  </a:lnTo>
                  <a:lnTo>
                    <a:pt x="1048" y="169"/>
                  </a:lnTo>
                  <a:lnTo>
                    <a:pt x="1046" y="167"/>
                  </a:lnTo>
                  <a:moveTo>
                    <a:pt x="979" y="167"/>
                  </a:moveTo>
                  <a:lnTo>
                    <a:pt x="946" y="169"/>
                  </a:lnTo>
                  <a:lnTo>
                    <a:pt x="968" y="171"/>
                  </a:lnTo>
                  <a:lnTo>
                    <a:pt x="972" y="171"/>
                  </a:lnTo>
                  <a:lnTo>
                    <a:pt x="979" y="167"/>
                  </a:lnTo>
                  <a:moveTo>
                    <a:pt x="1032" y="164"/>
                  </a:moveTo>
                  <a:lnTo>
                    <a:pt x="1032" y="169"/>
                  </a:lnTo>
                  <a:lnTo>
                    <a:pt x="1036" y="169"/>
                  </a:lnTo>
                  <a:lnTo>
                    <a:pt x="1041" y="167"/>
                  </a:lnTo>
                  <a:lnTo>
                    <a:pt x="1032" y="164"/>
                  </a:lnTo>
                  <a:moveTo>
                    <a:pt x="1003" y="159"/>
                  </a:moveTo>
                  <a:lnTo>
                    <a:pt x="996" y="162"/>
                  </a:lnTo>
                  <a:lnTo>
                    <a:pt x="1015" y="167"/>
                  </a:lnTo>
                  <a:lnTo>
                    <a:pt x="989" y="167"/>
                  </a:lnTo>
                  <a:lnTo>
                    <a:pt x="982" y="171"/>
                  </a:lnTo>
                  <a:lnTo>
                    <a:pt x="1015" y="169"/>
                  </a:lnTo>
                  <a:lnTo>
                    <a:pt x="1029" y="169"/>
                  </a:lnTo>
                  <a:lnTo>
                    <a:pt x="1027" y="164"/>
                  </a:lnTo>
                  <a:lnTo>
                    <a:pt x="1015" y="162"/>
                  </a:lnTo>
                  <a:lnTo>
                    <a:pt x="1003" y="159"/>
                  </a:lnTo>
                  <a:moveTo>
                    <a:pt x="894" y="138"/>
                  </a:moveTo>
                  <a:lnTo>
                    <a:pt x="904" y="143"/>
                  </a:lnTo>
                  <a:lnTo>
                    <a:pt x="908" y="145"/>
                  </a:lnTo>
                  <a:lnTo>
                    <a:pt x="991" y="162"/>
                  </a:lnTo>
                  <a:lnTo>
                    <a:pt x="996" y="157"/>
                  </a:lnTo>
                  <a:lnTo>
                    <a:pt x="911" y="141"/>
                  </a:lnTo>
                  <a:lnTo>
                    <a:pt x="906" y="141"/>
                  </a:lnTo>
                  <a:lnTo>
                    <a:pt x="894" y="138"/>
                  </a:lnTo>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moveTo>
                    <a:pt x="861" y="131"/>
                  </a:moveTo>
                  <a:lnTo>
                    <a:pt x="856" y="133"/>
                  </a:lnTo>
                  <a:lnTo>
                    <a:pt x="856" y="133"/>
                  </a:lnTo>
                  <a:lnTo>
                    <a:pt x="871" y="136"/>
                  </a:lnTo>
                  <a:lnTo>
                    <a:pt x="873" y="138"/>
                  </a:lnTo>
                  <a:lnTo>
                    <a:pt x="894" y="141"/>
                  </a:lnTo>
                  <a:lnTo>
                    <a:pt x="885" y="136"/>
                  </a:lnTo>
                  <a:lnTo>
                    <a:pt x="875" y="133"/>
                  </a:lnTo>
                  <a:lnTo>
                    <a:pt x="871" y="133"/>
                  </a:lnTo>
                  <a:lnTo>
                    <a:pt x="861" y="131"/>
                  </a:lnTo>
                  <a:moveTo>
                    <a:pt x="852" y="129"/>
                  </a:moveTo>
                  <a:lnTo>
                    <a:pt x="847" y="131"/>
                  </a:lnTo>
                  <a:lnTo>
                    <a:pt x="852" y="133"/>
                  </a:lnTo>
                  <a:lnTo>
                    <a:pt x="856" y="129"/>
                  </a:lnTo>
                  <a:lnTo>
                    <a:pt x="854" y="129"/>
                  </a:lnTo>
                  <a:lnTo>
                    <a:pt x="852" y="129"/>
                  </a:lnTo>
                  <a:moveTo>
                    <a:pt x="738" y="105"/>
                  </a:moveTo>
                  <a:lnTo>
                    <a:pt x="740" y="110"/>
                  </a:lnTo>
                  <a:lnTo>
                    <a:pt x="755" y="114"/>
                  </a:lnTo>
                  <a:lnTo>
                    <a:pt x="762" y="114"/>
                  </a:lnTo>
                  <a:lnTo>
                    <a:pt x="842" y="131"/>
                  </a:lnTo>
                  <a:lnTo>
                    <a:pt x="842" y="131"/>
                  </a:lnTo>
                  <a:lnTo>
                    <a:pt x="845" y="126"/>
                  </a:lnTo>
                  <a:lnTo>
                    <a:pt x="769" y="112"/>
                  </a:lnTo>
                  <a:lnTo>
                    <a:pt x="762" y="110"/>
                  </a:lnTo>
                  <a:lnTo>
                    <a:pt x="738" y="105"/>
                  </a:lnTo>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moveTo>
                    <a:pt x="153" y="72"/>
                  </a:moveTo>
                  <a:lnTo>
                    <a:pt x="146" y="72"/>
                  </a:lnTo>
                  <a:lnTo>
                    <a:pt x="111" y="107"/>
                  </a:lnTo>
                  <a:lnTo>
                    <a:pt x="108" y="112"/>
                  </a:lnTo>
                  <a:lnTo>
                    <a:pt x="92" y="129"/>
                  </a:lnTo>
                  <a:lnTo>
                    <a:pt x="99" y="129"/>
                  </a:lnTo>
                  <a:lnTo>
                    <a:pt x="108" y="117"/>
                  </a:lnTo>
                  <a:lnTo>
                    <a:pt x="113" y="114"/>
                  </a:lnTo>
                  <a:lnTo>
                    <a:pt x="153" y="72"/>
                  </a:lnTo>
                  <a:moveTo>
                    <a:pt x="544" y="67"/>
                  </a:moveTo>
                  <a:lnTo>
                    <a:pt x="546" y="72"/>
                  </a:lnTo>
                  <a:lnTo>
                    <a:pt x="575" y="76"/>
                  </a:lnTo>
                  <a:lnTo>
                    <a:pt x="589" y="74"/>
                  </a:lnTo>
                  <a:lnTo>
                    <a:pt x="544" y="67"/>
                  </a:lnTo>
                  <a:moveTo>
                    <a:pt x="501" y="57"/>
                  </a:moveTo>
                  <a:lnTo>
                    <a:pt x="499" y="62"/>
                  </a:lnTo>
                  <a:lnTo>
                    <a:pt x="525" y="67"/>
                  </a:lnTo>
                  <a:lnTo>
                    <a:pt x="530" y="67"/>
                  </a:lnTo>
                  <a:lnTo>
                    <a:pt x="542" y="69"/>
                  </a:lnTo>
                  <a:lnTo>
                    <a:pt x="539" y="65"/>
                  </a:lnTo>
                  <a:lnTo>
                    <a:pt x="530" y="62"/>
                  </a:lnTo>
                  <a:lnTo>
                    <a:pt x="525" y="62"/>
                  </a:lnTo>
                  <a:lnTo>
                    <a:pt x="501" y="57"/>
                  </a:lnTo>
                  <a:moveTo>
                    <a:pt x="478" y="53"/>
                  </a:moveTo>
                  <a:lnTo>
                    <a:pt x="459" y="53"/>
                  </a:lnTo>
                  <a:lnTo>
                    <a:pt x="494" y="60"/>
                  </a:lnTo>
                  <a:lnTo>
                    <a:pt x="497" y="57"/>
                  </a:lnTo>
                  <a:lnTo>
                    <a:pt x="478" y="53"/>
                  </a:lnTo>
                  <a:moveTo>
                    <a:pt x="449" y="48"/>
                  </a:moveTo>
                  <a:lnTo>
                    <a:pt x="449" y="50"/>
                  </a:lnTo>
                  <a:lnTo>
                    <a:pt x="461" y="50"/>
                  </a:lnTo>
                  <a:lnTo>
                    <a:pt x="449" y="48"/>
                  </a:lnTo>
                  <a:moveTo>
                    <a:pt x="184" y="34"/>
                  </a:moveTo>
                  <a:lnTo>
                    <a:pt x="151" y="67"/>
                  </a:lnTo>
                  <a:lnTo>
                    <a:pt x="158" y="67"/>
                  </a:lnTo>
                  <a:lnTo>
                    <a:pt x="187" y="36"/>
                  </a:lnTo>
                  <a:lnTo>
                    <a:pt x="184" y="34"/>
                  </a:lnTo>
                  <a:moveTo>
                    <a:pt x="203" y="12"/>
                  </a:moveTo>
                  <a:lnTo>
                    <a:pt x="187" y="29"/>
                  </a:lnTo>
                  <a:lnTo>
                    <a:pt x="191" y="34"/>
                  </a:lnTo>
                  <a:lnTo>
                    <a:pt x="203" y="19"/>
                  </a:lnTo>
                  <a:lnTo>
                    <a:pt x="203" y="12"/>
                  </a:lnTo>
                  <a:moveTo>
                    <a:pt x="213" y="3"/>
                  </a:moveTo>
                  <a:lnTo>
                    <a:pt x="208" y="8"/>
                  </a:lnTo>
                  <a:lnTo>
                    <a:pt x="208" y="8"/>
                  </a:lnTo>
                  <a:lnTo>
                    <a:pt x="210" y="10"/>
                  </a:lnTo>
                  <a:lnTo>
                    <a:pt x="215" y="8"/>
                  </a:lnTo>
                  <a:lnTo>
                    <a:pt x="215" y="3"/>
                  </a:lnTo>
                  <a:lnTo>
                    <a:pt x="213" y="3"/>
                  </a:lnTo>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moveTo>
                    <a:pt x="217" y="0"/>
                  </a:moveTo>
                  <a:lnTo>
                    <a:pt x="217" y="0"/>
                  </a:lnTo>
                  <a:lnTo>
                    <a:pt x="220" y="3"/>
                  </a:lnTo>
                  <a:lnTo>
                    <a:pt x="222" y="0"/>
                  </a:lnTo>
                  <a:lnTo>
                    <a:pt x="217" y="0"/>
                  </a:lnTo>
                  <a:lnTo>
                    <a:pt x="21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0" name="Freeform 20"/>
            <p:cNvSpPr>
              <a:spLocks noEditPoints="1"/>
            </p:cNvSpPr>
            <p:nvPr/>
          </p:nvSpPr>
          <p:spPr bwMode="auto">
            <a:xfrm>
              <a:off x="7667070" y="3210522"/>
              <a:ext cx="2241711" cy="296010"/>
            </a:xfrm>
            <a:custGeom>
              <a:avLst/>
              <a:gdLst>
                <a:gd name="T0" fmla="*/ 516 w 529"/>
                <a:gd name="T1" fmla="*/ 74 h 77"/>
                <a:gd name="T2" fmla="*/ 520 w 529"/>
                <a:gd name="T3" fmla="*/ 71 h 77"/>
                <a:gd name="T4" fmla="*/ 450 w 529"/>
                <a:gd name="T5" fmla="*/ 68 h 77"/>
                <a:gd name="T6" fmla="*/ 459 w 529"/>
                <a:gd name="T7" fmla="*/ 70 h 77"/>
                <a:gd name="T8" fmla="*/ 460 w 529"/>
                <a:gd name="T9" fmla="*/ 69 h 77"/>
                <a:gd name="T10" fmla="*/ 436 w 529"/>
                <a:gd name="T11" fmla="*/ 68 h 77"/>
                <a:gd name="T12" fmla="*/ 434 w 529"/>
                <a:gd name="T13" fmla="*/ 68 h 77"/>
                <a:gd name="T14" fmla="*/ 429 w 529"/>
                <a:gd name="T15" fmla="*/ 66 h 77"/>
                <a:gd name="T16" fmla="*/ 499 w 529"/>
                <a:gd name="T17" fmla="*/ 59 h 77"/>
                <a:gd name="T18" fmla="*/ 348 w 529"/>
                <a:gd name="T19" fmla="*/ 58 h 77"/>
                <a:gd name="T20" fmla="*/ 399 w 529"/>
                <a:gd name="T21" fmla="*/ 65 h 77"/>
                <a:gd name="T22" fmla="*/ 365 w 529"/>
                <a:gd name="T23" fmla="*/ 60 h 77"/>
                <a:gd name="T24" fmla="*/ 346 w 529"/>
                <a:gd name="T25" fmla="*/ 60 h 77"/>
                <a:gd name="T26" fmla="*/ 328 w 529"/>
                <a:gd name="T27" fmla="*/ 58 h 77"/>
                <a:gd name="T28" fmla="*/ 332 w 529"/>
                <a:gd name="T29" fmla="*/ 57 h 77"/>
                <a:gd name="T30" fmla="*/ 297 w 529"/>
                <a:gd name="T31" fmla="*/ 56 h 77"/>
                <a:gd name="T32" fmla="*/ 299 w 529"/>
                <a:gd name="T33" fmla="*/ 54 h 77"/>
                <a:gd name="T34" fmla="*/ 267 w 529"/>
                <a:gd name="T35" fmla="*/ 51 h 77"/>
                <a:gd name="T36" fmla="*/ 254 w 529"/>
                <a:gd name="T37" fmla="*/ 52 h 77"/>
                <a:gd name="T38" fmla="*/ 242 w 529"/>
                <a:gd name="T39" fmla="*/ 51 h 77"/>
                <a:gd name="T40" fmla="*/ 232 w 529"/>
                <a:gd name="T41" fmla="*/ 48 h 77"/>
                <a:gd name="T42" fmla="*/ 216 w 529"/>
                <a:gd name="T43" fmla="*/ 46 h 77"/>
                <a:gd name="T44" fmla="*/ 220 w 529"/>
                <a:gd name="T45" fmla="*/ 47 h 77"/>
                <a:gd name="T46" fmla="*/ 214 w 529"/>
                <a:gd name="T47" fmla="*/ 46 h 77"/>
                <a:gd name="T48" fmla="*/ 168 w 529"/>
                <a:gd name="T49" fmla="*/ 42 h 77"/>
                <a:gd name="T50" fmla="*/ 149 w 529"/>
                <a:gd name="T51" fmla="*/ 42 h 77"/>
                <a:gd name="T52" fmla="*/ 140 w 529"/>
                <a:gd name="T53" fmla="*/ 40 h 77"/>
                <a:gd name="T54" fmla="*/ 116 w 529"/>
                <a:gd name="T55" fmla="*/ 37 h 77"/>
                <a:gd name="T56" fmla="*/ 470 w 529"/>
                <a:gd name="T57" fmla="*/ 37 h 77"/>
                <a:gd name="T58" fmla="*/ 482 w 529"/>
                <a:gd name="T59" fmla="*/ 47 h 77"/>
                <a:gd name="T60" fmla="*/ 479 w 529"/>
                <a:gd name="T61" fmla="*/ 44 h 77"/>
                <a:gd name="T62" fmla="*/ 466 w 529"/>
                <a:gd name="T63" fmla="*/ 37 h 77"/>
                <a:gd name="T64" fmla="*/ 103 w 529"/>
                <a:gd name="T65" fmla="*/ 38 h 77"/>
                <a:gd name="T66" fmla="*/ 93 w 529"/>
                <a:gd name="T67" fmla="*/ 35 h 77"/>
                <a:gd name="T68" fmla="*/ 465 w 529"/>
                <a:gd name="T69" fmla="*/ 34 h 77"/>
                <a:gd name="T70" fmla="*/ 83 w 529"/>
                <a:gd name="T71" fmla="*/ 34 h 77"/>
                <a:gd name="T72" fmla="*/ 14 w 529"/>
                <a:gd name="T73" fmla="*/ 30 h 77"/>
                <a:gd name="T74" fmla="*/ 49 w 529"/>
                <a:gd name="T75" fmla="*/ 21 h 77"/>
                <a:gd name="T76" fmla="*/ 130 w 529"/>
                <a:gd name="T77" fmla="*/ 16 h 77"/>
                <a:gd name="T78" fmla="*/ 51 w 529"/>
                <a:gd name="T79" fmla="*/ 22 h 77"/>
                <a:gd name="T80" fmla="*/ 130 w 529"/>
                <a:gd name="T81" fmla="*/ 16 h 77"/>
                <a:gd name="T82" fmla="*/ 132 w 529"/>
                <a:gd name="T83" fmla="*/ 16 h 77"/>
                <a:gd name="T84" fmla="*/ 180 w 529"/>
                <a:gd name="T85" fmla="*/ 15 h 77"/>
                <a:gd name="T86" fmla="*/ 186 w 529"/>
                <a:gd name="T87" fmla="*/ 13 h 77"/>
                <a:gd name="T88" fmla="*/ 201 w 529"/>
                <a:gd name="T89" fmla="*/ 12 h 77"/>
                <a:gd name="T90" fmla="*/ 203 w 529"/>
                <a:gd name="T91" fmla="*/ 12 h 77"/>
                <a:gd name="T92" fmla="*/ 217 w 529"/>
                <a:gd name="T93" fmla="*/ 11 h 77"/>
                <a:gd name="T94" fmla="*/ 219 w 529"/>
                <a:gd name="T95" fmla="*/ 11 h 77"/>
                <a:gd name="T96" fmla="*/ 461 w 529"/>
                <a:gd name="T97" fmla="*/ 31 h 77"/>
                <a:gd name="T98" fmla="*/ 288 w 529"/>
                <a:gd name="T99" fmla="*/ 9 h 77"/>
                <a:gd name="T100" fmla="*/ 223 w 529"/>
                <a:gd name="T101" fmla="*/ 12 h 77"/>
                <a:gd name="T102" fmla="*/ 296 w 529"/>
                <a:gd name="T103" fmla="*/ 7 h 77"/>
                <a:gd name="T104" fmla="*/ 312 w 529"/>
                <a:gd name="T105" fmla="*/ 6 h 77"/>
                <a:gd name="T106" fmla="*/ 323 w 529"/>
                <a:gd name="T107" fmla="*/ 7 h 77"/>
                <a:gd name="T108" fmla="*/ 379 w 529"/>
                <a:gd name="T109" fmla="*/ 2 h 77"/>
                <a:gd name="T110" fmla="*/ 392 w 529"/>
                <a:gd name="T111" fmla="*/ 3 h 77"/>
                <a:gd name="T112" fmla="*/ 414 w 529"/>
                <a:gd name="T113" fmla="*/ 0 h 77"/>
                <a:gd name="T114" fmla="*/ 415 w 529"/>
                <a:gd name="T11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77">
                  <a:moveTo>
                    <a:pt x="516" y="74"/>
                  </a:moveTo>
                  <a:cubicBezTo>
                    <a:pt x="513" y="75"/>
                    <a:pt x="513" y="75"/>
                    <a:pt x="513" y="75"/>
                  </a:cubicBezTo>
                  <a:cubicBezTo>
                    <a:pt x="522" y="76"/>
                    <a:pt x="522" y="76"/>
                    <a:pt x="522" y="76"/>
                  </a:cubicBezTo>
                  <a:cubicBezTo>
                    <a:pt x="529" y="77"/>
                    <a:pt x="529" y="77"/>
                    <a:pt x="529" y="77"/>
                  </a:cubicBezTo>
                  <a:cubicBezTo>
                    <a:pt x="528" y="76"/>
                    <a:pt x="528" y="76"/>
                    <a:pt x="528" y="76"/>
                  </a:cubicBezTo>
                  <a:cubicBezTo>
                    <a:pt x="516" y="74"/>
                    <a:pt x="516" y="74"/>
                    <a:pt x="516" y="74"/>
                  </a:cubicBezTo>
                  <a:moveTo>
                    <a:pt x="494" y="72"/>
                  </a:moveTo>
                  <a:cubicBezTo>
                    <a:pt x="492" y="73"/>
                    <a:pt x="492" y="73"/>
                    <a:pt x="492" y="73"/>
                  </a:cubicBezTo>
                  <a:cubicBezTo>
                    <a:pt x="510" y="75"/>
                    <a:pt x="510" y="75"/>
                    <a:pt x="510" y="75"/>
                  </a:cubicBezTo>
                  <a:cubicBezTo>
                    <a:pt x="513" y="73"/>
                    <a:pt x="513" y="73"/>
                    <a:pt x="513" y="73"/>
                  </a:cubicBezTo>
                  <a:cubicBezTo>
                    <a:pt x="494" y="72"/>
                    <a:pt x="494" y="72"/>
                    <a:pt x="494" y="72"/>
                  </a:cubicBezTo>
                  <a:moveTo>
                    <a:pt x="520" y="71"/>
                  </a:moveTo>
                  <a:cubicBezTo>
                    <a:pt x="518" y="72"/>
                    <a:pt x="518" y="72"/>
                    <a:pt x="518" y="72"/>
                  </a:cubicBezTo>
                  <a:cubicBezTo>
                    <a:pt x="519" y="73"/>
                    <a:pt x="519" y="73"/>
                    <a:pt x="519" y="73"/>
                  </a:cubicBezTo>
                  <a:cubicBezTo>
                    <a:pt x="524" y="74"/>
                    <a:pt x="524" y="74"/>
                    <a:pt x="524" y="74"/>
                  </a:cubicBezTo>
                  <a:cubicBezTo>
                    <a:pt x="523" y="73"/>
                    <a:pt x="523" y="73"/>
                    <a:pt x="523" y="73"/>
                  </a:cubicBezTo>
                  <a:cubicBezTo>
                    <a:pt x="520" y="71"/>
                    <a:pt x="520" y="71"/>
                    <a:pt x="520" y="71"/>
                  </a:cubicBezTo>
                  <a:moveTo>
                    <a:pt x="450" y="68"/>
                  </a:moveTo>
                  <a:cubicBezTo>
                    <a:pt x="449" y="69"/>
                    <a:pt x="449" y="69"/>
                    <a:pt x="449" y="69"/>
                  </a:cubicBezTo>
                  <a:cubicBezTo>
                    <a:pt x="455" y="70"/>
                    <a:pt x="455" y="70"/>
                    <a:pt x="455" y="70"/>
                  </a:cubicBezTo>
                  <a:cubicBezTo>
                    <a:pt x="457" y="70"/>
                    <a:pt x="457" y="70"/>
                    <a:pt x="457" y="70"/>
                  </a:cubicBezTo>
                  <a:cubicBezTo>
                    <a:pt x="457" y="70"/>
                    <a:pt x="457" y="70"/>
                    <a:pt x="457" y="70"/>
                  </a:cubicBezTo>
                  <a:cubicBezTo>
                    <a:pt x="459" y="70"/>
                    <a:pt x="459" y="70"/>
                    <a:pt x="459" y="70"/>
                  </a:cubicBezTo>
                  <a:cubicBezTo>
                    <a:pt x="459" y="70"/>
                    <a:pt x="459" y="70"/>
                    <a:pt x="459" y="70"/>
                  </a:cubicBezTo>
                  <a:cubicBezTo>
                    <a:pt x="462" y="70"/>
                    <a:pt x="462" y="70"/>
                    <a:pt x="462" y="70"/>
                  </a:cubicBezTo>
                  <a:cubicBezTo>
                    <a:pt x="489" y="73"/>
                    <a:pt x="489" y="73"/>
                    <a:pt x="489" y="73"/>
                  </a:cubicBezTo>
                  <a:cubicBezTo>
                    <a:pt x="491" y="71"/>
                    <a:pt x="491" y="71"/>
                    <a:pt x="491" y="71"/>
                  </a:cubicBezTo>
                  <a:cubicBezTo>
                    <a:pt x="463" y="69"/>
                    <a:pt x="463" y="69"/>
                    <a:pt x="463" y="69"/>
                  </a:cubicBezTo>
                  <a:cubicBezTo>
                    <a:pt x="461" y="69"/>
                    <a:pt x="461" y="69"/>
                    <a:pt x="461" y="69"/>
                  </a:cubicBezTo>
                  <a:cubicBezTo>
                    <a:pt x="460" y="69"/>
                    <a:pt x="460" y="69"/>
                    <a:pt x="460" y="69"/>
                  </a:cubicBezTo>
                  <a:cubicBezTo>
                    <a:pt x="458" y="68"/>
                    <a:pt x="458" y="68"/>
                    <a:pt x="458" y="68"/>
                  </a:cubicBezTo>
                  <a:cubicBezTo>
                    <a:pt x="457" y="68"/>
                    <a:pt x="457" y="68"/>
                    <a:pt x="457" y="68"/>
                  </a:cubicBezTo>
                  <a:cubicBezTo>
                    <a:pt x="455" y="68"/>
                    <a:pt x="455" y="68"/>
                    <a:pt x="455" y="68"/>
                  </a:cubicBezTo>
                  <a:cubicBezTo>
                    <a:pt x="450" y="68"/>
                    <a:pt x="450" y="68"/>
                    <a:pt x="450" y="68"/>
                  </a:cubicBezTo>
                  <a:moveTo>
                    <a:pt x="435" y="66"/>
                  </a:moveTo>
                  <a:cubicBezTo>
                    <a:pt x="436" y="68"/>
                    <a:pt x="436" y="68"/>
                    <a:pt x="436" y="68"/>
                  </a:cubicBezTo>
                  <a:cubicBezTo>
                    <a:pt x="447" y="69"/>
                    <a:pt x="447" y="69"/>
                    <a:pt x="447" y="69"/>
                  </a:cubicBezTo>
                  <a:cubicBezTo>
                    <a:pt x="448" y="67"/>
                    <a:pt x="448" y="67"/>
                    <a:pt x="448" y="67"/>
                  </a:cubicBezTo>
                  <a:cubicBezTo>
                    <a:pt x="435" y="66"/>
                    <a:pt x="435" y="66"/>
                    <a:pt x="435" y="66"/>
                  </a:cubicBezTo>
                  <a:moveTo>
                    <a:pt x="433" y="66"/>
                  </a:moveTo>
                  <a:cubicBezTo>
                    <a:pt x="431" y="68"/>
                    <a:pt x="431" y="68"/>
                    <a:pt x="431" y="68"/>
                  </a:cubicBezTo>
                  <a:cubicBezTo>
                    <a:pt x="434" y="68"/>
                    <a:pt x="434" y="68"/>
                    <a:pt x="434" y="68"/>
                  </a:cubicBezTo>
                  <a:cubicBezTo>
                    <a:pt x="433" y="66"/>
                    <a:pt x="433" y="66"/>
                    <a:pt x="433" y="66"/>
                  </a:cubicBezTo>
                  <a:moveTo>
                    <a:pt x="429" y="66"/>
                  </a:moveTo>
                  <a:cubicBezTo>
                    <a:pt x="427" y="67"/>
                    <a:pt x="427" y="67"/>
                    <a:pt x="427" y="67"/>
                  </a:cubicBezTo>
                  <a:cubicBezTo>
                    <a:pt x="428" y="67"/>
                    <a:pt x="428" y="67"/>
                    <a:pt x="428" y="67"/>
                  </a:cubicBezTo>
                  <a:cubicBezTo>
                    <a:pt x="430" y="66"/>
                    <a:pt x="430" y="66"/>
                    <a:pt x="430" y="66"/>
                  </a:cubicBezTo>
                  <a:cubicBezTo>
                    <a:pt x="429" y="66"/>
                    <a:pt x="429" y="66"/>
                    <a:pt x="429" y="66"/>
                  </a:cubicBezTo>
                  <a:moveTo>
                    <a:pt x="508" y="63"/>
                  </a:moveTo>
                  <a:cubicBezTo>
                    <a:pt x="506" y="64"/>
                    <a:pt x="506" y="64"/>
                    <a:pt x="506" y="64"/>
                  </a:cubicBezTo>
                  <a:cubicBezTo>
                    <a:pt x="517" y="71"/>
                    <a:pt x="517" y="71"/>
                    <a:pt x="517" y="71"/>
                  </a:cubicBezTo>
                  <a:cubicBezTo>
                    <a:pt x="518" y="70"/>
                    <a:pt x="518" y="70"/>
                    <a:pt x="518" y="70"/>
                  </a:cubicBezTo>
                  <a:cubicBezTo>
                    <a:pt x="508" y="63"/>
                    <a:pt x="508" y="63"/>
                    <a:pt x="508" y="63"/>
                  </a:cubicBezTo>
                  <a:moveTo>
                    <a:pt x="499" y="59"/>
                  </a:moveTo>
                  <a:cubicBezTo>
                    <a:pt x="499" y="59"/>
                    <a:pt x="499" y="59"/>
                    <a:pt x="499" y="59"/>
                  </a:cubicBezTo>
                  <a:cubicBezTo>
                    <a:pt x="505" y="63"/>
                    <a:pt x="505" y="63"/>
                    <a:pt x="505" y="63"/>
                  </a:cubicBezTo>
                  <a:cubicBezTo>
                    <a:pt x="507" y="62"/>
                    <a:pt x="507" y="62"/>
                    <a:pt x="507" y="62"/>
                  </a:cubicBezTo>
                  <a:cubicBezTo>
                    <a:pt x="503" y="59"/>
                    <a:pt x="503" y="59"/>
                    <a:pt x="503" y="59"/>
                  </a:cubicBezTo>
                  <a:cubicBezTo>
                    <a:pt x="499" y="59"/>
                    <a:pt x="499" y="59"/>
                    <a:pt x="499" y="59"/>
                  </a:cubicBezTo>
                  <a:moveTo>
                    <a:pt x="348" y="58"/>
                  </a:moveTo>
                  <a:cubicBezTo>
                    <a:pt x="348" y="60"/>
                    <a:pt x="348" y="60"/>
                    <a:pt x="348" y="60"/>
                  </a:cubicBezTo>
                  <a:cubicBezTo>
                    <a:pt x="362" y="61"/>
                    <a:pt x="362" y="61"/>
                    <a:pt x="362" y="61"/>
                  </a:cubicBezTo>
                  <a:cubicBezTo>
                    <a:pt x="364" y="62"/>
                    <a:pt x="364" y="62"/>
                    <a:pt x="364" y="62"/>
                  </a:cubicBezTo>
                  <a:cubicBezTo>
                    <a:pt x="365" y="62"/>
                    <a:pt x="365" y="62"/>
                    <a:pt x="365" y="62"/>
                  </a:cubicBezTo>
                  <a:cubicBezTo>
                    <a:pt x="387" y="64"/>
                    <a:pt x="387" y="64"/>
                    <a:pt x="387" y="64"/>
                  </a:cubicBezTo>
                  <a:cubicBezTo>
                    <a:pt x="399" y="65"/>
                    <a:pt x="399" y="65"/>
                    <a:pt x="399" y="65"/>
                  </a:cubicBezTo>
                  <a:cubicBezTo>
                    <a:pt x="424" y="67"/>
                    <a:pt x="424" y="67"/>
                    <a:pt x="424" y="67"/>
                  </a:cubicBezTo>
                  <a:cubicBezTo>
                    <a:pt x="426" y="65"/>
                    <a:pt x="426" y="65"/>
                    <a:pt x="426" y="65"/>
                  </a:cubicBezTo>
                  <a:cubicBezTo>
                    <a:pt x="411" y="64"/>
                    <a:pt x="411" y="64"/>
                    <a:pt x="411" y="64"/>
                  </a:cubicBezTo>
                  <a:cubicBezTo>
                    <a:pt x="399" y="63"/>
                    <a:pt x="399" y="63"/>
                    <a:pt x="399" y="63"/>
                  </a:cubicBezTo>
                  <a:cubicBezTo>
                    <a:pt x="369" y="60"/>
                    <a:pt x="369" y="60"/>
                    <a:pt x="369" y="60"/>
                  </a:cubicBezTo>
                  <a:cubicBezTo>
                    <a:pt x="365" y="60"/>
                    <a:pt x="365" y="60"/>
                    <a:pt x="365" y="60"/>
                  </a:cubicBezTo>
                  <a:cubicBezTo>
                    <a:pt x="365" y="60"/>
                    <a:pt x="365" y="60"/>
                    <a:pt x="365" y="60"/>
                  </a:cubicBezTo>
                  <a:cubicBezTo>
                    <a:pt x="363" y="60"/>
                    <a:pt x="363" y="60"/>
                    <a:pt x="363" y="60"/>
                  </a:cubicBezTo>
                  <a:cubicBezTo>
                    <a:pt x="348" y="58"/>
                    <a:pt x="348" y="58"/>
                    <a:pt x="348" y="58"/>
                  </a:cubicBezTo>
                  <a:moveTo>
                    <a:pt x="344" y="58"/>
                  </a:moveTo>
                  <a:cubicBezTo>
                    <a:pt x="344" y="60"/>
                    <a:pt x="344" y="60"/>
                    <a:pt x="344" y="60"/>
                  </a:cubicBezTo>
                  <a:cubicBezTo>
                    <a:pt x="346" y="60"/>
                    <a:pt x="346" y="60"/>
                    <a:pt x="346" y="60"/>
                  </a:cubicBezTo>
                  <a:cubicBezTo>
                    <a:pt x="346" y="58"/>
                    <a:pt x="346" y="58"/>
                    <a:pt x="346" y="58"/>
                  </a:cubicBezTo>
                  <a:cubicBezTo>
                    <a:pt x="344" y="58"/>
                    <a:pt x="344" y="58"/>
                    <a:pt x="344" y="58"/>
                  </a:cubicBezTo>
                  <a:moveTo>
                    <a:pt x="316" y="56"/>
                  </a:moveTo>
                  <a:cubicBezTo>
                    <a:pt x="318" y="57"/>
                    <a:pt x="318" y="57"/>
                    <a:pt x="318" y="57"/>
                  </a:cubicBezTo>
                  <a:cubicBezTo>
                    <a:pt x="326" y="58"/>
                    <a:pt x="326" y="58"/>
                    <a:pt x="326" y="58"/>
                  </a:cubicBezTo>
                  <a:cubicBezTo>
                    <a:pt x="328" y="58"/>
                    <a:pt x="328" y="58"/>
                    <a:pt x="328" y="58"/>
                  </a:cubicBezTo>
                  <a:cubicBezTo>
                    <a:pt x="330" y="59"/>
                    <a:pt x="330" y="59"/>
                    <a:pt x="330" y="59"/>
                  </a:cubicBezTo>
                  <a:cubicBezTo>
                    <a:pt x="332" y="59"/>
                    <a:pt x="332" y="59"/>
                    <a:pt x="332" y="59"/>
                  </a:cubicBezTo>
                  <a:cubicBezTo>
                    <a:pt x="342" y="60"/>
                    <a:pt x="342" y="60"/>
                    <a:pt x="342" y="60"/>
                  </a:cubicBezTo>
                  <a:cubicBezTo>
                    <a:pt x="342" y="58"/>
                    <a:pt x="342" y="58"/>
                    <a:pt x="342" y="58"/>
                  </a:cubicBezTo>
                  <a:cubicBezTo>
                    <a:pt x="334" y="57"/>
                    <a:pt x="334" y="57"/>
                    <a:pt x="334" y="57"/>
                  </a:cubicBezTo>
                  <a:cubicBezTo>
                    <a:pt x="332" y="57"/>
                    <a:pt x="332" y="57"/>
                    <a:pt x="332" y="57"/>
                  </a:cubicBezTo>
                  <a:cubicBezTo>
                    <a:pt x="328" y="57"/>
                    <a:pt x="328" y="57"/>
                    <a:pt x="328" y="57"/>
                  </a:cubicBezTo>
                  <a:cubicBezTo>
                    <a:pt x="326" y="56"/>
                    <a:pt x="326" y="56"/>
                    <a:pt x="326" y="56"/>
                  </a:cubicBezTo>
                  <a:cubicBezTo>
                    <a:pt x="316" y="56"/>
                    <a:pt x="316" y="56"/>
                    <a:pt x="316" y="56"/>
                  </a:cubicBezTo>
                  <a:moveTo>
                    <a:pt x="297" y="55"/>
                  </a:moveTo>
                  <a:cubicBezTo>
                    <a:pt x="297" y="56"/>
                    <a:pt x="297" y="56"/>
                    <a:pt x="297" y="56"/>
                  </a:cubicBezTo>
                  <a:cubicBezTo>
                    <a:pt x="297" y="56"/>
                    <a:pt x="297" y="56"/>
                    <a:pt x="297" y="56"/>
                  </a:cubicBezTo>
                  <a:cubicBezTo>
                    <a:pt x="297" y="55"/>
                    <a:pt x="297" y="55"/>
                    <a:pt x="297" y="55"/>
                  </a:cubicBezTo>
                  <a:moveTo>
                    <a:pt x="299" y="54"/>
                  </a:moveTo>
                  <a:cubicBezTo>
                    <a:pt x="299" y="56"/>
                    <a:pt x="299" y="56"/>
                    <a:pt x="299" y="56"/>
                  </a:cubicBezTo>
                  <a:cubicBezTo>
                    <a:pt x="315" y="57"/>
                    <a:pt x="315" y="57"/>
                    <a:pt x="315" y="57"/>
                  </a:cubicBezTo>
                  <a:cubicBezTo>
                    <a:pt x="314" y="55"/>
                    <a:pt x="314" y="55"/>
                    <a:pt x="314" y="55"/>
                  </a:cubicBezTo>
                  <a:cubicBezTo>
                    <a:pt x="299" y="54"/>
                    <a:pt x="299" y="54"/>
                    <a:pt x="299" y="54"/>
                  </a:cubicBezTo>
                  <a:moveTo>
                    <a:pt x="272" y="52"/>
                  </a:moveTo>
                  <a:cubicBezTo>
                    <a:pt x="272" y="53"/>
                    <a:pt x="272" y="53"/>
                    <a:pt x="272" y="53"/>
                  </a:cubicBezTo>
                  <a:cubicBezTo>
                    <a:pt x="295" y="55"/>
                    <a:pt x="295" y="55"/>
                    <a:pt x="295" y="55"/>
                  </a:cubicBezTo>
                  <a:cubicBezTo>
                    <a:pt x="296" y="54"/>
                    <a:pt x="296" y="54"/>
                    <a:pt x="296" y="54"/>
                  </a:cubicBezTo>
                  <a:cubicBezTo>
                    <a:pt x="272" y="52"/>
                    <a:pt x="272" y="52"/>
                    <a:pt x="272" y="52"/>
                  </a:cubicBezTo>
                  <a:moveTo>
                    <a:pt x="267" y="51"/>
                  </a:moveTo>
                  <a:cubicBezTo>
                    <a:pt x="270" y="53"/>
                    <a:pt x="270" y="53"/>
                    <a:pt x="270" y="53"/>
                  </a:cubicBezTo>
                  <a:cubicBezTo>
                    <a:pt x="270" y="53"/>
                    <a:pt x="270" y="53"/>
                    <a:pt x="270" y="53"/>
                  </a:cubicBezTo>
                  <a:cubicBezTo>
                    <a:pt x="270" y="51"/>
                    <a:pt x="270" y="51"/>
                    <a:pt x="270" y="51"/>
                  </a:cubicBezTo>
                  <a:cubicBezTo>
                    <a:pt x="267" y="51"/>
                    <a:pt x="267" y="51"/>
                    <a:pt x="267" y="51"/>
                  </a:cubicBezTo>
                  <a:moveTo>
                    <a:pt x="252" y="50"/>
                  </a:moveTo>
                  <a:cubicBezTo>
                    <a:pt x="254" y="52"/>
                    <a:pt x="254" y="52"/>
                    <a:pt x="254" y="52"/>
                  </a:cubicBezTo>
                  <a:cubicBezTo>
                    <a:pt x="267" y="53"/>
                    <a:pt x="267" y="53"/>
                    <a:pt x="267" y="53"/>
                  </a:cubicBezTo>
                  <a:cubicBezTo>
                    <a:pt x="264" y="51"/>
                    <a:pt x="264" y="51"/>
                    <a:pt x="264" y="51"/>
                  </a:cubicBezTo>
                  <a:cubicBezTo>
                    <a:pt x="252" y="50"/>
                    <a:pt x="252" y="50"/>
                    <a:pt x="252" y="50"/>
                  </a:cubicBezTo>
                  <a:moveTo>
                    <a:pt x="232" y="48"/>
                  </a:moveTo>
                  <a:cubicBezTo>
                    <a:pt x="234" y="50"/>
                    <a:pt x="234" y="50"/>
                    <a:pt x="234" y="50"/>
                  </a:cubicBezTo>
                  <a:cubicBezTo>
                    <a:pt x="242" y="51"/>
                    <a:pt x="242" y="51"/>
                    <a:pt x="242" y="51"/>
                  </a:cubicBezTo>
                  <a:cubicBezTo>
                    <a:pt x="244" y="51"/>
                    <a:pt x="244" y="51"/>
                    <a:pt x="244" y="51"/>
                  </a:cubicBezTo>
                  <a:cubicBezTo>
                    <a:pt x="251" y="51"/>
                    <a:pt x="251" y="51"/>
                    <a:pt x="251" y="51"/>
                  </a:cubicBezTo>
                  <a:cubicBezTo>
                    <a:pt x="249" y="49"/>
                    <a:pt x="249" y="49"/>
                    <a:pt x="249" y="49"/>
                  </a:cubicBezTo>
                  <a:cubicBezTo>
                    <a:pt x="246" y="49"/>
                    <a:pt x="246" y="49"/>
                    <a:pt x="246" y="49"/>
                  </a:cubicBezTo>
                  <a:cubicBezTo>
                    <a:pt x="243" y="49"/>
                    <a:pt x="243" y="49"/>
                    <a:pt x="243" y="49"/>
                  </a:cubicBezTo>
                  <a:cubicBezTo>
                    <a:pt x="232" y="48"/>
                    <a:pt x="232" y="48"/>
                    <a:pt x="232" y="48"/>
                  </a:cubicBezTo>
                  <a:moveTo>
                    <a:pt x="227" y="47"/>
                  </a:moveTo>
                  <a:cubicBezTo>
                    <a:pt x="225" y="49"/>
                    <a:pt x="225" y="49"/>
                    <a:pt x="225" y="49"/>
                  </a:cubicBezTo>
                  <a:cubicBezTo>
                    <a:pt x="231" y="50"/>
                    <a:pt x="231" y="50"/>
                    <a:pt x="231" y="50"/>
                  </a:cubicBezTo>
                  <a:cubicBezTo>
                    <a:pt x="229" y="48"/>
                    <a:pt x="229" y="48"/>
                    <a:pt x="229" y="48"/>
                  </a:cubicBezTo>
                  <a:cubicBezTo>
                    <a:pt x="227" y="47"/>
                    <a:pt x="227" y="47"/>
                    <a:pt x="227" y="47"/>
                  </a:cubicBezTo>
                  <a:moveTo>
                    <a:pt x="216" y="46"/>
                  </a:moveTo>
                  <a:cubicBezTo>
                    <a:pt x="216" y="48"/>
                    <a:pt x="216" y="48"/>
                    <a:pt x="216" y="48"/>
                  </a:cubicBezTo>
                  <a:cubicBezTo>
                    <a:pt x="219" y="48"/>
                    <a:pt x="219" y="48"/>
                    <a:pt x="219" y="48"/>
                  </a:cubicBezTo>
                  <a:cubicBezTo>
                    <a:pt x="220" y="49"/>
                    <a:pt x="220" y="49"/>
                    <a:pt x="220" y="49"/>
                  </a:cubicBezTo>
                  <a:cubicBezTo>
                    <a:pt x="222" y="49"/>
                    <a:pt x="222" y="49"/>
                    <a:pt x="222" y="49"/>
                  </a:cubicBezTo>
                  <a:cubicBezTo>
                    <a:pt x="225" y="47"/>
                    <a:pt x="225" y="47"/>
                    <a:pt x="225" y="47"/>
                  </a:cubicBezTo>
                  <a:cubicBezTo>
                    <a:pt x="220" y="47"/>
                    <a:pt x="220" y="47"/>
                    <a:pt x="220" y="47"/>
                  </a:cubicBezTo>
                  <a:cubicBezTo>
                    <a:pt x="218" y="47"/>
                    <a:pt x="218" y="47"/>
                    <a:pt x="218" y="47"/>
                  </a:cubicBezTo>
                  <a:cubicBezTo>
                    <a:pt x="216" y="46"/>
                    <a:pt x="216" y="46"/>
                    <a:pt x="216" y="46"/>
                  </a:cubicBezTo>
                  <a:moveTo>
                    <a:pt x="186" y="44"/>
                  </a:moveTo>
                  <a:cubicBezTo>
                    <a:pt x="186" y="46"/>
                    <a:pt x="186" y="46"/>
                    <a:pt x="186" y="46"/>
                  </a:cubicBezTo>
                  <a:cubicBezTo>
                    <a:pt x="214" y="48"/>
                    <a:pt x="214" y="48"/>
                    <a:pt x="214" y="48"/>
                  </a:cubicBezTo>
                  <a:cubicBezTo>
                    <a:pt x="214" y="46"/>
                    <a:pt x="214" y="46"/>
                    <a:pt x="214" y="46"/>
                  </a:cubicBezTo>
                  <a:cubicBezTo>
                    <a:pt x="186" y="44"/>
                    <a:pt x="186" y="44"/>
                    <a:pt x="186" y="44"/>
                  </a:cubicBezTo>
                  <a:moveTo>
                    <a:pt x="168" y="42"/>
                  </a:moveTo>
                  <a:cubicBezTo>
                    <a:pt x="167" y="44"/>
                    <a:pt x="167" y="44"/>
                    <a:pt x="167" y="44"/>
                  </a:cubicBezTo>
                  <a:cubicBezTo>
                    <a:pt x="184" y="45"/>
                    <a:pt x="184" y="45"/>
                    <a:pt x="184" y="45"/>
                  </a:cubicBezTo>
                  <a:cubicBezTo>
                    <a:pt x="184" y="44"/>
                    <a:pt x="184" y="44"/>
                    <a:pt x="184" y="44"/>
                  </a:cubicBezTo>
                  <a:cubicBezTo>
                    <a:pt x="168" y="42"/>
                    <a:pt x="168" y="42"/>
                    <a:pt x="168" y="42"/>
                  </a:cubicBezTo>
                  <a:moveTo>
                    <a:pt x="120" y="38"/>
                  </a:moveTo>
                  <a:cubicBezTo>
                    <a:pt x="119" y="39"/>
                    <a:pt x="119" y="39"/>
                    <a:pt x="119" y="39"/>
                  </a:cubicBezTo>
                  <a:cubicBezTo>
                    <a:pt x="139" y="41"/>
                    <a:pt x="139" y="41"/>
                    <a:pt x="139" y="41"/>
                  </a:cubicBezTo>
                  <a:cubicBezTo>
                    <a:pt x="141" y="41"/>
                    <a:pt x="141" y="41"/>
                    <a:pt x="141" y="41"/>
                  </a:cubicBezTo>
                  <a:cubicBezTo>
                    <a:pt x="147" y="42"/>
                    <a:pt x="147" y="42"/>
                    <a:pt x="147" y="42"/>
                  </a:cubicBezTo>
                  <a:cubicBezTo>
                    <a:pt x="149" y="42"/>
                    <a:pt x="149" y="42"/>
                    <a:pt x="149" y="42"/>
                  </a:cubicBezTo>
                  <a:cubicBezTo>
                    <a:pt x="165" y="44"/>
                    <a:pt x="165" y="44"/>
                    <a:pt x="165" y="44"/>
                  </a:cubicBezTo>
                  <a:cubicBezTo>
                    <a:pt x="166" y="42"/>
                    <a:pt x="166" y="42"/>
                    <a:pt x="166" y="42"/>
                  </a:cubicBezTo>
                  <a:cubicBezTo>
                    <a:pt x="149" y="40"/>
                    <a:pt x="149" y="40"/>
                    <a:pt x="149" y="40"/>
                  </a:cubicBezTo>
                  <a:cubicBezTo>
                    <a:pt x="147" y="40"/>
                    <a:pt x="147" y="40"/>
                    <a:pt x="147" y="40"/>
                  </a:cubicBezTo>
                  <a:cubicBezTo>
                    <a:pt x="143" y="40"/>
                    <a:pt x="143" y="40"/>
                    <a:pt x="143" y="40"/>
                  </a:cubicBezTo>
                  <a:cubicBezTo>
                    <a:pt x="140" y="40"/>
                    <a:pt x="140" y="40"/>
                    <a:pt x="140" y="40"/>
                  </a:cubicBezTo>
                  <a:cubicBezTo>
                    <a:pt x="120" y="38"/>
                    <a:pt x="120" y="38"/>
                    <a:pt x="120" y="38"/>
                  </a:cubicBezTo>
                  <a:moveTo>
                    <a:pt x="116" y="37"/>
                  </a:moveTo>
                  <a:cubicBezTo>
                    <a:pt x="114" y="39"/>
                    <a:pt x="114" y="39"/>
                    <a:pt x="114" y="39"/>
                  </a:cubicBezTo>
                  <a:cubicBezTo>
                    <a:pt x="117" y="39"/>
                    <a:pt x="117" y="39"/>
                    <a:pt x="117" y="39"/>
                  </a:cubicBezTo>
                  <a:cubicBezTo>
                    <a:pt x="118" y="38"/>
                    <a:pt x="118" y="38"/>
                    <a:pt x="118" y="38"/>
                  </a:cubicBezTo>
                  <a:cubicBezTo>
                    <a:pt x="116" y="37"/>
                    <a:pt x="116" y="37"/>
                    <a:pt x="116" y="37"/>
                  </a:cubicBezTo>
                  <a:moveTo>
                    <a:pt x="112" y="37"/>
                  </a:moveTo>
                  <a:cubicBezTo>
                    <a:pt x="110" y="39"/>
                    <a:pt x="110" y="39"/>
                    <a:pt x="110" y="39"/>
                  </a:cubicBezTo>
                  <a:cubicBezTo>
                    <a:pt x="112" y="39"/>
                    <a:pt x="112" y="39"/>
                    <a:pt x="112" y="39"/>
                  </a:cubicBezTo>
                  <a:cubicBezTo>
                    <a:pt x="114" y="37"/>
                    <a:pt x="114" y="37"/>
                    <a:pt x="114" y="37"/>
                  </a:cubicBezTo>
                  <a:cubicBezTo>
                    <a:pt x="112" y="37"/>
                    <a:pt x="112" y="37"/>
                    <a:pt x="112" y="37"/>
                  </a:cubicBezTo>
                  <a:moveTo>
                    <a:pt x="470" y="37"/>
                  </a:moveTo>
                  <a:cubicBezTo>
                    <a:pt x="468" y="38"/>
                    <a:pt x="468" y="38"/>
                    <a:pt x="468" y="38"/>
                  </a:cubicBezTo>
                  <a:cubicBezTo>
                    <a:pt x="470" y="40"/>
                    <a:pt x="470" y="40"/>
                    <a:pt x="470" y="40"/>
                  </a:cubicBezTo>
                  <a:cubicBezTo>
                    <a:pt x="472" y="41"/>
                    <a:pt x="472" y="41"/>
                    <a:pt x="472" y="41"/>
                  </a:cubicBezTo>
                  <a:cubicBezTo>
                    <a:pt x="475" y="43"/>
                    <a:pt x="475" y="43"/>
                    <a:pt x="475" y="43"/>
                  </a:cubicBezTo>
                  <a:cubicBezTo>
                    <a:pt x="479" y="45"/>
                    <a:pt x="479" y="45"/>
                    <a:pt x="479" y="45"/>
                  </a:cubicBezTo>
                  <a:cubicBezTo>
                    <a:pt x="482" y="47"/>
                    <a:pt x="482" y="47"/>
                    <a:pt x="482" y="47"/>
                  </a:cubicBezTo>
                  <a:cubicBezTo>
                    <a:pt x="483" y="48"/>
                    <a:pt x="483" y="48"/>
                    <a:pt x="483" y="48"/>
                  </a:cubicBezTo>
                  <a:cubicBezTo>
                    <a:pt x="495" y="56"/>
                    <a:pt x="495" y="56"/>
                    <a:pt x="495" y="56"/>
                  </a:cubicBezTo>
                  <a:cubicBezTo>
                    <a:pt x="499" y="57"/>
                    <a:pt x="499" y="57"/>
                    <a:pt x="499" y="57"/>
                  </a:cubicBezTo>
                  <a:cubicBezTo>
                    <a:pt x="484" y="47"/>
                    <a:pt x="484" y="47"/>
                    <a:pt x="484" y="47"/>
                  </a:cubicBezTo>
                  <a:cubicBezTo>
                    <a:pt x="483" y="46"/>
                    <a:pt x="483" y="46"/>
                    <a:pt x="483" y="46"/>
                  </a:cubicBezTo>
                  <a:cubicBezTo>
                    <a:pt x="479" y="44"/>
                    <a:pt x="479" y="44"/>
                    <a:pt x="479" y="44"/>
                  </a:cubicBezTo>
                  <a:cubicBezTo>
                    <a:pt x="472" y="39"/>
                    <a:pt x="472" y="39"/>
                    <a:pt x="472" y="39"/>
                  </a:cubicBezTo>
                  <a:cubicBezTo>
                    <a:pt x="471" y="38"/>
                    <a:pt x="471" y="38"/>
                    <a:pt x="471" y="38"/>
                  </a:cubicBezTo>
                  <a:cubicBezTo>
                    <a:pt x="470" y="37"/>
                    <a:pt x="470" y="37"/>
                    <a:pt x="470" y="37"/>
                  </a:cubicBezTo>
                  <a:moveTo>
                    <a:pt x="467" y="35"/>
                  </a:moveTo>
                  <a:cubicBezTo>
                    <a:pt x="466" y="36"/>
                    <a:pt x="466" y="36"/>
                    <a:pt x="466" y="36"/>
                  </a:cubicBezTo>
                  <a:cubicBezTo>
                    <a:pt x="466" y="37"/>
                    <a:pt x="466" y="37"/>
                    <a:pt x="466" y="37"/>
                  </a:cubicBezTo>
                  <a:cubicBezTo>
                    <a:pt x="468" y="36"/>
                    <a:pt x="468" y="36"/>
                    <a:pt x="468" y="36"/>
                  </a:cubicBezTo>
                  <a:cubicBezTo>
                    <a:pt x="467" y="35"/>
                    <a:pt x="467" y="35"/>
                    <a:pt x="467" y="35"/>
                  </a:cubicBezTo>
                  <a:moveTo>
                    <a:pt x="93" y="35"/>
                  </a:moveTo>
                  <a:cubicBezTo>
                    <a:pt x="94" y="36"/>
                    <a:pt x="95" y="37"/>
                    <a:pt x="96" y="37"/>
                  </a:cubicBezTo>
                  <a:cubicBezTo>
                    <a:pt x="101" y="38"/>
                    <a:pt x="101" y="38"/>
                    <a:pt x="101" y="38"/>
                  </a:cubicBezTo>
                  <a:cubicBezTo>
                    <a:pt x="103" y="38"/>
                    <a:pt x="103" y="38"/>
                    <a:pt x="103" y="38"/>
                  </a:cubicBezTo>
                  <a:cubicBezTo>
                    <a:pt x="107" y="38"/>
                    <a:pt x="107" y="38"/>
                    <a:pt x="107" y="38"/>
                  </a:cubicBezTo>
                  <a:cubicBezTo>
                    <a:pt x="110" y="37"/>
                    <a:pt x="110" y="37"/>
                    <a:pt x="110" y="37"/>
                  </a:cubicBezTo>
                  <a:cubicBezTo>
                    <a:pt x="104" y="36"/>
                    <a:pt x="104" y="36"/>
                    <a:pt x="104" y="36"/>
                  </a:cubicBezTo>
                  <a:cubicBezTo>
                    <a:pt x="102" y="36"/>
                    <a:pt x="102" y="36"/>
                    <a:pt x="102" y="36"/>
                  </a:cubicBezTo>
                  <a:cubicBezTo>
                    <a:pt x="94" y="35"/>
                    <a:pt x="94" y="35"/>
                    <a:pt x="94" y="35"/>
                  </a:cubicBezTo>
                  <a:cubicBezTo>
                    <a:pt x="93" y="35"/>
                    <a:pt x="93" y="35"/>
                    <a:pt x="93" y="35"/>
                  </a:cubicBezTo>
                  <a:moveTo>
                    <a:pt x="462" y="32"/>
                  </a:moveTo>
                  <a:cubicBezTo>
                    <a:pt x="462" y="34"/>
                    <a:pt x="462" y="34"/>
                    <a:pt x="462" y="34"/>
                  </a:cubicBezTo>
                  <a:cubicBezTo>
                    <a:pt x="463" y="35"/>
                    <a:pt x="463" y="35"/>
                    <a:pt x="463" y="35"/>
                  </a:cubicBezTo>
                  <a:cubicBezTo>
                    <a:pt x="464" y="35"/>
                    <a:pt x="464" y="35"/>
                    <a:pt x="464" y="35"/>
                  </a:cubicBezTo>
                  <a:cubicBezTo>
                    <a:pt x="465" y="34"/>
                    <a:pt x="465" y="34"/>
                    <a:pt x="465" y="34"/>
                  </a:cubicBezTo>
                  <a:cubicBezTo>
                    <a:pt x="465" y="34"/>
                    <a:pt x="465" y="34"/>
                    <a:pt x="465" y="34"/>
                  </a:cubicBezTo>
                  <a:cubicBezTo>
                    <a:pt x="463" y="33"/>
                    <a:pt x="463" y="33"/>
                    <a:pt x="463" y="33"/>
                  </a:cubicBezTo>
                  <a:cubicBezTo>
                    <a:pt x="462" y="32"/>
                    <a:pt x="462" y="32"/>
                    <a:pt x="462" y="32"/>
                  </a:cubicBezTo>
                  <a:moveTo>
                    <a:pt x="50" y="31"/>
                  </a:moveTo>
                  <a:cubicBezTo>
                    <a:pt x="50" y="33"/>
                    <a:pt x="50" y="33"/>
                    <a:pt x="50" y="33"/>
                  </a:cubicBezTo>
                  <a:cubicBezTo>
                    <a:pt x="80" y="36"/>
                    <a:pt x="80" y="36"/>
                    <a:pt x="80" y="36"/>
                  </a:cubicBezTo>
                  <a:cubicBezTo>
                    <a:pt x="81" y="35"/>
                    <a:pt x="82" y="35"/>
                    <a:pt x="83" y="34"/>
                  </a:cubicBezTo>
                  <a:cubicBezTo>
                    <a:pt x="50" y="31"/>
                    <a:pt x="50" y="31"/>
                    <a:pt x="50" y="31"/>
                  </a:cubicBezTo>
                  <a:moveTo>
                    <a:pt x="1" y="27"/>
                  </a:moveTo>
                  <a:cubicBezTo>
                    <a:pt x="1" y="27"/>
                    <a:pt x="1" y="27"/>
                    <a:pt x="1" y="28"/>
                  </a:cubicBezTo>
                  <a:cubicBezTo>
                    <a:pt x="1" y="28"/>
                    <a:pt x="1" y="28"/>
                    <a:pt x="1" y="29"/>
                  </a:cubicBezTo>
                  <a:cubicBezTo>
                    <a:pt x="8" y="29"/>
                    <a:pt x="8" y="29"/>
                    <a:pt x="8" y="29"/>
                  </a:cubicBezTo>
                  <a:cubicBezTo>
                    <a:pt x="14" y="30"/>
                    <a:pt x="14" y="30"/>
                    <a:pt x="14" y="30"/>
                  </a:cubicBezTo>
                  <a:cubicBezTo>
                    <a:pt x="48" y="33"/>
                    <a:pt x="48" y="33"/>
                    <a:pt x="48" y="33"/>
                  </a:cubicBezTo>
                  <a:cubicBezTo>
                    <a:pt x="48" y="31"/>
                    <a:pt x="48" y="31"/>
                    <a:pt x="48" y="31"/>
                  </a:cubicBezTo>
                  <a:cubicBezTo>
                    <a:pt x="9" y="28"/>
                    <a:pt x="9" y="28"/>
                    <a:pt x="9" y="28"/>
                  </a:cubicBezTo>
                  <a:cubicBezTo>
                    <a:pt x="2" y="27"/>
                    <a:pt x="2" y="27"/>
                    <a:pt x="2" y="27"/>
                  </a:cubicBezTo>
                  <a:cubicBezTo>
                    <a:pt x="1" y="27"/>
                    <a:pt x="1" y="27"/>
                    <a:pt x="1" y="27"/>
                  </a:cubicBezTo>
                  <a:moveTo>
                    <a:pt x="49" y="21"/>
                  </a:moveTo>
                  <a:cubicBezTo>
                    <a:pt x="0" y="23"/>
                    <a:pt x="0" y="23"/>
                    <a:pt x="0" y="23"/>
                  </a:cubicBezTo>
                  <a:cubicBezTo>
                    <a:pt x="0" y="24"/>
                    <a:pt x="0" y="24"/>
                    <a:pt x="1" y="25"/>
                  </a:cubicBezTo>
                  <a:cubicBezTo>
                    <a:pt x="2" y="25"/>
                    <a:pt x="2" y="25"/>
                    <a:pt x="2" y="25"/>
                  </a:cubicBezTo>
                  <a:cubicBezTo>
                    <a:pt x="49" y="22"/>
                    <a:pt x="49" y="22"/>
                    <a:pt x="49" y="22"/>
                  </a:cubicBezTo>
                  <a:cubicBezTo>
                    <a:pt x="49" y="21"/>
                    <a:pt x="49" y="21"/>
                    <a:pt x="49" y="21"/>
                  </a:cubicBezTo>
                  <a:moveTo>
                    <a:pt x="130" y="16"/>
                  </a:moveTo>
                  <a:cubicBezTo>
                    <a:pt x="114" y="17"/>
                    <a:pt x="114" y="17"/>
                    <a:pt x="114" y="17"/>
                  </a:cubicBezTo>
                  <a:cubicBezTo>
                    <a:pt x="112" y="17"/>
                    <a:pt x="112" y="17"/>
                    <a:pt x="112" y="17"/>
                  </a:cubicBezTo>
                  <a:cubicBezTo>
                    <a:pt x="93" y="18"/>
                    <a:pt x="93" y="18"/>
                    <a:pt x="93" y="18"/>
                  </a:cubicBezTo>
                  <a:cubicBezTo>
                    <a:pt x="91" y="18"/>
                    <a:pt x="91" y="18"/>
                    <a:pt x="91" y="18"/>
                  </a:cubicBezTo>
                  <a:cubicBezTo>
                    <a:pt x="51" y="20"/>
                    <a:pt x="51" y="20"/>
                    <a:pt x="51" y="20"/>
                  </a:cubicBezTo>
                  <a:cubicBezTo>
                    <a:pt x="51" y="22"/>
                    <a:pt x="51" y="22"/>
                    <a:pt x="51" y="22"/>
                  </a:cubicBezTo>
                  <a:cubicBezTo>
                    <a:pt x="91" y="20"/>
                    <a:pt x="91" y="20"/>
                    <a:pt x="91" y="20"/>
                  </a:cubicBezTo>
                  <a:cubicBezTo>
                    <a:pt x="93" y="20"/>
                    <a:pt x="93" y="20"/>
                    <a:pt x="93" y="20"/>
                  </a:cubicBezTo>
                  <a:cubicBezTo>
                    <a:pt x="111" y="19"/>
                    <a:pt x="111" y="19"/>
                    <a:pt x="111" y="19"/>
                  </a:cubicBezTo>
                  <a:cubicBezTo>
                    <a:pt x="113" y="19"/>
                    <a:pt x="113" y="19"/>
                    <a:pt x="113" y="19"/>
                  </a:cubicBezTo>
                  <a:cubicBezTo>
                    <a:pt x="129" y="18"/>
                    <a:pt x="129" y="18"/>
                    <a:pt x="129" y="18"/>
                  </a:cubicBezTo>
                  <a:cubicBezTo>
                    <a:pt x="130" y="16"/>
                    <a:pt x="130" y="16"/>
                    <a:pt x="130" y="16"/>
                  </a:cubicBezTo>
                  <a:moveTo>
                    <a:pt x="181" y="13"/>
                  </a:moveTo>
                  <a:cubicBezTo>
                    <a:pt x="168" y="14"/>
                    <a:pt x="168" y="14"/>
                    <a:pt x="168" y="14"/>
                  </a:cubicBezTo>
                  <a:cubicBezTo>
                    <a:pt x="165" y="14"/>
                    <a:pt x="165" y="14"/>
                    <a:pt x="165" y="14"/>
                  </a:cubicBezTo>
                  <a:cubicBezTo>
                    <a:pt x="148" y="15"/>
                    <a:pt x="148" y="15"/>
                    <a:pt x="148" y="15"/>
                  </a:cubicBezTo>
                  <a:cubicBezTo>
                    <a:pt x="146" y="15"/>
                    <a:pt x="146" y="15"/>
                    <a:pt x="146" y="15"/>
                  </a:cubicBezTo>
                  <a:cubicBezTo>
                    <a:pt x="132" y="16"/>
                    <a:pt x="132" y="16"/>
                    <a:pt x="132" y="16"/>
                  </a:cubicBezTo>
                  <a:cubicBezTo>
                    <a:pt x="131" y="18"/>
                    <a:pt x="131" y="18"/>
                    <a:pt x="131" y="18"/>
                  </a:cubicBezTo>
                  <a:cubicBezTo>
                    <a:pt x="146" y="17"/>
                    <a:pt x="146" y="17"/>
                    <a:pt x="146" y="17"/>
                  </a:cubicBezTo>
                  <a:cubicBezTo>
                    <a:pt x="148" y="17"/>
                    <a:pt x="148" y="17"/>
                    <a:pt x="148" y="17"/>
                  </a:cubicBezTo>
                  <a:cubicBezTo>
                    <a:pt x="163" y="16"/>
                    <a:pt x="163" y="16"/>
                    <a:pt x="163" y="16"/>
                  </a:cubicBezTo>
                  <a:cubicBezTo>
                    <a:pt x="166" y="16"/>
                    <a:pt x="166" y="16"/>
                    <a:pt x="166" y="16"/>
                  </a:cubicBezTo>
                  <a:cubicBezTo>
                    <a:pt x="180" y="15"/>
                    <a:pt x="180" y="15"/>
                    <a:pt x="180" y="15"/>
                  </a:cubicBezTo>
                  <a:cubicBezTo>
                    <a:pt x="181" y="13"/>
                    <a:pt x="181" y="13"/>
                    <a:pt x="181" y="13"/>
                  </a:cubicBezTo>
                  <a:moveTo>
                    <a:pt x="186" y="13"/>
                  </a:moveTo>
                  <a:cubicBezTo>
                    <a:pt x="183" y="13"/>
                    <a:pt x="183" y="13"/>
                    <a:pt x="183" y="13"/>
                  </a:cubicBezTo>
                  <a:cubicBezTo>
                    <a:pt x="182" y="15"/>
                    <a:pt x="182" y="15"/>
                    <a:pt x="182" y="15"/>
                  </a:cubicBezTo>
                  <a:cubicBezTo>
                    <a:pt x="186" y="15"/>
                    <a:pt x="186" y="15"/>
                    <a:pt x="186" y="15"/>
                  </a:cubicBezTo>
                  <a:cubicBezTo>
                    <a:pt x="186" y="13"/>
                    <a:pt x="186" y="13"/>
                    <a:pt x="186" y="13"/>
                  </a:cubicBezTo>
                  <a:moveTo>
                    <a:pt x="192" y="12"/>
                  </a:moveTo>
                  <a:cubicBezTo>
                    <a:pt x="188" y="13"/>
                    <a:pt x="188" y="13"/>
                    <a:pt x="188" y="13"/>
                  </a:cubicBezTo>
                  <a:cubicBezTo>
                    <a:pt x="188" y="14"/>
                    <a:pt x="188" y="14"/>
                    <a:pt x="188" y="14"/>
                  </a:cubicBezTo>
                  <a:cubicBezTo>
                    <a:pt x="194" y="14"/>
                    <a:pt x="194" y="14"/>
                    <a:pt x="194" y="14"/>
                  </a:cubicBezTo>
                  <a:cubicBezTo>
                    <a:pt x="192" y="12"/>
                    <a:pt x="192" y="12"/>
                    <a:pt x="192" y="12"/>
                  </a:cubicBezTo>
                  <a:moveTo>
                    <a:pt x="201" y="12"/>
                  </a:moveTo>
                  <a:cubicBezTo>
                    <a:pt x="195" y="12"/>
                    <a:pt x="195" y="12"/>
                    <a:pt x="195" y="12"/>
                  </a:cubicBezTo>
                  <a:cubicBezTo>
                    <a:pt x="196" y="14"/>
                    <a:pt x="196" y="14"/>
                    <a:pt x="196" y="14"/>
                  </a:cubicBezTo>
                  <a:cubicBezTo>
                    <a:pt x="202" y="14"/>
                    <a:pt x="202" y="14"/>
                    <a:pt x="202" y="14"/>
                  </a:cubicBezTo>
                  <a:cubicBezTo>
                    <a:pt x="201" y="12"/>
                    <a:pt x="201" y="12"/>
                    <a:pt x="201" y="12"/>
                  </a:cubicBezTo>
                  <a:moveTo>
                    <a:pt x="210" y="11"/>
                  </a:moveTo>
                  <a:cubicBezTo>
                    <a:pt x="203" y="12"/>
                    <a:pt x="203" y="12"/>
                    <a:pt x="203" y="12"/>
                  </a:cubicBezTo>
                  <a:cubicBezTo>
                    <a:pt x="203" y="14"/>
                    <a:pt x="203" y="14"/>
                    <a:pt x="203" y="14"/>
                  </a:cubicBezTo>
                  <a:cubicBezTo>
                    <a:pt x="211" y="13"/>
                    <a:pt x="211" y="13"/>
                    <a:pt x="211" y="13"/>
                  </a:cubicBezTo>
                  <a:cubicBezTo>
                    <a:pt x="210" y="11"/>
                    <a:pt x="210" y="11"/>
                    <a:pt x="210" y="11"/>
                  </a:cubicBezTo>
                  <a:moveTo>
                    <a:pt x="219" y="11"/>
                  </a:moveTo>
                  <a:cubicBezTo>
                    <a:pt x="218" y="11"/>
                    <a:pt x="218" y="11"/>
                    <a:pt x="218" y="11"/>
                  </a:cubicBezTo>
                  <a:cubicBezTo>
                    <a:pt x="217" y="11"/>
                    <a:pt x="217" y="11"/>
                    <a:pt x="217" y="11"/>
                  </a:cubicBezTo>
                  <a:cubicBezTo>
                    <a:pt x="212" y="11"/>
                    <a:pt x="212" y="11"/>
                    <a:pt x="212" y="11"/>
                  </a:cubicBezTo>
                  <a:cubicBezTo>
                    <a:pt x="214" y="13"/>
                    <a:pt x="214" y="13"/>
                    <a:pt x="214" y="13"/>
                  </a:cubicBezTo>
                  <a:cubicBezTo>
                    <a:pt x="217" y="13"/>
                    <a:pt x="217" y="13"/>
                    <a:pt x="217" y="13"/>
                  </a:cubicBezTo>
                  <a:cubicBezTo>
                    <a:pt x="218" y="13"/>
                    <a:pt x="218" y="13"/>
                    <a:pt x="218" y="13"/>
                  </a:cubicBezTo>
                  <a:cubicBezTo>
                    <a:pt x="221" y="13"/>
                    <a:pt x="221" y="13"/>
                    <a:pt x="221" y="13"/>
                  </a:cubicBezTo>
                  <a:cubicBezTo>
                    <a:pt x="219" y="11"/>
                    <a:pt x="219" y="11"/>
                    <a:pt x="219" y="11"/>
                  </a:cubicBezTo>
                  <a:moveTo>
                    <a:pt x="427" y="9"/>
                  </a:moveTo>
                  <a:cubicBezTo>
                    <a:pt x="424" y="9"/>
                    <a:pt x="424" y="9"/>
                    <a:pt x="424" y="9"/>
                  </a:cubicBezTo>
                  <a:cubicBezTo>
                    <a:pt x="444" y="22"/>
                    <a:pt x="444" y="22"/>
                    <a:pt x="444" y="22"/>
                  </a:cubicBezTo>
                  <a:cubicBezTo>
                    <a:pt x="446" y="23"/>
                    <a:pt x="446" y="23"/>
                    <a:pt x="446" y="23"/>
                  </a:cubicBezTo>
                  <a:cubicBezTo>
                    <a:pt x="460" y="33"/>
                    <a:pt x="460" y="33"/>
                    <a:pt x="460" y="33"/>
                  </a:cubicBezTo>
                  <a:cubicBezTo>
                    <a:pt x="461" y="31"/>
                    <a:pt x="461" y="31"/>
                    <a:pt x="461" y="31"/>
                  </a:cubicBezTo>
                  <a:cubicBezTo>
                    <a:pt x="448" y="22"/>
                    <a:pt x="448" y="22"/>
                    <a:pt x="448" y="22"/>
                  </a:cubicBezTo>
                  <a:cubicBezTo>
                    <a:pt x="446" y="21"/>
                    <a:pt x="446" y="21"/>
                    <a:pt x="446" y="21"/>
                  </a:cubicBezTo>
                  <a:cubicBezTo>
                    <a:pt x="427" y="9"/>
                    <a:pt x="427" y="9"/>
                    <a:pt x="427" y="9"/>
                  </a:cubicBezTo>
                  <a:moveTo>
                    <a:pt x="288" y="8"/>
                  </a:moveTo>
                  <a:cubicBezTo>
                    <a:pt x="288" y="9"/>
                    <a:pt x="288" y="9"/>
                    <a:pt x="288" y="9"/>
                  </a:cubicBezTo>
                  <a:cubicBezTo>
                    <a:pt x="288" y="9"/>
                    <a:pt x="288" y="9"/>
                    <a:pt x="288" y="9"/>
                  </a:cubicBezTo>
                  <a:cubicBezTo>
                    <a:pt x="288" y="8"/>
                    <a:pt x="288" y="8"/>
                    <a:pt x="288" y="8"/>
                  </a:cubicBezTo>
                  <a:moveTo>
                    <a:pt x="287" y="7"/>
                  </a:moveTo>
                  <a:cubicBezTo>
                    <a:pt x="243" y="10"/>
                    <a:pt x="243" y="10"/>
                    <a:pt x="243" y="10"/>
                  </a:cubicBezTo>
                  <a:cubicBezTo>
                    <a:pt x="242" y="10"/>
                    <a:pt x="242" y="10"/>
                    <a:pt x="242" y="10"/>
                  </a:cubicBezTo>
                  <a:cubicBezTo>
                    <a:pt x="221" y="11"/>
                    <a:pt x="221" y="11"/>
                    <a:pt x="221" y="11"/>
                  </a:cubicBezTo>
                  <a:cubicBezTo>
                    <a:pt x="223" y="12"/>
                    <a:pt x="223" y="12"/>
                    <a:pt x="223" y="12"/>
                  </a:cubicBezTo>
                  <a:cubicBezTo>
                    <a:pt x="242" y="11"/>
                    <a:pt x="242" y="11"/>
                    <a:pt x="242" y="11"/>
                  </a:cubicBezTo>
                  <a:cubicBezTo>
                    <a:pt x="244" y="11"/>
                    <a:pt x="244" y="11"/>
                    <a:pt x="244" y="11"/>
                  </a:cubicBezTo>
                  <a:cubicBezTo>
                    <a:pt x="284" y="9"/>
                    <a:pt x="284" y="9"/>
                    <a:pt x="284" y="9"/>
                  </a:cubicBezTo>
                  <a:cubicBezTo>
                    <a:pt x="287" y="7"/>
                    <a:pt x="287" y="7"/>
                    <a:pt x="287" y="7"/>
                  </a:cubicBezTo>
                  <a:moveTo>
                    <a:pt x="312" y="6"/>
                  </a:moveTo>
                  <a:cubicBezTo>
                    <a:pt x="296" y="7"/>
                    <a:pt x="296" y="7"/>
                    <a:pt x="296" y="7"/>
                  </a:cubicBezTo>
                  <a:cubicBezTo>
                    <a:pt x="291" y="7"/>
                    <a:pt x="291" y="7"/>
                    <a:pt x="291" y="7"/>
                  </a:cubicBezTo>
                  <a:cubicBezTo>
                    <a:pt x="290" y="9"/>
                    <a:pt x="290" y="9"/>
                    <a:pt x="290" y="9"/>
                  </a:cubicBezTo>
                  <a:cubicBezTo>
                    <a:pt x="295" y="8"/>
                    <a:pt x="295" y="8"/>
                    <a:pt x="295" y="8"/>
                  </a:cubicBezTo>
                  <a:cubicBezTo>
                    <a:pt x="303" y="8"/>
                    <a:pt x="303" y="8"/>
                    <a:pt x="303" y="8"/>
                  </a:cubicBezTo>
                  <a:cubicBezTo>
                    <a:pt x="312" y="7"/>
                    <a:pt x="312" y="7"/>
                    <a:pt x="312" y="7"/>
                  </a:cubicBezTo>
                  <a:cubicBezTo>
                    <a:pt x="312" y="6"/>
                    <a:pt x="312" y="6"/>
                    <a:pt x="312" y="6"/>
                  </a:cubicBezTo>
                  <a:moveTo>
                    <a:pt x="326" y="5"/>
                  </a:moveTo>
                  <a:cubicBezTo>
                    <a:pt x="325" y="5"/>
                    <a:pt x="325" y="5"/>
                    <a:pt x="325" y="5"/>
                  </a:cubicBezTo>
                  <a:cubicBezTo>
                    <a:pt x="323" y="5"/>
                    <a:pt x="323" y="5"/>
                    <a:pt x="323" y="5"/>
                  </a:cubicBezTo>
                  <a:cubicBezTo>
                    <a:pt x="314" y="5"/>
                    <a:pt x="314" y="5"/>
                    <a:pt x="314" y="5"/>
                  </a:cubicBezTo>
                  <a:cubicBezTo>
                    <a:pt x="314" y="7"/>
                    <a:pt x="314" y="7"/>
                    <a:pt x="314" y="7"/>
                  </a:cubicBezTo>
                  <a:cubicBezTo>
                    <a:pt x="323" y="7"/>
                    <a:pt x="323" y="7"/>
                    <a:pt x="323" y="7"/>
                  </a:cubicBezTo>
                  <a:cubicBezTo>
                    <a:pt x="325" y="7"/>
                    <a:pt x="325" y="7"/>
                    <a:pt x="325" y="7"/>
                  </a:cubicBezTo>
                  <a:cubicBezTo>
                    <a:pt x="326" y="7"/>
                    <a:pt x="326" y="7"/>
                    <a:pt x="326" y="7"/>
                  </a:cubicBezTo>
                  <a:cubicBezTo>
                    <a:pt x="326" y="5"/>
                    <a:pt x="326" y="5"/>
                    <a:pt x="326" y="5"/>
                  </a:cubicBezTo>
                  <a:moveTo>
                    <a:pt x="393" y="1"/>
                  </a:moveTo>
                  <a:cubicBezTo>
                    <a:pt x="393" y="1"/>
                    <a:pt x="393" y="1"/>
                    <a:pt x="393" y="1"/>
                  </a:cubicBezTo>
                  <a:cubicBezTo>
                    <a:pt x="379" y="2"/>
                    <a:pt x="379" y="2"/>
                    <a:pt x="379" y="2"/>
                  </a:cubicBezTo>
                  <a:cubicBezTo>
                    <a:pt x="377" y="2"/>
                    <a:pt x="377" y="2"/>
                    <a:pt x="377" y="2"/>
                  </a:cubicBezTo>
                  <a:cubicBezTo>
                    <a:pt x="328" y="5"/>
                    <a:pt x="328" y="5"/>
                    <a:pt x="328" y="5"/>
                  </a:cubicBezTo>
                  <a:cubicBezTo>
                    <a:pt x="328" y="7"/>
                    <a:pt x="328" y="7"/>
                    <a:pt x="328" y="7"/>
                  </a:cubicBezTo>
                  <a:cubicBezTo>
                    <a:pt x="375" y="4"/>
                    <a:pt x="375" y="4"/>
                    <a:pt x="375" y="4"/>
                  </a:cubicBezTo>
                  <a:cubicBezTo>
                    <a:pt x="378" y="4"/>
                    <a:pt x="378" y="4"/>
                    <a:pt x="378" y="4"/>
                  </a:cubicBezTo>
                  <a:cubicBezTo>
                    <a:pt x="392" y="3"/>
                    <a:pt x="392" y="3"/>
                    <a:pt x="392" y="3"/>
                  </a:cubicBezTo>
                  <a:cubicBezTo>
                    <a:pt x="394" y="3"/>
                    <a:pt x="394" y="3"/>
                    <a:pt x="394" y="3"/>
                  </a:cubicBezTo>
                  <a:cubicBezTo>
                    <a:pt x="394" y="3"/>
                    <a:pt x="394" y="3"/>
                    <a:pt x="394" y="3"/>
                  </a:cubicBezTo>
                  <a:cubicBezTo>
                    <a:pt x="394" y="2"/>
                    <a:pt x="394" y="2"/>
                    <a:pt x="394" y="2"/>
                  </a:cubicBezTo>
                  <a:cubicBezTo>
                    <a:pt x="393" y="1"/>
                    <a:pt x="393" y="1"/>
                    <a:pt x="393" y="1"/>
                  </a:cubicBezTo>
                  <a:moveTo>
                    <a:pt x="414" y="0"/>
                  </a:moveTo>
                  <a:cubicBezTo>
                    <a:pt x="414" y="0"/>
                    <a:pt x="414" y="0"/>
                    <a:pt x="414" y="0"/>
                  </a:cubicBezTo>
                  <a:cubicBezTo>
                    <a:pt x="395" y="1"/>
                    <a:pt x="395" y="1"/>
                    <a:pt x="395" y="1"/>
                  </a:cubicBezTo>
                  <a:cubicBezTo>
                    <a:pt x="396" y="3"/>
                    <a:pt x="396" y="3"/>
                    <a:pt x="396" y="3"/>
                  </a:cubicBezTo>
                  <a:cubicBezTo>
                    <a:pt x="414" y="2"/>
                    <a:pt x="414" y="2"/>
                    <a:pt x="414" y="2"/>
                  </a:cubicBezTo>
                  <a:cubicBezTo>
                    <a:pt x="422" y="7"/>
                    <a:pt x="422" y="7"/>
                    <a:pt x="422" y="7"/>
                  </a:cubicBezTo>
                  <a:cubicBezTo>
                    <a:pt x="425" y="7"/>
                    <a:pt x="425" y="7"/>
                    <a:pt x="425" y="7"/>
                  </a:cubicBezTo>
                  <a:cubicBezTo>
                    <a:pt x="415" y="0"/>
                    <a:pt x="415" y="0"/>
                    <a:pt x="415" y="0"/>
                  </a:cubicBezTo>
                  <a:cubicBezTo>
                    <a:pt x="414" y="0"/>
                    <a:pt x="414" y="0"/>
                    <a:pt x="4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1" name="Freeform 21"/>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close/>
                  <a:moveTo>
                    <a:pt x="753" y="242"/>
                  </a:moveTo>
                  <a:lnTo>
                    <a:pt x="758" y="247"/>
                  </a:lnTo>
                  <a:lnTo>
                    <a:pt x="770" y="249"/>
                  </a:lnTo>
                  <a:lnTo>
                    <a:pt x="755" y="242"/>
                  </a:lnTo>
                  <a:lnTo>
                    <a:pt x="753" y="242"/>
                  </a:lnTo>
                  <a:close/>
                  <a:moveTo>
                    <a:pt x="713" y="235"/>
                  </a:moveTo>
                  <a:lnTo>
                    <a:pt x="710" y="237"/>
                  </a:lnTo>
                  <a:lnTo>
                    <a:pt x="751" y="247"/>
                  </a:lnTo>
                  <a:lnTo>
                    <a:pt x="751" y="244"/>
                  </a:lnTo>
                  <a:lnTo>
                    <a:pt x="746" y="240"/>
                  </a:lnTo>
                  <a:lnTo>
                    <a:pt x="713" y="235"/>
                  </a:lnTo>
                  <a:close/>
                  <a:moveTo>
                    <a:pt x="815" y="232"/>
                  </a:moveTo>
                  <a:lnTo>
                    <a:pt x="812" y="237"/>
                  </a:lnTo>
                  <a:lnTo>
                    <a:pt x="822" y="256"/>
                  </a:lnTo>
                  <a:lnTo>
                    <a:pt x="805" y="251"/>
                  </a:lnTo>
                  <a:lnTo>
                    <a:pt x="803" y="256"/>
                  </a:lnTo>
                  <a:lnTo>
                    <a:pt x="822" y="261"/>
                  </a:lnTo>
                  <a:lnTo>
                    <a:pt x="831" y="263"/>
                  </a:lnTo>
                  <a:lnTo>
                    <a:pt x="826" y="254"/>
                  </a:lnTo>
                  <a:lnTo>
                    <a:pt x="815" y="232"/>
                  </a:lnTo>
                  <a:close/>
                  <a:moveTo>
                    <a:pt x="701" y="232"/>
                  </a:moveTo>
                  <a:lnTo>
                    <a:pt x="689" y="232"/>
                  </a:lnTo>
                  <a:lnTo>
                    <a:pt x="708" y="237"/>
                  </a:lnTo>
                  <a:lnTo>
                    <a:pt x="708" y="232"/>
                  </a:lnTo>
                  <a:lnTo>
                    <a:pt x="701" y="232"/>
                  </a:lnTo>
                  <a:close/>
                  <a:moveTo>
                    <a:pt x="649" y="221"/>
                  </a:moveTo>
                  <a:lnTo>
                    <a:pt x="649" y="225"/>
                  </a:lnTo>
                  <a:lnTo>
                    <a:pt x="677" y="230"/>
                  </a:lnTo>
                  <a:lnTo>
                    <a:pt x="689" y="230"/>
                  </a:lnTo>
                  <a:lnTo>
                    <a:pt x="649" y="221"/>
                  </a:lnTo>
                  <a:close/>
                  <a:moveTo>
                    <a:pt x="639" y="218"/>
                  </a:moveTo>
                  <a:lnTo>
                    <a:pt x="642" y="223"/>
                  </a:lnTo>
                  <a:lnTo>
                    <a:pt x="644" y="225"/>
                  </a:lnTo>
                  <a:lnTo>
                    <a:pt x="644" y="221"/>
                  </a:lnTo>
                  <a:lnTo>
                    <a:pt x="639" y="218"/>
                  </a:lnTo>
                  <a:close/>
                  <a:moveTo>
                    <a:pt x="805" y="218"/>
                  </a:moveTo>
                  <a:lnTo>
                    <a:pt x="800" y="218"/>
                  </a:lnTo>
                  <a:lnTo>
                    <a:pt x="810" y="235"/>
                  </a:lnTo>
                  <a:lnTo>
                    <a:pt x="810" y="230"/>
                  </a:lnTo>
                  <a:lnTo>
                    <a:pt x="805" y="218"/>
                  </a:lnTo>
                  <a:close/>
                  <a:moveTo>
                    <a:pt x="620" y="216"/>
                  </a:moveTo>
                  <a:lnTo>
                    <a:pt x="620" y="221"/>
                  </a:lnTo>
                  <a:lnTo>
                    <a:pt x="628" y="221"/>
                  </a:lnTo>
                  <a:lnTo>
                    <a:pt x="632" y="223"/>
                  </a:lnTo>
                  <a:lnTo>
                    <a:pt x="637" y="223"/>
                  </a:lnTo>
                  <a:lnTo>
                    <a:pt x="637" y="218"/>
                  </a:lnTo>
                  <a:lnTo>
                    <a:pt x="632" y="218"/>
                  </a:lnTo>
                  <a:lnTo>
                    <a:pt x="620" y="216"/>
                  </a:lnTo>
                  <a:close/>
                  <a:moveTo>
                    <a:pt x="796" y="211"/>
                  </a:moveTo>
                  <a:lnTo>
                    <a:pt x="798" y="213"/>
                  </a:lnTo>
                  <a:lnTo>
                    <a:pt x="803" y="213"/>
                  </a:lnTo>
                  <a:lnTo>
                    <a:pt x="800" y="211"/>
                  </a:lnTo>
                  <a:lnTo>
                    <a:pt x="796" y="211"/>
                  </a:lnTo>
                  <a:close/>
                  <a:moveTo>
                    <a:pt x="557" y="202"/>
                  </a:moveTo>
                  <a:lnTo>
                    <a:pt x="552" y="206"/>
                  </a:lnTo>
                  <a:lnTo>
                    <a:pt x="580" y="211"/>
                  </a:lnTo>
                  <a:lnTo>
                    <a:pt x="616" y="218"/>
                  </a:lnTo>
                  <a:lnTo>
                    <a:pt x="616" y="213"/>
                  </a:lnTo>
                  <a:lnTo>
                    <a:pt x="571" y="206"/>
                  </a:lnTo>
                  <a:lnTo>
                    <a:pt x="559" y="204"/>
                  </a:lnTo>
                  <a:lnTo>
                    <a:pt x="557" y="202"/>
                  </a:lnTo>
                  <a:close/>
                  <a:moveTo>
                    <a:pt x="512" y="194"/>
                  </a:moveTo>
                  <a:lnTo>
                    <a:pt x="507" y="197"/>
                  </a:lnTo>
                  <a:lnTo>
                    <a:pt x="545" y="204"/>
                  </a:lnTo>
                  <a:lnTo>
                    <a:pt x="549" y="202"/>
                  </a:lnTo>
                  <a:lnTo>
                    <a:pt x="512" y="194"/>
                  </a:lnTo>
                  <a:close/>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close/>
                  <a:moveTo>
                    <a:pt x="381" y="166"/>
                  </a:moveTo>
                  <a:lnTo>
                    <a:pt x="377" y="171"/>
                  </a:lnTo>
                  <a:lnTo>
                    <a:pt x="391" y="173"/>
                  </a:lnTo>
                  <a:lnTo>
                    <a:pt x="396" y="175"/>
                  </a:lnTo>
                  <a:lnTo>
                    <a:pt x="398" y="171"/>
                  </a:lnTo>
                  <a:lnTo>
                    <a:pt x="381" y="166"/>
                  </a:lnTo>
                  <a:close/>
                  <a:moveTo>
                    <a:pt x="372" y="166"/>
                  </a:moveTo>
                  <a:lnTo>
                    <a:pt x="367" y="168"/>
                  </a:lnTo>
                  <a:lnTo>
                    <a:pt x="372" y="168"/>
                  </a:lnTo>
                  <a:lnTo>
                    <a:pt x="377" y="166"/>
                  </a:lnTo>
                  <a:lnTo>
                    <a:pt x="372" y="166"/>
                  </a:lnTo>
                  <a:close/>
                  <a:moveTo>
                    <a:pt x="344" y="159"/>
                  </a:moveTo>
                  <a:lnTo>
                    <a:pt x="346" y="164"/>
                  </a:lnTo>
                  <a:lnTo>
                    <a:pt x="362" y="168"/>
                  </a:lnTo>
                  <a:lnTo>
                    <a:pt x="367" y="164"/>
                  </a:lnTo>
                  <a:lnTo>
                    <a:pt x="344" y="159"/>
                  </a:lnTo>
                  <a:close/>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close/>
                  <a:moveTo>
                    <a:pt x="739" y="111"/>
                  </a:moveTo>
                  <a:lnTo>
                    <a:pt x="739" y="116"/>
                  </a:lnTo>
                  <a:lnTo>
                    <a:pt x="739" y="119"/>
                  </a:lnTo>
                  <a:lnTo>
                    <a:pt x="741" y="123"/>
                  </a:lnTo>
                  <a:lnTo>
                    <a:pt x="791" y="206"/>
                  </a:lnTo>
                  <a:lnTo>
                    <a:pt x="798" y="206"/>
                  </a:lnTo>
                  <a:lnTo>
                    <a:pt x="746" y="121"/>
                  </a:lnTo>
                  <a:lnTo>
                    <a:pt x="744" y="116"/>
                  </a:lnTo>
                  <a:lnTo>
                    <a:pt x="739" y="111"/>
                  </a:lnTo>
                  <a:close/>
                  <a:moveTo>
                    <a:pt x="55" y="102"/>
                  </a:moveTo>
                  <a:lnTo>
                    <a:pt x="52" y="104"/>
                  </a:lnTo>
                  <a:lnTo>
                    <a:pt x="100" y="114"/>
                  </a:lnTo>
                  <a:lnTo>
                    <a:pt x="102" y="116"/>
                  </a:lnTo>
                  <a:lnTo>
                    <a:pt x="130" y="121"/>
                  </a:lnTo>
                  <a:lnTo>
                    <a:pt x="128" y="116"/>
                  </a:lnTo>
                  <a:lnTo>
                    <a:pt x="102" y="111"/>
                  </a:lnTo>
                  <a:lnTo>
                    <a:pt x="100" y="109"/>
                  </a:lnTo>
                  <a:lnTo>
                    <a:pt x="55" y="102"/>
                  </a:lnTo>
                  <a:close/>
                  <a:moveTo>
                    <a:pt x="33" y="97"/>
                  </a:moveTo>
                  <a:lnTo>
                    <a:pt x="38" y="102"/>
                  </a:lnTo>
                  <a:lnTo>
                    <a:pt x="50" y="104"/>
                  </a:lnTo>
                  <a:lnTo>
                    <a:pt x="50" y="100"/>
                  </a:lnTo>
                  <a:lnTo>
                    <a:pt x="33" y="97"/>
                  </a:lnTo>
                  <a:close/>
                  <a:moveTo>
                    <a:pt x="729" y="95"/>
                  </a:moveTo>
                  <a:lnTo>
                    <a:pt x="725" y="97"/>
                  </a:lnTo>
                  <a:lnTo>
                    <a:pt x="734" y="111"/>
                  </a:lnTo>
                  <a:lnTo>
                    <a:pt x="736" y="104"/>
                  </a:lnTo>
                  <a:lnTo>
                    <a:pt x="729" y="95"/>
                  </a:lnTo>
                  <a:close/>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close/>
                  <a:moveTo>
                    <a:pt x="114" y="78"/>
                  </a:moveTo>
                  <a:lnTo>
                    <a:pt x="102" y="81"/>
                  </a:lnTo>
                  <a:lnTo>
                    <a:pt x="97" y="81"/>
                  </a:lnTo>
                  <a:lnTo>
                    <a:pt x="59" y="85"/>
                  </a:lnTo>
                  <a:lnTo>
                    <a:pt x="59" y="90"/>
                  </a:lnTo>
                  <a:lnTo>
                    <a:pt x="97" y="85"/>
                  </a:lnTo>
                  <a:lnTo>
                    <a:pt x="102" y="85"/>
                  </a:lnTo>
                  <a:lnTo>
                    <a:pt x="116" y="83"/>
                  </a:lnTo>
                  <a:lnTo>
                    <a:pt x="114" y="78"/>
                  </a:lnTo>
                  <a:close/>
                  <a:moveTo>
                    <a:pt x="713" y="66"/>
                  </a:moveTo>
                  <a:lnTo>
                    <a:pt x="710" y="69"/>
                  </a:lnTo>
                  <a:lnTo>
                    <a:pt x="722" y="92"/>
                  </a:lnTo>
                  <a:lnTo>
                    <a:pt x="727" y="90"/>
                  </a:lnTo>
                  <a:lnTo>
                    <a:pt x="713" y="66"/>
                  </a:lnTo>
                  <a:close/>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close/>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close/>
                  <a:moveTo>
                    <a:pt x="687" y="26"/>
                  </a:moveTo>
                  <a:lnTo>
                    <a:pt x="687" y="31"/>
                  </a:lnTo>
                  <a:lnTo>
                    <a:pt x="708" y="66"/>
                  </a:lnTo>
                  <a:lnTo>
                    <a:pt x="710" y="64"/>
                  </a:lnTo>
                  <a:lnTo>
                    <a:pt x="687" y="26"/>
                  </a:lnTo>
                  <a:close/>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close/>
                  <a:moveTo>
                    <a:pt x="564" y="16"/>
                  </a:moveTo>
                  <a:lnTo>
                    <a:pt x="559" y="16"/>
                  </a:lnTo>
                  <a:lnTo>
                    <a:pt x="552" y="21"/>
                  </a:lnTo>
                  <a:lnTo>
                    <a:pt x="557" y="21"/>
                  </a:lnTo>
                  <a:lnTo>
                    <a:pt x="564" y="16"/>
                  </a:lnTo>
                  <a:close/>
                  <a:moveTo>
                    <a:pt x="620" y="12"/>
                  </a:moveTo>
                  <a:lnTo>
                    <a:pt x="571" y="14"/>
                  </a:lnTo>
                  <a:lnTo>
                    <a:pt x="566" y="19"/>
                  </a:lnTo>
                  <a:lnTo>
                    <a:pt x="592" y="16"/>
                  </a:lnTo>
                  <a:lnTo>
                    <a:pt x="599" y="14"/>
                  </a:lnTo>
                  <a:lnTo>
                    <a:pt x="620" y="12"/>
                  </a:lnTo>
                  <a:close/>
                  <a:moveTo>
                    <a:pt x="677" y="9"/>
                  </a:moveTo>
                  <a:lnTo>
                    <a:pt x="673" y="9"/>
                  </a:lnTo>
                  <a:lnTo>
                    <a:pt x="682" y="26"/>
                  </a:lnTo>
                  <a:lnTo>
                    <a:pt x="684" y="19"/>
                  </a:lnTo>
                  <a:lnTo>
                    <a:pt x="677" y="9"/>
                  </a:lnTo>
                  <a:close/>
                  <a:moveTo>
                    <a:pt x="673" y="0"/>
                  </a:moveTo>
                  <a:lnTo>
                    <a:pt x="670" y="0"/>
                  </a:lnTo>
                  <a:lnTo>
                    <a:pt x="618" y="7"/>
                  </a:lnTo>
                  <a:lnTo>
                    <a:pt x="675" y="5"/>
                  </a:lnTo>
                  <a:lnTo>
                    <a:pt x="673" y="2"/>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2" name="Freeform 22"/>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moveTo>
                    <a:pt x="753" y="242"/>
                  </a:moveTo>
                  <a:lnTo>
                    <a:pt x="758" y="247"/>
                  </a:lnTo>
                  <a:lnTo>
                    <a:pt x="770" y="249"/>
                  </a:lnTo>
                  <a:lnTo>
                    <a:pt x="755" y="242"/>
                  </a:lnTo>
                  <a:lnTo>
                    <a:pt x="753" y="242"/>
                  </a:lnTo>
                  <a:moveTo>
                    <a:pt x="713" y="235"/>
                  </a:moveTo>
                  <a:lnTo>
                    <a:pt x="710" y="237"/>
                  </a:lnTo>
                  <a:lnTo>
                    <a:pt x="751" y="247"/>
                  </a:lnTo>
                  <a:lnTo>
                    <a:pt x="751" y="244"/>
                  </a:lnTo>
                  <a:lnTo>
                    <a:pt x="746" y="240"/>
                  </a:lnTo>
                  <a:lnTo>
                    <a:pt x="713" y="235"/>
                  </a:lnTo>
                  <a:moveTo>
                    <a:pt x="815" y="232"/>
                  </a:moveTo>
                  <a:lnTo>
                    <a:pt x="812" y="237"/>
                  </a:lnTo>
                  <a:lnTo>
                    <a:pt x="822" y="256"/>
                  </a:lnTo>
                  <a:lnTo>
                    <a:pt x="805" y="251"/>
                  </a:lnTo>
                  <a:lnTo>
                    <a:pt x="803" y="256"/>
                  </a:lnTo>
                  <a:lnTo>
                    <a:pt x="822" y="261"/>
                  </a:lnTo>
                  <a:lnTo>
                    <a:pt x="831" y="263"/>
                  </a:lnTo>
                  <a:lnTo>
                    <a:pt x="826" y="254"/>
                  </a:lnTo>
                  <a:lnTo>
                    <a:pt x="815" y="232"/>
                  </a:lnTo>
                  <a:moveTo>
                    <a:pt x="701" y="232"/>
                  </a:moveTo>
                  <a:lnTo>
                    <a:pt x="689" y="232"/>
                  </a:lnTo>
                  <a:lnTo>
                    <a:pt x="708" y="237"/>
                  </a:lnTo>
                  <a:lnTo>
                    <a:pt x="708" y="232"/>
                  </a:lnTo>
                  <a:lnTo>
                    <a:pt x="701" y="232"/>
                  </a:lnTo>
                  <a:moveTo>
                    <a:pt x="649" y="221"/>
                  </a:moveTo>
                  <a:lnTo>
                    <a:pt x="649" y="225"/>
                  </a:lnTo>
                  <a:lnTo>
                    <a:pt x="677" y="230"/>
                  </a:lnTo>
                  <a:lnTo>
                    <a:pt x="689" y="230"/>
                  </a:lnTo>
                  <a:lnTo>
                    <a:pt x="649" y="221"/>
                  </a:lnTo>
                  <a:moveTo>
                    <a:pt x="639" y="218"/>
                  </a:moveTo>
                  <a:lnTo>
                    <a:pt x="642" y="223"/>
                  </a:lnTo>
                  <a:lnTo>
                    <a:pt x="644" y="225"/>
                  </a:lnTo>
                  <a:lnTo>
                    <a:pt x="644" y="221"/>
                  </a:lnTo>
                  <a:lnTo>
                    <a:pt x="639" y="218"/>
                  </a:lnTo>
                  <a:moveTo>
                    <a:pt x="805" y="218"/>
                  </a:moveTo>
                  <a:lnTo>
                    <a:pt x="800" y="218"/>
                  </a:lnTo>
                  <a:lnTo>
                    <a:pt x="810" y="235"/>
                  </a:lnTo>
                  <a:lnTo>
                    <a:pt x="810" y="230"/>
                  </a:lnTo>
                  <a:lnTo>
                    <a:pt x="805" y="218"/>
                  </a:lnTo>
                  <a:moveTo>
                    <a:pt x="620" y="216"/>
                  </a:moveTo>
                  <a:lnTo>
                    <a:pt x="620" y="221"/>
                  </a:lnTo>
                  <a:lnTo>
                    <a:pt x="628" y="221"/>
                  </a:lnTo>
                  <a:lnTo>
                    <a:pt x="632" y="223"/>
                  </a:lnTo>
                  <a:lnTo>
                    <a:pt x="637" y="223"/>
                  </a:lnTo>
                  <a:lnTo>
                    <a:pt x="637" y="218"/>
                  </a:lnTo>
                  <a:lnTo>
                    <a:pt x="632" y="218"/>
                  </a:lnTo>
                  <a:lnTo>
                    <a:pt x="620" y="216"/>
                  </a:lnTo>
                  <a:moveTo>
                    <a:pt x="796" y="211"/>
                  </a:moveTo>
                  <a:lnTo>
                    <a:pt x="798" y="213"/>
                  </a:lnTo>
                  <a:lnTo>
                    <a:pt x="803" y="213"/>
                  </a:lnTo>
                  <a:lnTo>
                    <a:pt x="800" y="211"/>
                  </a:lnTo>
                  <a:lnTo>
                    <a:pt x="796" y="211"/>
                  </a:lnTo>
                  <a:moveTo>
                    <a:pt x="557" y="202"/>
                  </a:moveTo>
                  <a:lnTo>
                    <a:pt x="552" y="206"/>
                  </a:lnTo>
                  <a:lnTo>
                    <a:pt x="580" y="211"/>
                  </a:lnTo>
                  <a:lnTo>
                    <a:pt x="616" y="218"/>
                  </a:lnTo>
                  <a:lnTo>
                    <a:pt x="616" y="213"/>
                  </a:lnTo>
                  <a:lnTo>
                    <a:pt x="571" y="206"/>
                  </a:lnTo>
                  <a:lnTo>
                    <a:pt x="559" y="204"/>
                  </a:lnTo>
                  <a:lnTo>
                    <a:pt x="557" y="202"/>
                  </a:lnTo>
                  <a:moveTo>
                    <a:pt x="512" y="194"/>
                  </a:moveTo>
                  <a:lnTo>
                    <a:pt x="507" y="197"/>
                  </a:lnTo>
                  <a:lnTo>
                    <a:pt x="545" y="204"/>
                  </a:lnTo>
                  <a:lnTo>
                    <a:pt x="549" y="202"/>
                  </a:lnTo>
                  <a:lnTo>
                    <a:pt x="512" y="194"/>
                  </a:lnTo>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moveTo>
                    <a:pt x="381" y="166"/>
                  </a:moveTo>
                  <a:lnTo>
                    <a:pt x="377" y="171"/>
                  </a:lnTo>
                  <a:lnTo>
                    <a:pt x="391" y="173"/>
                  </a:lnTo>
                  <a:lnTo>
                    <a:pt x="396" y="175"/>
                  </a:lnTo>
                  <a:lnTo>
                    <a:pt x="398" y="171"/>
                  </a:lnTo>
                  <a:lnTo>
                    <a:pt x="381" y="166"/>
                  </a:lnTo>
                  <a:moveTo>
                    <a:pt x="372" y="166"/>
                  </a:moveTo>
                  <a:lnTo>
                    <a:pt x="367" y="168"/>
                  </a:lnTo>
                  <a:lnTo>
                    <a:pt x="372" y="168"/>
                  </a:lnTo>
                  <a:lnTo>
                    <a:pt x="377" y="166"/>
                  </a:lnTo>
                  <a:lnTo>
                    <a:pt x="372" y="166"/>
                  </a:lnTo>
                  <a:moveTo>
                    <a:pt x="344" y="159"/>
                  </a:moveTo>
                  <a:lnTo>
                    <a:pt x="346" y="164"/>
                  </a:lnTo>
                  <a:lnTo>
                    <a:pt x="362" y="168"/>
                  </a:lnTo>
                  <a:lnTo>
                    <a:pt x="367" y="164"/>
                  </a:lnTo>
                  <a:lnTo>
                    <a:pt x="344" y="159"/>
                  </a:lnTo>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moveTo>
                    <a:pt x="739" y="111"/>
                  </a:moveTo>
                  <a:lnTo>
                    <a:pt x="739" y="116"/>
                  </a:lnTo>
                  <a:lnTo>
                    <a:pt x="739" y="119"/>
                  </a:lnTo>
                  <a:lnTo>
                    <a:pt x="741" y="123"/>
                  </a:lnTo>
                  <a:lnTo>
                    <a:pt x="791" y="206"/>
                  </a:lnTo>
                  <a:lnTo>
                    <a:pt x="798" y="206"/>
                  </a:lnTo>
                  <a:lnTo>
                    <a:pt x="746" y="121"/>
                  </a:lnTo>
                  <a:lnTo>
                    <a:pt x="744" y="116"/>
                  </a:lnTo>
                  <a:lnTo>
                    <a:pt x="739" y="111"/>
                  </a:lnTo>
                  <a:moveTo>
                    <a:pt x="55" y="102"/>
                  </a:moveTo>
                  <a:lnTo>
                    <a:pt x="52" y="104"/>
                  </a:lnTo>
                  <a:lnTo>
                    <a:pt x="100" y="114"/>
                  </a:lnTo>
                  <a:lnTo>
                    <a:pt x="102" y="116"/>
                  </a:lnTo>
                  <a:lnTo>
                    <a:pt x="130" y="121"/>
                  </a:lnTo>
                  <a:lnTo>
                    <a:pt x="128" y="116"/>
                  </a:lnTo>
                  <a:lnTo>
                    <a:pt x="102" y="111"/>
                  </a:lnTo>
                  <a:lnTo>
                    <a:pt x="100" y="109"/>
                  </a:lnTo>
                  <a:lnTo>
                    <a:pt x="55" y="102"/>
                  </a:lnTo>
                  <a:moveTo>
                    <a:pt x="33" y="97"/>
                  </a:moveTo>
                  <a:lnTo>
                    <a:pt x="38" y="102"/>
                  </a:lnTo>
                  <a:lnTo>
                    <a:pt x="50" y="104"/>
                  </a:lnTo>
                  <a:lnTo>
                    <a:pt x="50" y="100"/>
                  </a:lnTo>
                  <a:lnTo>
                    <a:pt x="33" y="97"/>
                  </a:lnTo>
                  <a:moveTo>
                    <a:pt x="729" y="95"/>
                  </a:moveTo>
                  <a:lnTo>
                    <a:pt x="725" y="97"/>
                  </a:lnTo>
                  <a:lnTo>
                    <a:pt x="734" y="111"/>
                  </a:lnTo>
                  <a:lnTo>
                    <a:pt x="736" y="104"/>
                  </a:lnTo>
                  <a:lnTo>
                    <a:pt x="729" y="95"/>
                  </a:lnTo>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moveTo>
                    <a:pt x="114" y="78"/>
                  </a:moveTo>
                  <a:lnTo>
                    <a:pt x="102" y="81"/>
                  </a:lnTo>
                  <a:lnTo>
                    <a:pt x="97" y="81"/>
                  </a:lnTo>
                  <a:lnTo>
                    <a:pt x="59" y="85"/>
                  </a:lnTo>
                  <a:lnTo>
                    <a:pt x="59" y="90"/>
                  </a:lnTo>
                  <a:lnTo>
                    <a:pt x="97" y="85"/>
                  </a:lnTo>
                  <a:lnTo>
                    <a:pt x="102" y="85"/>
                  </a:lnTo>
                  <a:lnTo>
                    <a:pt x="116" y="83"/>
                  </a:lnTo>
                  <a:lnTo>
                    <a:pt x="114" y="78"/>
                  </a:lnTo>
                  <a:moveTo>
                    <a:pt x="713" y="66"/>
                  </a:moveTo>
                  <a:lnTo>
                    <a:pt x="710" y="69"/>
                  </a:lnTo>
                  <a:lnTo>
                    <a:pt x="722" y="92"/>
                  </a:lnTo>
                  <a:lnTo>
                    <a:pt x="727" y="90"/>
                  </a:lnTo>
                  <a:lnTo>
                    <a:pt x="713" y="66"/>
                  </a:lnTo>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moveTo>
                    <a:pt x="687" y="26"/>
                  </a:moveTo>
                  <a:lnTo>
                    <a:pt x="687" y="31"/>
                  </a:lnTo>
                  <a:lnTo>
                    <a:pt x="708" y="66"/>
                  </a:lnTo>
                  <a:lnTo>
                    <a:pt x="710" y="64"/>
                  </a:lnTo>
                  <a:lnTo>
                    <a:pt x="687" y="26"/>
                  </a:lnTo>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moveTo>
                    <a:pt x="564" y="16"/>
                  </a:moveTo>
                  <a:lnTo>
                    <a:pt x="559" y="16"/>
                  </a:lnTo>
                  <a:lnTo>
                    <a:pt x="552" y="21"/>
                  </a:lnTo>
                  <a:lnTo>
                    <a:pt x="557" y="21"/>
                  </a:lnTo>
                  <a:lnTo>
                    <a:pt x="564" y="16"/>
                  </a:lnTo>
                  <a:moveTo>
                    <a:pt x="620" y="12"/>
                  </a:moveTo>
                  <a:lnTo>
                    <a:pt x="571" y="14"/>
                  </a:lnTo>
                  <a:lnTo>
                    <a:pt x="566" y="19"/>
                  </a:lnTo>
                  <a:lnTo>
                    <a:pt x="592" y="16"/>
                  </a:lnTo>
                  <a:lnTo>
                    <a:pt x="599" y="14"/>
                  </a:lnTo>
                  <a:lnTo>
                    <a:pt x="620" y="12"/>
                  </a:lnTo>
                  <a:moveTo>
                    <a:pt x="677" y="9"/>
                  </a:moveTo>
                  <a:lnTo>
                    <a:pt x="673" y="9"/>
                  </a:lnTo>
                  <a:lnTo>
                    <a:pt x="682" y="26"/>
                  </a:lnTo>
                  <a:lnTo>
                    <a:pt x="684" y="19"/>
                  </a:lnTo>
                  <a:lnTo>
                    <a:pt x="677" y="9"/>
                  </a:lnTo>
                  <a:moveTo>
                    <a:pt x="673" y="0"/>
                  </a:moveTo>
                  <a:lnTo>
                    <a:pt x="670" y="0"/>
                  </a:lnTo>
                  <a:lnTo>
                    <a:pt x="618" y="7"/>
                  </a:lnTo>
                  <a:lnTo>
                    <a:pt x="675" y="5"/>
                  </a:lnTo>
                  <a:lnTo>
                    <a:pt x="673" y="2"/>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3" name="Freeform 23"/>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close/>
                  <a:moveTo>
                    <a:pt x="251" y="232"/>
                  </a:moveTo>
                  <a:lnTo>
                    <a:pt x="194" y="270"/>
                  </a:lnTo>
                  <a:lnTo>
                    <a:pt x="204" y="268"/>
                  </a:lnTo>
                  <a:lnTo>
                    <a:pt x="256" y="237"/>
                  </a:lnTo>
                  <a:lnTo>
                    <a:pt x="251" y="232"/>
                  </a:lnTo>
                  <a:close/>
                  <a:moveTo>
                    <a:pt x="126" y="232"/>
                  </a:moveTo>
                  <a:lnTo>
                    <a:pt x="123" y="237"/>
                  </a:lnTo>
                  <a:lnTo>
                    <a:pt x="138" y="261"/>
                  </a:lnTo>
                  <a:lnTo>
                    <a:pt x="140" y="266"/>
                  </a:lnTo>
                  <a:lnTo>
                    <a:pt x="147" y="275"/>
                  </a:lnTo>
                  <a:lnTo>
                    <a:pt x="152" y="275"/>
                  </a:lnTo>
                  <a:lnTo>
                    <a:pt x="142" y="261"/>
                  </a:lnTo>
                  <a:lnTo>
                    <a:pt x="138" y="254"/>
                  </a:lnTo>
                  <a:lnTo>
                    <a:pt x="126" y="232"/>
                  </a:lnTo>
                  <a:close/>
                  <a:moveTo>
                    <a:pt x="100" y="192"/>
                  </a:moveTo>
                  <a:lnTo>
                    <a:pt x="97" y="194"/>
                  </a:lnTo>
                  <a:lnTo>
                    <a:pt x="100" y="199"/>
                  </a:lnTo>
                  <a:lnTo>
                    <a:pt x="121" y="232"/>
                  </a:lnTo>
                  <a:lnTo>
                    <a:pt x="123" y="228"/>
                  </a:lnTo>
                  <a:lnTo>
                    <a:pt x="104" y="199"/>
                  </a:lnTo>
                  <a:lnTo>
                    <a:pt x="102" y="194"/>
                  </a:lnTo>
                  <a:lnTo>
                    <a:pt x="100" y="192"/>
                  </a:lnTo>
                  <a:close/>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close/>
                  <a:moveTo>
                    <a:pt x="97" y="187"/>
                  </a:moveTo>
                  <a:lnTo>
                    <a:pt x="93" y="190"/>
                  </a:lnTo>
                  <a:lnTo>
                    <a:pt x="95" y="192"/>
                  </a:lnTo>
                  <a:lnTo>
                    <a:pt x="97" y="187"/>
                  </a:lnTo>
                  <a:lnTo>
                    <a:pt x="97" y="187"/>
                  </a:lnTo>
                  <a:lnTo>
                    <a:pt x="97" y="187"/>
                  </a:lnTo>
                  <a:close/>
                  <a:moveTo>
                    <a:pt x="341" y="178"/>
                  </a:moveTo>
                  <a:lnTo>
                    <a:pt x="332" y="185"/>
                  </a:lnTo>
                  <a:lnTo>
                    <a:pt x="336" y="185"/>
                  </a:lnTo>
                  <a:lnTo>
                    <a:pt x="344" y="180"/>
                  </a:lnTo>
                  <a:lnTo>
                    <a:pt x="341" y="178"/>
                  </a:lnTo>
                  <a:close/>
                  <a:moveTo>
                    <a:pt x="370" y="161"/>
                  </a:moveTo>
                  <a:lnTo>
                    <a:pt x="353" y="171"/>
                  </a:lnTo>
                  <a:lnTo>
                    <a:pt x="348" y="173"/>
                  </a:lnTo>
                  <a:lnTo>
                    <a:pt x="346" y="175"/>
                  </a:lnTo>
                  <a:lnTo>
                    <a:pt x="346" y="178"/>
                  </a:lnTo>
                  <a:lnTo>
                    <a:pt x="358" y="173"/>
                  </a:lnTo>
                  <a:lnTo>
                    <a:pt x="358" y="171"/>
                  </a:lnTo>
                  <a:lnTo>
                    <a:pt x="370" y="166"/>
                  </a:lnTo>
                  <a:lnTo>
                    <a:pt x="370" y="161"/>
                  </a:lnTo>
                  <a:close/>
                  <a:moveTo>
                    <a:pt x="71" y="152"/>
                  </a:moveTo>
                  <a:lnTo>
                    <a:pt x="78" y="166"/>
                  </a:lnTo>
                  <a:lnTo>
                    <a:pt x="83" y="171"/>
                  </a:lnTo>
                  <a:lnTo>
                    <a:pt x="90" y="182"/>
                  </a:lnTo>
                  <a:lnTo>
                    <a:pt x="90" y="185"/>
                  </a:lnTo>
                  <a:lnTo>
                    <a:pt x="95" y="182"/>
                  </a:lnTo>
                  <a:lnTo>
                    <a:pt x="88" y="171"/>
                  </a:lnTo>
                  <a:lnTo>
                    <a:pt x="86" y="166"/>
                  </a:lnTo>
                  <a:lnTo>
                    <a:pt x="76" y="152"/>
                  </a:lnTo>
                  <a:lnTo>
                    <a:pt x="71" y="152"/>
                  </a:lnTo>
                  <a:close/>
                  <a:moveTo>
                    <a:pt x="405" y="137"/>
                  </a:moveTo>
                  <a:lnTo>
                    <a:pt x="372" y="159"/>
                  </a:lnTo>
                  <a:lnTo>
                    <a:pt x="372" y="163"/>
                  </a:lnTo>
                  <a:lnTo>
                    <a:pt x="403" y="145"/>
                  </a:lnTo>
                  <a:lnTo>
                    <a:pt x="405" y="137"/>
                  </a:lnTo>
                  <a:close/>
                  <a:moveTo>
                    <a:pt x="483" y="88"/>
                  </a:moveTo>
                  <a:lnTo>
                    <a:pt x="469" y="97"/>
                  </a:lnTo>
                  <a:lnTo>
                    <a:pt x="464" y="99"/>
                  </a:lnTo>
                  <a:lnTo>
                    <a:pt x="410" y="135"/>
                  </a:lnTo>
                  <a:lnTo>
                    <a:pt x="407" y="140"/>
                  </a:lnTo>
                  <a:lnTo>
                    <a:pt x="467" y="104"/>
                  </a:lnTo>
                  <a:lnTo>
                    <a:pt x="471" y="102"/>
                  </a:lnTo>
                  <a:lnTo>
                    <a:pt x="483" y="95"/>
                  </a:lnTo>
                  <a:lnTo>
                    <a:pt x="483" y="88"/>
                  </a:lnTo>
                  <a:close/>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close/>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close/>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close/>
                  <a:moveTo>
                    <a:pt x="313" y="19"/>
                  </a:moveTo>
                  <a:lnTo>
                    <a:pt x="308" y="19"/>
                  </a:lnTo>
                  <a:lnTo>
                    <a:pt x="301" y="23"/>
                  </a:lnTo>
                  <a:lnTo>
                    <a:pt x="306" y="21"/>
                  </a:lnTo>
                  <a:lnTo>
                    <a:pt x="313" y="19"/>
                  </a:lnTo>
                  <a:close/>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close/>
                  <a:moveTo>
                    <a:pt x="502" y="7"/>
                  </a:moveTo>
                  <a:lnTo>
                    <a:pt x="493" y="7"/>
                  </a:lnTo>
                  <a:lnTo>
                    <a:pt x="488" y="7"/>
                  </a:lnTo>
                  <a:lnTo>
                    <a:pt x="433" y="12"/>
                  </a:lnTo>
                  <a:lnTo>
                    <a:pt x="433" y="14"/>
                  </a:lnTo>
                  <a:lnTo>
                    <a:pt x="490" y="12"/>
                  </a:lnTo>
                  <a:lnTo>
                    <a:pt x="495" y="12"/>
                  </a:lnTo>
                  <a:lnTo>
                    <a:pt x="500" y="12"/>
                  </a:lnTo>
                  <a:lnTo>
                    <a:pt x="502" y="7"/>
                  </a:lnTo>
                  <a:close/>
                  <a:moveTo>
                    <a:pt x="568" y="4"/>
                  </a:moveTo>
                  <a:lnTo>
                    <a:pt x="561" y="7"/>
                  </a:lnTo>
                  <a:lnTo>
                    <a:pt x="568" y="7"/>
                  </a:lnTo>
                  <a:lnTo>
                    <a:pt x="568" y="4"/>
                  </a:lnTo>
                  <a:close/>
                  <a:moveTo>
                    <a:pt x="561" y="2"/>
                  </a:moveTo>
                  <a:lnTo>
                    <a:pt x="512" y="7"/>
                  </a:lnTo>
                  <a:lnTo>
                    <a:pt x="507" y="7"/>
                  </a:lnTo>
                  <a:lnTo>
                    <a:pt x="507" y="7"/>
                  </a:lnTo>
                  <a:lnTo>
                    <a:pt x="504" y="12"/>
                  </a:lnTo>
                  <a:lnTo>
                    <a:pt x="509" y="12"/>
                  </a:lnTo>
                  <a:lnTo>
                    <a:pt x="514" y="9"/>
                  </a:lnTo>
                  <a:lnTo>
                    <a:pt x="552" y="7"/>
                  </a:lnTo>
                  <a:lnTo>
                    <a:pt x="561" y="2"/>
                  </a:lnTo>
                  <a:close/>
                  <a:moveTo>
                    <a:pt x="618" y="4"/>
                  </a:moveTo>
                  <a:lnTo>
                    <a:pt x="618" y="4"/>
                  </a:lnTo>
                  <a:lnTo>
                    <a:pt x="618" y="4"/>
                  </a:lnTo>
                  <a:close/>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4" name="Freeform 24"/>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moveTo>
                    <a:pt x="251" y="232"/>
                  </a:moveTo>
                  <a:lnTo>
                    <a:pt x="194" y="270"/>
                  </a:lnTo>
                  <a:lnTo>
                    <a:pt x="204" y="268"/>
                  </a:lnTo>
                  <a:lnTo>
                    <a:pt x="256" y="237"/>
                  </a:lnTo>
                  <a:lnTo>
                    <a:pt x="251" y="232"/>
                  </a:lnTo>
                  <a:moveTo>
                    <a:pt x="126" y="232"/>
                  </a:moveTo>
                  <a:lnTo>
                    <a:pt x="123" y="237"/>
                  </a:lnTo>
                  <a:lnTo>
                    <a:pt x="138" y="261"/>
                  </a:lnTo>
                  <a:lnTo>
                    <a:pt x="140" y="266"/>
                  </a:lnTo>
                  <a:lnTo>
                    <a:pt x="147" y="275"/>
                  </a:lnTo>
                  <a:lnTo>
                    <a:pt x="152" y="275"/>
                  </a:lnTo>
                  <a:lnTo>
                    <a:pt x="142" y="261"/>
                  </a:lnTo>
                  <a:lnTo>
                    <a:pt x="138" y="254"/>
                  </a:lnTo>
                  <a:lnTo>
                    <a:pt x="126" y="232"/>
                  </a:lnTo>
                  <a:moveTo>
                    <a:pt x="100" y="192"/>
                  </a:moveTo>
                  <a:lnTo>
                    <a:pt x="97" y="194"/>
                  </a:lnTo>
                  <a:lnTo>
                    <a:pt x="100" y="199"/>
                  </a:lnTo>
                  <a:lnTo>
                    <a:pt x="121" y="232"/>
                  </a:lnTo>
                  <a:lnTo>
                    <a:pt x="123" y="228"/>
                  </a:lnTo>
                  <a:lnTo>
                    <a:pt x="104" y="199"/>
                  </a:lnTo>
                  <a:lnTo>
                    <a:pt x="102" y="194"/>
                  </a:lnTo>
                  <a:lnTo>
                    <a:pt x="100" y="192"/>
                  </a:lnTo>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moveTo>
                    <a:pt x="97" y="187"/>
                  </a:moveTo>
                  <a:lnTo>
                    <a:pt x="93" y="190"/>
                  </a:lnTo>
                  <a:lnTo>
                    <a:pt x="95" y="192"/>
                  </a:lnTo>
                  <a:lnTo>
                    <a:pt x="97" y="187"/>
                  </a:lnTo>
                  <a:lnTo>
                    <a:pt x="97" y="187"/>
                  </a:lnTo>
                  <a:lnTo>
                    <a:pt x="97" y="187"/>
                  </a:lnTo>
                  <a:moveTo>
                    <a:pt x="341" y="178"/>
                  </a:moveTo>
                  <a:lnTo>
                    <a:pt x="332" y="185"/>
                  </a:lnTo>
                  <a:lnTo>
                    <a:pt x="336" y="185"/>
                  </a:lnTo>
                  <a:lnTo>
                    <a:pt x="344" y="180"/>
                  </a:lnTo>
                  <a:lnTo>
                    <a:pt x="341" y="178"/>
                  </a:lnTo>
                  <a:moveTo>
                    <a:pt x="370" y="161"/>
                  </a:moveTo>
                  <a:lnTo>
                    <a:pt x="353" y="171"/>
                  </a:lnTo>
                  <a:lnTo>
                    <a:pt x="348" y="173"/>
                  </a:lnTo>
                  <a:lnTo>
                    <a:pt x="346" y="175"/>
                  </a:lnTo>
                  <a:lnTo>
                    <a:pt x="346" y="178"/>
                  </a:lnTo>
                  <a:lnTo>
                    <a:pt x="358" y="173"/>
                  </a:lnTo>
                  <a:lnTo>
                    <a:pt x="358" y="171"/>
                  </a:lnTo>
                  <a:lnTo>
                    <a:pt x="370" y="166"/>
                  </a:lnTo>
                  <a:lnTo>
                    <a:pt x="370" y="161"/>
                  </a:lnTo>
                  <a:moveTo>
                    <a:pt x="71" y="152"/>
                  </a:moveTo>
                  <a:lnTo>
                    <a:pt x="78" y="166"/>
                  </a:lnTo>
                  <a:lnTo>
                    <a:pt x="83" y="171"/>
                  </a:lnTo>
                  <a:lnTo>
                    <a:pt x="90" y="182"/>
                  </a:lnTo>
                  <a:lnTo>
                    <a:pt x="90" y="185"/>
                  </a:lnTo>
                  <a:lnTo>
                    <a:pt x="95" y="182"/>
                  </a:lnTo>
                  <a:lnTo>
                    <a:pt x="88" y="171"/>
                  </a:lnTo>
                  <a:lnTo>
                    <a:pt x="86" y="166"/>
                  </a:lnTo>
                  <a:lnTo>
                    <a:pt x="76" y="152"/>
                  </a:lnTo>
                  <a:lnTo>
                    <a:pt x="71" y="152"/>
                  </a:lnTo>
                  <a:moveTo>
                    <a:pt x="405" y="137"/>
                  </a:moveTo>
                  <a:lnTo>
                    <a:pt x="372" y="159"/>
                  </a:lnTo>
                  <a:lnTo>
                    <a:pt x="372" y="163"/>
                  </a:lnTo>
                  <a:lnTo>
                    <a:pt x="403" y="145"/>
                  </a:lnTo>
                  <a:lnTo>
                    <a:pt x="405" y="137"/>
                  </a:lnTo>
                  <a:moveTo>
                    <a:pt x="483" y="88"/>
                  </a:moveTo>
                  <a:lnTo>
                    <a:pt x="469" y="97"/>
                  </a:lnTo>
                  <a:lnTo>
                    <a:pt x="464" y="99"/>
                  </a:lnTo>
                  <a:lnTo>
                    <a:pt x="410" y="135"/>
                  </a:lnTo>
                  <a:lnTo>
                    <a:pt x="407" y="140"/>
                  </a:lnTo>
                  <a:lnTo>
                    <a:pt x="467" y="104"/>
                  </a:lnTo>
                  <a:lnTo>
                    <a:pt x="471" y="102"/>
                  </a:lnTo>
                  <a:lnTo>
                    <a:pt x="483" y="95"/>
                  </a:lnTo>
                  <a:lnTo>
                    <a:pt x="483" y="88"/>
                  </a:lnTo>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moveTo>
                    <a:pt x="313" y="19"/>
                  </a:moveTo>
                  <a:lnTo>
                    <a:pt x="308" y="19"/>
                  </a:lnTo>
                  <a:lnTo>
                    <a:pt x="301" y="23"/>
                  </a:lnTo>
                  <a:lnTo>
                    <a:pt x="306" y="21"/>
                  </a:lnTo>
                  <a:lnTo>
                    <a:pt x="313" y="19"/>
                  </a:lnTo>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moveTo>
                    <a:pt x="502" y="7"/>
                  </a:moveTo>
                  <a:lnTo>
                    <a:pt x="493" y="7"/>
                  </a:lnTo>
                  <a:lnTo>
                    <a:pt x="488" y="7"/>
                  </a:lnTo>
                  <a:lnTo>
                    <a:pt x="433" y="12"/>
                  </a:lnTo>
                  <a:lnTo>
                    <a:pt x="433" y="14"/>
                  </a:lnTo>
                  <a:lnTo>
                    <a:pt x="490" y="12"/>
                  </a:lnTo>
                  <a:lnTo>
                    <a:pt x="495" y="12"/>
                  </a:lnTo>
                  <a:lnTo>
                    <a:pt x="500" y="12"/>
                  </a:lnTo>
                  <a:lnTo>
                    <a:pt x="502" y="7"/>
                  </a:lnTo>
                  <a:moveTo>
                    <a:pt x="568" y="4"/>
                  </a:moveTo>
                  <a:lnTo>
                    <a:pt x="561" y="7"/>
                  </a:lnTo>
                  <a:lnTo>
                    <a:pt x="568" y="7"/>
                  </a:lnTo>
                  <a:lnTo>
                    <a:pt x="568" y="4"/>
                  </a:lnTo>
                  <a:moveTo>
                    <a:pt x="561" y="2"/>
                  </a:moveTo>
                  <a:lnTo>
                    <a:pt x="512" y="7"/>
                  </a:lnTo>
                  <a:lnTo>
                    <a:pt x="507" y="7"/>
                  </a:lnTo>
                  <a:lnTo>
                    <a:pt x="507" y="7"/>
                  </a:lnTo>
                  <a:lnTo>
                    <a:pt x="504" y="12"/>
                  </a:lnTo>
                  <a:lnTo>
                    <a:pt x="509" y="12"/>
                  </a:lnTo>
                  <a:lnTo>
                    <a:pt x="514" y="9"/>
                  </a:lnTo>
                  <a:lnTo>
                    <a:pt x="552" y="7"/>
                  </a:lnTo>
                  <a:lnTo>
                    <a:pt x="561" y="2"/>
                  </a:lnTo>
                  <a:moveTo>
                    <a:pt x="618" y="4"/>
                  </a:moveTo>
                  <a:lnTo>
                    <a:pt x="618" y="4"/>
                  </a:lnTo>
                  <a:lnTo>
                    <a:pt x="618" y="4"/>
                  </a:lnTo>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5" name="Freeform 25"/>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close/>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close/>
                  <a:moveTo>
                    <a:pt x="315" y="353"/>
                  </a:moveTo>
                  <a:lnTo>
                    <a:pt x="308" y="370"/>
                  </a:lnTo>
                  <a:lnTo>
                    <a:pt x="312" y="372"/>
                  </a:lnTo>
                  <a:lnTo>
                    <a:pt x="319" y="353"/>
                  </a:lnTo>
                  <a:lnTo>
                    <a:pt x="315" y="353"/>
                  </a:lnTo>
                  <a:close/>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close/>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close/>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close/>
                  <a:moveTo>
                    <a:pt x="357" y="256"/>
                  </a:moveTo>
                  <a:lnTo>
                    <a:pt x="338" y="299"/>
                  </a:lnTo>
                  <a:lnTo>
                    <a:pt x="343" y="301"/>
                  </a:lnTo>
                  <a:lnTo>
                    <a:pt x="360" y="263"/>
                  </a:lnTo>
                  <a:lnTo>
                    <a:pt x="357" y="256"/>
                  </a:lnTo>
                  <a:close/>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close/>
                  <a:moveTo>
                    <a:pt x="139" y="209"/>
                  </a:moveTo>
                  <a:lnTo>
                    <a:pt x="111" y="228"/>
                  </a:lnTo>
                  <a:lnTo>
                    <a:pt x="113" y="232"/>
                  </a:lnTo>
                  <a:lnTo>
                    <a:pt x="142" y="213"/>
                  </a:lnTo>
                  <a:lnTo>
                    <a:pt x="139" y="209"/>
                  </a:lnTo>
                  <a:close/>
                  <a:moveTo>
                    <a:pt x="189" y="180"/>
                  </a:moveTo>
                  <a:lnTo>
                    <a:pt x="144" y="206"/>
                  </a:lnTo>
                  <a:lnTo>
                    <a:pt x="144" y="211"/>
                  </a:lnTo>
                  <a:lnTo>
                    <a:pt x="189" y="185"/>
                  </a:lnTo>
                  <a:lnTo>
                    <a:pt x="189" y="180"/>
                  </a:lnTo>
                  <a:close/>
                  <a:moveTo>
                    <a:pt x="270" y="128"/>
                  </a:moveTo>
                  <a:lnTo>
                    <a:pt x="229" y="154"/>
                  </a:lnTo>
                  <a:lnTo>
                    <a:pt x="227" y="156"/>
                  </a:lnTo>
                  <a:lnTo>
                    <a:pt x="194" y="175"/>
                  </a:lnTo>
                  <a:lnTo>
                    <a:pt x="194" y="182"/>
                  </a:lnTo>
                  <a:lnTo>
                    <a:pt x="229" y="159"/>
                  </a:lnTo>
                  <a:lnTo>
                    <a:pt x="232" y="156"/>
                  </a:lnTo>
                  <a:lnTo>
                    <a:pt x="267" y="135"/>
                  </a:lnTo>
                  <a:lnTo>
                    <a:pt x="270" y="128"/>
                  </a:lnTo>
                  <a:close/>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close/>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close/>
                  <a:moveTo>
                    <a:pt x="397" y="49"/>
                  </a:moveTo>
                  <a:lnTo>
                    <a:pt x="348" y="78"/>
                  </a:lnTo>
                  <a:lnTo>
                    <a:pt x="350" y="85"/>
                  </a:lnTo>
                  <a:lnTo>
                    <a:pt x="400" y="52"/>
                  </a:lnTo>
                  <a:lnTo>
                    <a:pt x="397" y="49"/>
                  </a:lnTo>
                  <a:close/>
                  <a:moveTo>
                    <a:pt x="466" y="11"/>
                  </a:moveTo>
                  <a:lnTo>
                    <a:pt x="466" y="11"/>
                  </a:lnTo>
                  <a:lnTo>
                    <a:pt x="466" y="11"/>
                  </a:lnTo>
                  <a:close/>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6" name="Freeform 26"/>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moveTo>
                    <a:pt x="315" y="353"/>
                  </a:moveTo>
                  <a:lnTo>
                    <a:pt x="308" y="370"/>
                  </a:lnTo>
                  <a:lnTo>
                    <a:pt x="312" y="372"/>
                  </a:lnTo>
                  <a:lnTo>
                    <a:pt x="319" y="353"/>
                  </a:lnTo>
                  <a:lnTo>
                    <a:pt x="315" y="353"/>
                  </a:lnTo>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moveTo>
                    <a:pt x="357" y="256"/>
                  </a:moveTo>
                  <a:lnTo>
                    <a:pt x="338" y="299"/>
                  </a:lnTo>
                  <a:lnTo>
                    <a:pt x="343" y="301"/>
                  </a:lnTo>
                  <a:lnTo>
                    <a:pt x="360" y="263"/>
                  </a:lnTo>
                  <a:lnTo>
                    <a:pt x="357" y="256"/>
                  </a:lnTo>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moveTo>
                    <a:pt x="139" y="209"/>
                  </a:moveTo>
                  <a:lnTo>
                    <a:pt x="111" y="228"/>
                  </a:lnTo>
                  <a:lnTo>
                    <a:pt x="113" y="232"/>
                  </a:lnTo>
                  <a:lnTo>
                    <a:pt x="142" y="213"/>
                  </a:lnTo>
                  <a:lnTo>
                    <a:pt x="139" y="209"/>
                  </a:lnTo>
                  <a:moveTo>
                    <a:pt x="189" y="180"/>
                  </a:moveTo>
                  <a:lnTo>
                    <a:pt x="144" y="206"/>
                  </a:lnTo>
                  <a:lnTo>
                    <a:pt x="144" y="211"/>
                  </a:lnTo>
                  <a:lnTo>
                    <a:pt x="189" y="185"/>
                  </a:lnTo>
                  <a:lnTo>
                    <a:pt x="189" y="180"/>
                  </a:lnTo>
                  <a:moveTo>
                    <a:pt x="270" y="128"/>
                  </a:moveTo>
                  <a:lnTo>
                    <a:pt x="229" y="154"/>
                  </a:lnTo>
                  <a:lnTo>
                    <a:pt x="227" y="156"/>
                  </a:lnTo>
                  <a:lnTo>
                    <a:pt x="194" y="175"/>
                  </a:lnTo>
                  <a:lnTo>
                    <a:pt x="194" y="182"/>
                  </a:lnTo>
                  <a:lnTo>
                    <a:pt x="229" y="159"/>
                  </a:lnTo>
                  <a:lnTo>
                    <a:pt x="232" y="156"/>
                  </a:lnTo>
                  <a:lnTo>
                    <a:pt x="267" y="135"/>
                  </a:lnTo>
                  <a:lnTo>
                    <a:pt x="270" y="128"/>
                  </a:lnTo>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moveTo>
                    <a:pt x="397" y="49"/>
                  </a:moveTo>
                  <a:lnTo>
                    <a:pt x="348" y="78"/>
                  </a:lnTo>
                  <a:lnTo>
                    <a:pt x="350" y="85"/>
                  </a:lnTo>
                  <a:lnTo>
                    <a:pt x="400" y="52"/>
                  </a:lnTo>
                  <a:lnTo>
                    <a:pt x="397" y="49"/>
                  </a:lnTo>
                  <a:moveTo>
                    <a:pt x="466" y="11"/>
                  </a:moveTo>
                  <a:lnTo>
                    <a:pt x="466" y="11"/>
                  </a:lnTo>
                  <a:lnTo>
                    <a:pt x="466" y="11"/>
                  </a:lnTo>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7" name="Freeform 27"/>
            <p:cNvSpPr>
              <a:spLocks noEditPoints="1"/>
            </p:cNvSpPr>
            <p:nvPr/>
          </p:nvSpPr>
          <p:spPr bwMode="auto">
            <a:xfrm>
              <a:off x="10314901" y="2812046"/>
              <a:ext cx="372127" cy="1188922"/>
            </a:xfrm>
            <a:custGeom>
              <a:avLst/>
              <a:gdLst>
                <a:gd name="T0" fmla="*/ 29 w 88"/>
                <a:gd name="T1" fmla="*/ 308 h 308"/>
                <a:gd name="T2" fmla="*/ 23 w 88"/>
                <a:gd name="T3" fmla="*/ 293 h 308"/>
                <a:gd name="T4" fmla="*/ 26 w 88"/>
                <a:gd name="T5" fmla="*/ 308 h 308"/>
                <a:gd name="T6" fmla="*/ 37 w 88"/>
                <a:gd name="T7" fmla="*/ 258 h 308"/>
                <a:gd name="T8" fmla="*/ 38 w 88"/>
                <a:gd name="T9" fmla="*/ 260 h 308"/>
                <a:gd name="T10" fmla="*/ 20 w 88"/>
                <a:gd name="T11" fmla="*/ 256 h 308"/>
                <a:gd name="T12" fmla="*/ 22 w 88"/>
                <a:gd name="T13" fmla="*/ 255 h 308"/>
                <a:gd name="T14" fmla="*/ 38 w 88"/>
                <a:gd name="T15" fmla="*/ 252 h 308"/>
                <a:gd name="T16" fmla="*/ 39 w 88"/>
                <a:gd name="T17" fmla="*/ 257 h 308"/>
                <a:gd name="T18" fmla="*/ 41 w 88"/>
                <a:gd name="T19" fmla="*/ 245 h 308"/>
                <a:gd name="T20" fmla="*/ 20 w 88"/>
                <a:gd name="T21" fmla="*/ 253 h 308"/>
                <a:gd name="T22" fmla="*/ 21 w 88"/>
                <a:gd name="T23" fmla="*/ 253 h 308"/>
                <a:gd name="T24" fmla="*/ 20 w 88"/>
                <a:gd name="T25" fmla="*/ 237 h 308"/>
                <a:gd name="T26" fmla="*/ 20 w 88"/>
                <a:gd name="T27" fmla="*/ 237 h 308"/>
                <a:gd name="T28" fmla="*/ 42 w 88"/>
                <a:gd name="T29" fmla="*/ 242 h 308"/>
                <a:gd name="T30" fmla="*/ 16 w 88"/>
                <a:gd name="T31" fmla="*/ 211 h 308"/>
                <a:gd name="T32" fmla="*/ 18 w 88"/>
                <a:gd name="T33" fmla="*/ 236 h 308"/>
                <a:gd name="T34" fmla="*/ 16 w 88"/>
                <a:gd name="T35" fmla="*/ 211 h 308"/>
                <a:gd name="T36" fmla="*/ 46 w 88"/>
                <a:gd name="T37" fmla="*/ 209 h 308"/>
                <a:gd name="T38" fmla="*/ 46 w 88"/>
                <a:gd name="T39" fmla="*/ 211 h 308"/>
                <a:gd name="T40" fmla="*/ 47 w 88"/>
                <a:gd name="T41" fmla="*/ 214 h 308"/>
                <a:gd name="T42" fmla="*/ 49 w 88"/>
                <a:gd name="T43" fmla="*/ 203 h 308"/>
                <a:gd name="T44" fmla="*/ 65 w 88"/>
                <a:gd name="T45" fmla="*/ 111 h 308"/>
                <a:gd name="T46" fmla="*/ 50 w 88"/>
                <a:gd name="T47" fmla="*/ 199 h 308"/>
                <a:gd name="T48" fmla="*/ 67 w 88"/>
                <a:gd name="T49" fmla="*/ 112 h 308"/>
                <a:gd name="T50" fmla="*/ 7 w 88"/>
                <a:gd name="T51" fmla="*/ 87 h 308"/>
                <a:gd name="T52" fmla="*/ 8 w 88"/>
                <a:gd name="T53" fmla="*/ 101 h 308"/>
                <a:gd name="T54" fmla="*/ 8 w 88"/>
                <a:gd name="T55" fmla="*/ 108 h 308"/>
                <a:gd name="T56" fmla="*/ 12 w 88"/>
                <a:gd name="T57" fmla="*/ 151 h 308"/>
                <a:gd name="T58" fmla="*/ 13 w 88"/>
                <a:gd name="T59" fmla="*/ 163 h 308"/>
                <a:gd name="T60" fmla="*/ 14 w 88"/>
                <a:gd name="T61" fmla="*/ 160 h 308"/>
                <a:gd name="T62" fmla="*/ 13 w 88"/>
                <a:gd name="T63" fmla="*/ 142 h 308"/>
                <a:gd name="T64" fmla="*/ 10 w 88"/>
                <a:gd name="T65" fmla="*/ 105 h 308"/>
                <a:gd name="T66" fmla="*/ 9 w 88"/>
                <a:gd name="T67" fmla="*/ 90 h 308"/>
                <a:gd name="T68" fmla="*/ 8 w 88"/>
                <a:gd name="T69" fmla="*/ 85 h 308"/>
                <a:gd name="T70" fmla="*/ 0 w 88"/>
                <a:gd name="T71" fmla="*/ 0 h 308"/>
                <a:gd name="T72" fmla="*/ 5 w 88"/>
                <a:gd name="T73" fmla="*/ 45 h 308"/>
                <a:gd name="T74" fmla="*/ 76 w 88"/>
                <a:gd name="T75" fmla="*/ 4 h 308"/>
                <a:gd name="T76" fmla="*/ 78 w 88"/>
                <a:gd name="T77" fmla="*/ 46 h 308"/>
                <a:gd name="T78" fmla="*/ 67 w 88"/>
                <a:gd name="T79" fmla="*/ 110 h 308"/>
                <a:gd name="T80" fmla="*/ 88 w 88"/>
                <a:gd name="T81" fmla="*/ 4 h 308"/>
                <a:gd name="T82" fmla="*/ 76 w 88"/>
                <a:gd name="T83" fmla="*/ 2 h 308"/>
                <a:gd name="T84" fmla="*/ 0 w 88"/>
                <a:gd name="T8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308">
                  <a:moveTo>
                    <a:pt x="29" y="297"/>
                  </a:moveTo>
                  <a:cubicBezTo>
                    <a:pt x="27" y="308"/>
                    <a:pt x="27" y="308"/>
                    <a:pt x="27" y="308"/>
                  </a:cubicBezTo>
                  <a:cubicBezTo>
                    <a:pt x="28" y="308"/>
                    <a:pt x="28" y="308"/>
                    <a:pt x="29" y="308"/>
                  </a:cubicBezTo>
                  <a:cubicBezTo>
                    <a:pt x="31" y="297"/>
                    <a:pt x="31" y="297"/>
                    <a:pt x="31" y="297"/>
                  </a:cubicBezTo>
                  <a:cubicBezTo>
                    <a:pt x="29" y="297"/>
                    <a:pt x="29" y="297"/>
                    <a:pt x="29" y="297"/>
                  </a:cubicBezTo>
                  <a:moveTo>
                    <a:pt x="23" y="293"/>
                  </a:moveTo>
                  <a:cubicBezTo>
                    <a:pt x="24" y="308"/>
                    <a:pt x="24" y="308"/>
                    <a:pt x="24" y="308"/>
                  </a:cubicBezTo>
                  <a:cubicBezTo>
                    <a:pt x="24" y="308"/>
                    <a:pt x="25" y="308"/>
                    <a:pt x="25" y="308"/>
                  </a:cubicBezTo>
                  <a:cubicBezTo>
                    <a:pt x="25" y="308"/>
                    <a:pt x="26" y="308"/>
                    <a:pt x="26" y="308"/>
                  </a:cubicBezTo>
                  <a:cubicBezTo>
                    <a:pt x="25" y="294"/>
                    <a:pt x="25" y="294"/>
                    <a:pt x="25" y="294"/>
                  </a:cubicBezTo>
                  <a:cubicBezTo>
                    <a:pt x="23" y="293"/>
                    <a:pt x="23" y="293"/>
                    <a:pt x="23" y="293"/>
                  </a:cubicBezTo>
                  <a:moveTo>
                    <a:pt x="37" y="258"/>
                  </a:moveTo>
                  <a:cubicBezTo>
                    <a:pt x="30" y="295"/>
                    <a:pt x="30" y="295"/>
                    <a:pt x="30" y="295"/>
                  </a:cubicBezTo>
                  <a:cubicBezTo>
                    <a:pt x="31" y="296"/>
                    <a:pt x="31" y="296"/>
                    <a:pt x="31" y="296"/>
                  </a:cubicBezTo>
                  <a:cubicBezTo>
                    <a:pt x="38" y="260"/>
                    <a:pt x="38" y="260"/>
                    <a:pt x="38" y="260"/>
                  </a:cubicBezTo>
                  <a:cubicBezTo>
                    <a:pt x="37" y="258"/>
                    <a:pt x="37" y="258"/>
                    <a:pt x="37" y="258"/>
                  </a:cubicBezTo>
                  <a:moveTo>
                    <a:pt x="22" y="255"/>
                  </a:moveTo>
                  <a:cubicBezTo>
                    <a:pt x="20" y="256"/>
                    <a:pt x="20" y="256"/>
                    <a:pt x="20" y="256"/>
                  </a:cubicBezTo>
                  <a:cubicBezTo>
                    <a:pt x="23" y="291"/>
                    <a:pt x="23" y="291"/>
                    <a:pt x="23" y="291"/>
                  </a:cubicBezTo>
                  <a:cubicBezTo>
                    <a:pt x="24" y="292"/>
                    <a:pt x="24" y="292"/>
                    <a:pt x="24" y="292"/>
                  </a:cubicBezTo>
                  <a:cubicBezTo>
                    <a:pt x="22" y="255"/>
                    <a:pt x="22" y="255"/>
                    <a:pt x="22" y="255"/>
                  </a:cubicBezTo>
                  <a:moveTo>
                    <a:pt x="41" y="245"/>
                  </a:moveTo>
                  <a:cubicBezTo>
                    <a:pt x="39" y="246"/>
                    <a:pt x="39" y="246"/>
                    <a:pt x="39" y="246"/>
                  </a:cubicBezTo>
                  <a:cubicBezTo>
                    <a:pt x="38" y="252"/>
                    <a:pt x="38" y="252"/>
                    <a:pt x="38" y="252"/>
                  </a:cubicBezTo>
                  <a:cubicBezTo>
                    <a:pt x="38" y="254"/>
                    <a:pt x="38" y="254"/>
                    <a:pt x="38" y="254"/>
                  </a:cubicBezTo>
                  <a:cubicBezTo>
                    <a:pt x="37" y="256"/>
                    <a:pt x="37" y="256"/>
                    <a:pt x="37" y="256"/>
                  </a:cubicBezTo>
                  <a:cubicBezTo>
                    <a:pt x="39" y="257"/>
                    <a:pt x="39" y="257"/>
                    <a:pt x="39" y="257"/>
                  </a:cubicBezTo>
                  <a:cubicBezTo>
                    <a:pt x="39" y="253"/>
                    <a:pt x="39" y="253"/>
                    <a:pt x="39" y="253"/>
                  </a:cubicBezTo>
                  <a:cubicBezTo>
                    <a:pt x="40" y="252"/>
                    <a:pt x="40" y="252"/>
                    <a:pt x="40" y="252"/>
                  </a:cubicBezTo>
                  <a:cubicBezTo>
                    <a:pt x="41" y="245"/>
                    <a:pt x="41" y="245"/>
                    <a:pt x="41" y="245"/>
                  </a:cubicBezTo>
                  <a:moveTo>
                    <a:pt x="19" y="239"/>
                  </a:moveTo>
                  <a:cubicBezTo>
                    <a:pt x="19" y="240"/>
                    <a:pt x="19" y="240"/>
                    <a:pt x="19" y="240"/>
                  </a:cubicBezTo>
                  <a:cubicBezTo>
                    <a:pt x="20" y="253"/>
                    <a:pt x="20" y="253"/>
                    <a:pt x="20" y="253"/>
                  </a:cubicBezTo>
                  <a:cubicBezTo>
                    <a:pt x="20" y="254"/>
                    <a:pt x="20" y="254"/>
                    <a:pt x="20" y="254"/>
                  </a:cubicBezTo>
                  <a:cubicBezTo>
                    <a:pt x="21" y="254"/>
                    <a:pt x="21" y="254"/>
                    <a:pt x="21" y="254"/>
                  </a:cubicBezTo>
                  <a:cubicBezTo>
                    <a:pt x="21" y="253"/>
                    <a:pt x="21" y="253"/>
                    <a:pt x="21" y="253"/>
                  </a:cubicBezTo>
                  <a:cubicBezTo>
                    <a:pt x="20" y="241"/>
                    <a:pt x="20" y="241"/>
                    <a:pt x="20" y="241"/>
                  </a:cubicBezTo>
                  <a:cubicBezTo>
                    <a:pt x="19" y="239"/>
                    <a:pt x="19" y="239"/>
                    <a:pt x="19" y="239"/>
                  </a:cubicBezTo>
                  <a:moveTo>
                    <a:pt x="20" y="237"/>
                  </a:moveTo>
                  <a:cubicBezTo>
                    <a:pt x="20" y="238"/>
                    <a:pt x="20" y="238"/>
                    <a:pt x="20" y="238"/>
                  </a:cubicBezTo>
                  <a:cubicBezTo>
                    <a:pt x="20" y="238"/>
                    <a:pt x="20" y="238"/>
                    <a:pt x="20" y="238"/>
                  </a:cubicBezTo>
                  <a:cubicBezTo>
                    <a:pt x="20" y="237"/>
                    <a:pt x="20" y="237"/>
                    <a:pt x="20" y="237"/>
                  </a:cubicBezTo>
                  <a:moveTo>
                    <a:pt x="43" y="224"/>
                  </a:moveTo>
                  <a:cubicBezTo>
                    <a:pt x="40" y="244"/>
                    <a:pt x="40" y="244"/>
                    <a:pt x="40" y="244"/>
                  </a:cubicBezTo>
                  <a:cubicBezTo>
                    <a:pt x="42" y="242"/>
                    <a:pt x="42" y="242"/>
                    <a:pt x="42" y="242"/>
                  </a:cubicBezTo>
                  <a:cubicBezTo>
                    <a:pt x="45" y="225"/>
                    <a:pt x="45" y="225"/>
                    <a:pt x="45" y="225"/>
                  </a:cubicBezTo>
                  <a:cubicBezTo>
                    <a:pt x="43" y="224"/>
                    <a:pt x="43" y="224"/>
                    <a:pt x="43" y="224"/>
                  </a:cubicBezTo>
                  <a:moveTo>
                    <a:pt x="16" y="211"/>
                  </a:moveTo>
                  <a:cubicBezTo>
                    <a:pt x="16" y="212"/>
                    <a:pt x="16" y="212"/>
                    <a:pt x="16" y="212"/>
                  </a:cubicBezTo>
                  <a:cubicBezTo>
                    <a:pt x="18" y="236"/>
                    <a:pt x="18" y="236"/>
                    <a:pt x="18" y="236"/>
                  </a:cubicBezTo>
                  <a:cubicBezTo>
                    <a:pt x="18" y="236"/>
                    <a:pt x="18" y="236"/>
                    <a:pt x="18" y="236"/>
                  </a:cubicBezTo>
                  <a:cubicBezTo>
                    <a:pt x="20" y="234"/>
                    <a:pt x="20" y="234"/>
                    <a:pt x="20" y="234"/>
                  </a:cubicBezTo>
                  <a:cubicBezTo>
                    <a:pt x="18" y="212"/>
                    <a:pt x="18" y="212"/>
                    <a:pt x="18" y="212"/>
                  </a:cubicBezTo>
                  <a:cubicBezTo>
                    <a:pt x="16" y="211"/>
                    <a:pt x="16" y="211"/>
                    <a:pt x="16" y="211"/>
                  </a:cubicBezTo>
                  <a:moveTo>
                    <a:pt x="48" y="199"/>
                  </a:moveTo>
                  <a:cubicBezTo>
                    <a:pt x="48" y="200"/>
                    <a:pt x="48" y="200"/>
                    <a:pt x="48" y="200"/>
                  </a:cubicBezTo>
                  <a:cubicBezTo>
                    <a:pt x="46" y="209"/>
                    <a:pt x="46" y="209"/>
                    <a:pt x="46" y="209"/>
                  </a:cubicBezTo>
                  <a:cubicBezTo>
                    <a:pt x="46" y="209"/>
                    <a:pt x="46" y="209"/>
                    <a:pt x="46" y="209"/>
                  </a:cubicBezTo>
                  <a:cubicBezTo>
                    <a:pt x="46" y="211"/>
                    <a:pt x="46" y="211"/>
                    <a:pt x="46" y="211"/>
                  </a:cubicBezTo>
                  <a:cubicBezTo>
                    <a:pt x="46" y="211"/>
                    <a:pt x="46" y="211"/>
                    <a:pt x="46" y="211"/>
                  </a:cubicBezTo>
                  <a:cubicBezTo>
                    <a:pt x="44" y="222"/>
                    <a:pt x="44" y="222"/>
                    <a:pt x="44" y="222"/>
                  </a:cubicBezTo>
                  <a:cubicBezTo>
                    <a:pt x="45" y="223"/>
                    <a:pt x="45" y="223"/>
                    <a:pt x="45" y="223"/>
                  </a:cubicBezTo>
                  <a:cubicBezTo>
                    <a:pt x="47" y="214"/>
                    <a:pt x="47" y="214"/>
                    <a:pt x="47" y="214"/>
                  </a:cubicBezTo>
                  <a:cubicBezTo>
                    <a:pt x="48" y="211"/>
                    <a:pt x="48" y="211"/>
                    <a:pt x="48" y="211"/>
                  </a:cubicBezTo>
                  <a:cubicBezTo>
                    <a:pt x="48" y="209"/>
                    <a:pt x="48" y="209"/>
                    <a:pt x="48" y="209"/>
                  </a:cubicBezTo>
                  <a:cubicBezTo>
                    <a:pt x="49" y="203"/>
                    <a:pt x="49" y="203"/>
                    <a:pt x="49" y="203"/>
                  </a:cubicBezTo>
                  <a:cubicBezTo>
                    <a:pt x="50" y="201"/>
                    <a:pt x="50" y="201"/>
                    <a:pt x="50" y="201"/>
                  </a:cubicBezTo>
                  <a:cubicBezTo>
                    <a:pt x="48" y="199"/>
                    <a:pt x="48" y="199"/>
                    <a:pt x="48" y="199"/>
                  </a:cubicBezTo>
                  <a:moveTo>
                    <a:pt x="65" y="111"/>
                  </a:moveTo>
                  <a:cubicBezTo>
                    <a:pt x="64" y="117"/>
                    <a:pt x="64" y="117"/>
                    <a:pt x="64" y="117"/>
                  </a:cubicBezTo>
                  <a:cubicBezTo>
                    <a:pt x="49" y="197"/>
                    <a:pt x="49" y="197"/>
                    <a:pt x="49" y="197"/>
                  </a:cubicBezTo>
                  <a:cubicBezTo>
                    <a:pt x="50" y="199"/>
                    <a:pt x="50" y="199"/>
                    <a:pt x="50" y="199"/>
                  </a:cubicBezTo>
                  <a:cubicBezTo>
                    <a:pt x="63" y="134"/>
                    <a:pt x="63" y="134"/>
                    <a:pt x="63" y="134"/>
                  </a:cubicBezTo>
                  <a:cubicBezTo>
                    <a:pt x="66" y="117"/>
                    <a:pt x="66" y="117"/>
                    <a:pt x="66" y="117"/>
                  </a:cubicBezTo>
                  <a:cubicBezTo>
                    <a:pt x="67" y="112"/>
                    <a:pt x="67" y="112"/>
                    <a:pt x="67" y="112"/>
                  </a:cubicBezTo>
                  <a:cubicBezTo>
                    <a:pt x="65" y="111"/>
                    <a:pt x="65" y="111"/>
                    <a:pt x="65" y="111"/>
                  </a:cubicBezTo>
                  <a:moveTo>
                    <a:pt x="4" y="46"/>
                  </a:moveTo>
                  <a:cubicBezTo>
                    <a:pt x="7" y="87"/>
                    <a:pt x="7" y="87"/>
                    <a:pt x="7" y="87"/>
                  </a:cubicBezTo>
                  <a:cubicBezTo>
                    <a:pt x="7" y="89"/>
                    <a:pt x="7" y="89"/>
                    <a:pt x="7" y="89"/>
                  </a:cubicBezTo>
                  <a:cubicBezTo>
                    <a:pt x="7" y="90"/>
                    <a:pt x="7" y="90"/>
                    <a:pt x="7" y="90"/>
                  </a:cubicBezTo>
                  <a:cubicBezTo>
                    <a:pt x="8" y="101"/>
                    <a:pt x="8" y="101"/>
                    <a:pt x="8" y="101"/>
                  </a:cubicBezTo>
                  <a:cubicBezTo>
                    <a:pt x="8" y="103"/>
                    <a:pt x="8" y="103"/>
                    <a:pt x="8" y="103"/>
                  </a:cubicBezTo>
                  <a:cubicBezTo>
                    <a:pt x="8" y="106"/>
                    <a:pt x="8" y="106"/>
                    <a:pt x="8" y="106"/>
                  </a:cubicBezTo>
                  <a:cubicBezTo>
                    <a:pt x="8" y="108"/>
                    <a:pt x="8" y="108"/>
                    <a:pt x="8" y="108"/>
                  </a:cubicBezTo>
                  <a:cubicBezTo>
                    <a:pt x="10" y="135"/>
                    <a:pt x="10" y="135"/>
                    <a:pt x="10" y="135"/>
                  </a:cubicBezTo>
                  <a:cubicBezTo>
                    <a:pt x="11" y="139"/>
                    <a:pt x="11" y="139"/>
                    <a:pt x="11" y="139"/>
                  </a:cubicBezTo>
                  <a:cubicBezTo>
                    <a:pt x="12" y="151"/>
                    <a:pt x="12" y="151"/>
                    <a:pt x="12" y="151"/>
                  </a:cubicBezTo>
                  <a:cubicBezTo>
                    <a:pt x="12" y="155"/>
                    <a:pt x="12" y="155"/>
                    <a:pt x="12" y="155"/>
                  </a:cubicBezTo>
                  <a:cubicBezTo>
                    <a:pt x="12" y="160"/>
                    <a:pt x="12" y="160"/>
                    <a:pt x="12" y="160"/>
                  </a:cubicBezTo>
                  <a:cubicBezTo>
                    <a:pt x="13" y="163"/>
                    <a:pt x="13" y="163"/>
                    <a:pt x="13" y="163"/>
                  </a:cubicBezTo>
                  <a:cubicBezTo>
                    <a:pt x="16" y="209"/>
                    <a:pt x="16" y="209"/>
                    <a:pt x="16" y="209"/>
                  </a:cubicBezTo>
                  <a:cubicBezTo>
                    <a:pt x="18" y="210"/>
                    <a:pt x="18" y="210"/>
                    <a:pt x="18" y="210"/>
                  </a:cubicBezTo>
                  <a:cubicBezTo>
                    <a:pt x="14" y="160"/>
                    <a:pt x="14" y="160"/>
                    <a:pt x="14" y="160"/>
                  </a:cubicBezTo>
                  <a:cubicBezTo>
                    <a:pt x="14" y="156"/>
                    <a:pt x="14" y="156"/>
                    <a:pt x="14" y="156"/>
                  </a:cubicBezTo>
                  <a:cubicBezTo>
                    <a:pt x="14" y="155"/>
                    <a:pt x="14" y="155"/>
                    <a:pt x="14" y="155"/>
                  </a:cubicBezTo>
                  <a:cubicBezTo>
                    <a:pt x="13" y="142"/>
                    <a:pt x="13" y="142"/>
                    <a:pt x="13" y="142"/>
                  </a:cubicBezTo>
                  <a:cubicBezTo>
                    <a:pt x="12" y="138"/>
                    <a:pt x="12" y="138"/>
                    <a:pt x="12" y="138"/>
                  </a:cubicBezTo>
                  <a:cubicBezTo>
                    <a:pt x="10" y="107"/>
                    <a:pt x="10" y="107"/>
                    <a:pt x="10" y="107"/>
                  </a:cubicBezTo>
                  <a:cubicBezTo>
                    <a:pt x="10" y="105"/>
                    <a:pt x="10" y="105"/>
                    <a:pt x="10" y="105"/>
                  </a:cubicBezTo>
                  <a:cubicBezTo>
                    <a:pt x="10" y="102"/>
                    <a:pt x="10" y="102"/>
                    <a:pt x="10" y="102"/>
                  </a:cubicBezTo>
                  <a:cubicBezTo>
                    <a:pt x="10" y="100"/>
                    <a:pt x="10" y="100"/>
                    <a:pt x="10" y="100"/>
                  </a:cubicBezTo>
                  <a:cubicBezTo>
                    <a:pt x="9" y="90"/>
                    <a:pt x="9" y="90"/>
                    <a:pt x="9" y="90"/>
                  </a:cubicBezTo>
                  <a:cubicBezTo>
                    <a:pt x="9" y="88"/>
                    <a:pt x="9" y="88"/>
                    <a:pt x="9" y="88"/>
                  </a:cubicBezTo>
                  <a:cubicBezTo>
                    <a:pt x="9" y="88"/>
                    <a:pt x="9" y="88"/>
                    <a:pt x="9" y="88"/>
                  </a:cubicBezTo>
                  <a:cubicBezTo>
                    <a:pt x="8" y="85"/>
                    <a:pt x="8" y="85"/>
                    <a:pt x="8" y="85"/>
                  </a:cubicBezTo>
                  <a:cubicBezTo>
                    <a:pt x="5" y="48"/>
                    <a:pt x="5" y="48"/>
                    <a:pt x="5" y="48"/>
                  </a:cubicBezTo>
                  <a:cubicBezTo>
                    <a:pt x="4" y="46"/>
                    <a:pt x="4" y="46"/>
                    <a:pt x="4" y="46"/>
                  </a:cubicBezTo>
                  <a:moveTo>
                    <a:pt x="0" y="0"/>
                  </a:moveTo>
                  <a:cubicBezTo>
                    <a:pt x="0" y="2"/>
                    <a:pt x="0" y="2"/>
                    <a:pt x="0" y="2"/>
                  </a:cubicBezTo>
                  <a:cubicBezTo>
                    <a:pt x="3" y="43"/>
                    <a:pt x="3" y="43"/>
                    <a:pt x="3" y="43"/>
                  </a:cubicBezTo>
                  <a:cubicBezTo>
                    <a:pt x="5" y="45"/>
                    <a:pt x="5" y="45"/>
                    <a:pt x="5" y="45"/>
                  </a:cubicBezTo>
                  <a:cubicBezTo>
                    <a:pt x="2" y="2"/>
                    <a:pt x="2" y="2"/>
                    <a:pt x="2" y="2"/>
                  </a:cubicBezTo>
                  <a:cubicBezTo>
                    <a:pt x="74" y="4"/>
                    <a:pt x="74" y="4"/>
                    <a:pt x="74" y="4"/>
                  </a:cubicBezTo>
                  <a:cubicBezTo>
                    <a:pt x="76" y="4"/>
                    <a:pt x="76" y="4"/>
                    <a:pt x="76" y="4"/>
                  </a:cubicBezTo>
                  <a:cubicBezTo>
                    <a:pt x="86" y="4"/>
                    <a:pt x="86" y="4"/>
                    <a:pt x="86" y="4"/>
                  </a:cubicBezTo>
                  <a:cubicBezTo>
                    <a:pt x="79" y="39"/>
                    <a:pt x="79" y="39"/>
                    <a:pt x="79" y="39"/>
                  </a:cubicBezTo>
                  <a:cubicBezTo>
                    <a:pt x="78" y="46"/>
                    <a:pt x="78" y="46"/>
                    <a:pt x="78" y="46"/>
                  </a:cubicBezTo>
                  <a:cubicBezTo>
                    <a:pt x="67" y="99"/>
                    <a:pt x="67" y="99"/>
                    <a:pt x="67" y="99"/>
                  </a:cubicBezTo>
                  <a:cubicBezTo>
                    <a:pt x="66" y="108"/>
                    <a:pt x="66" y="108"/>
                    <a:pt x="66" y="108"/>
                  </a:cubicBezTo>
                  <a:cubicBezTo>
                    <a:pt x="67" y="110"/>
                    <a:pt x="67" y="110"/>
                    <a:pt x="67" y="110"/>
                  </a:cubicBezTo>
                  <a:cubicBezTo>
                    <a:pt x="78" y="53"/>
                    <a:pt x="78" y="53"/>
                    <a:pt x="78" y="53"/>
                  </a:cubicBezTo>
                  <a:cubicBezTo>
                    <a:pt x="80" y="46"/>
                    <a:pt x="80" y="46"/>
                    <a:pt x="80" y="46"/>
                  </a:cubicBezTo>
                  <a:cubicBezTo>
                    <a:pt x="88" y="4"/>
                    <a:pt x="88" y="4"/>
                    <a:pt x="88" y="4"/>
                  </a:cubicBezTo>
                  <a:cubicBezTo>
                    <a:pt x="88" y="2"/>
                    <a:pt x="88" y="2"/>
                    <a:pt x="88" y="2"/>
                  </a:cubicBezTo>
                  <a:cubicBezTo>
                    <a:pt x="86" y="2"/>
                    <a:pt x="86" y="2"/>
                    <a:pt x="86" y="2"/>
                  </a:cubicBezTo>
                  <a:cubicBezTo>
                    <a:pt x="76" y="2"/>
                    <a:pt x="76" y="2"/>
                    <a:pt x="76" y="2"/>
                  </a:cubicBezTo>
                  <a:cubicBezTo>
                    <a:pt x="74" y="2"/>
                    <a:pt x="74" y="2"/>
                    <a:pt x="74" y="2"/>
                  </a:cubicBezTo>
                  <a:cubicBezTo>
                    <a:pt x="2" y="0"/>
                    <a:pt x="2" y="0"/>
                    <a:pt x="2" y="0"/>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8" name="Freeform 28"/>
            <p:cNvSpPr>
              <a:spLocks noEditPoints="1"/>
            </p:cNvSpPr>
            <p:nvPr/>
          </p:nvSpPr>
          <p:spPr bwMode="auto">
            <a:xfrm>
              <a:off x="9908781" y="2862466"/>
              <a:ext cx="1010828" cy="1185668"/>
            </a:xfrm>
            <a:custGeom>
              <a:avLst/>
              <a:gdLst>
                <a:gd name="T0" fmla="*/ 98 w 239"/>
                <a:gd name="T1" fmla="*/ 253 h 307"/>
                <a:gd name="T2" fmla="*/ 117 w 239"/>
                <a:gd name="T3" fmla="*/ 241 h 307"/>
                <a:gd name="T4" fmla="*/ 101 w 239"/>
                <a:gd name="T5" fmla="*/ 252 h 307"/>
                <a:gd name="T6" fmla="*/ 123 w 239"/>
                <a:gd name="T7" fmla="*/ 239 h 307"/>
                <a:gd name="T8" fmla="*/ 157 w 239"/>
                <a:gd name="T9" fmla="*/ 219 h 307"/>
                <a:gd name="T10" fmla="*/ 126 w 239"/>
                <a:gd name="T11" fmla="*/ 236 h 307"/>
                <a:gd name="T12" fmla="*/ 156 w 239"/>
                <a:gd name="T13" fmla="*/ 222 h 307"/>
                <a:gd name="T14" fmla="*/ 165 w 239"/>
                <a:gd name="T15" fmla="*/ 214 h 307"/>
                <a:gd name="T16" fmla="*/ 161 w 239"/>
                <a:gd name="T17" fmla="*/ 219 h 307"/>
                <a:gd name="T18" fmla="*/ 165 w 239"/>
                <a:gd name="T19" fmla="*/ 214 h 307"/>
                <a:gd name="T20" fmla="*/ 167 w 239"/>
                <a:gd name="T21" fmla="*/ 213 h 307"/>
                <a:gd name="T22" fmla="*/ 197 w 239"/>
                <a:gd name="T23" fmla="*/ 199 h 307"/>
                <a:gd name="T24" fmla="*/ 200 w 239"/>
                <a:gd name="T25" fmla="*/ 198 h 307"/>
                <a:gd name="T26" fmla="*/ 21 w 239"/>
                <a:gd name="T27" fmla="*/ 199 h 307"/>
                <a:gd name="T28" fmla="*/ 12 w 239"/>
                <a:gd name="T29" fmla="*/ 246 h 307"/>
                <a:gd name="T30" fmla="*/ 3 w 239"/>
                <a:gd name="T31" fmla="*/ 305 h 307"/>
                <a:gd name="T32" fmla="*/ 13 w 239"/>
                <a:gd name="T33" fmla="*/ 248 h 307"/>
                <a:gd name="T34" fmla="*/ 22 w 239"/>
                <a:gd name="T35" fmla="*/ 201 h 307"/>
                <a:gd name="T36" fmla="*/ 24 w 239"/>
                <a:gd name="T37" fmla="*/ 181 h 307"/>
                <a:gd name="T38" fmla="*/ 24 w 239"/>
                <a:gd name="T39" fmla="*/ 181 h 307"/>
                <a:gd name="T40" fmla="*/ 227 w 239"/>
                <a:gd name="T41" fmla="*/ 182 h 307"/>
                <a:gd name="T42" fmla="*/ 26 w 239"/>
                <a:gd name="T43" fmla="*/ 181 h 307"/>
                <a:gd name="T44" fmla="*/ 234 w 239"/>
                <a:gd name="T45" fmla="*/ 179 h 307"/>
                <a:gd name="T46" fmla="*/ 236 w 239"/>
                <a:gd name="T47" fmla="*/ 176 h 307"/>
                <a:gd name="T48" fmla="*/ 239 w 239"/>
                <a:gd name="T49" fmla="*/ 176 h 307"/>
                <a:gd name="T50" fmla="*/ 28 w 239"/>
                <a:gd name="T51" fmla="*/ 162 h 307"/>
                <a:gd name="T52" fmla="*/ 25 w 239"/>
                <a:gd name="T53" fmla="*/ 176 h 307"/>
                <a:gd name="T54" fmla="*/ 28 w 239"/>
                <a:gd name="T55" fmla="*/ 170 h 307"/>
                <a:gd name="T56" fmla="*/ 29 w 239"/>
                <a:gd name="T57" fmla="*/ 157 h 307"/>
                <a:gd name="T58" fmla="*/ 235 w 239"/>
                <a:gd name="T59" fmla="*/ 172 h 307"/>
                <a:gd name="T60" fmla="*/ 51 w 239"/>
                <a:gd name="T61" fmla="*/ 44 h 307"/>
                <a:gd name="T62" fmla="*/ 43 w 239"/>
                <a:gd name="T63" fmla="*/ 85 h 307"/>
                <a:gd name="T64" fmla="*/ 34 w 239"/>
                <a:gd name="T65" fmla="*/ 132 h 307"/>
                <a:gd name="T66" fmla="*/ 35 w 239"/>
                <a:gd name="T67" fmla="*/ 133 h 307"/>
                <a:gd name="T68" fmla="*/ 44 w 239"/>
                <a:gd name="T69" fmla="*/ 90 h 307"/>
                <a:gd name="T70" fmla="*/ 52 w 239"/>
                <a:gd name="T71" fmla="*/ 49 h 307"/>
                <a:gd name="T72" fmla="*/ 55 w 239"/>
                <a:gd name="T73" fmla="*/ 32 h 307"/>
                <a:gd name="T74" fmla="*/ 55 w 239"/>
                <a:gd name="T75" fmla="*/ 32 h 307"/>
                <a:gd name="T76" fmla="*/ 101 w 239"/>
                <a:gd name="T77" fmla="*/ 35 h 307"/>
                <a:gd name="T78" fmla="*/ 134 w 239"/>
                <a:gd name="T79" fmla="*/ 69 h 307"/>
                <a:gd name="T80" fmla="*/ 161 w 239"/>
                <a:gd name="T81" fmla="*/ 98 h 307"/>
                <a:gd name="T82" fmla="*/ 216 w 239"/>
                <a:gd name="T83" fmla="*/ 155 h 307"/>
                <a:gd name="T84" fmla="*/ 163 w 239"/>
                <a:gd name="T85" fmla="*/ 97 h 307"/>
                <a:gd name="T86" fmla="*/ 141 w 239"/>
                <a:gd name="T87" fmla="*/ 73 h 307"/>
                <a:gd name="T88" fmla="*/ 126 w 239"/>
                <a:gd name="T89" fmla="*/ 59 h 307"/>
                <a:gd name="T90" fmla="*/ 83 w 239"/>
                <a:gd name="T91" fmla="*/ 13 h 307"/>
                <a:gd name="T92" fmla="*/ 83 w 239"/>
                <a:gd name="T93" fmla="*/ 13 h 307"/>
                <a:gd name="T94" fmla="*/ 59 w 239"/>
                <a:gd name="T95" fmla="*/ 10 h 307"/>
                <a:gd name="T96" fmla="*/ 60 w 239"/>
                <a:gd name="T97" fmla="*/ 8 h 307"/>
                <a:gd name="T98" fmla="*/ 69 w 239"/>
                <a:gd name="T99" fmla="*/ 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307">
                  <a:moveTo>
                    <a:pt x="100" y="250"/>
                  </a:moveTo>
                  <a:cubicBezTo>
                    <a:pt x="30" y="288"/>
                    <a:pt x="30" y="288"/>
                    <a:pt x="30" y="288"/>
                  </a:cubicBezTo>
                  <a:cubicBezTo>
                    <a:pt x="29" y="291"/>
                    <a:pt x="29" y="291"/>
                    <a:pt x="29" y="291"/>
                  </a:cubicBezTo>
                  <a:cubicBezTo>
                    <a:pt x="98" y="253"/>
                    <a:pt x="98" y="253"/>
                    <a:pt x="98" y="253"/>
                  </a:cubicBezTo>
                  <a:cubicBezTo>
                    <a:pt x="100" y="250"/>
                    <a:pt x="100" y="250"/>
                    <a:pt x="100" y="250"/>
                  </a:cubicBezTo>
                  <a:moveTo>
                    <a:pt x="125" y="237"/>
                  </a:moveTo>
                  <a:cubicBezTo>
                    <a:pt x="119" y="240"/>
                    <a:pt x="119" y="240"/>
                    <a:pt x="119" y="240"/>
                  </a:cubicBezTo>
                  <a:cubicBezTo>
                    <a:pt x="117" y="241"/>
                    <a:pt x="117" y="241"/>
                    <a:pt x="117" y="241"/>
                  </a:cubicBezTo>
                  <a:cubicBezTo>
                    <a:pt x="116" y="241"/>
                    <a:pt x="116" y="241"/>
                    <a:pt x="116" y="241"/>
                  </a:cubicBezTo>
                  <a:cubicBezTo>
                    <a:pt x="115" y="242"/>
                    <a:pt x="115" y="242"/>
                    <a:pt x="115" y="242"/>
                  </a:cubicBezTo>
                  <a:cubicBezTo>
                    <a:pt x="102" y="249"/>
                    <a:pt x="102" y="249"/>
                    <a:pt x="102" y="249"/>
                  </a:cubicBezTo>
                  <a:cubicBezTo>
                    <a:pt x="101" y="252"/>
                    <a:pt x="101" y="252"/>
                    <a:pt x="101" y="252"/>
                  </a:cubicBezTo>
                  <a:cubicBezTo>
                    <a:pt x="116" y="243"/>
                    <a:pt x="116" y="243"/>
                    <a:pt x="116" y="243"/>
                  </a:cubicBezTo>
                  <a:cubicBezTo>
                    <a:pt x="118" y="242"/>
                    <a:pt x="118" y="242"/>
                    <a:pt x="118" y="242"/>
                  </a:cubicBezTo>
                  <a:cubicBezTo>
                    <a:pt x="120" y="241"/>
                    <a:pt x="120" y="241"/>
                    <a:pt x="120" y="241"/>
                  </a:cubicBezTo>
                  <a:cubicBezTo>
                    <a:pt x="123" y="239"/>
                    <a:pt x="123" y="239"/>
                    <a:pt x="123" y="239"/>
                  </a:cubicBezTo>
                  <a:cubicBezTo>
                    <a:pt x="126" y="238"/>
                    <a:pt x="126" y="238"/>
                    <a:pt x="126" y="238"/>
                  </a:cubicBezTo>
                  <a:cubicBezTo>
                    <a:pt x="125" y="237"/>
                    <a:pt x="125" y="237"/>
                    <a:pt x="125" y="237"/>
                  </a:cubicBezTo>
                  <a:moveTo>
                    <a:pt x="157" y="219"/>
                  </a:moveTo>
                  <a:cubicBezTo>
                    <a:pt x="157" y="219"/>
                    <a:pt x="157" y="219"/>
                    <a:pt x="157" y="219"/>
                  </a:cubicBezTo>
                  <a:cubicBezTo>
                    <a:pt x="155" y="220"/>
                    <a:pt x="155" y="220"/>
                    <a:pt x="155" y="220"/>
                  </a:cubicBezTo>
                  <a:cubicBezTo>
                    <a:pt x="138" y="229"/>
                    <a:pt x="138" y="229"/>
                    <a:pt x="138" y="229"/>
                  </a:cubicBezTo>
                  <a:cubicBezTo>
                    <a:pt x="136" y="231"/>
                    <a:pt x="136" y="231"/>
                    <a:pt x="136" y="231"/>
                  </a:cubicBezTo>
                  <a:cubicBezTo>
                    <a:pt x="126" y="236"/>
                    <a:pt x="126" y="236"/>
                    <a:pt x="126" y="236"/>
                  </a:cubicBezTo>
                  <a:cubicBezTo>
                    <a:pt x="128" y="237"/>
                    <a:pt x="128" y="237"/>
                    <a:pt x="128" y="237"/>
                  </a:cubicBezTo>
                  <a:cubicBezTo>
                    <a:pt x="135" y="233"/>
                    <a:pt x="135" y="233"/>
                    <a:pt x="135" y="233"/>
                  </a:cubicBezTo>
                  <a:cubicBezTo>
                    <a:pt x="137" y="232"/>
                    <a:pt x="137" y="232"/>
                    <a:pt x="137" y="232"/>
                  </a:cubicBezTo>
                  <a:cubicBezTo>
                    <a:pt x="156" y="222"/>
                    <a:pt x="156" y="222"/>
                    <a:pt x="156" y="222"/>
                  </a:cubicBezTo>
                  <a:cubicBezTo>
                    <a:pt x="157" y="221"/>
                    <a:pt x="157" y="221"/>
                    <a:pt x="157" y="221"/>
                  </a:cubicBezTo>
                  <a:cubicBezTo>
                    <a:pt x="159" y="220"/>
                    <a:pt x="159" y="220"/>
                    <a:pt x="159" y="220"/>
                  </a:cubicBezTo>
                  <a:cubicBezTo>
                    <a:pt x="157" y="219"/>
                    <a:pt x="157" y="219"/>
                    <a:pt x="157" y="219"/>
                  </a:cubicBezTo>
                  <a:moveTo>
                    <a:pt x="165" y="214"/>
                  </a:moveTo>
                  <a:cubicBezTo>
                    <a:pt x="163" y="216"/>
                    <a:pt x="163" y="216"/>
                    <a:pt x="163" y="216"/>
                  </a:cubicBezTo>
                  <a:cubicBezTo>
                    <a:pt x="161" y="216"/>
                    <a:pt x="161" y="216"/>
                    <a:pt x="161" y="216"/>
                  </a:cubicBezTo>
                  <a:cubicBezTo>
                    <a:pt x="159" y="218"/>
                    <a:pt x="159" y="218"/>
                    <a:pt x="159" y="218"/>
                  </a:cubicBezTo>
                  <a:cubicBezTo>
                    <a:pt x="161" y="219"/>
                    <a:pt x="161" y="219"/>
                    <a:pt x="161" y="219"/>
                  </a:cubicBezTo>
                  <a:cubicBezTo>
                    <a:pt x="162" y="218"/>
                    <a:pt x="162" y="218"/>
                    <a:pt x="162" y="218"/>
                  </a:cubicBezTo>
                  <a:cubicBezTo>
                    <a:pt x="164" y="217"/>
                    <a:pt x="164" y="217"/>
                    <a:pt x="164" y="217"/>
                  </a:cubicBezTo>
                  <a:cubicBezTo>
                    <a:pt x="167" y="216"/>
                    <a:pt x="167" y="216"/>
                    <a:pt x="167" y="216"/>
                  </a:cubicBezTo>
                  <a:cubicBezTo>
                    <a:pt x="165" y="214"/>
                    <a:pt x="165" y="214"/>
                    <a:pt x="165" y="214"/>
                  </a:cubicBezTo>
                  <a:moveTo>
                    <a:pt x="198" y="196"/>
                  </a:moveTo>
                  <a:cubicBezTo>
                    <a:pt x="189" y="202"/>
                    <a:pt x="189" y="202"/>
                    <a:pt x="189" y="202"/>
                  </a:cubicBezTo>
                  <a:cubicBezTo>
                    <a:pt x="187" y="203"/>
                    <a:pt x="187" y="203"/>
                    <a:pt x="187" y="203"/>
                  </a:cubicBezTo>
                  <a:cubicBezTo>
                    <a:pt x="167" y="213"/>
                    <a:pt x="167" y="213"/>
                    <a:pt x="167" y="213"/>
                  </a:cubicBezTo>
                  <a:cubicBezTo>
                    <a:pt x="168" y="215"/>
                    <a:pt x="168" y="215"/>
                    <a:pt x="168" y="215"/>
                  </a:cubicBezTo>
                  <a:cubicBezTo>
                    <a:pt x="187" y="204"/>
                    <a:pt x="187" y="204"/>
                    <a:pt x="187" y="204"/>
                  </a:cubicBezTo>
                  <a:cubicBezTo>
                    <a:pt x="189" y="204"/>
                    <a:pt x="189" y="204"/>
                    <a:pt x="189" y="204"/>
                  </a:cubicBezTo>
                  <a:cubicBezTo>
                    <a:pt x="197" y="199"/>
                    <a:pt x="197" y="199"/>
                    <a:pt x="197" y="199"/>
                  </a:cubicBezTo>
                  <a:cubicBezTo>
                    <a:pt x="198" y="196"/>
                    <a:pt x="198" y="196"/>
                    <a:pt x="198" y="196"/>
                  </a:cubicBezTo>
                  <a:moveTo>
                    <a:pt x="204" y="193"/>
                  </a:moveTo>
                  <a:cubicBezTo>
                    <a:pt x="201" y="195"/>
                    <a:pt x="201" y="195"/>
                    <a:pt x="201" y="195"/>
                  </a:cubicBezTo>
                  <a:cubicBezTo>
                    <a:pt x="200" y="198"/>
                    <a:pt x="200" y="198"/>
                    <a:pt x="200" y="198"/>
                  </a:cubicBezTo>
                  <a:cubicBezTo>
                    <a:pt x="203" y="196"/>
                    <a:pt x="203" y="196"/>
                    <a:pt x="203" y="196"/>
                  </a:cubicBezTo>
                  <a:cubicBezTo>
                    <a:pt x="204" y="193"/>
                    <a:pt x="204" y="193"/>
                    <a:pt x="204" y="193"/>
                  </a:cubicBezTo>
                  <a:moveTo>
                    <a:pt x="22" y="192"/>
                  </a:moveTo>
                  <a:cubicBezTo>
                    <a:pt x="21" y="199"/>
                    <a:pt x="21" y="199"/>
                    <a:pt x="21" y="199"/>
                  </a:cubicBezTo>
                  <a:cubicBezTo>
                    <a:pt x="21" y="201"/>
                    <a:pt x="21" y="201"/>
                    <a:pt x="21" y="201"/>
                  </a:cubicBezTo>
                  <a:cubicBezTo>
                    <a:pt x="20" y="204"/>
                    <a:pt x="20" y="204"/>
                    <a:pt x="20" y="204"/>
                  </a:cubicBezTo>
                  <a:cubicBezTo>
                    <a:pt x="19" y="206"/>
                    <a:pt x="19" y="206"/>
                    <a:pt x="19" y="206"/>
                  </a:cubicBezTo>
                  <a:cubicBezTo>
                    <a:pt x="12" y="246"/>
                    <a:pt x="12" y="246"/>
                    <a:pt x="12" y="246"/>
                  </a:cubicBezTo>
                  <a:cubicBezTo>
                    <a:pt x="11" y="248"/>
                    <a:pt x="11" y="248"/>
                    <a:pt x="11" y="248"/>
                  </a:cubicBezTo>
                  <a:cubicBezTo>
                    <a:pt x="1" y="303"/>
                    <a:pt x="1" y="303"/>
                    <a:pt x="1" y="303"/>
                  </a:cubicBezTo>
                  <a:cubicBezTo>
                    <a:pt x="0" y="307"/>
                    <a:pt x="0" y="307"/>
                    <a:pt x="0" y="307"/>
                  </a:cubicBezTo>
                  <a:cubicBezTo>
                    <a:pt x="3" y="305"/>
                    <a:pt x="3" y="305"/>
                    <a:pt x="3" y="305"/>
                  </a:cubicBezTo>
                  <a:cubicBezTo>
                    <a:pt x="27" y="292"/>
                    <a:pt x="27" y="292"/>
                    <a:pt x="27" y="292"/>
                  </a:cubicBezTo>
                  <a:cubicBezTo>
                    <a:pt x="28" y="290"/>
                    <a:pt x="28" y="290"/>
                    <a:pt x="28" y="290"/>
                  </a:cubicBezTo>
                  <a:cubicBezTo>
                    <a:pt x="2" y="303"/>
                    <a:pt x="2" y="303"/>
                    <a:pt x="2" y="303"/>
                  </a:cubicBezTo>
                  <a:cubicBezTo>
                    <a:pt x="13" y="248"/>
                    <a:pt x="13" y="248"/>
                    <a:pt x="13" y="248"/>
                  </a:cubicBezTo>
                  <a:cubicBezTo>
                    <a:pt x="14" y="246"/>
                    <a:pt x="14" y="246"/>
                    <a:pt x="14" y="246"/>
                  </a:cubicBezTo>
                  <a:cubicBezTo>
                    <a:pt x="21" y="207"/>
                    <a:pt x="21" y="207"/>
                    <a:pt x="21" y="207"/>
                  </a:cubicBezTo>
                  <a:cubicBezTo>
                    <a:pt x="21" y="205"/>
                    <a:pt x="21" y="205"/>
                    <a:pt x="21" y="205"/>
                  </a:cubicBezTo>
                  <a:cubicBezTo>
                    <a:pt x="22" y="201"/>
                    <a:pt x="22" y="201"/>
                    <a:pt x="22" y="201"/>
                  </a:cubicBezTo>
                  <a:cubicBezTo>
                    <a:pt x="23" y="199"/>
                    <a:pt x="23" y="199"/>
                    <a:pt x="23" y="199"/>
                  </a:cubicBezTo>
                  <a:cubicBezTo>
                    <a:pt x="23" y="195"/>
                    <a:pt x="23" y="195"/>
                    <a:pt x="23" y="195"/>
                  </a:cubicBezTo>
                  <a:cubicBezTo>
                    <a:pt x="22" y="192"/>
                    <a:pt x="22" y="192"/>
                    <a:pt x="22" y="192"/>
                  </a:cubicBezTo>
                  <a:moveTo>
                    <a:pt x="24" y="181"/>
                  </a:moveTo>
                  <a:cubicBezTo>
                    <a:pt x="23" y="188"/>
                    <a:pt x="23" y="188"/>
                    <a:pt x="23" y="188"/>
                  </a:cubicBezTo>
                  <a:cubicBezTo>
                    <a:pt x="24" y="192"/>
                    <a:pt x="24" y="192"/>
                    <a:pt x="24" y="192"/>
                  </a:cubicBezTo>
                  <a:cubicBezTo>
                    <a:pt x="25" y="186"/>
                    <a:pt x="25" y="186"/>
                    <a:pt x="25" y="186"/>
                  </a:cubicBezTo>
                  <a:cubicBezTo>
                    <a:pt x="24" y="181"/>
                    <a:pt x="24" y="181"/>
                    <a:pt x="24" y="181"/>
                  </a:cubicBezTo>
                  <a:moveTo>
                    <a:pt x="230" y="179"/>
                  </a:moveTo>
                  <a:cubicBezTo>
                    <a:pt x="206" y="192"/>
                    <a:pt x="206" y="192"/>
                    <a:pt x="206" y="192"/>
                  </a:cubicBezTo>
                  <a:cubicBezTo>
                    <a:pt x="205" y="194"/>
                    <a:pt x="205" y="194"/>
                    <a:pt x="205" y="194"/>
                  </a:cubicBezTo>
                  <a:cubicBezTo>
                    <a:pt x="227" y="182"/>
                    <a:pt x="227" y="182"/>
                    <a:pt x="227" y="182"/>
                  </a:cubicBezTo>
                  <a:cubicBezTo>
                    <a:pt x="230" y="179"/>
                    <a:pt x="230" y="179"/>
                    <a:pt x="230" y="179"/>
                  </a:cubicBezTo>
                  <a:moveTo>
                    <a:pt x="27" y="178"/>
                  </a:moveTo>
                  <a:cubicBezTo>
                    <a:pt x="26" y="178"/>
                    <a:pt x="26" y="178"/>
                    <a:pt x="26" y="178"/>
                  </a:cubicBezTo>
                  <a:cubicBezTo>
                    <a:pt x="26" y="181"/>
                    <a:pt x="26" y="181"/>
                    <a:pt x="26" y="181"/>
                  </a:cubicBezTo>
                  <a:cubicBezTo>
                    <a:pt x="27" y="178"/>
                    <a:pt x="27" y="178"/>
                    <a:pt x="27" y="178"/>
                  </a:cubicBezTo>
                  <a:moveTo>
                    <a:pt x="233" y="178"/>
                  </a:moveTo>
                  <a:cubicBezTo>
                    <a:pt x="231" y="180"/>
                    <a:pt x="231" y="180"/>
                    <a:pt x="231" y="180"/>
                  </a:cubicBezTo>
                  <a:cubicBezTo>
                    <a:pt x="234" y="179"/>
                    <a:pt x="234" y="179"/>
                    <a:pt x="234" y="179"/>
                  </a:cubicBezTo>
                  <a:cubicBezTo>
                    <a:pt x="233" y="178"/>
                    <a:pt x="233" y="178"/>
                    <a:pt x="233" y="178"/>
                  </a:cubicBezTo>
                  <a:moveTo>
                    <a:pt x="236" y="174"/>
                  </a:moveTo>
                  <a:cubicBezTo>
                    <a:pt x="235" y="175"/>
                    <a:pt x="235" y="175"/>
                    <a:pt x="235" y="175"/>
                  </a:cubicBezTo>
                  <a:cubicBezTo>
                    <a:pt x="236" y="176"/>
                    <a:pt x="236" y="176"/>
                    <a:pt x="236" y="176"/>
                  </a:cubicBezTo>
                  <a:cubicBezTo>
                    <a:pt x="235" y="176"/>
                    <a:pt x="235" y="176"/>
                    <a:pt x="235" y="176"/>
                  </a:cubicBezTo>
                  <a:cubicBezTo>
                    <a:pt x="236" y="178"/>
                    <a:pt x="236" y="178"/>
                    <a:pt x="236" y="178"/>
                  </a:cubicBezTo>
                  <a:cubicBezTo>
                    <a:pt x="237" y="177"/>
                    <a:pt x="237" y="177"/>
                    <a:pt x="237" y="177"/>
                  </a:cubicBezTo>
                  <a:cubicBezTo>
                    <a:pt x="239" y="176"/>
                    <a:pt x="239" y="176"/>
                    <a:pt x="239" y="176"/>
                  </a:cubicBezTo>
                  <a:cubicBezTo>
                    <a:pt x="237" y="175"/>
                    <a:pt x="237" y="175"/>
                    <a:pt x="237" y="175"/>
                  </a:cubicBezTo>
                  <a:cubicBezTo>
                    <a:pt x="236" y="174"/>
                    <a:pt x="236" y="174"/>
                    <a:pt x="236" y="174"/>
                  </a:cubicBezTo>
                  <a:moveTo>
                    <a:pt x="29" y="157"/>
                  </a:moveTo>
                  <a:cubicBezTo>
                    <a:pt x="28" y="162"/>
                    <a:pt x="28" y="162"/>
                    <a:pt x="28" y="162"/>
                  </a:cubicBezTo>
                  <a:cubicBezTo>
                    <a:pt x="27" y="165"/>
                    <a:pt x="27" y="165"/>
                    <a:pt x="27" y="165"/>
                  </a:cubicBezTo>
                  <a:cubicBezTo>
                    <a:pt x="26" y="170"/>
                    <a:pt x="26" y="170"/>
                    <a:pt x="26" y="170"/>
                  </a:cubicBezTo>
                  <a:cubicBezTo>
                    <a:pt x="26" y="172"/>
                    <a:pt x="26" y="172"/>
                    <a:pt x="26" y="172"/>
                  </a:cubicBezTo>
                  <a:cubicBezTo>
                    <a:pt x="25" y="176"/>
                    <a:pt x="25" y="176"/>
                    <a:pt x="25" y="176"/>
                  </a:cubicBezTo>
                  <a:cubicBezTo>
                    <a:pt x="25" y="176"/>
                    <a:pt x="25" y="176"/>
                    <a:pt x="25" y="176"/>
                  </a:cubicBezTo>
                  <a:cubicBezTo>
                    <a:pt x="27" y="176"/>
                    <a:pt x="27" y="176"/>
                    <a:pt x="27" y="176"/>
                  </a:cubicBezTo>
                  <a:cubicBezTo>
                    <a:pt x="28" y="172"/>
                    <a:pt x="28" y="172"/>
                    <a:pt x="28" y="172"/>
                  </a:cubicBezTo>
                  <a:cubicBezTo>
                    <a:pt x="28" y="170"/>
                    <a:pt x="28" y="170"/>
                    <a:pt x="28" y="170"/>
                  </a:cubicBezTo>
                  <a:cubicBezTo>
                    <a:pt x="30" y="163"/>
                    <a:pt x="30" y="163"/>
                    <a:pt x="30" y="163"/>
                  </a:cubicBezTo>
                  <a:cubicBezTo>
                    <a:pt x="30" y="160"/>
                    <a:pt x="30" y="160"/>
                    <a:pt x="30" y="160"/>
                  </a:cubicBezTo>
                  <a:cubicBezTo>
                    <a:pt x="31" y="157"/>
                    <a:pt x="31" y="157"/>
                    <a:pt x="31" y="157"/>
                  </a:cubicBezTo>
                  <a:cubicBezTo>
                    <a:pt x="29" y="157"/>
                    <a:pt x="29" y="157"/>
                    <a:pt x="29" y="157"/>
                  </a:cubicBezTo>
                  <a:moveTo>
                    <a:pt x="218" y="155"/>
                  </a:moveTo>
                  <a:cubicBezTo>
                    <a:pt x="217" y="157"/>
                    <a:pt x="217" y="157"/>
                    <a:pt x="217" y="157"/>
                  </a:cubicBezTo>
                  <a:cubicBezTo>
                    <a:pt x="234" y="174"/>
                    <a:pt x="234" y="174"/>
                    <a:pt x="234" y="174"/>
                  </a:cubicBezTo>
                  <a:cubicBezTo>
                    <a:pt x="235" y="172"/>
                    <a:pt x="235" y="172"/>
                    <a:pt x="235" y="172"/>
                  </a:cubicBezTo>
                  <a:cubicBezTo>
                    <a:pt x="218" y="155"/>
                    <a:pt x="218" y="155"/>
                    <a:pt x="218" y="155"/>
                  </a:cubicBezTo>
                  <a:moveTo>
                    <a:pt x="54" y="37"/>
                  </a:moveTo>
                  <a:cubicBezTo>
                    <a:pt x="52" y="38"/>
                    <a:pt x="52" y="38"/>
                    <a:pt x="52" y="38"/>
                  </a:cubicBezTo>
                  <a:cubicBezTo>
                    <a:pt x="51" y="44"/>
                    <a:pt x="51" y="44"/>
                    <a:pt x="51" y="44"/>
                  </a:cubicBezTo>
                  <a:cubicBezTo>
                    <a:pt x="50" y="47"/>
                    <a:pt x="50" y="47"/>
                    <a:pt x="50" y="47"/>
                  </a:cubicBezTo>
                  <a:cubicBezTo>
                    <a:pt x="44" y="79"/>
                    <a:pt x="44" y="79"/>
                    <a:pt x="44" y="79"/>
                  </a:cubicBezTo>
                  <a:cubicBezTo>
                    <a:pt x="44" y="81"/>
                    <a:pt x="44" y="81"/>
                    <a:pt x="44" y="81"/>
                  </a:cubicBezTo>
                  <a:cubicBezTo>
                    <a:pt x="43" y="85"/>
                    <a:pt x="43" y="85"/>
                    <a:pt x="43" y="85"/>
                  </a:cubicBezTo>
                  <a:cubicBezTo>
                    <a:pt x="42" y="88"/>
                    <a:pt x="42" y="88"/>
                    <a:pt x="42" y="88"/>
                  </a:cubicBezTo>
                  <a:cubicBezTo>
                    <a:pt x="37" y="115"/>
                    <a:pt x="37" y="115"/>
                    <a:pt x="37" y="115"/>
                  </a:cubicBezTo>
                  <a:cubicBezTo>
                    <a:pt x="37" y="117"/>
                    <a:pt x="37" y="117"/>
                    <a:pt x="37" y="117"/>
                  </a:cubicBezTo>
                  <a:cubicBezTo>
                    <a:pt x="34" y="132"/>
                    <a:pt x="34" y="132"/>
                    <a:pt x="34" y="132"/>
                  </a:cubicBezTo>
                  <a:cubicBezTo>
                    <a:pt x="33" y="135"/>
                    <a:pt x="33" y="135"/>
                    <a:pt x="33" y="135"/>
                  </a:cubicBezTo>
                  <a:cubicBezTo>
                    <a:pt x="29" y="155"/>
                    <a:pt x="29" y="155"/>
                    <a:pt x="29" y="155"/>
                  </a:cubicBezTo>
                  <a:cubicBezTo>
                    <a:pt x="31" y="156"/>
                    <a:pt x="31" y="156"/>
                    <a:pt x="31" y="156"/>
                  </a:cubicBezTo>
                  <a:cubicBezTo>
                    <a:pt x="35" y="133"/>
                    <a:pt x="35" y="133"/>
                    <a:pt x="35" y="133"/>
                  </a:cubicBezTo>
                  <a:cubicBezTo>
                    <a:pt x="36" y="131"/>
                    <a:pt x="36" y="131"/>
                    <a:pt x="36" y="131"/>
                  </a:cubicBezTo>
                  <a:cubicBezTo>
                    <a:pt x="39" y="116"/>
                    <a:pt x="39" y="116"/>
                    <a:pt x="39" y="116"/>
                  </a:cubicBezTo>
                  <a:cubicBezTo>
                    <a:pt x="39" y="113"/>
                    <a:pt x="39" y="113"/>
                    <a:pt x="39" y="113"/>
                  </a:cubicBezTo>
                  <a:cubicBezTo>
                    <a:pt x="44" y="90"/>
                    <a:pt x="44" y="90"/>
                    <a:pt x="44" y="90"/>
                  </a:cubicBezTo>
                  <a:cubicBezTo>
                    <a:pt x="44" y="88"/>
                    <a:pt x="44" y="88"/>
                    <a:pt x="44" y="88"/>
                  </a:cubicBezTo>
                  <a:cubicBezTo>
                    <a:pt x="46" y="80"/>
                    <a:pt x="46" y="80"/>
                    <a:pt x="46" y="80"/>
                  </a:cubicBezTo>
                  <a:cubicBezTo>
                    <a:pt x="46" y="79"/>
                    <a:pt x="46" y="79"/>
                    <a:pt x="46" y="79"/>
                  </a:cubicBezTo>
                  <a:cubicBezTo>
                    <a:pt x="52" y="49"/>
                    <a:pt x="52" y="49"/>
                    <a:pt x="52" y="49"/>
                  </a:cubicBezTo>
                  <a:cubicBezTo>
                    <a:pt x="52" y="46"/>
                    <a:pt x="52" y="46"/>
                    <a:pt x="52" y="46"/>
                  </a:cubicBezTo>
                  <a:cubicBezTo>
                    <a:pt x="54" y="38"/>
                    <a:pt x="54" y="38"/>
                    <a:pt x="54" y="38"/>
                  </a:cubicBezTo>
                  <a:cubicBezTo>
                    <a:pt x="54" y="37"/>
                    <a:pt x="54" y="37"/>
                    <a:pt x="54" y="37"/>
                  </a:cubicBezTo>
                  <a:moveTo>
                    <a:pt x="55" y="32"/>
                  </a:moveTo>
                  <a:cubicBezTo>
                    <a:pt x="53" y="34"/>
                    <a:pt x="53" y="34"/>
                    <a:pt x="53" y="34"/>
                  </a:cubicBezTo>
                  <a:cubicBezTo>
                    <a:pt x="52" y="36"/>
                    <a:pt x="52" y="36"/>
                    <a:pt x="52" y="36"/>
                  </a:cubicBezTo>
                  <a:cubicBezTo>
                    <a:pt x="55" y="34"/>
                    <a:pt x="55" y="34"/>
                    <a:pt x="55" y="34"/>
                  </a:cubicBezTo>
                  <a:cubicBezTo>
                    <a:pt x="55" y="32"/>
                    <a:pt x="55" y="32"/>
                    <a:pt x="55" y="32"/>
                  </a:cubicBezTo>
                  <a:moveTo>
                    <a:pt x="89" y="20"/>
                  </a:moveTo>
                  <a:cubicBezTo>
                    <a:pt x="89" y="22"/>
                    <a:pt x="89" y="22"/>
                    <a:pt x="89" y="22"/>
                  </a:cubicBezTo>
                  <a:cubicBezTo>
                    <a:pt x="100" y="33"/>
                    <a:pt x="100" y="33"/>
                    <a:pt x="100" y="33"/>
                  </a:cubicBezTo>
                  <a:cubicBezTo>
                    <a:pt x="101" y="35"/>
                    <a:pt x="101" y="35"/>
                    <a:pt x="101" y="35"/>
                  </a:cubicBezTo>
                  <a:cubicBezTo>
                    <a:pt x="125" y="60"/>
                    <a:pt x="125" y="60"/>
                    <a:pt x="125" y="60"/>
                  </a:cubicBezTo>
                  <a:cubicBezTo>
                    <a:pt x="126" y="61"/>
                    <a:pt x="126" y="61"/>
                    <a:pt x="126" y="61"/>
                  </a:cubicBezTo>
                  <a:cubicBezTo>
                    <a:pt x="132" y="67"/>
                    <a:pt x="132" y="67"/>
                    <a:pt x="132" y="67"/>
                  </a:cubicBezTo>
                  <a:cubicBezTo>
                    <a:pt x="134" y="69"/>
                    <a:pt x="134" y="69"/>
                    <a:pt x="134" y="69"/>
                  </a:cubicBezTo>
                  <a:cubicBezTo>
                    <a:pt x="140" y="75"/>
                    <a:pt x="140" y="75"/>
                    <a:pt x="140" y="75"/>
                  </a:cubicBezTo>
                  <a:cubicBezTo>
                    <a:pt x="141" y="77"/>
                    <a:pt x="141" y="77"/>
                    <a:pt x="141" y="77"/>
                  </a:cubicBezTo>
                  <a:cubicBezTo>
                    <a:pt x="161" y="97"/>
                    <a:pt x="161" y="97"/>
                    <a:pt x="161" y="97"/>
                  </a:cubicBezTo>
                  <a:cubicBezTo>
                    <a:pt x="161" y="98"/>
                    <a:pt x="161" y="98"/>
                    <a:pt x="161" y="98"/>
                  </a:cubicBezTo>
                  <a:cubicBezTo>
                    <a:pt x="163" y="99"/>
                    <a:pt x="163" y="99"/>
                    <a:pt x="163" y="99"/>
                  </a:cubicBezTo>
                  <a:cubicBezTo>
                    <a:pt x="180" y="118"/>
                    <a:pt x="180" y="118"/>
                    <a:pt x="180" y="118"/>
                  </a:cubicBezTo>
                  <a:cubicBezTo>
                    <a:pt x="182" y="120"/>
                    <a:pt x="182" y="120"/>
                    <a:pt x="182" y="120"/>
                  </a:cubicBezTo>
                  <a:cubicBezTo>
                    <a:pt x="216" y="155"/>
                    <a:pt x="216" y="155"/>
                    <a:pt x="216" y="155"/>
                  </a:cubicBezTo>
                  <a:cubicBezTo>
                    <a:pt x="217" y="153"/>
                    <a:pt x="217" y="153"/>
                    <a:pt x="217" y="153"/>
                  </a:cubicBezTo>
                  <a:cubicBezTo>
                    <a:pt x="182" y="117"/>
                    <a:pt x="182" y="117"/>
                    <a:pt x="182" y="117"/>
                  </a:cubicBezTo>
                  <a:cubicBezTo>
                    <a:pt x="180" y="115"/>
                    <a:pt x="180" y="115"/>
                    <a:pt x="180" y="115"/>
                  </a:cubicBezTo>
                  <a:cubicBezTo>
                    <a:pt x="163" y="97"/>
                    <a:pt x="163" y="97"/>
                    <a:pt x="163" y="97"/>
                  </a:cubicBezTo>
                  <a:cubicBezTo>
                    <a:pt x="162" y="95"/>
                    <a:pt x="162" y="95"/>
                    <a:pt x="162" y="95"/>
                  </a:cubicBezTo>
                  <a:cubicBezTo>
                    <a:pt x="161" y="95"/>
                    <a:pt x="161" y="95"/>
                    <a:pt x="161" y="95"/>
                  </a:cubicBezTo>
                  <a:cubicBezTo>
                    <a:pt x="142" y="75"/>
                    <a:pt x="142" y="75"/>
                    <a:pt x="142" y="75"/>
                  </a:cubicBezTo>
                  <a:cubicBezTo>
                    <a:pt x="141" y="73"/>
                    <a:pt x="141" y="73"/>
                    <a:pt x="141" y="73"/>
                  </a:cubicBezTo>
                  <a:cubicBezTo>
                    <a:pt x="135" y="68"/>
                    <a:pt x="135" y="68"/>
                    <a:pt x="135" y="68"/>
                  </a:cubicBezTo>
                  <a:cubicBezTo>
                    <a:pt x="134" y="66"/>
                    <a:pt x="134" y="66"/>
                    <a:pt x="134" y="66"/>
                  </a:cubicBezTo>
                  <a:cubicBezTo>
                    <a:pt x="128" y="60"/>
                    <a:pt x="128" y="60"/>
                    <a:pt x="128" y="60"/>
                  </a:cubicBezTo>
                  <a:cubicBezTo>
                    <a:pt x="126" y="59"/>
                    <a:pt x="126" y="59"/>
                    <a:pt x="126" y="59"/>
                  </a:cubicBezTo>
                  <a:cubicBezTo>
                    <a:pt x="101" y="32"/>
                    <a:pt x="101" y="32"/>
                    <a:pt x="101" y="32"/>
                  </a:cubicBezTo>
                  <a:cubicBezTo>
                    <a:pt x="99" y="30"/>
                    <a:pt x="99" y="30"/>
                    <a:pt x="99" y="30"/>
                  </a:cubicBezTo>
                  <a:cubicBezTo>
                    <a:pt x="89" y="20"/>
                    <a:pt x="89" y="20"/>
                    <a:pt x="89" y="20"/>
                  </a:cubicBezTo>
                  <a:moveTo>
                    <a:pt x="83" y="13"/>
                  </a:moveTo>
                  <a:cubicBezTo>
                    <a:pt x="82" y="15"/>
                    <a:pt x="82" y="15"/>
                    <a:pt x="82" y="15"/>
                  </a:cubicBezTo>
                  <a:cubicBezTo>
                    <a:pt x="87" y="20"/>
                    <a:pt x="87" y="20"/>
                    <a:pt x="87" y="20"/>
                  </a:cubicBezTo>
                  <a:cubicBezTo>
                    <a:pt x="88" y="18"/>
                    <a:pt x="88" y="18"/>
                    <a:pt x="88" y="18"/>
                  </a:cubicBezTo>
                  <a:cubicBezTo>
                    <a:pt x="83" y="13"/>
                    <a:pt x="83" y="13"/>
                    <a:pt x="83" y="13"/>
                  </a:cubicBezTo>
                  <a:moveTo>
                    <a:pt x="58" y="9"/>
                  </a:moveTo>
                  <a:cubicBezTo>
                    <a:pt x="53" y="31"/>
                    <a:pt x="53" y="31"/>
                    <a:pt x="53" y="31"/>
                  </a:cubicBezTo>
                  <a:cubicBezTo>
                    <a:pt x="55" y="30"/>
                    <a:pt x="55" y="30"/>
                    <a:pt x="55" y="30"/>
                  </a:cubicBezTo>
                  <a:cubicBezTo>
                    <a:pt x="59" y="10"/>
                    <a:pt x="59" y="10"/>
                    <a:pt x="59" y="10"/>
                  </a:cubicBezTo>
                  <a:cubicBezTo>
                    <a:pt x="58" y="9"/>
                    <a:pt x="58" y="9"/>
                    <a:pt x="58" y="9"/>
                  </a:cubicBezTo>
                  <a:moveTo>
                    <a:pt x="59" y="3"/>
                  </a:moveTo>
                  <a:cubicBezTo>
                    <a:pt x="58" y="7"/>
                    <a:pt x="58" y="7"/>
                    <a:pt x="58" y="7"/>
                  </a:cubicBezTo>
                  <a:cubicBezTo>
                    <a:pt x="60" y="8"/>
                    <a:pt x="60" y="8"/>
                    <a:pt x="60" y="8"/>
                  </a:cubicBezTo>
                  <a:cubicBezTo>
                    <a:pt x="61" y="3"/>
                    <a:pt x="61" y="3"/>
                    <a:pt x="61" y="3"/>
                  </a:cubicBezTo>
                  <a:cubicBezTo>
                    <a:pt x="60" y="3"/>
                    <a:pt x="59" y="3"/>
                    <a:pt x="59" y="3"/>
                  </a:cubicBezTo>
                  <a:moveTo>
                    <a:pt x="70" y="0"/>
                  </a:moveTo>
                  <a:cubicBezTo>
                    <a:pt x="69" y="0"/>
                    <a:pt x="69" y="0"/>
                    <a:pt x="69" y="1"/>
                  </a:cubicBezTo>
                  <a:cubicBezTo>
                    <a:pt x="80" y="13"/>
                    <a:pt x="80" y="13"/>
                    <a:pt x="80" y="13"/>
                  </a:cubicBezTo>
                  <a:cubicBezTo>
                    <a:pt x="82" y="12"/>
                    <a:pt x="82" y="12"/>
                    <a:pt x="82" y="12"/>
                  </a:cubicBezTo>
                  <a:cubicBezTo>
                    <a:pt x="70" y="0"/>
                    <a:pt x="70" y="0"/>
                    <a:pt x="7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9" name="Freeform 29"/>
            <p:cNvSpPr>
              <a:spLocks noEditPoints="1"/>
            </p:cNvSpPr>
            <p:nvPr/>
          </p:nvSpPr>
          <p:spPr bwMode="auto">
            <a:xfrm>
              <a:off x="8357653" y="2654283"/>
              <a:ext cx="1114594" cy="1605288"/>
            </a:xfrm>
            <a:custGeom>
              <a:avLst/>
              <a:gdLst>
                <a:gd name="T0" fmla="*/ 258 w 263"/>
                <a:gd name="T1" fmla="*/ 415 h 416"/>
                <a:gd name="T2" fmla="*/ 224 w 263"/>
                <a:gd name="T3" fmla="*/ 387 h 416"/>
                <a:gd name="T4" fmla="*/ 262 w 263"/>
                <a:gd name="T5" fmla="*/ 413 h 416"/>
                <a:gd name="T6" fmla="*/ 244 w 263"/>
                <a:gd name="T7" fmla="*/ 360 h 416"/>
                <a:gd name="T8" fmla="*/ 244 w 263"/>
                <a:gd name="T9" fmla="*/ 360 h 416"/>
                <a:gd name="T10" fmla="*/ 196 w 263"/>
                <a:gd name="T11" fmla="*/ 360 h 416"/>
                <a:gd name="T12" fmla="*/ 242 w 263"/>
                <a:gd name="T13" fmla="*/ 359 h 416"/>
                <a:gd name="T14" fmla="*/ 234 w 263"/>
                <a:gd name="T15" fmla="*/ 333 h 416"/>
                <a:gd name="T16" fmla="*/ 238 w 263"/>
                <a:gd name="T17" fmla="*/ 346 h 416"/>
                <a:gd name="T18" fmla="*/ 190 w 263"/>
                <a:gd name="T19" fmla="*/ 358 h 416"/>
                <a:gd name="T20" fmla="*/ 138 w 263"/>
                <a:gd name="T21" fmla="*/ 312 h 416"/>
                <a:gd name="T22" fmla="*/ 139 w 263"/>
                <a:gd name="T23" fmla="*/ 311 h 416"/>
                <a:gd name="T24" fmla="*/ 138 w 263"/>
                <a:gd name="T25" fmla="*/ 309 h 416"/>
                <a:gd name="T26" fmla="*/ 232 w 263"/>
                <a:gd name="T27" fmla="*/ 332 h 416"/>
                <a:gd name="T28" fmla="*/ 217 w 263"/>
                <a:gd name="T29" fmla="*/ 293 h 416"/>
                <a:gd name="T30" fmla="*/ 116 w 263"/>
                <a:gd name="T31" fmla="*/ 290 h 416"/>
                <a:gd name="T32" fmla="*/ 116 w 263"/>
                <a:gd name="T33" fmla="*/ 290 h 416"/>
                <a:gd name="T34" fmla="*/ 114 w 263"/>
                <a:gd name="T35" fmla="*/ 289 h 416"/>
                <a:gd name="T36" fmla="*/ 90 w 263"/>
                <a:gd name="T37" fmla="*/ 269 h 416"/>
                <a:gd name="T38" fmla="*/ 90 w 263"/>
                <a:gd name="T39" fmla="*/ 270 h 416"/>
                <a:gd name="T40" fmla="*/ 82 w 263"/>
                <a:gd name="T41" fmla="*/ 261 h 416"/>
                <a:gd name="T42" fmla="*/ 82 w 263"/>
                <a:gd name="T43" fmla="*/ 261 h 416"/>
                <a:gd name="T44" fmla="*/ 218 w 263"/>
                <a:gd name="T45" fmla="*/ 292 h 416"/>
                <a:gd name="T46" fmla="*/ 204 w 263"/>
                <a:gd name="T47" fmla="*/ 259 h 416"/>
                <a:gd name="T48" fmla="*/ 76 w 263"/>
                <a:gd name="T49" fmla="*/ 257 h 416"/>
                <a:gd name="T50" fmla="*/ 78 w 263"/>
                <a:gd name="T51" fmla="*/ 257 h 416"/>
                <a:gd name="T52" fmla="*/ 78 w 263"/>
                <a:gd name="T53" fmla="*/ 257 h 416"/>
                <a:gd name="T54" fmla="*/ 75 w 263"/>
                <a:gd name="T55" fmla="*/ 255 h 416"/>
                <a:gd name="T56" fmla="*/ 55 w 263"/>
                <a:gd name="T57" fmla="*/ 240 h 416"/>
                <a:gd name="T58" fmla="*/ 29 w 263"/>
                <a:gd name="T59" fmla="*/ 214 h 416"/>
                <a:gd name="T60" fmla="*/ 53 w 263"/>
                <a:gd name="T61" fmla="*/ 238 h 416"/>
                <a:gd name="T62" fmla="*/ 29 w 263"/>
                <a:gd name="T63" fmla="*/ 214 h 416"/>
                <a:gd name="T64" fmla="*/ 27 w 263"/>
                <a:gd name="T65" fmla="*/ 213 h 416"/>
                <a:gd name="T66" fmla="*/ 183 w 263"/>
                <a:gd name="T67" fmla="*/ 202 h 416"/>
                <a:gd name="T68" fmla="*/ 187 w 263"/>
                <a:gd name="T69" fmla="*/ 213 h 416"/>
                <a:gd name="T70" fmla="*/ 204 w 263"/>
                <a:gd name="T71" fmla="*/ 256 h 416"/>
                <a:gd name="T72" fmla="*/ 188 w 263"/>
                <a:gd name="T73" fmla="*/ 212 h 416"/>
                <a:gd name="T74" fmla="*/ 185 w 263"/>
                <a:gd name="T75" fmla="*/ 202 h 416"/>
                <a:gd name="T76" fmla="*/ 22 w 263"/>
                <a:gd name="T77" fmla="*/ 149 h 416"/>
                <a:gd name="T78" fmla="*/ 2 w 263"/>
                <a:gd name="T79" fmla="*/ 188 h 416"/>
                <a:gd name="T80" fmla="*/ 20 w 263"/>
                <a:gd name="T81" fmla="*/ 209 h 416"/>
                <a:gd name="T82" fmla="*/ 5 w 263"/>
                <a:gd name="T83" fmla="*/ 186 h 416"/>
                <a:gd name="T84" fmla="*/ 22 w 263"/>
                <a:gd name="T85" fmla="*/ 149 h 416"/>
                <a:gd name="T86" fmla="*/ 24 w 263"/>
                <a:gd name="T87" fmla="*/ 146 h 416"/>
                <a:gd name="T88" fmla="*/ 29 w 263"/>
                <a:gd name="T89" fmla="*/ 139 h 416"/>
                <a:gd name="T90" fmla="*/ 30 w 263"/>
                <a:gd name="T91" fmla="*/ 137 h 416"/>
                <a:gd name="T92" fmla="*/ 32 w 263"/>
                <a:gd name="T93" fmla="*/ 134 h 416"/>
                <a:gd name="T94" fmla="*/ 157 w 263"/>
                <a:gd name="T95" fmla="*/ 133 h 416"/>
                <a:gd name="T96" fmla="*/ 163 w 263"/>
                <a:gd name="T97" fmla="*/ 151 h 416"/>
                <a:gd name="T98" fmla="*/ 169 w 263"/>
                <a:gd name="T99" fmla="*/ 166 h 416"/>
                <a:gd name="T100" fmla="*/ 176 w 263"/>
                <a:gd name="T101" fmla="*/ 181 h 416"/>
                <a:gd name="T102" fmla="*/ 170 w 263"/>
                <a:gd name="T103" fmla="*/ 164 h 416"/>
                <a:gd name="T104" fmla="*/ 165 w 263"/>
                <a:gd name="T105" fmla="*/ 149 h 416"/>
                <a:gd name="T106" fmla="*/ 53 w 263"/>
                <a:gd name="T107" fmla="*/ 93 h 416"/>
                <a:gd name="T108" fmla="*/ 31 w 263"/>
                <a:gd name="T109" fmla="*/ 131 h 416"/>
                <a:gd name="T110" fmla="*/ 50 w 263"/>
                <a:gd name="T111" fmla="*/ 99 h 416"/>
                <a:gd name="T112" fmla="*/ 142 w 263"/>
                <a:gd name="T113" fmla="*/ 88 h 416"/>
                <a:gd name="T114" fmla="*/ 142 w 263"/>
                <a:gd name="T115" fmla="*/ 88 h 416"/>
                <a:gd name="T116" fmla="*/ 141 w 263"/>
                <a:gd name="T117" fmla="*/ 86 h 416"/>
                <a:gd name="T118" fmla="*/ 52 w 263"/>
                <a:gd name="T119" fmla="*/ 91 h 416"/>
                <a:gd name="T120" fmla="*/ 101 w 263"/>
                <a:gd name="T121" fmla="*/ 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3" h="416">
                  <a:moveTo>
                    <a:pt x="226" y="387"/>
                  </a:moveTo>
                  <a:cubicBezTo>
                    <a:pt x="225" y="388"/>
                    <a:pt x="225" y="388"/>
                    <a:pt x="225" y="388"/>
                  </a:cubicBezTo>
                  <a:cubicBezTo>
                    <a:pt x="257" y="416"/>
                    <a:pt x="257" y="416"/>
                    <a:pt x="257" y="416"/>
                  </a:cubicBezTo>
                  <a:cubicBezTo>
                    <a:pt x="257" y="415"/>
                    <a:pt x="258" y="415"/>
                    <a:pt x="258" y="415"/>
                  </a:cubicBezTo>
                  <a:cubicBezTo>
                    <a:pt x="226" y="387"/>
                    <a:pt x="226" y="387"/>
                    <a:pt x="226" y="387"/>
                  </a:cubicBezTo>
                  <a:moveTo>
                    <a:pt x="218" y="379"/>
                  </a:moveTo>
                  <a:cubicBezTo>
                    <a:pt x="216" y="380"/>
                    <a:pt x="216" y="380"/>
                    <a:pt x="216" y="380"/>
                  </a:cubicBezTo>
                  <a:cubicBezTo>
                    <a:pt x="224" y="387"/>
                    <a:pt x="224" y="387"/>
                    <a:pt x="224" y="387"/>
                  </a:cubicBezTo>
                  <a:cubicBezTo>
                    <a:pt x="225" y="385"/>
                    <a:pt x="225" y="385"/>
                    <a:pt x="225" y="385"/>
                  </a:cubicBezTo>
                  <a:cubicBezTo>
                    <a:pt x="218" y="379"/>
                    <a:pt x="218" y="379"/>
                    <a:pt x="218" y="379"/>
                  </a:cubicBezTo>
                  <a:moveTo>
                    <a:pt x="245" y="367"/>
                  </a:moveTo>
                  <a:cubicBezTo>
                    <a:pt x="262" y="413"/>
                    <a:pt x="262" y="413"/>
                    <a:pt x="262" y="413"/>
                  </a:cubicBezTo>
                  <a:cubicBezTo>
                    <a:pt x="262" y="413"/>
                    <a:pt x="263" y="412"/>
                    <a:pt x="263" y="412"/>
                  </a:cubicBezTo>
                  <a:cubicBezTo>
                    <a:pt x="247" y="367"/>
                    <a:pt x="247" y="367"/>
                    <a:pt x="247" y="367"/>
                  </a:cubicBezTo>
                  <a:cubicBezTo>
                    <a:pt x="245" y="367"/>
                    <a:pt x="245" y="367"/>
                    <a:pt x="245" y="367"/>
                  </a:cubicBezTo>
                  <a:moveTo>
                    <a:pt x="244" y="360"/>
                  </a:moveTo>
                  <a:cubicBezTo>
                    <a:pt x="242" y="361"/>
                    <a:pt x="242" y="361"/>
                    <a:pt x="242" y="361"/>
                  </a:cubicBezTo>
                  <a:cubicBezTo>
                    <a:pt x="244" y="365"/>
                    <a:pt x="244" y="365"/>
                    <a:pt x="244" y="365"/>
                  </a:cubicBezTo>
                  <a:cubicBezTo>
                    <a:pt x="246" y="365"/>
                    <a:pt x="246" y="365"/>
                    <a:pt x="246" y="365"/>
                  </a:cubicBezTo>
                  <a:cubicBezTo>
                    <a:pt x="244" y="360"/>
                    <a:pt x="244" y="360"/>
                    <a:pt x="244" y="360"/>
                  </a:cubicBezTo>
                  <a:moveTo>
                    <a:pt x="192" y="360"/>
                  </a:moveTo>
                  <a:cubicBezTo>
                    <a:pt x="215" y="379"/>
                    <a:pt x="215" y="379"/>
                    <a:pt x="215" y="379"/>
                  </a:cubicBezTo>
                  <a:cubicBezTo>
                    <a:pt x="216" y="378"/>
                    <a:pt x="216" y="378"/>
                    <a:pt x="216" y="378"/>
                  </a:cubicBezTo>
                  <a:cubicBezTo>
                    <a:pt x="196" y="360"/>
                    <a:pt x="196" y="360"/>
                    <a:pt x="196" y="360"/>
                  </a:cubicBezTo>
                  <a:cubicBezTo>
                    <a:pt x="192" y="360"/>
                    <a:pt x="192" y="360"/>
                    <a:pt x="192" y="360"/>
                  </a:cubicBezTo>
                  <a:moveTo>
                    <a:pt x="239" y="348"/>
                  </a:moveTo>
                  <a:cubicBezTo>
                    <a:pt x="238" y="351"/>
                    <a:pt x="238" y="351"/>
                    <a:pt x="238" y="351"/>
                  </a:cubicBezTo>
                  <a:cubicBezTo>
                    <a:pt x="242" y="359"/>
                    <a:pt x="242" y="359"/>
                    <a:pt x="242" y="359"/>
                  </a:cubicBezTo>
                  <a:cubicBezTo>
                    <a:pt x="243" y="358"/>
                    <a:pt x="243" y="358"/>
                    <a:pt x="243" y="358"/>
                  </a:cubicBezTo>
                  <a:cubicBezTo>
                    <a:pt x="239" y="348"/>
                    <a:pt x="239" y="348"/>
                    <a:pt x="239" y="348"/>
                  </a:cubicBezTo>
                  <a:moveTo>
                    <a:pt x="234" y="333"/>
                  </a:moveTo>
                  <a:cubicBezTo>
                    <a:pt x="234" y="333"/>
                    <a:pt x="234" y="333"/>
                    <a:pt x="234" y="333"/>
                  </a:cubicBezTo>
                  <a:cubicBezTo>
                    <a:pt x="232" y="334"/>
                    <a:pt x="232" y="334"/>
                    <a:pt x="232" y="334"/>
                  </a:cubicBezTo>
                  <a:cubicBezTo>
                    <a:pt x="232" y="334"/>
                    <a:pt x="232" y="334"/>
                    <a:pt x="232" y="334"/>
                  </a:cubicBezTo>
                  <a:cubicBezTo>
                    <a:pt x="237" y="348"/>
                    <a:pt x="237" y="348"/>
                    <a:pt x="237" y="348"/>
                  </a:cubicBezTo>
                  <a:cubicBezTo>
                    <a:pt x="238" y="346"/>
                    <a:pt x="238" y="346"/>
                    <a:pt x="238" y="346"/>
                  </a:cubicBezTo>
                  <a:cubicBezTo>
                    <a:pt x="234" y="333"/>
                    <a:pt x="234" y="333"/>
                    <a:pt x="234" y="333"/>
                  </a:cubicBezTo>
                  <a:moveTo>
                    <a:pt x="141" y="313"/>
                  </a:moveTo>
                  <a:cubicBezTo>
                    <a:pt x="141" y="315"/>
                    <a:pt x="141" y="315"/>
                    <a:pt x="141" y="315"/>
                  </a:cubicBezTo>
                  <a:cubicBezTo>
                    <a:pt x="190" y="358"/>
                    <a:pt x="190" y="358"/>
                    <a:pt x="190" y="358"/>
                  </a:cubicBezTo>
                  <a:cubicBezTo>
                    <a:pt x="193" y="358"/>
                    <a:pt x="193" y="358"/>
                    <a:pt x="193" y="358"/>
                  </a:cubicBezTo>
                  <a:cubicBezTo>
                    <a:pt x="141" y="313"/>
                    <a:pt x="141" y="313"/>
                    <a:pt x="141" y="313"/>
                  </a:cubicBezTo>
                  <a:moveTo>
                    <a:pt x="139" y="311"/>
                  </a:moveTo>
                  <a:cubicBezTo>
                    <a:pt x="138" y="312"/>
                    <a:pt x="138" y="312"/>
                    <a:pt x="138" y="312"/>
                  </a:cubicBezTo>
                  <a:cubicBezTo>
                    <a:pt x="138" y="313"/>
                    <a:pt x="138" y="313"/>
                    <a:pt x="138" y="313"/>
                  </a:cubicBezTo>
                  <a:cubicBezTo>
                    <a:pt x="139" y="312"/>
                    <a:pt x="139" y="312"/>
                    <a:pt x="139" y="312"/>
                  </a:cubicBezTo>
                  <a:cubicBezTo>
                    <a:pt x="139" y="311"/>
                    <a:pt x="139" y="311"/>
                    <a:pt x="139" y="311"/>
                  </a:cubicBezTo>
                  <a:cubicBezTo>
                    <a:pt x="139" y="311"/>
                    <a:pt x="139" y="311"/>
                    <a:pt x="139" y="311"/>
                  </a:cubicBezTo>
                  <a:moveTo>
                    <a:pt x="128" y="301"/>
                  </a:moveTo>
                  <a:cubicBezTo>
                    <a:pt x="133" y="307"/>
                    <a:pt x="133" y="307"/>
                    <a:pt x="133" y="307"/>
                  </a:cubicBezTo>
                  <a:cubicBezTo>
                    <a:pt x="136" y="311"/>
                    <a:pt x="136" y="311"/>
                    <a:pt x="136" y="311"/>
                  </a:cubicBezTo>
                  <a:cubicBezTo>
                    <a:pt x="138" y="309"/>
                    <a:pt x="138" y="309"/>
                    <a:pt x="138" y="309"/>
                  </a:cubicBezTo>
                  <a:cubicBezTo>
                    <a:pt x="128" y="301"/>
                    <a:pt x="128" y="301"/>
                    <a:pt x="128" y="301"/>
                  </a:cubicBezTo>
                  <a:moveTo>
                    <a:pt x="218" y="297"/>
                  </a:moveTo>
                  <a:cubicBezTo>
                    <a:pt x="231" y="330"/>
                    <a:pt x="231" y="330"/>
                    <a:pt x="231" y="330"/>
                  </a:cubicBezTo>
                  <a:cubicBezTo>
                    <a:pt x="232" y="332"/>
                    <a:pt x="232" y="332"/>
                    <a:pt x="232" y="332"/>
                  </a:cubicBezTo>
                  <a:cubicBezTo>
                    <a:pt x="233" y="331"/>
                    <a:pt x="233" y="331"/>
                    <a:pt x="233" y="331"/>
                  </a:cubicBezTo>
                  <a:cubicBezTo>
                    <a:pt x="221" y="299"/>
                    <a:pt x="221" y="299"/>
                    <a:pt x="221" y="299"/>
                  </a:cubicBezTo>
                  <a:cubicBezTo>
                    <a:pt x="218" y="297"/>
                    <a:pt x="218" y="297"/>
                    <a:pt x="218" y="297"/>
                  </a:cubicBezTo>
                  <a:moveTo>
                    <a:pt x="217" y="293"/>
                  </a:moveTo>
                  <a:cubicBezTo>
                    <a:pt x="217" y="293"/>
                    <a:pt x="217" y="293"/>
                    <a:pt x="217" y="293"/>
                  </a:cubicBezTo>
                  <a:cubicBezTo>
                    <a:pt x="217" y="293"/>
                    <a:pt x="217" y="293"/>
                    <a:pt x="217" y="293"/>
                  </a:cubicBezTo>
                  <a:cubicBezTo>
                    <a:pt x="217" y="293"/>
                    <a:pt x="217" y="293"/>
                    <a:pt x="217" y="293"/>
                  </a:cubicBezTo>
                  <a:moveTo>
                    <a:pt x="116" y="290"/>
                  </a:moveTo>
                  <a:cubicBezTo>
                    <a:pt x="114" y="291"/>
                    <a:pt x="114" y="291"/>
                    <a:pt x="114" y="291"/>
                  </a:cubicBezTo>
                  <a:cubicBezTo>
                    <a:pt x="126" y="302"/>
                    <a:pt x="126" y="302"/>
                    <a:pt x="126" y="302"/>
                  </a:cubicBezTo>
                  <a:cubicBezTo>
                    <a:pt x="121" y="295"/>
                    <a:pt x="121" y="295"/>
                    <a:pt x="121" y="295"/>
                  </a:cubicBezTo>
                  <a:cubicBezTo>
                    <a:pt x="116" y="290"/>
                    <a:pt x="116" y="290"/>
                    <a:pt x="116" y="290"/>
                  </a:cubicBezTo>
                  <a:moveTo>
                    <a:pt x="106" y="282"/>
                  </a:moveTo>
                  <a:cubicBezTo>
                    <a:pt x="105" y="283"/>
                    <a:pt x="105" y="283"/>
                    <a:pt x="105" y="283"/>
                  </a:cubicBezTo>
                  <a:cubicBezTo>
                    <a:pt x="113" y="290"/>
                    <a:pt x="113" y="290"/>
                    <a:pt x="113" y="290"/>
                  </a:cubicBezTo>
                  <a:cubicBezTo>
                    <a:pt x="114" y="289"/>
                    <a:pt x="114" y="289"/>
                    <a:pt x="114" y="289"/>
                  </a:cubicBezTo>
                  <a:cubicBezTo>
                    <a:pt x="106" y="282"/>
                    <a:pt x="106" y="282"/>
                    <a:pt x="106" y="282"/>
                  </a:cubicBezTo>
                  <a:moveTo>
                    <a:pt x="88" y="268"/>
                  </a:moveTo>
                  <a:cubicBezTo>
                    <a:pt x="88" y="268"/>
                    <a:pt x="88" y="268"/>
                    <a:pt x="88" y="268"/>
                  </a:cubicBezTo>
                  <a:cubicBezTo>
                    <a:pt x="90" y="269"/>
                    <a:pt x="90" y="269"/>
                    <a:pt x="90" y="269"/>
                  </a:cubicBezTo>
                  <a:cubicBezTo>
                    <a:pt x="88" y="268"/>
                    <a:pt x="88" y="268"/>
                    <a:pt x="88" y="268"/>
                  </a:cubicBezTo>
                  <a:moveTo>
                    <a:pt x="90" y="268"/>
                  </a:moveTo>
                  <a:cubicBezTo>
                    <a:pt x="90" y="270"/>
                    <a:pt x="90" y="270"/>
                    <a:pt x="90" y="270"/>
                  </a:cubicBezTo>
                  <a:cubicBezTo>
                    <a:pt x="90" y="270"/>
                    <a:pt x="90" y="270"/>
                    <a:pt x="90" y="270"/>
                  </a:cubicBezTo>
                  <a:cubicBezTo>
                    <a:pt x="103" y="282"/>
                    <a:pt x="103" y="282"/>
                    <a:pt x="103" y="282"/>
                  </a:cubicBezTo>
                  <a:cubicBezTo>
                    <a:pt x="104" y="280"/>
                    <a:pt x="104" y="280"/>
                    <a:pt x="104" y="280"/>
                  </a:cubicBezTo>
                  <a:cubicBezTo>
                    <a:pt x="90" y="268"/>
                    <a:pt x="90" y="268"/>
                    <a:pt x="90" y="268"/>
                  </a:cubicBezTo>
                  <a:moveTo>
                    <a:pt x="82" y="261"/>
                  </a:moveTo>
                  <a:cubicBezTo>
                    <a:pt x="81" y="263"/>
                    <a:pt x="81" y="263"/>
                    <a:pt x="81" y="263"/>
                  </a:cubicBezTo>
                  <a:cubicBezTo>
                    <a:pt x="85" y="266"/>
                    <a:pt x="85" y="266"/>
                    <a:pt x="85" y="266"/>
                  </a:cubicBezTo>
                  <a:cubicBezTo>
                    <a:pt x="89" y="267"/>
                    <a:pt x="89" y="267"/>
                    <a:pt x="89" y="267"/>
                  </a:cubicBezTo>
                  <a:cubicBezTo>
                    <a:pt x="82" y="261"/>
                    <a:pt x="82" y="261"/>
                    <a:pt x="82" y="261"/>
                  </a:cubicBezTo>
                  <a:moveTo>
                    <a:pt x="207" y="261"/>
                  </a:moveTo>
                  <a:cubicBezTo>
                    <a:pt x="205" y="262"/>
                    <a:pt x="205" y="262"/>
                    <a:pt x="205" y="262"/>
                  </a:cubicBezTo>
                  <a:cubicBezTo>
                    <a:pt x="214" y="286"/>
                    <a:pt x="214" y="286"/>
                    <a:pt x="214" y="286"/>
                  </a:cubicBezTo>
                  <a:cubicBezTo>
                    <a:pt x="218" y="292"/>
                    <a:pt x="218" y="292"/>
                    <a:pt x="218" y="292"/>
                  </a:cubicBezTo>
                  <a:cubicBezTo>
                    <a:pt x="207" y="261"/>
                    <a:pt x="207" y="261"/>
                    <a:pt x="207" y="261"/>
                  </a:cubicBezTo>
                  <a:moveTo>
                    <a:pt x="206" y="258"/>
                  </a:moveTo>
                  <a:cubicBezTo>
                    <a:pt x="205" y="258"/>
                    <a:pt x="205" y="258"/>
                    <a:pt x="205" y="258"/>
                  </a:cubicBezTo>
                  <a:cubicBezTo>
                    <a:pt x="204" y="259"/>
                    <a:pt x="204" y="259"/>
                    <a:pt x="204" y="259"/>
                  </a:cubicBezTo>
                  <a:cubicBezTo>
                    <a:pt x="204" y="260"/>
                    <a:pt x="204" y="260"/>
                    <a:pt x="204" y="260"/>
                  </a:cubicBezTo>
                  <a:cubicBezTo>
                    <a:pt x="206" y="259"/>
                    <a:pt x="206" y="259"/>
                    <a:pt x="206" y="259"/>
                  </a:cubicBezTo>
                  <a:cubicBezTo>
                    <a:pt x="206" y="258"/>
                    <a:pt x="206" y="258"/>
                    <a:pt x="206" y="258"/>
                  </a:cubicBezTo>
                  <a:moveTo>
                    <a:pt x="76" y="257"/>
                  </a:moveTo>
                  <a:cubicBezTo>
                    <a:pt x="75" y="258"/>
                    <a:pt x="75" y="258"/>
                    <a:pt x="75" y="258"/>
                  </a:cubicBezTo>
                  <a:cubicBezTo>
                    <a:pt x="76" y="258"/>
                    <a:pt x="76" y="258"/>
                    <a:pt x="76" y="258"/>
                  </a:cubicBezTo>
                  <a:cubicBezTo>
                    <a:pt x="76" y="257"/>
                    <a:pt x="76" y="257"/>
                    <a:pt x="76" y="257"/>
                  </a:cubicBezTo>
                  <a:moveTo>
                    <a:pt x="78" y="257"/>
                  </a:moveTo>
                  <a:cubicBezTo>
                    <a:pt x="79" y="261"/>
                    <a:pt x="79" y="261"/>
                    <a:pt x="79" y="261"/>
                  </a:cubicBezTo>
                  <a:cubicBezTo>
                    <a:pt x="80" y="261"/>
                    <a:pt x="80" y="261"/>
                    <a:pt x="80" y="261"/>
                  </a:cubicBezTo>
                  <a:cubicBezTo>
                    <a:pt x="81" y="260"/>
                    <a:pt x="81" y="260"/>
                    <a:pt x="81" y="260"/>
                  </a:cubicBezTo>
                  <a:cubicBezTo>
                    <a:pt x="78" y="257"/>
                    <a:pt x="78" y="257"/>
                    <a:pt x="78" y="257"/>
                  </a:cubicBezTo>
                  <a:moveTo>
                    <a:pt x="65" y="249"/>
                  </a:moveTo>
                  <a:cubicBezTo>
                    <a:pt x="74" y="256"/>
                    <a:pt x="74" y="256"/>
                    <a:pt x="74" y="256"/>
                  </a:cubicBezTo>
                  <a:cubicBezTo>
                    <a:pt x="75" y="256"/>
                    <a:pt x="75" y="256"/>
                    <a:pt x="75" y="256"/>
                  </a:cubicBezTo>
                  <a:cubicBezTo>
                    <a:pt x="75" y="255"/>
                    <a:pt x="75" y="255"/>
                    <a:pt x="75" y="255"/>
                  </a:cubicBezTo>
                  <a:cubicBezTo>
                    <a:pt x="68" y="249"/>
                    <a:pt x="68" y="249"/>
                    <a:pt x="68" y="249"/>
                  </a:cubicBezTo>
                  <a:cubicBezTo>
                    <a:pt x="65" y="249"/>
                    <a:pt x="65" y="249"/>
                    <a:pt x="65" y="249"/>
                  </a:cubicBezTo>
                  <a:moveTo>
                    <a:pt x="56" y="238"/>
                  </a:moveTo>
                  <a:cubicBezTo>
                    <a:pt x="55" y="240"/>
                    <a:pt x="55" y="240"/>
                    <a:pt x="55" y="240"/>
                  </a:cubicBezTo>
                  <a:cubicBezTo>
                    <a:pt x="63" y="247"/>
                    <a:pt x="63" y="247"/>
                    <a:pt x="63" y="247"/>
                  </a:cubicBezTo>
                  <a:cubicBezTo>
                    <a:pt x="66" y="247"/>
                    <a:pt x="66" y="247"/>
                    <a:pt x="66" y="247"/>
                  </a:cubicBezTo>
                  <a:cubicBezTo>
                    <a:pt x="56" y="238"/>
                    <a:pt x="56" y="238"/>
                    <a:pt x="56" y="238"/>
                  </a:cubicBezTo>
                  <a:moveTo>
                    <a:pt x="29" y="214"/>
                  </a:moveTo>
                  <a:cubicBezTo>
                    <a:pt x="27" y="215"/>
                    <a:pt x="27" y="215"/>
                    <a:pt x="27" y="215"/>
                  </a:cubicBezTo>
                  <a:cubicBezTo>
                    <a:pt x="31" y="219"/>
                    <a:pt x="31" y="219"/>
                    <a:pt x="31" y="219"/>
                  </a:cubicBezTo>
                  <a:cubicBezTo>
                    <a:pt x="33" y="220"/>
                    <a:pt x="33" y="220"/>
                    <a:pt x="33" y="220"/>
                  </a:cubicBezTo>
                  <a:cubicBezTo>
                    <a:pt x="53" y="238"/>
                    <a:pt x="53" y="238"/>
                    <a:pt x="53" y="238"/>
                  </a:cubicBezTo>
                  <a:cubicBezTo>
                    <a:pt x="55" y="237"/>
                    <a:pt x="55" y="237"/>
                    <a:pt x="55" y="237"/>
                  </a:cubicBezTo>
                  <a:cubicBezTo>
                    <a:pt x="35" y="220"/>
                    <a:pt x="35" y="220"/>
                    <a:pt x="35" y="220"/>
                  </a:cubicBezTo>
                  <a:cubicBezTo>
                    <a:pt x="33" y="218"/>
                    <a:pt x="33" y="218"/>
                    <a:pt x="33" y="218"/>
                  </a:cubicBezTo>
                  <a:cubicBezTo>
                    <a:pt x="29" y="214"/>
                    <a:pt x="29" y="214"/>
                    <a:pt x="29" y="214"/>
                  </a:cubicBezTo>
                  <a:moveTo>
                    <a:pt x="22" y="209"/>
                  </a:moveTo>
                  <a:cubicBezTo>
                    <a:pt x="22" y="211"/>
                    <a:pt x="22" y="211"/>
                    <a:pt x="22" y="211"/>
                  </a:cubicBezTo>
                  <a:cubicBezTo>
                    <a:pt x="26" y="214"/>
                    <a:pt x="26" y="214"/>
                    <a:pt x="26" y="214"/>
                  </a:cubicBezTo>
                  <a:cubicBezTo>
                    <a:pt x="27" y="213"/>
                    <a:pt x="27" y="213"/>
                    <a:pt x="27" y="213"/>
                  </a:cubicBezTo>
                  <a:cubicBezTo>
                    <a:pt x="22" y="209"/>
                    <a:pt x="22" y="209"/>
                    <a:pt x="22" y="209"/>
                  </a:cubicBezTo>
                  <a:moveTo>
                    <a:pt x="178" y="185"/>
                  </a:moveTo>
                  <a:cubicBezTo>
                    <a:pt x="180" y="194"/>
                    <a:pt x="180" y="194"/>
                    <a:pt x="180" y="194"/>
                  </a:cubicBezTo>
                  <a:cubicBezTo>
                    <a:pt x="183" y="202"/>
                    <a:pt x="183" y="202"/>
                    <a:pt x="183" y="202"/>
                  </a:cubicBezTo>
                  <a:cubicBezTo>
                    <a:pt x="183" y="204"/>
                    <a:pt x="183" y="204"/>
                    <a:pt x="183" y="204"/>
                  </a:cubicBezTo>
                  <a:cubicBezTo>
                    <a:pt x="186" y="210"/>
                    <a:pt x="186" y="210"/>
                    <a:pt x="186" y="210"/>
                  </a:cubicBezTo>
                  <a:cubicBezTo>
                    <a:pt x="186" y="212"/>
                    <a:pt x="186" y="212"/>
                    <a:pt x="186" y="212"/>
                  </a:cubicBezTo>
                  <a:cubicBezTo>
                    <a:pt x="187" y="213"/>
                    <a:pt x="187" y="213"/>
                    <a:pt x="187" y="213"/>
                  </a:cubicBezTo>
                  <a:cubicBezTo>
                    <a:pt x="190" y="222"/>
                    <a:pt x="190" y="222"/>
                    <a:pt x="190" y="222"/>
                  </a:cubicBezTo>
                  <a:cubicBezTo>
                    <a:pt x="191" y="224"/>
                    <a:pt x="191" y="224"/>
                    <a:pt x="191" y="224"/>
                  </a:cubicBezTo>
                  <a:cubicBezTo>
                    <a:pt x="203" y="257"/>
                    <a:pt x="203" y="257"/>
                    <a:pt x="203" y="257"/>
                  </a:cubicBezTo>
                  <a:cubicBezTo>
                    <a:pt x="204" y="256"/>
                    <a:pt x="204" y="256"/>
                    <a:pt x="204" y="256"/>
                  </a:cubicBezTo>
                  <a:cubicBezTo>
                    <a:pt x="205" y="256"/>
                    <a:pt x="205" y="256"/>
                    <a:pt x="205" y="256"/>
                  </a:cubicBezTo>
                  <a:cubicBezTo>
                    <a:pt x="192" y="222"/>
                    <a:pt x="192" y="222"/>
                    <a:pt x="192" y="222"/>
                  </a:cubicBezTo>
                  <a:cubicBezTo>
                    <a:pt x="191" y="220"/>
                    <a:pt x="191" y="220"/>
                    <a:pt x="191" y="220"/>
                  </a:cubicBezTo>
                  <a:cubicBezTo>
                    <a:pt x="188" y="212"/>
                    <a:pt x="188" y="212"/>
                    <a:pt x="188" y="212"/>
                  </a:cubicBezTo>
                  <a:cubicBezTo>
                    <a:pt x="188" y="211"/>
                    <a:pt x="188" y="211"/>
                    <a:pt x="188" y="211"/>
                  </a:cubicBezTo>
                  <a:cubicBezTo>
                    <a:pt x="187" y="210"/>
                    <a:pt x="187" y="210"/>
                    <a:pt x="187" y="210"/>
                  </a:cubicBezTo>
                  <a:cubicBezTo>
                    <a:pt x="185" y="204"/>
                    <a:pt x="185" y="204"/>
                    <a:pt x="185" y="204"/>
                  </a:cubicBezTo>
                  <a:cubicBezTo>
                    <a:pt x="185" y="202"/>
                    <a:pt x="185" y="202"/>
                    <a:pt x="185" y="202"/>
                  </a:cubicBezTo>
                  <a:cubicBezTo>
                    <a:pt x="180" y="190"/>
                    <a:pt x="180" y="190"/>
                    <a:pt x="180" y="190"/>
                  </a:cubicBezTo>
                  <a:cubicBezTo>
                    <a:pt x="179" y="188"/>
                    <a:pt x="179" y="188"/>
                    <a:pt x="179" y="188"/>
                  </a:cubicBezTo>
                  <a:cubicBezTo>
                    <a:pt x="178" y="185"/>
                    <a:pt x="178" y="185"/>
                    <a:pt x="178" y="185"/>
                  </a:cubicBezTo>
                  <a:moveTo>
                    <a:pt x="22" y="149"/>
                  </a:moveTo>
                  <a:cubicBezTo>
                    <a:pt x="18" y="157"/>
                    <a:pt x="18" y="157"/>
                    <a:pt x="18" y="157"/>
                  </a:cubicBezTo>
                  <a:cubicBezTo>
                    <a:pt x="17" y="159"/>
                    <a:pt x="17" y="159"/>
                    <a:pt x="17" y="159"/>
                  </a:cubicBezTo>
                  <a:cubicBezTo>
                    <a:pt x="3" y="186"/>
                    <a:pt x="3" y="186"/>
                    <a:pt x="3" y="186"/>
                  </a:cubicBezTo>
                  <a:cubicBezTo>
                    <a:pt x="2" y="188"/>
                    <a:pt x="2" y="188"/>
                    <a:pt x="2" y="188"/>
                  </a:cubicBezTo>
                  <a:cubicBezTo>
                    <a:pt x="1" y="191"/>
                    <a:pt x="1" y="191"/>
                    <a:pt x="1" y="191"/>
                  </a:cubicBezTo>
                  <a:cubicBezTo>
                    <a:pt x="0" y="192"/>
                    <a:pt x="0" y="192"/>
                    <a:pt x="0" y="192"/>
                  </a:cubicBezTo>
                  <a:cubicBezTo>
                    <a:pt x="1" y="193"/>
                    <a:pt x="1" y="193"/>
                    <a:pt x="1" y="193"/>
                  </a:cubicBezTo>
                  <a:cubicBezTo>
                    <a:pt x="20" y="209"/>
                    <a:pt x="20" y="209"/>
                    <a:pt x="20" y="209"/>
                  </a:cubicBezTo>
                  <a:cubicBezTo>
                    <a:pt x="20" y="207"/>
                    <a:pt x="20" y="207"/>
                    <a:pt x="20" y="207"/>
                  </a:cubicBezTo>
                  <a:cubicBezTo>
                    <a:pt x="2" y="191"/>
                    <a:pt x="2" y="191"/>
                    <a:pt x="2" y="191"/>
                  </a:cubicBezTo>
                  <a:cubicBezTo>
                    <a:pt x="4" y="188"/>
                    <a:pt x="4" y="188"/>
                    <a:pt x="4" y="188"/>
                  </a:cubicBezTo>
                  <a:cubicBezTo>
                    <a:pt x="5" y="186"/>
                    <a:pt x="5" y="186"/>
                    <a:pt x="5" y="186"/>
                  </a:cubicBezTo>
                  <a:cubicBezTo>
                    <a:pt x="19" y="159"/>
                    <a:pt x="19" y="159"/>
                    <a:pt x="19" y="159"/>
                  </a:cubicBezTo>
                  <a:cubicBezTo>
                    <a:pt x="20" y="157"/>
                    <a:pt x="20" y="157"/>
                    <a:pt x="20" y="157"/>
                  </a:cubicBezTo>
                  <a:cubicBezTo>
                    <a:pt x="23" y="151"/>
                    <a:pt x="23" y="151"/>
                    <a:pt x="23" y="151"/>
                  </a:cubicBezTo>
                  <a:cubicBezTo>
                    <a:pt x="22" y="149"/>
                    <a:pt x="22" y="149"/>
                    <a:pt x="22" y="149"/>
                  </a:cubicBezTo>
                  <a:moveTo>
                    <a:pt x="24" y="146"/>
                  </a:moveTo>
                  <a:cubicBezTo>
                    <a:pt x="23" y="148"/>
                    <a:pt x="23" y="148"/>
                    <a:pt x="23" y="148"/>
                  </a:cubicBezTo>
                  <a:cubicBezTo>
                    <a:pt x="24" y="148"/>
                    <a:pt x="24" y="148"/>
                    <a:pt x="24" y="148"/>
                  </a:cubicBezTo>
                  <a:cubicBezTo>
                    <a:pt x="24" y="146"/>
                    <a:pt x="24" y="146"/>
                    <a:pt x="24" y="146"/>
                  </a:cubicBezTo>
                  <a:moveTo>
                    <a:pt x="28" y="138"/>
                  </a:moveTo>
                  <a:cubicBezTo>
                    <a:pt x="26" y="142"/>
                    <a:pt x="26" y="142"/>
                    <a:pt x="26" y="142"/>
                  </a:cubicBezTo>
                  <a:cubicBezTo>
                    <a:pt x="25" y="147"/>
                    <a:pt x="25" y="147"/>
                    <a:pt x="25" y="147"/>
                  </a:cubicBezTo>
                  <a:cubicBezTo>
                    <a:pt x="29" y="139"/>
                    <a:pt x="29" y="139"/>
                    <a:pt x="29" y="139"/>
                  </a:cubicBezTo>
                  <a:cubicBezTo>
                    <a:pt x="28" y="138"/>
                    <a:pt x="28" y="138"/>
                    <a:pt x="28" y="138"/>
                  </a:cubicBezTo>
                  <a:moveTo>
                    <a:pt x="30" y="134"/>
                  </a:moveTo>
                  <a:cubicBezTo>
                    <a:pt x="29" y="136"/>
                    <a:pt x="29" y="136"/>
                    <a:pt x="29" y="136"/>
                  </a:cubicBezTo>
                  <a:cubicBezTo>
                    <a:pt x="30" y="137"/>
                    <a:pt x="30" y="137"/>
                    <a:pt x="30" y="137"/>
                  </a:cubicBezTo>
                  <a:cubicBezTo>
                    <a:pt x="31" y="137"/>
                    <a:pt x="31" y="137"/>
                    <a:pt x="31" y="137"/>
                  </a:cubicBezTo>
                  <a:cubicBezTo>
                    <a:pt x="30" y="134"/>
                    <a:pt x="30" y="134"/>
                    <a:pt x="30" y="134"/>
                  </a:cubicBezTo>
                  <a:moveTo>
                    <a:pt x="32" y="134"/>
                  </a:moveTo>
                  <a:cubicBezTo>
                    <a:pt x="32" y="134"/>
                    <a:pt x="32" y="134"/>
                    <a:pt x="32" y="134"/>
                  </a:cubicBezTo>
                  <a:cubicBezTo>
                    <a:pt x="32" y="134"/>
                    <a:pt x="32" y="134"/>
                    <a:pt x="32" y="134"/>
                  </a:cubicBezTo>
                  <a:cubicBezTo>
                    <a:pt x="32" y="134"/>
                    <a:pt x="32" y="134"/>
                    <a:pt x="32" y="134"/>
                  </a:cubicBezTo>
                  <a:moveTo>
                    <a:pt x="158" y="131"/>
                  </a:moveTo>
                  <a:cubicBezTo>
                    <a:pt x="157" y="133"/>
                    <a:pt x="157" y="133"/>
                    <a:pt x="157" y="133"/>
                  </a:cubicBezTo>
                  <a:cubicBezTo>
                    <a:pt x="161" y="145"/>
                    <a:pt x="161" y="145"/>
                    <a:pt x="161" y="145"/>
                  </a:cubicBezTo>
                  <a:cubicBezTo>
                    <a:pt x="162" y="147"/>
                    <a:pt x="162" y="147"/>
                    <a:pt x="162" y="147"/>
                  </a:cubicBezTo>
                  <a:cubicBezTo>
                    <a:pt x="163" y="149"/>
                    <a:pt x="163" y="149"/>
                    <a:pt x="163" y="149"/>
                  </a:cubicBezTo>
                  <a:cubicBezTo>
                    <a:pt x="163" y="151"/>
                    <a:pt x="163" y="151"/>
                    <a:pt x="163" y="151"/>
                  </a:cubicBezTo>
                  <a:cubicBezTo>
                    <a:pt x="166" y="157"/>
                    <a:pt x="166" y="157"/>
                    <a:pt x="166" y="157"/>
                  </a:cubicBezTo>
                  <a:cubicBezTo>
                    <a:pt x="167" y="159"/>
                    <a:pt x="167" y="159"/>
                    <a:pt x="167" y="159"/>
                  </a:cubicBezTo>
                  <a:cubicBezTo>
                    <a:pt x="168" y="164"/>
                    <a:pt x="168" y="164"/>
                    <a:pt x="168" y="164"/>
                  </a:cubicBezTo>
                  <a:cubicBezTo>
                    <a:pt x="169" y="166"/>
                    <a:pt x="169" y="166"/>
                    <a:pt x="169" y="166"/>
                  </a:cubicBezTo>
                  <a:cubicBezTo>
                    <a:pt x="174" y="180"/>
                    <a:pt x="174" y="180"/>
                    <a:pt x="174" y="180"/>
                  </a:cubicBezTo>
                  <a:cubicBezTo>
                    <a:pt x="175" y="182"/>
                    <a:pt x="175" y="182"/>
                    <a:pt x="175" y="182"/>
                  </a:cubicBezTo>
                  <a:cubicBezTo>
                    <a:pt x="177" y="186"/>
                    <a:pt x="177" y="186"/>
                    <a:pt x="177" y="186"/>
                  </a:cubicBezTo>
                  <a:cubicBezTo>
                    <a:pt x="176" y="181"/>
                    <a:pt x="176" y="181"/>
                    <a:pt x="176" y="181"/>
                  </a:cubicBezTo>
                  <a:cubicBezTo>
                    <a:pt x="176" y="178"/>
                    <a:pt x="176" y="178"/>
                    <a:pt x="176" y="178"/>
                  </a:cubicBezTo>
                  <a:cubicBezTo>
                    <a:pt x="176" y="178"/>
                    <a:pt x="176" y="178"/>
                    <a:pt x="176" y="178"/>
                  </a:cubicBezTo>
                  <a:cubicBezTo>
                    <a:pt x="171" y="165"/>
                    <a:pt x="171" y="165"/>
                    <a:pt x="171" y="165"/>
                  </a:cubicBezTo>
                  <a:cubicBezTo>
                    <a:pt x="170" y="164"/>
                    <a:pt x="170" y="164"/>
                    <a:pt x="170" y="164"/>
                  </a:cubicBezTo>
                  <a:cubicBezTo>
                    <a:pt x="169" y="160"/>
                    <a:pt x="169" y="160"/>
                    <a:pt x="169" y="160"/>
                  </a:cubicBezTo>
                  <a:cubicBezTo>
                    <a:pt x="168" y="158"/>
                    <a:pt x="168" y="158"/>
                    <a:pt x="168" y="158"/>
                  </a:cubicBezTo>
                  <a:cubicBezTo>
                    <a:pt x="165" y="151"/>
                    <a:pt x="165" y="151"/>
                    <a:pt x="165" y="151"/>
                  </a:cubicBezTo>
                  <a:cubicBezTo>
                    <a:pt x="165" y="149"/>
                    <a:pt x="165" y="149"/>
                    <a:pt x="165" y="149"/>
                  </a:cubicBezTo>
                  <a:cubicBezTo>
                    <a:pt x="163" y="145"/>
                    <a:pt x="163" y="145"/>
                    <a:pt x="163" y="145"/>
                  </a:cubicBezTo>
                  <a:cubicBezTo>
                    <a:pt x="163" y="144"/>
                    <a:pt x="163" y="144"/>
                    <a:pt x="163" y="144"/>
                  </a:cubicBezTo>
                  <a:cubicBezTo>
                    <a:pt x="158" y="131"/>
                    <a:pt x="158" y="131"/>
                    <a:pt x="158" y="131"/>
                  </a:cubicBezTo>
                  <a:moveTo>
                    <a:pt x="53" y="93"/>
                  </a:moveTo>
                  <a:cubicBezTo>
                    <a:pt x="51" y="94"/>
                    <a:pt x="51" y="94"/>
                    <a:pt x="51" y="94"/>
                  </a:cubicBezTo>
                  <a:cubicBezTo>
                    <a:pt x="50" y="95"/>
                    <a:pt x="50" y="95"/>
                    <a:pt x="50" y="95"/>
                  </a:cubicBezTo>
                  <a:cubicBezTo>
                    <a:pt x="32" y="130"/>
                    <a:pt x="32" y="130"/>
                    <a:pt x="32" y="130"/>
                  </a:cubicBezTo>
                  <a:cubicBezTo>
                    <a:pt x="31" y="131"/>
                    <a:pt x="31" y="131"/>
                    <a:pt x="31" y="131"/>
                  </a:cubicBezTo>
                  <a:cubicBezTo>
                    <a:pt x="33" y="133"/>
                    <a:pt x="33" y="133"/>
                    <a:pt x="33" y="133"/>
                  </a:cubicBezTo>
                  <a:cubicBezTo>
                    <a:pt x="33" y="132"/>
                    <a:pt x="33" y="132"/>
                    <a:pt x="33" y="132"/>
                  </a:cubicBezTo>
                  <a:cubicBezTo>
                    <a:pt x="34" y="131"/>
                    <a:pt x="34" y="131"/>
                    <a:pt x="34" y="131"/>
                  </a:cubicBezTo>
                  <a:cubicBezTo>
                    <a:pt x="50" y="99"/>
                    <a:pt x="50" y="99"/>
                    <a:pt x="50" y="99"/>
                  </a:cubicBezTo>
                  <a:cubicBezTo>
                    <a:pt x="52" y="95"/>
                    <a:pt x="52" y="95"/>
                    <a:pt x="52" y="95"/>
                  </a:cubicBezTo>
                  <a:cubicBezTo>
                    <a:pt x="53" y="93"/>
                    <a:pt x="53" y="93"/>
                    <a:pt x="53" y="93"/>
                  </a:cubicBezTo>
                  <a:cubicBezTo>
                    <a:pt x="53" y="93"/>
                    <a:pt x="53" y="93"/>
                    <a:pt x="53" y="93"/>
                  </a:cubicBezTo>
                  <a:moveTo>
                    <a:pt x="142" y="88"/>
                  </a:moveTo>
                  <a:cubicBezTo>
                    <a:pt x="140" y="88"/>
                    <a:pt x="140" y="88"/>
                    <a:pt x="140" y="88"/>
                  </a:cubicBezTo>
                  <a:cubicBezTo>
                    <a:pt x="156" y="131"/>
                    <a:pt x="156" y="131"/>
                    <a:pt x="156" y="131"/>
                  </a:cubicBezTo>
                  <a:cubicBezTo>
                    <a:pt x="157" y="128"/>
                    <a:pt x="157" y="128"/>
                    <a:pt x="157" y="128"/>
                  </a:cubicBezTo>
                  <a:cubicBezTo>
                    <a:pt x="142" y="88"/>
                    <a:pt x="142" y="88"/>
                    <a:pt x="142" y="88"/>
                  </a:cubicBezTo>
                  <a:moveTo>
                    <a:pt x="109" y="1"/>
                  </a:moveTo>
                  <a:cubicBezTo>
                    <a:pt x="109" y="1"/>
                    <a:pt x="108" y="1"/>
                    <a:pt x="108" y="2"/>
                  </a:cubicBezTo>
                  <a:cubicBezTo>
                    <a:pt x="139" y="86"/>
                    <a:pt x="139" y="86"/>
                    <a:pt x="139" y="86"/>
                  </a:cubicBezTo>
                  <a:cubicBezTo>
                    <a:pt x="141" y="86"/>
                    <a:pt x="141" y="86"/>
                    <a:pt x="141" y="86"/>
                  </a:cubicBezTo>
                  <a:cubicBezTo>
                    <a:pt x="109" y="1"/>
                    <a:pt x="109" y="1"/>
                    <a:pt x="109" y="1"/>
                  </a:cubicBezTo>
                  <a:moveTo>
                    <a:pt x="99" y="0"/>
                  </a:moveTo>
                  <a:cubicBezTo>
                    <a:pt x="53" y="89"/>
                    <a:pt x="53" y="89"/>
                    <a:pt x="53" y="89"/>
                  </a:cubicBezTo>
                  <a:cubicBezTo>
                    <a:pt x="52" y="91"/>
                    <a:pt x="52" y="91"/>
                    <a:pt x="52" y="91"/>
                  </a:cubicBezTo>
                  <a:cubicBezTo>
                    <a:pt x="52" y="92"/>
                    <a:pt x="52" y="92"/>
                    <a:pt x="52" y="92"/>
                  </a:cubicBezTo>
                  <a:cubicBezTo>
                    <a:pt x="54" y="92"/>
                    <a:pt x="54" y="92"/>
                    <a:pt x="54" y="92"/>
                  </a:cubicBezTo>
                  <a:cubicBezTo>
                    <a:pt x="54" y="91"/>
                    <a:pt x="54" y="91"/>
                    <a:pt x="54" y="91"/>
                  </a:cubicBezTo>
                  <a:cubicBezTo>
                    <a:pt x="101" y="1"/>
                    <a:pt x="101" y="1"/>
                    <a:pt x="101" y="1"/>
                  </a:cubicBezTo>
                  <a:cubicBezTo>
                    <a:pt x="100" y="1"/>
                    <a:pt x="100" y="1"/>
                    <a:pt x="9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0" name="Freeform 30"/>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close/>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close/>
                  <a:moveTo>
                    <a:pt x="469" y="454"/>
                  </a:moveTo>
                  <a:lnTo>
                    <a:pt x="466" y="456"/>
                  </a:lnTo>
                  <a:lnTo>
                    <a:pt x="466" y="456"/>
                  </a:lnTo>
                  <a:lnTo>
                    <a:pt x="471" y="454"/>
                  </a:lnTo>
                  <a:lnTo>
                    <a:pt x="469" y="454"/>
                  </a:lnTo>
                  <a:close/>
                  <a:moveTo>
                    <a:pt x="502" y="435"/>
                  </a:moveTo>
                  <a:lnTo>
                    <a:pt x="499" y="437"/>
                  </a:lnTo>
                  <a:lnTo>
                    <a:pt x="563" y="494"/>
                  </a:lnTo>
                  <a:lnTo>
                    <a:pt x="570" y="499"/>
                  </a:lnTo>
                  <a:lnTo>
                    <a:pt x="570" y="501"/>
                  </a:lnTo>
                  <a:lnTo>
                    <a:pt x="561" y="484"/>
                  </a:lnTo>
                  <a:lnTo>
                    <a:pt x="561" y="484"/>
                  </a:lnTo>
                  <a:lnTo>
                    <a:pt x="502" y="435"/>
                  </a:lnTo>
                  <a:close/>
                  <a:moveTo>
                    <a:pt x="497" y="430"/>
                  </a:moveTo>
                  <a:lnTo>
                    <a:pt x="495" y="432"/>
                  </a:lnTo>
                  <a:lnTo>
                    <a:pt x="495" y="435"/>
                  </a:lnTo>
                  <a:lnTo>
                    <a:pt x="499" y="432"/>
                  </a:lnTo>
                  <a:lnTo>
                    <a:pt x="497" y="430"/>
                  </a:lnTo>
                  <a:close/>
                  <a:moveTo>
                    <a:pt x="374" y="361"/>
                  </a:moveTo>
                  <a:lnTo>
                    <a:pt x="374" y="368"/>
                  </a:lnTo>
                  <a:lnTo>
                    <a:pt x="461" y="451"/>
                  </a:lnTo>
                  <a:lnTo>
                    <a:pt x="466" y="449"/>
                  </a:lnTo>
                  <a:lnTo>
                    <a:pt x="445" y="430"/>
                  </a:lnTo>
                  <a:lnTo>
                    <a:pt x="443" y="427"/>
                  </a:lnTo>
                  <a:lnTo>
                    <a:pt x="374" y="361"/>
                  </a:lnTo>
                  <a:close/>
                  <a:moveTo>
                    <a:pt x="341" y="330"/>
                  </a:moveTo>
                  <a:lnTo>
                    <a:pt x="341" y="335"/>
                  </a:lnTo>
                  <a:lnTo>
                    <a:pt x="369" y="363"/>
                  </a:lnTo>
                  <a:lnTo>
                    <a:pt x="369" y="356"/>
                  </a:lnTo>
                  <a:lnTo>
                    <a:pt x="341" y="330"/>
                  </a:lnTo>
                  <a:close/>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close/>
                  <a:moveTo>
                    <a:pt x="350" y="302"/>
                  </a:moveTo>
                  <a:lnTo>
                    <a:pt x="350" y="306"/>
                  </a:lnTo>
                  <a:lnTo>
                    <a:pt x="367" y="323"/>
                  </a:lnTo>
                  <a:lnTo>
                    <a:pt x="367" y="316"/>
                  </a:lnTo>
                  <a:lnTo>
                    <a:pt x="350" y="302"/>
                  </a:lnTo>
                  <a:close/>
                  <a:moveTo>
                    <a:pt x="293" y="283"/>
                  </a:moveTo>
                  <a:lnTo>
                    <a:pt x="291" y="287"/>
                  </a:lnTo>
                  <a:lnTo>
                    <a:pt x="303" y="297"/>
                  </a:lnTo>
                  <a:lnTo>
                    <a:pt x="305" y="302"/>
                  </a:lnTo>
                  <a:lnTo>
                    <a:pt x="336" y="330"/>
                  </a:lnTo>
                  <a:lnTo>
                    <a:pt x="338" y="325"/>
                  </a:lnTo>
                  <a:lnTo>
                    <a:pt x="312" y="302"/>
                  </a:lnTo>
                  <a:lnTo>
                    <a:pt x="308" y="297"/>
                  </a:lnTo>
                  <a:lnTo>
                    <a:pt x="293" y="283"/>
                  </a:lnTo>
                  <a:close/>
                  <a:moveTo>
                    <a:pt x="303" y="259"/>
                  </a:moveTo>
                  <a:lnTo>
                    <a:pt x="301" y="264"/>
                  </a:lnTo>
                  <a:lnTo>
                    <a:pt x="338" y="294"/>
                  </a:lnTo>
                  <a:lnTo>
                    <a:pt x="343" y="299"/>
                  </a:lnTo>
                  <a:lnTo>
                    <a:pt x="346" y="304"/>
                  </a:lnTo>
                  <a:lnTo>
                    <a:pt x="348" y="299"/>
                  </a:lnTo>
                  <a:lnTo>
                    <a:pt x="343" y="294"/>
                  </a:lnTo>
                  <a:lnTo>
                    <a:pt x="303" y="259"/>
                  </a:lnTo>
                  <a:close/>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close/>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close/>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close/>
                  <a:moveTo>
                    <a:pt x="109" y="105"/>
                  </a:moveTo>
                  <a:lnTo>
                    <a:pt x="109" y="112"/>
                  </a:lnTo>
                  <a:lnTo>
                    <a:pt x="114" y="116"/>
                  </a:lnTo>
                  <a:lnTo>
                    <a:pt x="116" y="119"/>
                  </a:lnTo>
                  <a:lnTo>
                    <a:pt x="125" y="126"/>
                  </a:lnTo>
                  <a:lnTo>
                    <a:pt x="121" y="116"/>
                  </a:lnTo>
                  <a:lnTo>
                    <a:pt x="118" y="114"/>
                  </a:lnTo>
                  <a:lnTo>
                    <a:pt x="116" y="112"/>
                  </a:lnTo>
                  <a:lnTo>
                    <a:pt x="111" y="107"/>
                  </a:lnTo>
                  <a:lnTo>
                    <a:pt x="109" y="105"/>
                  </a:lnTo>
                  <a:close/>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close/>
                  <a:moveTo>
                    <a:pt x="111" y="90"/>
                  </a:moveTo>
                  <a:lnTo>
                    <a:pt x="109" y="95"/>
                  </a:lnTo>
                  <a:lnTo>
                    <a:pt x="114" y="100"/>
                  </a:lnTo>
                  <a:lnTo>
                    <a:pt x="116" y="100"/>
                  </a:lnTo>
                  <a:lnTo>
                    <a:pt x="111" y="93"/>
                  </a:lnTo>
                  <a:lnTo>
                    <a:pt x="111" y="90"/>
                  </a:lnTo>
                  <a:close/>
                  <a:moveTo>
                    <a:pt x="40" y="38"/>
                  </a:moveTo>
                  <a:lnTo>
                    <a:pt x="38" y="43"/>
                  </a:lnTo>
                  <a:lnTo>
                    <a:pt x="104" y="107"/>
                  </a:lnTo>
                  <a:lnTo>
                    <a:pt x="104" y="102"/>
                  </a:lnTo>
                  <a:lnTo>
                    <a:pt x="40" y="38"/>
                  </a:lnTo>
                  <a:close/>
                  <a:moveTo>
                    <a:pt x="45" y="33"/>
                  </a:moveTo>
                  <a:lnTo>
                    <a:pt x="43" y="36"/>
                  </a:lnTo>
                  <a:lnTo>
                    <a:pt x="106" y="93"/>
                  </a:lnTo>
                  <a:lnTo>
                    <a:pt x="106" y="88"/>
                  </a:lnTo>
                  <a:lnTo>
                    <a:pt x="45" y="33"/>
                  </a:lnTo>
                  <a:close/>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1" name="Freeform 31"/>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moveTo>
                    <a:pt x="469" y="454"/>
                  </a:moveTo>
                  <a:lnTo>
                    <a:pt x="466" y="456"/>
                  </a:lnTo>
                  <a:lnTo>
                    <a:pt x="466" y="456"/>
                  </a:lnTo>
                  <a:lnTo>
                    <a:pt x="471" y="454"/>
                  </a:lnTo>
                  <a:lnTo>
                    <a:pt x="469" y="454"/>
                  </a:lnTo>
                  <a:moveTo>
                    <a:pt x="502" y="435"/>
                  </a:moveTo>
                  <a:lnTo>
                    <a:pt x="499" y="437"/>
                  </a:lnTo>
                  <a:lnTo>
                    <a:pt x="563" y="494"/>
                  </a:lnTo>
                  <a:lnTo>
                    <a:pt x="570" y="499"/>
                  </a:lnTo>
                  <a:lnTo>
                    <a:pt x="570" y="501"/>
                  </a:lnTo>
                  <a:lnTo>
                    <a:pt x="561" y="484"/>
                  </a:lnTo>
                  <a:lnTo>
                    <a:pt x="561" y="484"/>
                  </a:lnTo>
                  <a:lnTo>
                    <a:pt x="502" y="435"/>
                  </a:lnTo>
                  <a:moveTo>
                    <a:pt x="497" y="430"/>
                  </a:moveTo>
                  <a:lnTo>
                    <a:pt x="495" y="432"/>
                  </a:lnTo>
                  <a:lnTo>
                    <a:pt x="495" y="435"/>
                  </a:lnTo>
                  <a:lnTo>
                    <a:pt x="499" y="432"/>
                  </a:lnTo>
                  <a:lnTo>
                    <a:pt x="497" y="430"/>
                  </a:lnTo>
                  <a:moveTo>
                    <a:pt x="374" y="361"/>
                  </a:moveTo>
                  <a:lnTo>
                    <a:pt x="374" y="368"/>
                  </a:lnTo>
                  <a:lnTo>
                    <a:pt x="461" y="451"/>
                  </a:lnTo>
                  <a:lnTo>
                    <a:pt x="466" y="449"/>
                  </a:lnTo>
                  <a:lnTo>
                    <a:pt x="445" y="430"/>
                  </a:lnTo>
                  <a:lnTo>
                    <a:pt x="443" y="427"/>
                  </a:lnTo>
                  <a:lnTo>
                    <a:pt x="374" y="361"/>
                  </a:lnTo>
                  <a:moveTo>
                    <a:pt x="341" y="330"/>
                  </a:moveTo>
                  <a:lnTo>
                    <a:pt x="341" y="335"/>
                  </a:lnTo>
                  <a:lnTo>
                    <a:pt x="369" y="363"/>
                  </a:lnTo>
                  <a:lnTo>
                    <a:pt x="369" y="356"/>
                  </a:lnTo>
                  <a:lnTo>
                    <a:pt x="341" y="330"/>
                  </a:lnTo>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moveTo>
                    <a:pt x="350" y="302"/>
                  </a:moveTo>
                  <a:lnTo>
                    <a:pt x="350" y="306"/>
                  </a:lnTo>
                  <a:lnTo>
                    <a:pt x="367" y="323"/>
                  </a:lnTo>
                  <a:lnTo>
                    <a:pt x="367" y="316"/>
                  </a:lnTo>
                  <a:lnTo>
                    <a:pt x="350" y="302"/>
                  </a:lnTo>
                  <a:moveTo>
                    <a:pt x="293" y="283"/>
                  </a:moveTo>
                  <a:lnTo>
                    <a:pt x="291" y="287"/>
                  </a:lnTo>
                  <a:lnTo>
                    <a:pt x="303" y="297"/>
                  </a:lnTo>
                  <a:lnTo>
                    <a:pt x="305" y="302"/>
                  </a:lnTo>
                  <a:lnTo>
                    <a:pt x="336" y="330"/>
                  </a:lnTo>
                  <a:lnTo>
                    <a:pt x="338" y="325"/>
                  </a:lnTo>
                  <a:lnTo>
                    <a:pt x="312" y="302"/>
                  </a:lnTo>
                  <a:lnTo>
                    <a:pt x="308" y="297"/>
                  </a:lnTo>
                  <a:lnTo>
                    <a:pt x="293" y="283"/>
                  </a:lnTo>
                  <a:moveTo>
                    <a:pt x="303" y="259"/>
                  </a:moveTo>
                  <a:lnTo>
                    <a:pt x="301" y="264"/>
                  </a:lnTo>
                  <a:lnTo>
                    <a:pt x="338" y="294"/>
                  </a:lnTo>
                  <a:lnTo>
                    <a:pt x="343" y="299"/>
                  </a:lnTo>
                  <a:lnTo>
                    <a:pt x="346" y="304"/>
                  </a:lnTo>
                  <a:lnTo>
                    <a:pt x="348" y="299"/>
                  </a:lnTo>
                  <a:lnTo>
                    <a:pt x="343" y="294"/>
                  </a:lnTo>
                  <a:lnTo>
                    <a:pt x="303" y="259"/>
                  </a:lnTo>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moveTo>
                    <a:pt x="109" y="105"/>
                  </a:moveTo>
                  <a:lnTo>
                    <a:pt x="109" y="112"/>
                  </a:lnTo>
                  <a:lnTo>
                    <a:pt x="114" y="116"/>
                  </a:lnTo>
                  <a:lnTo>
                    <a:pt x="116" y="119"/>
                  </a:lnTo>
                  <a:lnTo>
                    <a:pt x="125" y="126"/>
                  </a:lnTo>
                  <a:lnTo>
                    <a:pt x="121" y="116"/>
                  </a:lnTo>
                  <a:lnTo>
                    <a:pt x="118" y="114"/>
                  </a:lnTo>
                  <a:lnTo>
                    <a:pt x="116" y="112"/>
                  </a:lnTo>
                  <a:lnTo>
                    <a:pt x="111" y="107"/>
                  </a:lnTo>
                  <a:lnTo>
                    <a:pt x="109" y="105"/>
                  </a:lnTo>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moveTo>
                    <a:pt x="111" y="90"/>
                  </a:moveTo>
                  <a:lnTo>
                    <a:pt x="109" y="95"/>
                  </a:lnTo>
                  <a:lnTo>
                    <a:pt x="114" y="100"/>
                  </a:lnTo>
                  <a:lnTo>
                    <a:pt x="116" y="100"/>
                  </a:lnTo>
                  <a:lnTo>
                    <a:pt x="111" y="93"/>
                  </a:lnTo>
                  <a:lnTo>
                    <a:pt x="111" y="90"/>
                  </a:lnTo>
                  <a:moveTo>
                    <a:pt x="40" y="38"/>
                  </a:moveTo>
                  <a:lnTo>
                    <a:pt x="38" y="43"/>
                  </a:lnTo>
                  <a:lnTo>
                    <a:pt x="104" y="107"/>
                  </a:lnTo>
                  <a:lnTo>
                    <a:pt x="104" y="102"/>
                  </a:lnTo>
                  <a:lnTo>
                    <a:pt x="40" y="38"/>
                  </a:lnTo>
                  <a:moveTo>
                    <a:pt x="45" y="33"/>
                  </a:moveTo>
                  <a:lnTo>
                    <a:pt x="43" y="36"/>
                  </a:lnTo>
                  <a:lnTo>
                    <a:pt x="106" y="93"/>
                  </a:lnTo>
                  <a:lnTo>
                    <a:pt x="106" y="88"/>
                  </a:lnTo>
                  <a:lnTo>
                    <a:pt x="45" y="33"/>
                  </a:lnTo>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2" name="Freeform 32"/>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close/>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close/>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close/>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3" name="Freeform 33"/>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4" name="Freeform 34"/>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close/>
                  <a:moveTo>
                    <a:pt x="80" y="186"/>
                  </a:moveTo>
                  <a:lnTo>
                    <a:pt x="76" y="186"/>
                  </a:lnTo>
                  <a:lnTo>
                    <a:pt x="68" y="190"/>
                  </a:lnTo>
                  <a:lnTo>
                    <a:pt x="71" y="190"/>
                  </a:lnTo>
                  <a:lnTo>
                    <a:pt x="73" y="190"/>
                  </a:lnTo>
                  <a:lnTo>
                    <a:pt x="80" y="186"/>
                  </a:lnTo>
                  <a:close/>
                  <a:moveTo>
                    <a:pt x="24" y="169"/>
                  </a:moveTo>
                  <a:lnTo>
                    <a:pt x="26" y="193"/>
                  </a:lnTo>
                  <a:lnTo>
                    <a:pt x="28" y="197"/>
                  </a:lnTo>
                  <a:lnTo>
                    <a:pt x="31" y="195"/>
                  </a:lnTo>
                  <a:lnTo>
                    <a:pt x="40" y="195"/>
                  </a:lnTo>
                  <a:lnTo>
                    <a:pt x="38" y="190"/>
                  </a:lnTo>
                  <a:lnTo>
                    <a:pt x="31" y="193"/>
                  </a:lnTo>
                  <a:lnTo>
                    <a:pt x="28" y="176"/>
                  </a:lnTo>
                  <a:lnTo>
                    <a:pt x="24" y="169"/>
                  </a:lnTo>
                  <a:close/>
                  <a:moveTo>
                    <a:pt x="229" y="164"/>
                  </a:moveTo>
                  <a:lnTo>
                    <a:pt x="87" y="183"/>
                  </a:lnTo>
                  <a:lnTo>
                    <a:pt x="83" y="188"/>
                  </a:lnTo>
                  <a:lnTo>
                    <a:pt x="227" y="169"/>
                  </a:lnTo>
                  <a:lnTo>
                    <a:pt x="229" y="164"/>
                  </a:lnTo>
                  <a:close/>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close/>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close/>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close/>
                  <a:moveTo>
                    <a:pt x="270" y="38"/>
                  </a:moveTo>
                  <a:lnTo>
                    <a:pt x="265" y="43"/>
                  </a:lnTo>
                  <a:lnTo>
                    <a:pt x="270" y="43"/>
                  </a:lnTo>
                  <a:lnTo>
                    <a:pt x="272" y="41"/>
                  </a:lnTo>
                  <a:lnTo>
                    <a:pt x="270" y="38"/>
                  </a:lnTo>
                  <a:close/>
                  <a:moveTo>
                    <a:pt x="260" y="38"/>
                  </a:moveTo>
                  <a:lnTo>
                    <a:pt x="255" y="41"/>
                  </a:lnTo>
                  <a:lnTo>
                    <a:pt x="258" y="43"/>
                  </a:lnTo>
                  <a:lnTo>
                    <a:pt x="263" y="38"/>
                  </a:lnTo>
                  <a:lnTo>
                    <a:pt x="260" y="38"/>
                  </a:lnTo>
                  <a:close/>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5" name="Freeform 35"/>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moveTo>
                    <a:pt x="80" y="186"/>
                  </a:moveTo>
                  <a:lnTo>
                    <a:pt x="76" y="186"/>
                  </a:lnTo>
                  <a:lnTo>
                    <a:pt x="68" y="190"/>
                  </a:lnTo>
                  <a:lnTo>
                    <a:pt x="71" y="190"/>
                  </a:lnTo>
                  <a:lnTo>
                    <a:pt x="73" y="190"/>
                  </a:lnTo>
                  <a:lnTo>
                    <a:pt x="80" y="186"/>
                  </a:lnTo>
                  <a:moveTo>
                    <a:pt x="24" y="169"/>
                  </a:moveTo>
                  <a:lnTo>
                    <a:pt x="26" y="193"/>
                  </a:lnTo>
                  <a:lnTo>
                    <a:pt x="28" y="197"/>
                  </a:lnTo>
                  <a:lnTo>
                    <a:pt x="31" y="195"/>
                  </a:lnTo>
                  <a:lnTo>
                    <a:pt x="40" y="195"/>
                  </a:lnTo>
                  <a:lnTo>
                    <a:pt x="38" y="190"/>
                  </a:lnTo>
                  <a:lnTo>
                    <a:pt x="31" y="193"/>
                  </a:lnTo>
                  <a:lnTo>
                    <a:pt x="28" y="176"/>
                  </a:lnTo>
                  <a:lnTo>
                    <a:pt x="24" y="169"/>
                  </a:lnTo>
                  <a:moveTo>
                    <a:pt x="229" y="164"/>
                  </a:moveTo>
                  <a:lnTo>
                    <a:pt x="87" y="183"/>
                  </a:lnTo>
                  <a:lnTo>
                    <a:pt x="83" y="188"/>
                  </a:lnTo>
                  <a:lnTo>
                    <a:pt x="227" y="169"/>
                  </a:lnTo>
                  <a:lnTo>
                    <a:pt x="229" y="164"/>
                  </a:lnTo>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moveTo>
                    <a:pt x="270" y="38"/>
                  </a:moveTo>
                  <a:lnTo>
                    <a:pt x="265" y="43"/>
                  </a:lnTo>
                  <a:lnTo>
                    <a:pt x="270" y="43"/>
                  </a:lnTo>
                  <a:lnTo>
                    <a:pt x="272" y="41"/>
                  </a:lnTo>
                  <a:lnTo>
                    <a:pt x="270" y="38"/>
                  </a:lnTo>
                  <a:moveTo>
                    <a:pt x="260" y="38"/>
                  </a:moveTo>
                  <a:lnTo>
                    <a:pt x="255" y="41"/>
                  </a:lnTo>
                  <a:lnTo>
                    <a:pt x="258" y="43"/>
                  </a:lnTo>
                  <a:lnTo>
                    <a:pt x="263" y="38"/>
                  </a:lnTo>
                  <a:lnTo>
                    <a:pt x="260" y="38"/>
                  </a:lnTo>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6" name="Freeform 36"/>
            <p:cNvSpPr>
              <a:spLocks noEditPoints="1"/>
            </p:cNvSpPr>
            <p:nvPr/>
          </p:nvSpPr>
          <p:spPr bwMode="auto">
            <a:xfrm>
              <a:off x="8763774" y="2873851"/>
              <a:ext cx="1538604" cy="1266990"/>
            </a:xfrm>
            <a:custGeom>
              <a:avLst/>
              <a:gdLst>
                <a:gd name="T0" fmla="*/ 151 w 363"/>
                <a:gd name="T1" fmla="*/ 310 h 328"/>
                <a:gd name="T2" fmla="*/ 150 w 363"/>
                <a:gd name="T3" fmla="*/ 308 h 328"/>
                <a:gd name="T4" fmla="*/ 137 w 363"/>
                <a:gd name="T5" fmla="*/ 308 h 328"/>
                <a:gd name="T6" fmla="*/ 73 w 363"/>
                <a:gd name="T7" fmla="*/ 299 h 328"/>
                <a:gd name="T8" fmla="*/ 136 w 363"/>
                <a:gd name="T9" fmla="*/ 307 h 328"/>
                <a:gd name="T10" fmla="*/ 47 w 363"/>
                <a:gd name="T11" fmla="*/ 294 h 328"/>
                <a:gd name="T12" fmla="*/ 47 w 363"/>
                <a:gd name="T13" fmla="*/ 294 h 328"/>
                <a:gd name="T14" fmla="*/ 45 w 363"/>
                <a:gd name="T15" fmla="*/ 294 h 328"/>
                <a:gd name="T16" fmla="*/ 0 w 363"/>
                <a:gd name="T17" fmla="*/ 289 h 328"/>
                <a:gd name="T18" fmla="*/ 5 w 363"/>
                <a:gd name="T19" fmla="*/ 288 h 328"/>
                <a:gd name="T20" fmla="*/ 12 w 363"/>
                <a:gd name="T21" fmla="*/ 280 h 328"/>
                <a:gd name="T22" fmla="*/ 43 w 363"/>
                <a:gd name="T23" fmla="*/ 255 h 328"/>
                <a:gd name="T24" fmla="*/ 44 w 363"/>
                <a:gd name="T25" fmla="*/ 257 h 328"/>
                <a:gd name="T26" fmla="*/ 93 w 363"/>
                <a:gd name="T27" fmla="*/ 215 h 328"/>
                <a:gd name="T28" fmla="*/ 45 w 363"/>
                <a:gd name="T29" fmla="*/ 255 h 328"/>
                <a:gd name="T30" fmla="*/ 96 w 363"/>
                <a:gd name="T31" fmla="*/ 215 h 328"/>
                <a:gd name="T32" fmla="*/ 191 w 363"/>
                <a:gd name="T33" fmla="*/ 137 h 328"/>
                <a:gd name="T34" fmla="*/ 178 w 363"/>
                <a:gd name="T35" fmla="*/ 148 h 328"/>
                <a:gd name="T36" fmla="*/ 171 w 363"/>
                <a:gd name="T37" fmla="*/ 153 h 328"/>
                <a:gd name="T38" fmla="*/ 110 w 363"/>
                <a:gd name="T39" fmla="*/ 202 h 328"/>
                <a:gd name="T40" fmla="*/ 109 w 363"/>
                <a:gd name="T41" fmla="*/ 205 h 328"/>
                <a:gd name="T42" fmla="*/ 172 w 363"/>
                <a:gd name="T43" fmla="*/ 155 h 328"/>
                <a:gd name="T44" fmla="*/ 181 w 363"/>
                <a:gd name="T45" fmla="*/ 148 h 328"/>
                <a:gd name="T46" fmla="*/ 194 w 363"/>
                <a:gd name="T47" fmla="*/ 137 h 328"/>
                <a:gd name="T48" fmla="*/ 360 w 363"/>
                <a:gd name="T49" fmla="*/ 5 h 328"/>
                <a:gd name="T50" fmla="*/ 352 w 363"/>
                <a:gd name="T51" fmla="*/ 9 h 328"/>
                <a:gd name="T52" fmla="*/ 322 w 363"/>
                <a:gd name="T53" fmla="*/ 33 h 328"/>
                <a:gd name="T54" fmla="*/ 287 w 363"/>
                <a:gd name="T55" fmla="*/ 61 h 328"/>
                <a:gd name="T56" fmla="*/ 259 w 363"/>
                <a:gd name="T57" fmla="*/ 83 h 328"/>
                <a:gd name="T58" fmla="*/ 207 w 363"/>
                <a:gd name="T59" fmla="*/ 124 h 328"/>
                <a:gd name="T60" fmla="*/ 199 w 363"/>
                <a:gd name="T61" fmla="*/ 131 h 328"/>
                <a:gd name="T62" fmla="*/ 206 w 363"/>
                <a:gd name="T63" fmla="*/ 128 h 328"/>
                <a:gd name="T64" fmla="*/ 216 w 363"/>
                <a:gd name="T65" fmla="*/ 120 h 328"/>
                <a:gd name="T66" fmla="*/ 287 w 363"/>
                <a:gd name="T67" fmla="*/ 63 h 328"/>
                <a:gd name="T68" fmla="*/ 322 w 363"/>
                <a:gd name="T69" fmla="*/ 35 h 328"/>
                <a:gd name="T70" fmla="*/ 353 w 363"/>
                <a:gd name="T71" fmla="*/ 10 h 328"/>
                <a:gd name="T72" fmla="*/ 346 w 363"/>
                <a:gd name="T73" fmla="*/ 68 h 328"/>
                <a:gd name="T74" fmla="*/ 344 w 363"/>
                <a:gd name="T75" fmla="*/ 79 h 328"/>
                <a:gd name="T76" fmla="*/ 337 w 363"/>
                <a:gd name="T77" fmla="*/ 108 h 328"/>
                <a:gd name="T78" fmla="*/ 333 w 363"/>
                <a:gd name="T79" fmla="*/ 128 h 328"/>
                <a:gd name="T80" fmla="*/ 324 w 363"/>
                <a:gd name="T81" fmla="*/ 169 h 328"/>
                <a:gd name="T82" fmla="*/ 318 w 363"/>
                <a:gd name="T83" fmla="*/ 195 h 328"/>
                <a:gd name="T84" fmla="*/ 308 w 363"/>
                <a:gd name="T85" fmla="*/ 241 h 328"/>
                <a:gd name="T86" fmla="*/ 291 w 363"/>
                <a:gd name="T87" fmla="*/ 316 h 328"/>
                <a:gd name="T88" fmla="*/ 309 w 363"/>
                <a:gd name="T89" fmla="*/ 243 h 328"/>
                <a:gd name="T90" fmla="*/ 319 w 363"/>
                <a:gd name="T91" fmla="*/ 197 h 328"/>
                <a:gd name="T92" fmla="*/ 325 w 363"/>
                <a:gd name="T93" fmla="*/ 171 h 328"/>
                <a:gd name="T94" fmla="*/ 334 w 363"/>
                <a:gd name="T95" fmla="*/ 129 h 328"/>
                <a:gd name="T96" fmla="*/ 339 w 363"/>
                <a:gd name="T97" fmla="*/ 109 h 328"/>
                <a:gd name="T98" fmla="*/ 344 w 363"/>
                <a:gd name="T99" fmla="*/ 84 h 328"/>
                <a:gd name="T100" fmla="*/ 347 w 363"/>
                <a:gd name="T101" fmla="*/ 73 h 328"/>
                <a:gd name="T102" fmla="*/ 362 w 363"/>
                <a:gd name="T103" fmla="*/ 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3" h="328">
                  <a:moveTo>
                    <a:pt x="142" y="307"/>
                  </a:moveTo>
                  <a:cubicBezTo>
                    <a:pt x="140" y="309"/>
                    <a:pt x="140" y="309"/>
                    <a:pt x="140" y="309"/>
                  </a:cubicBezTo>
                  <a:cubicBezTo>
                    <a:pt x="149" y="310"/>
                    <a:pt x="149" y="310"/>
                    <a:pt x="149" y="310"/>
                  </a:cubicBezTo>
                  <a:cubicBezTo>
                    <a:pt x="151" y="310"/>
                    <a:pt x="151" y="310"/>
                    <a:pt x="151" y="310"/>
                  </a:cubicBezTo>
                  <a:cubicBezTo>
                    <a:pt x="276" y="328"/>
                    <a:pt x="276" y="328"/>
                    <a:pt x="276" y="328"/>
                  </a:cubicBezTo>
                  <a:cubicBezTo>
                    <a:pt x="276" y="328"/>
                    <a:pt x="276" y="328"/>
                    <a:pt x="276" y="328"/>
                  </a:cubicBezTo>
                  <a:cubicBezTo>
                    <a:pt x="276" y="327"/>
                    <a:pt x="276" y="327"/>
                    <a:pt x="276" y="326"/>
                  </a:cubicBezTo>
                  <a:cubicBezTo>
                    <a:pt x="150" y="308"/>
                    <a:pt x="150" y="308"/>
                    <a:pt x="150" y="308"/>
                  </a:cubicBezTo>
                  <a:cubicBezTo>
                    <a:pt x="148" y="308"/>
                    <a:pt x="148" y="308"/>
                    <a:pt x="148" y="308"/>
                  </a:cubicBezTo>
                  <a:cubicBezTo>
                    <a:pt x="142" y="307"/>
                    <a:pt x="142" y="307"/>
                    <a:pt x="142" y="307"/>
                  </a:cubicBezTo>
                  <a:moveTo>
                    <a:pt x="138" y="307"/>
                  </a:moveTo>
                  <a:cubicBezTo>
                    <a:pt x="137" y="308"/>
                    <a:pt x="137" y="308"/>
                    <a:pt x="137" y="308"/>
                  </a:cubicBezTo>
                  <a:cubicBezTo>
                    <a:pt x="139" y="307"/>
                    <a:pt x="139" y="307"/>
                    <a:pt x="139" y="307"/>
                  </a:cubicBezTo>
                  <a:cubicBezTo>
                    <a:pt x="138" y="307"/>
                    <a:pt x="138" y="307"/>
                    <a:pt x="138" y="307"/>
                  </a:cubicBezTo>
                  <a:moveTo>
                    <a:pt x="71" y="297"/>
                  </a:moveTo>
                  <a:cubicBezTo>
                    <a:pt x="73" y="299"/>
                    <a:pt x="73" y="299"/>
                    <a:pt x="73" y="299"/>
                  </a:cubicBezTo>
                  <a:cubicBezTo>
                    <a:pt x="96" y="303"/>
                    <a:pt x="96" y="303"/>
                    <a:pt x="96" y="303"/>
                  </a:cubicBezTo>
                  <a:cubicBezTo>
                    <a:pt x="100" y="303"/>
                    <a:pt x="100" y="303"/>
                    <a:pt x="100" y="303"/>
                  </a:cubicBezTo>
                  <a:cubicBezTo>
                    <a:pt x="136" y="308"/>
                    <a:pt x="136" y="308"/>
                    <a:pt x="136" y="308"/>
                  </a:cubicBezTo>
                  <a:cubicBezTo>
                    <a:pt x="136" y="307"/>
                    <a:pt x="136" y="307"/>
                    <a:pt x="136" y="307"/>
                  </a:cubicBezTo>
                  <a:cubicBezTo>
                    <a:pt x="97" y="301"/>
                    <a:pt x="97" y="301"/>
                    <a:pt x="97" y="301"/>
                  </a:cubicBezTo>
                  <a:cubicBezTo>
                    <a:pt x="94" y="301"/>
                    <a:pt x="94" y="301"/>
                    <a:pt x="94" y="301"/>
                  </a:cubicBezTo>
                  <a:cubicBezTo>
                    <a:pt x="71" y="297"/>
                    <a:pt x="71" y="297"/>
                    <a:pt x="71" y="297"/>
                  </a:cubicBezTo>
                  <a:moveTo>
                    <a:pt x="47" y="294"/>
                  </a:moveTo>
                  <a:cubicBezTo>
                    <a:pt x="47" y="296"/>
                    <a:pt x="47" y="296"/>
                    <a:pt x="47" y="296"/>
                  </a:cubicBezTo>
                  <a:cubicBezTo>
                    <a:pt x="70" y="299"/>
                    <a:pt x="70" y="299"/>
                    <a:pt x="70" y="299"/>
                  </a:cubicBezTo>
                  <a:cubicBezTo>
                    <a:pt x="69" y="297"/>
                    <a:pt x="69" y="297"/>
                    <a:pt x="69" y="297"/>
                  </a:cubicBezTo>
                  <a:cubicBezTo>
                    <a:pt x="47" y="294"/>
                    <a:pt x="47" y="294"/>
                    <a:pt x="47" y="294"/>
                  </a:cubicBezTo>
                  <a:moveTo>
                    <a:pt x="15" y="289"/>
                  </a:moveTo>
                  <a:cubicBezTo>
                    <a:pt x="16" y="291"/>
                    <a:pt x="16" y="291"/>
                    <a:pt x="16" y="291"/>
                  </a:cubicBezTo>
                  <a:cubicBezTo>
                    <a:pt x="45" y="295"/>
                    <a:pt x="45" y="295"/>
                    <a:pt x="45" y="295"/>
                  </a:cubicBezTo>
                  <a:cubicBezTo>
                    <a:pt x="45" y="294"/>
                    <a:pt x="45" y="294"/>
                    <a:pt x="45" y="294"/>
                  </a:cubicBezTo>
                  <a:cubicBezTo>
                    <a:pt x="15" y="289"/>
                    <a:pt x="15" y="289"/>
                    <a:pt x="15" y="289"/>
                  </a:cubicBezTo>
                  <a:moveTo>
                    <a:pt x="10" y="281"/>
                  </a:moveTo>
                  <a:cubicBezTo>
                    <a:pt x="3" y="286"/>
                    <a:pt x="3" y="286"/>
                    <a:pt x="3" y="286"/>
                  </a:cubicBezTo>
                  <a:cubicBezTo>
                    <a:pt x="0" y="289"/>
                    <a:pt x="0" y="289"/>
                    <a:pt x="0" y="289"/>
                  </a:cubicBezTo>
                  <a:cubicBezTo>
                    <a:pt x="4" y="290"/>
                    <a:pt x="4" y="290"/>
                    <a:pt x="4" y="290"/>
                  </a:cubicBezTo>
                  <a:cubicBezTo>
                    <a:pt x="14" y="291"/>
                    <a:pt x="14" y="291"/>
                    <a:pt x="14" y="291"/>
                  </a:cubicBezTo>
                  <a:cubicBezTo>
                    <a:pt x="13" y="289"/>
                    <a:pt x="13" y="289"/>
                    <a:pt x="13" y="289"/>
                  </a:cubicBezTo>
                  <a:cubicBezTo>
                    <a:pt x="5" y="288"/>
                    <a:pt x="5" y="288"/>
                    <a:pt x="5" y="288"/>
                  </a:cubicBezTo>
                  <a:cubicBezTo>
                    <a:pt x="11" y="283"/>
                    <a:pt x="11" y="283"/>
                    <a:pt x="11" y="283"/>
                  </a:cubicBezTo>
                  <a:cubicBezTo>
                    <a:pt x="10" y="281"/>
                    <a:pt x="10" y="281"/>
                    <a:pt x="10" y="281"/>
                  </a:cubicBezTo>
                  <a:moveTo>
                    <a:pt x="40" y="258"/>
                  </a:moveTo>
                  <a:cubicBezTo>
                    <a:pt x="12" y="280"/>
                    <a:pt x="12" y="280"/>
                    <a:pt x="12" y="280"/>
                  </a:cubicBezTo>
                  <a:cubicBezTo>
                    <a:pt x="12" y="282"/>
                    <a:pt x="12" y="282"/>
                    <a:pt x="12" y="282"/>
                  </a:cubicBezTo>
                  <a:cubicBezTo>
                    <a:pt x="41" y="259"/>
                    <a:pt x="41" y="259"/>
                    <a:pt x="41" y="259"/>
                  </a:cubicBezTo>
                  <a:cubicBezTo>
                    <a:pt x="40" y="258"/>
                    <a:pt x="40" y="258"/>
                    <a:pt x="40" y="258"/>
                  </a:cubicBezTo>
                  <a:moveTo>
                    <a:pt x="43" y="255"/>
                  </a:moveTo>
                  <a:cubicBezTo>
                    <a:pt x="42" y="256"/>
                    <a:pt x="42" y="256"/>
                    <a:pt x="42" y="256"/>
                  </a:cubicBezTo>
                  <a:cubicBezTo>
                    <a:pt x="41" y="257"/>
                    <a:pt x="41" y="257"/>
                    <a:pt x="41" y="257"/>
                  </a:cubicBezTo>
                  <a:cubicBezTo>
                    <a:pt x="42" y="258"/>
                    <a:pt x="42" y="258"/>
                    <a:pt x="42" y="258"/>
                  </a:cubicBezTo>
                  <a:cubicBezTo>
                    <a:pt x="44" y="257"/>
                    <a:pt x="44" y="257"/>
                    <a:pt x="44" y="257"/>
                  </a:cubicBezTo>
                  <a:cubicBezTo>
                    <a:pt x="43" y="255"/>
                    <a:pt x="43" y="255"/>
                    <a:pt x="43" y="255"/>
                  </a:cubicBezTo>
                  <a:moveTo>
                    <a:pt x="101" y="208"/>
                  </a:moveTo>
                  <a:cubicBezTo>
                    <a:pt x="95" y="214"/>
                    <a:pt x="95" y="214"/>
                    <a:pt x="95" y="214"/>
                  </a:cubicBezTo>
                  <a:cubicBezTo>
                    <a:pt x="93" y="215"/>
                    <a:pt x="93" y="215"/>
                    <a:pt x="93" y="215"/>
                  </a:cubicBezTo>
                  <a:cubicBezTo>
                    <a:pt x="83" y="223"/>
                    <a:pt x="83" y="223"/>
                    <a:pt x="83" y="223"/>
                  </a:cubicBezTo>
                  <a:cubicBezTo>
                    <a:pt x="81" y="224"/>
                    <a:pt x="81" y="224"/>
                    <a:pt x="81" y="224"/>
                  </a:cubicBezTo>
                  <a:cubicBezTo>
                    <a:pt x="45" y="253"/>
                    <a:pt x="45" y="253"/>
                    <a:pt x="45" y="253"/>
                  </a:cubicBezTo>
                  <a:cubicBezTo>
                    <a:pt x="45" y="255"/>
                    <a:pt x="45" y="255"/>
                    <a:pt x="45" y="255"/>
                  </a:cubicBezTo>
                  <a:cubicBezTo>
                    <a:pt x="83" y="226"/>
                    <a:pt x="83" y="226"/>
                    <a:pt x="83" y="226"/>
                  </a:cubicBezTo>
                  <a:cubicBezTo>
                    <a:pt x="84" y="225"/>
                    <a:pt x="84" y="225"/>
                    <a:pt x="84" y="225"/>
                  </a:cubicBezTo>
                  <a:cubicBezTo>
                    <a:pt x="95" y="216"/>
                    <a:pt x="95" y="216"/>
                    <a:pt x="95" y="216"/>
                  </a:cubicBezTo>
                  <a:cubicBezTo>
                    <a:pt x="96" y="215"/>
                    <a:pt x="96" y="215"/>
                    <a:pt x="96" y="215"/>
                  </a:cubicBezTo>
                  <a:cubicBezTo>
                    <a:pt x="102" y="210"/>
                    <a:pt x="102" y="210"/>
                    <a:pt x="102" y="210"/>
                  </a:cubicBezTo>
                  <a:cubicBezTo>
                    <a:pt x="101" y="208"/>
                    <a:pt x="101" y="208"/>
                    <a:pt x="101" y="208"/>
                  </a:cubicBezTo>
                  <a:moveTo>
                    <a:pt x="196" y="133"/>
                  </a:moveTo>
                  <a:cubicBezTo>
                    <a:pt x="191" y="137"/>
                    <a:pt x="191" y="137"/>
                    <a:pt x="191" y="137"/>
                  </a:cubicBezTo>
                  <a:cubicBezTo>
                    <a:pt x="189" y="139"/>
                    <a:pt x="189" y="139"/>
                    <a:pt x="189" y="139"/>
                  </a:cubicBezTo>
                  <a:cubicBezTo>
                    <a:pt x="183" y="144"/>
                    <a:pt x="183" y="144"/>
                    <a:pt x="183" y="144"/>
                  </a:cubicBezTo>
                  <a:cubicBezTo>
                    <a:pt x="181" y="145"/>
                    <a:pt x="181" y="145"/>
                    <a:pt x="181" y="145"/>
                  </a:cubicBezTo>
                  <a:cubicBezTo>
                    <a:pt x="178" y="148"/>
                    <a:pt x="178" y="148"/>
                    <a:pt x="178" y="148"/>
                  </a:cubicBezTo>
                  <a:cubicBezTo>
                    <a:pt x="175" y="150"/>
                    <a:pt x="175" y="150"/>
                    <a:pt x="175" y="150"/>
                  </a:cubicBezTo>
                  <a:cubicBezTo>
                    <a:pt x="174" y="150"/>
                    <a:pt x="174" y="150"/>
                    <a:pt x="174" y="150"/>
                  </a:cubicBezTo>
                  <a:cubicBezTo>
                    <a:pt x="173" y="152"/>
                    <a:pt x="173" y="152"/>
                    <a:pt x="173" y="152"/>
                  </a:cubicBezTo>
                  <a:cubicBezTo>
                    <a:pt x="171" y="153"/>
                    <a:pt x="171" y="153"/>
                    <a:pt x="171" y="153"/>
                  </a:cubicBezTo>
                  <a:cubicBezTo>
                    <a:pt x="169" y="154"/>
                    <a:pt x="169" y="154"/>
                    <a:pt x="169" y="154"/>
                  </a:cubicBezTo>
                  <a:cubicBezTo>
                    <a:pt x="114" y="199"/>
                    <a:pt x="114" y="199"/>
                    <a:pt x="114" y="199"/>
                  </a:cubicBezTo>
                  <a:cubicBezTo>
                    <a:pt x="111" y="201"/>
                    <a:pt x="111" y="201"/>
                    <a:pt x="111" y="201"/>
                  </a:cubicBezTo>
                  <a:cubicBezTo>
                    <a:pt x="110" y="202"/>
                    <a:pt x="110" y="202"/>
                    <a:pt x="110" y="202"/>
                  </a:cubicBezTo>
                  <a:cubicBezTo>
                    <a:pt x="108" y="203"/>
                    <a:pt x="108" y="203"/>
                    <a:pt x="108" y="203"/>
                  </a:cubicBezTo>
                  <a:cubicBezTo>
                    <a:pt x="103" y="207"/>
                    <a:pt x="103" y="207"/>
                    <a:pt x="103" y="207"/>
                  </a:cubicBezTo>
                  <a:cubicBezTo>
                    <a:pt x="104" y="209"/>
                    <a:pt x="104" y="209"/>
                    <a:pt x="104" y="209"/>
                  </a:cubicBezTo>
                  <a:cubicBezTo>
                    <a:pt x="109" y="205"/>
                    <a:pt x="109" y="205"/>
                    <a:pt x="109" y="205"/>
                  </a:cubicBezTo>
                  <a:cubicBezTo>
                    <a:pt x="111" y="204"/>
                    <a:pt x="111" y="204"/>
                    <a:pt x="111" y="204"/>
                  </a:cubicBezTo>
                  <a:cubicBezTo>
                    <a:pt x="115" y="200"/>
                    <a:pt x="115" y="200"/>
                    <a:pt x="115" y="200"/>
                  </a:cubicBezTo>
                  <a:cubicBezTo>
                    <a:pt x="117" y="198"/>
                    <a:pt x="117" y="198"/>
                    <a:pt x="117" y="198"/>
                  </a:cubicBezTo>
                  <a:cubicBezTo>
                    <a:pt x="172" y="155"/>
                    <a:pt x="172" y="155"/>
                    <a:pt x="172" y="155"/>
                  </a:cubicBezTo>
                  <a:cubicBezTo>
                    <a:pt x="174" y="153"/>
                    <a:pt x="174" y="153"/>
                    <a:pt x="174" y="153"/>
                  </a:cubicBezTo>
                  <a:cubicBezTo>
                    <a:pt x="175" y="152"/>
                    <a:pt x="175" y="152"/>
                    <a:pt x="175" y="152"/>
                  </a:cubicBezTo>
                  <a:cubicBezTo>
                    <a:pt x="178" y="150"/>
                    <a:pt x="178" y="150"/>
                    <a:pt x="178" y="150"/>
                  </a:cubicBezTo>
                  <a:cubicBezTo>
                    <a:pt x="181" y="148"/>
                    <a:pt x="181" y="148"/>
                    <a:pt x="181" y="148"/>
                  </a:cubicBezTo>
                  <a:cubicBezTo>
                    <a:pt x="183" y="146"/>
                    <a:pt x="183" y="146"/>
                    <a:pt x="183" y="146"/>
                  </a:cubicBezTo>
                  <a:cubicBezTo>
                    <a:pt x="185" y="144"/>
                    <a:pt x="185" y="144"/>
                    <a:pt x="185" y="144"/>
                  </a:cubicBezTo>
                  <a:cubicBezTo>
                    <a:pt x="192" y="139"/>
                    <a:pt x="192" y="139"/>
                    <a:pt x="192" y="139"/>
                  </a:cubicBezTo>
                  <a:cubicBezTo>
                    <a:pt x="194" y="137"/>
                    <a:pt x="194" y="137"/>
                    <a:pt x="194" y="137"/>
                  </a:cubicBezTo>
                  <a:cubicBezTo>
                    <a:pt x="195" y="136"/>
                    <a:pt x="195" y="136"/>
                    <a:pt x="195" y="136"/>
                  </a:cubicBezTo>
                  <a:cubicBezTo>
                    <a:pt x="196" y="133"/>
                    <a:pt x="196" y="133"/>
                    <a:pt x="196" y="133"/>
                  </a:cubicBezTo>
                  <a:moveTo>
                    <a:pt x="360" y="5"/>
                  </a:moveTo>
                  <a:cubicBezTo>
                    <a:pt x="360" y="5"/>
                    <a:pt x="360" y="5"/>
                    <a:pt x="360" y="5"/>
                  </a:cubicBezTo>
                  <a:cubicBezTo>
                    <a:pt x="360" y="5"/>
                    <a:pt x="360" y="5"/>
                    <a:pt x="360" y="5"/>
                  </a:cubicBezTo>
                  <a:moveTo>
                    <a:pt x="363" y="0"/>
                  </a:moveTo>
                  <a:cubicBezTo>
                    <a:pt x="359" y="4"/>
                    <a:pt x="359" y="4"/>
                    <a:pt x="359" y="4"/>
                  </a:cubicBezTo>
                  <a:cubicBezTo>
                    <a:pt x="352" y="9"/>
                    <a:pt x="352" y="9"/>
                    <a:pt x="352" y="9"/>
                  </a:cubicBezTo>
                  <a:cubicBezTo>
                    <a:pt x="350" y="10"/>
                    <a:pt x="350" y="10"/>
                    <a:pt x="350" y="10"/>
                  </a:cubicBezTo>
                  <a:cubicBezTo>
                    <a:pt x="325" y="31"/>
                    <a:pt x="325" y="31"/>
                    <a:pt x="325" y="31"/>
                  </a:cubicBezTo>
                  <a:cubicBezTo>
                    <a:pt x="322" y="33"/>
                    <a:pt x="322" y="33"/>
                    <a:pt x="322" y="33"/>
                  </a:cubicBezTo>
                  <a:cubicBezTo>
                    <a:pt x="322" y="33"/>
                    <a:pt x="322" y="33"/>
                    <a:pt x="322" y="33"/>
                  </a:cubicBezTo>
                  <a:cubicBezTo>
                    <a:pt x="318" y="36"/>
                    <a:pt x="318" y="36"/>
                    <a:pt x="318" y="36"/>
                  </a:cubicBezTo>
                  <a:cubicBezTo>
                    <a:pt x="316" y="37"/>
                    <a:pt x="316" y="37"/>
                    <a:pt x="316" y="37"/>
                  </a:cubicBezTo>
                  <a:cubicBezTo>
                    <a:pt x="288" y="60"/>
                    <a:pt x="288" y="60"/>
                    <a:pt x="288" y="60"/>
                  </a:cubicBezTo>
                  <a:cubicBezTo>
                    <a:pt x="287" y="61"/>
                    <a:pt x="287" y="61"/>
                    <a:pt x="287" y="61"/>
                  </a:cubicBezTo>
                  <a:cubicBezTo>
                    <a:pt x="265" y="79"/>
                    <a:pt x="265" y="79"/>
                    <a:pt x="265" y="79"/>
                  </a:cubicBezTo>
                  <a:cubicBezTo>
                    <a:pt x="262" y="80"/>
                    <a:pt x="262" y="80"/>
                    <a:pt x="262" y="80"/>
                  </a:cubicBezTo>
                  <a:cubicBezTo>
                    <a:pt x="262" y="81"/>
                    <a:pt x="262" y="81"/>
                    <a:pt x="262" y="81"/>
                  </a:cubicBezTo>
                  <a:cubicBezTo>
                    <a:pt x="259" y="83"/>
                    <a:pt x="259" y="83"/>
                    <a:pt x="259" y="83"/>
                  </a:cubicBezTo>
                  <a:cubicBezTo>
                    <a:pt x="217" y="116"/>
                    <a:pt x="217" y="116"/>
                    <a:pt x="217" y="116"/>
                  </a:cubicBezTo>
                  <a:cubicBezTo>
                    <a:pt x="214" y="119"/>
                    <a:pt x="214" y="119"/>
                    <a:pt x="214" y="119"/>
                  </a:cubicBezTo>
                  <a:cubicBezTo>
                    <a:pt x="209" y="123"/>
                    <a:pt x="209" y="123"/>
                    <a:pt x="209" y="123"/>
                  </a:cubicBezTo>
                  <a:cubicBezTo>
                    <a:pt x="207" y="124"/>
                    <a:pt x="207" y="124"/>
                    <a:pt x="207" y="124"/>
                  </a:cubicBezTo>
                  <a:cubicBezTo>
                    <a:pt x="205" y="126"/>
                    <a:pt x="205" y="126"/>
                    <a:pt x="205" y="126"/>
                  </a:cubicBezTo>
                  <a:cubicBezTo>
                    <a:pt x="204" y="127"/>
                    <a:pt x="204" y="127"/>
                    <a:pt x="204" y="127"/>
                  </a:cubicBezTo>
                  <a:cubicBezTo>
                    <a:pt x="202" y="129"/>
                    <a:pt x="202" y="129"/>
                    <a:pt x="202" y="129"/>
                  </a:cubicBezTo>
                  <a:cubicBezTo>
                    <a:pt x="199" y="131"/>
                    <a:pt x="199" y="131"/>
                    <a:pt x="199" y="131"/>
                  </a:cubicBezTo>
                  <a:cubicBezTo>
                    <a:pt x="198" y="134"/>
                    <a:pt x="198" y="134"/>
                    <a:pt x="198" y="134"/>
                  </a:cubicBezTo>
                  <a:cubicBezTo>
                    <a:pt x="202" y="131"/>
                    <a:pt x="202" y="131"/>
                    <a:pt x="202" y="131"/>
                  </a:cubicBezTo>
                  <a:cubicBezTo>
                    <a:pt x="204" y="129"/>
                    <a:pt x="204" y="129"/>
                    <a:pt x="204" y="129"/>
                  </a:cubicBezTo>
                  <a:cubicBezTo>
                    <a:pt x="206" y="128"/>
                    <a:pt x="206" y="128"/>
                    <a:pt x="206" y="128"/>
                  </a:cubicBezTo>
                  <a:cubicBezTo>
                    <a:pt x="209" y="125"/>
                    <a:pt x="209" y="125"/>
                    <a:pt x="209" y="125"/>
                  </a:cubicBezTo>
                  <a:cubicBezTo>
                    <a:pt x="211" y="124"/>
                    <a:pt x="211" y="124"/>
                    <a:pt x="211" y="124"/>
                  </a:cubicBezTo>
                  <a:cubicBezTo>
                    <a:pt x="213" y="122"/>
                    <a:pt x="213" y="122"/>
                    <a:pt x="213" y="122"/>
                  </a:cubicBezTo>
                  <a:cubicBezTo>
                    <a:pt x="216" y="120"/>
                    <a:pt x="216" y="120"/>
                    <a:pt x="216" y="120"/>
                  </a:cubicBezTo>
                  <a:cubicBezTo>
                    <a:pt x="263" y="82"/>
                    <a:pt x="263" y="82"/>
                    <a:pt x="263" y="82"/>
                  </a:cubicBezTo>
                  <a:cubicBezTo>
                    <a:pt x="265" y="80"/>
                    <a:pt x="265" y="80"/>
                    <a:pt x="265" y="80"/>
                  </a:cubicBezTo>
                  <a:cubicBezTo>
                    <a:pt x="268" y="78"/>
                    <a:pt x="268" y="78"/>
                    <a:pt x="268" y="78"/>
                  </a:cubicBezTo>
                  <a:cubicBezTo>
                    <a:pt x="287" y="63"/>
                    <a:pt x="287" y="63"/>
                    <a:pt x="287" y="63"/>
                  </a:cubicBezTo>
                  <a:cubicBezTo>
                    <a:pt x="289" y="61"/>
                    <a:pt x="289" y="61"/>
                    <a:pt x="289" y="61"/>
                  </a:cubicBezTo>
                  <a:cubicBezTo>
                    <a:pt x="317" y="39"/>
                    <a:pt x="317" y="39"/>
                    <a:pt x="317" y="39"/>
                  </a:cubicBezTo>
                  <a:cubicBezTo>
                    <a:pt x="319" y="38"/>
                    <a:pt x="319" y="38"/>
                    <a:pt x="319" y="38"/>
                  </a:cubicBezTo>
                  <a:cubicBezTo>
                    <a:pt x="322" y="35"/>
                    <a:pt x="322" y="35"/>
                    <a:pt x="322" y="35"/>
                  </a:cubicBezTo>
                  <a:cubicBezTo>
                    <a:pt x="324" y="34"/>
                    <a:pt x="324" y="34"/>
                    <a:pt x="324" y="34"/>
                  </a:cubicBezTo>
                  <a:cubicBezTo>
                    <a:pt x="325" y="33"/>
                    <a:pt x="325" y="33"/>
                    <a:pt x="325" y="33"/>
                  </a:cubicBezTo>
                  <a:cubicBezTo>
                    <a:pt x="352" y="12"/>
                    <a:pt x="352" y="12"/>
                    <a:pt x="352" y="12"/>
                  </a:cubicBezTo>
                  <a:cubicBezTo>
                    <a:pt x="353" y="10"/>
                    <a:pt x="353" y="10"/>
                    <a:pt x="353" y="10"/>
                  </a:cubicBezTo>
                  <a:cubicBezTo>
                    <a:pt x="360" y="5"/>
                    <a:pt x="360" y="5"/>
                    <a:pt x="360" y="5"/>
                  </a:cubicBezTo>
                  <a:cubicBezTo>
                    <a:pt x="358" y="15"/>
                    <a:pt x="358" y="15"/>
                    <a:pt x="358" y="15"/>
                  </a:cubicBezTo>
                  <a:cubicBezTo>
                    <a:pt x="357" y="17"/>
                    <a:pt x="357" y="17"/>
                    <a:pt x="357" y="17"/>
                  </a:cubicBezTo>
                  <a:cubicBezTo>
                    <a:pt x="346" y="68"/>
                    <a:pt x="346" y="68"/>
                    <a:pt x="346" y="68"/>
                  </a:cubicBezTo>
                  <a:cubicBezTo>
                    <a:pt x="345" y="71"/>
                    <a:pt x="345" y="71"/>
                    <a:pt x="345" y="71"/>
                  </a:cubicBezTo>
                  <a:cubicBezTo>
                    <a:pt x="345" y="74"/>
                    <a:pt x="345" y="74"/>
                    <a:pt x="345" y="74"/>
                  </a:cubicBezTo>
                  <a:cubicBezTo>
                    <a:pt x="344" y="76"/>
                    <a:pt x="344" y="76"/>
                    <a:pt x="344" y="76"/>
                  </a:cubicBezTo>
                  <a:cubicBezTo>
                    <a:pt x="344" y="79"/>
                    <a:pt x="344" y="79"/>
                    <a:pt x="344" y="79"/>
                  </a:cubicBezTo>
                  <a:cubicBezTo>
                    <a:pt x="343" y="81"/>
                    <a:pt x="343" y="81"/>
                    <a:pt x="343" y="81"/>
                  </a:cubicBezTo>
                  <a:cubicBezTo>
                    <a:pt x="341" y="90"/>
                    <a:pt x="341" y="90"/>
                    <a:pt x="341" y="90"/>
                  </a:cubicBezTo>
                  <a:cubicBezTo>
                    <a:pt x="340" y="93"/>
                    <a:pt x="340" y="93"/>
                    <a:pt x="340" y="93"/>
                  </a:cubicBezTo>
                  <a:cubicBezTo>
                    <a:pt x="337" y="108"/>
                    <a:pt x="337" y="108"/>
                    <a:pt x="337" y="108"/>
                  </a:cubicBezTo>
                  <a:cubicBezTo>
                    <a:pt x="337" y="111"/>
                    <a:pt x="337" y="111"/>
                    <a:pt x="337" y="111"/>
                  </a:cubicBezTo>
                  <a:cubicBezTo>
                    <a:pt x="335" y="118"/>
                    <a:pt x="335" y="118"/>
                    <a:pt x="335" y="118"/>
                  </a:cubicBezTo>
                  <a:cubicBezTo>
                    <a:pt x="334" y="121"/>
                    <a:pt x="334" y="121"/>
                    <a:pt x="334" y="121"/>
                  </a:cubicBezTo>
                  <a:cubicBezTo>
                    <a:pt x="333" y="128"/>
                    <a:pt x="333" y="128"/>
                    <a:pt x="333" y="128"/>
                  </a:cubicBezTo>
                  <a:cubicBezTo>
                    <a:pt x="332" y="131"/>
                    <a:pt x="332" y="131"/>
                    <a:pt x="332" y="131"/>
                  </a:cubicBezTo>
                  <a:cubicBezTo>
                    <a:pt x="326" y="156"/>
                    <a:pt x="326" y="156"/>
                    <a:pt x="326" y="156"/>
                  </a:cubicBezTo>
                  <a:cubicBezTo>
                    <a:pt x="326" y="158"/>
                    <a:pt x="326" y="158"/>
                    <a:pt x="326" y="158"/>
                  </a:cubicBezTo>
                  <a:cubicBezTo>
                    <a:pt x="324" y="169"/>
                    <a:pt x="324" y="169"/>
                    <a:pt x="324" y="169"/>
                  </a:cubicBezTo>
                  <a:cubicBezTo>
                    <a:pt x="323" y="171"/>
                    <a:pt x="323" y="171"/>
                    <a:pt x="323" y="171"/>
                  </a:cubicBezTo>
                  <a:cubicBezTo>
                    <a:pt x="323" y="172"/>
                    <a:pt x="323" y="172"/>
                    <a:pt x="323" y="172"/>
                  </a:cubicBezTo>
                  <a:cubicBezTo>
                    <a:pt x="323" y="174"/>
                    <a:pt x="323" y="174"/>
                    <a:pt x="323" y="174"/>
                  </a:cubicBezTo>
                  <a:cubicBezTo>
                    <a:pt x="318" y="195"/>
                    <a:pt x="318" y="195"/>
                    <a:pt x="318" y="195"/>
                  </a:cubicBezTo>
                  <a:cubicBezTo>
                    <a:pt x="317" y="197"/>
                    <a:pt x="317" y="197"/>
                    <a:pt x="317" y="197"/>
                  </a:cubicBezTo>
                  <a:cubicBezTo>
                    <a:pt x="313" y="217"/>
                    <a:pt x="313" y="217"/>
                    <a:pt x="313" y="217"/>
                  </a:cubicBezTo>
                  <a:cubicBezTo>
                    <a:pt x="313" y="219"/>
                    <a:pt x="313" y="219"/>
                    <a:pt x="313" y="219"/>
                  </a:cubicBezTo>
                  <a:cubicBezTo>
                    <a:pt x="308" y="241"/>
                    <a:pt x="308" y="241"/>
                    <a:pt x="308" y="241"/>
                  </a:cubicBezTo>
                  <a:cubicBezTo>
                    <a:pt x="307" y="243"/>
                    <a:pt x="307" y="243"/>
                    <a:pt x="307" y="243"/>
                  </a:cubicBezTo>
                  <a:cubicBezTo>
                    <a:pt x="298" y="287"/>
                    <a:pt x="298" y="287"/>
                    <a:pt x="298" y="287"/>
                  </a:cubicBezTo>
                  <a:cubicBezTo>
                    <a:pt x="297" y="289"/>
                    <a:pt x="297" y="289"/>
                    <a:pt x="297" y="289"/>
                  </a:cubicBezTo>
                  <a:cubicBezTo>
                    <a:pt x="291" y="316"/>
                    <a:pt x="291" y="316"/>
                    <a:pt x="291" y="316"/>
                  </a:cubicBezTo>
                  <a:cubicBezTo>
                    <a:pt x="292" y="316"/>
                    <a:pt x="292" y="316"/>
                    <a:pt x="293" y="316"/>
                  </a:cubicBezTo>
                  <a:cubicBezTo>
                    <a:pt x="299" y="288"/>
                    <a:pt x="299" y="288"/>
                    <a:pt x="299" y="288"/>
                  </a:cubicBezTo>
                  <a:cubicBezTo>
                    <a:pt x="300" y="285"/>
                    <a:pt x="300" y="285"/>
                    <a:pt x="300" y="285"/>
                  </a:cubicBezTo>
                  <a:cubicBezTo>
                    <a:pt x="309" y="243"/>
                    <a:pt x="309" y="243"/>
                    <a:pt x="309" y="243"/>
                  </a:cubicBezTo>
                  <a:cubicBezTo>
                    <a:pt x="310" y="241"/>
                    <a:pt x="310" y="241"/>
                    <a:pt x="310" y="241"/>
                  </a:cubicBezTo>
                  <a:cubicBezTo>
                    <a:pt x="314" y="220"/>
                    <a:pt x="314" y="220"/>
                    <a:pt x="314" y="220"/>
                  </a:cubicBezTo>
                  <a:cubicBezTo>
                    <a:pt x="315" y="218"/>
                    <a:pt x="315" y="218"/>
                    <a:pt x="315" y="218"/>
                  </a:cubicBezTo>
                  <a:cubicBezTo>
                    <a:pt x="319" y="197"/>
                    <a:pt x="319" y="197"/>
                    <a:pt x="319" y="197"/>
                  </a:cubicBezTo>
                  <a:cubicBezTo>
                    <a:pt x="320" y="195"/>
                    <a:pt x="320" y="195"/>
                    <a:pt x="320" y="195"/>
                  </a:cubicBezTo>
                  <a:cubicBezTo>
                    <a:pt x="324" y="174"/>
                    <a:pt x="324" y="174"/>
                    <a:pt x="324" y="174"/>
                  </a:cubicBezTo>
                  <a:cubicBezTo>
                    <a:pt x="325" y="173"/>
                    <a:pt x="325" y="173"/>
                    <a:pt x="325" y="173"/>
                  </a:cubicBezTo>
                  <a:cubicBezTo>
                    <a:pt x="325" y="171"/>
                    <a:pt x="325" y="171"/>
                    <a:pt x="325" y="171"/>
                  </a:cubicBezTo>
                  <a:cubicBezTo>
                    <a:pt x="325" y="169"/>
                    <a:pt x="325" y="169"/>
                    <a:pt x="325" y="169"/>
                  </a:cubicBezTo>
                  <a:cubicBezTo>
                    <a:pt x="328" y="158"/>
                    <a:pt x="328" y="158"/>
                    <a:pt x="328" y="158"/>
                  </a:cubicBezTo>
                  <a:cubicBezTo>
                    <a:pt x="328" y="156"/>
                    <a:pt x="328" y="156"/>
                    <a:pt x="328" y="156"/>
                  </a:cubicBezTo>
                  <a:cubicBezTo>
                    <a:pt x="334" y="129"/>
                    <a:pt x="334" y="129"/>
                    <a:pt x="334" y="129"/>
                  </a:cubicBezTo>
                  <a:cubicBezTo>
                    <a:pt x="335" y="126"/>
                    <a:pt x="335" y="126"/>
                    <a:pt x="335" y="126"/>
                  </a:cubicBezTo>
                  <a:cubicBezTo>
                    <a:pt x="336" y="123"/>
                    <a:pt x="336" y="123"/>
                    <a:pt x="336" y="123"/>
                  </a:cubicBezTo>
                  <a:cubicBezTo>
                    <a:pt x="336" y="121"/>
                    <a:pt x="336" y="121"/>
                    <a:pt x="336" y="121"/>
                  </a:cubicBezTo>
                  <a:cubicBezTo>
                    <a:pt x="339" y="109"/>
                    <a:pt x="339" y="109"/>
                    <a:pt x="339" y="109"/>
                  </a:cubicBezTo>
                  <a:cubicBezTo>
                    <a:pt x="339" y="107"/>
                    <a:pt x="339" y="107"/>
                    <a:pt x="339" y="107"/>
                  </a:cubicBezTo>
                  <a:cubicBezTo>
                    <a:pt x="343" y="91"/>
                    <a:pt x="343" y="91"/>
                    <a:pt x="343" y="91"/>
                  </a:cubicBezTo>
                  <a:cubicBezTo>
                    <a:pt x="343" y="89"/>
                    <a:pt x="343" y="89"/>
                    <a:pt x="343" y="89"/>
                  </a:cubicBezTo>
                  <a:cubicBezTo>
                    <a:pt x="344" y="84"/>
                    <a:pt x="344" y="84"/>
                    <a:pt x="344" y="84"/>
                  </a:cubicBezTo>
                  <a:cubicBezTo>
                    <a:pt x="345" y="81"/>
                    <a:pt x="345" y="81"/>
                    <a:pt x="345" y="81"/>
                  </a:cubicBezTo>
                  <a:cubicBezTo>
                    <a:pt x="346" y="76"/>
                    <a:pt x="346" y="76"/>
                    <a:pt x="346" y="76"/>
                  </a:cubicBezTo>
                  <a:cubicBezTo>
                    <a:pt x="347" y="74"/>
                    <a:pt x="347" y="74"/>
                    <a:pt x="347" y="74"/>
                  </a:cubicBezTo>
                  <a:cubicBezTo>
                    <a:pt x="347" y="73"/>
                    <a:pt x="347" y="73"/>
                    <a:pt x="347" y="73"/>
                  </a:cubicBezTo>
                  <a:cubicBezTo>
                    <a:pt x="347" y="71"/>
                    <a:pt x="347" y="71"/>
                    <a:pt x="347" y="71"/>
                  </a:cubicBezTo>
                  <a:cubicBezTo>
                    <a:pt x="359" y="19"/>
                    <a:pt x="359" y="19"/>
                    <a:pt x="359" y="19"/>
                  </a:cubicBezTo>
                  <a:cubicBezTo>
                    <a:pt x="359" y="17"/>
                    <a:pt x="359" y="17"/>
                    <a:pt x="359" y="17"/>
                  </a:cubicBezTo>
                  <a:cubicBezTo>
                    <a:pt x="362" y="5"/>
                    <a:pt x="362" y="5"/>
                    <a:pt x="362" y="5"/>
                  </a:cubicBezTo>
                  <a:cubicBezTo>
                    <a:pt x="363" y="0"/>
                    <a:pt x="363" y="0"/>
                    <a:pt x="3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7" name="Freeform 37"/>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close/>
                  <a:moveTo>
                    <a:pt x="22" y="237"/>
                  </a:moveTo>
                  <a:lnTo>
                    <a:pt x="3" y="261"/>
                  </a:lnTo>
                  <a:lnTo>
                    <a:pt x="0" y="263"/>
                  </a:lnTo>
                  <a:lnTo>
                    <a:pt x="0" y="266"/>
                  </a:lnTo>
                  <a:lnTo>
                    <a:pt x="7" y="285"/>
                  </a:lnTo>
                  <a:lnTo>
                    <a:pt x="10" y="280"/>
                  </a:lnTo>
                  <a:lnTo>
                    <a:pt x="5" y="263"/>
                  </a:lnTo>
                  <a:lnTo>
                    <a:pt x="24" y="242"/>
                  </a:lnTo>
                  <a:lnTo>
                    <a:pt x="22" y="237"/>
                  </a:lnTo>
                  <a:close/>
                  <a:moveTo>
                    <a:pt x="76" y="233"/>
                  </a:moveTo>
                  <a:lnTo>
                    <a:pt x="41" y="287"/>
                  </a:lnTo>
                  <a:lnTo>
                    <a:pt x="43" y="294"/>
                  </a:lnTo>
                  <a:lnTo>
                    <a:pt x="78" y="237"/>
                  </a:lnTo>
                  <a:lnTo>
                    <a:pt x="76" y="233"/>
                  </a:lnTo>
                  <a:close/>
                  <a:moveTo>
                    <a:pt x="107" y="195"/>
                  </a:moveTo>
                  <a:lnTo>
                    <a:pt x="93" y="206"/>
                  </a:lnTo>
                  <a:lnTo>
                    <a:pt x="81" y="228"/>
                  </a:lnTo>
                  <a:lnTo>
                    <a:pt x="81" y="233"/>
                  </a:lnTo>
                  <a:lnTo>
                    <a:pt x="107" y="195"/>
                  </a:lnTo>
                  <a:close/>
                  <a:moveTo>
                    <a:pt x="64" y="185"/>
                  </a:moveTo>
                  <a:lnTo>
                    <a:pt x="26" y="233"/>
                  </a:lnTo>
                  <a:lnTo>
                    <a:pt x="26" y="237"/>
                  </a:lnTo>
                  <a:lnTo>
                    <a:pt x="64" y="190"/>
                  </a:lnTo>
                  <a:lnTo>
                    <a:pt x="64" y="185"/>
                  </a:lnTo>
                  <a:close/>
                  <a:moveTo>
                    <a:pt x="159" y="76"/>
                  </a:moveTo>
                  <a:lnTo>
                    <a:pt x="138" y="97"/>
                  </a:lnTo>
                  <a:lnTo>
                    <a:pt x="67" y="183"/>
                  </a:lnTo>
                  <a:lnTo>
                    <a:pt x="69" y="187"/>
                  </a:lnTo>
                  <a:lnTo>
                    <a:pt x="159" y="76"/>
                  </a:lnTo>
                  <a:close/>
                  <a:moveTo>
                    <a:pt x="213" y="28"/>
                  </a:moveTo>
                  <a:lnTo>
                    <a:pt x="201" y="38"/>
                  </a:lnTo>
                  <a:lnTo>
                    <a:pt x="102" y="192"/>
                  </a:lnTo>
                  <a:lnTo>
                    <a:pt x="116" y="178"/>
                  </a:lnTo>
                  <a:lnTo>
                    <a:pt x="213" y="28"/>
                  </a:lnTo>
                  <a:close/>
                  <a:moveTo>
                    <a:pt x="216" y="0"/>
                  </a:moveTo>
                  <a:lnTo>
                    <a:pt x="209" y="9"/>
                  </a:lnTo>
                  <a:lnTo>
                    <a:pt x="157" y="74"/>
                  </a:lnTo>
                  <a:lnTo>
                    <a:pt x="178" y="52"/>
                  </a:lnTo>
                  <a:lnTo>
                    <a:pt x="211" y="12"/>
                  </a:lnTo>
                  <a:lnTo>
                    <a:pt x="211" y="21"/>
                  </a:lnTo>
                  <a:lnTo>
                    <a:pt x="209" y="26"/>
                  </a:lnTo>
                  <a:lnTo>
                    <a:pt x="216" y="19"/>
                  </a:lnTo>
                  <a:lnTo>
                    <a:pt x="216" y="12"/>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8" name="Freeform 38"/>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moveTo>
                    <a:pt x="22" y="237"/>
                  </a:moveTo>
                  <a:lnTo>
                    <a:pt x="3" y="261"/>
                  </a:lnTo>
                  <a:lnTo>
                    <a:pt x="0" y="263"/>
                  </a:lnTo>
                  <a:lnTo>
                    <a:pt x="0" y="266"/>
                  </a:lnTo>
                  <a:lnTo>
                    <a:pt x="7" y="285"/>
                  </a:lnTo>
                  <a:lnTo>
                    <a:pt x="10" y="280"/>
                  </a:lnTo>
                  <a:lnTo>
                    <a:pt x="5" y="263"/>
                  </a:lnTo>
                  <a:lnTo>
                    <a:pt x="24" y="242"/>
                  </a:lnTo>
                  <a:lnTo>
                    <a:pt x="22" y="237"/>
                  </a:lnTo>
                  <a:moveTo>
                    <a:pt x="76" y="233"/>
                  </a:moveTo>
                  <a:lnTo>
                    <a:pt x="41" y="287"/>
                  </a:lnTo>
                  <a:lnTo>
                    <a:pt x="43" y="294"/>
                  </a:lnTo>
                  <a:lnTo>
                    <a:pt x="78" y="237"/>
                  </a:lnTo>
                  <a:lnTo>
                    <a:pt x="76" y="233"/>
                  </a:lnTo>
                  <a:moveTo>
                    <a:pt x="107" y="195"/>
                  </a:moveTo>
                  <a:lnTo>
                    <a:pt x="93" y="206"/>
                  </a:lnTo>
                  <a:lnTo>
                    <a:pt x="81" y="228"/>
                  </a:lnTo>
                  <a:lnTo>
                    <a:pt x="81" y="233"/>
                  </a:lnTo>
                  <a:lnTo>
                    <a:pt x="107" y="195"/>
                  </a:lnTo>
                  <a:moveTo>
                    <a:pt x="64" y="185"/>
                  </a:moveTo>
                  <a:lnTo>
                    <a:pt x="26" y="233"/>
                  </a:lnTo>
                  <a:lnTo>
                    <a:pt x="26" y="237"/>
                  </a:lnTo>
                  <a:lnTo>
                    <a:pt x="64" y="190"/>
                  </a:lnTo>
                  <a:lnTo>
                    <a:pt x="64" y="185"/>
                  </a:lnTo>
                  <a:moveTo>
                    <a:pt x="159" y="76"/>
                  </a:moveTo>
                  <a:lnTo>
                    <a:pt x="138" y="97"/>
                  </a:lnTo>
                  <a:lnTo>
                    <a:pt x="67" y="183"/>
                  </a:lnTo>
                  <a:lnTo>
                    <a:pt x="69" y="187"/>
                  </a:lnTo>
                  <a:lnTo>
                    <a:pt x="159" y="76"/>
                  </a:lnTo>
                  <a:moveTo>
                    <a:pt x="213" y="28"/>
                  </a:moveTo>
                  <a:lnTo>
                    <a:pt x="201" y="38"/>
                  </a:lnTo>
                  <a:lnTo>
                    <a:pt x="102" y="192"/>
                  </a:lnTo>
                  <a:lnTo>
                    <a:pt x="116" y="178"/>
                  </a:lnTo>
                  <a:lnTo>
                    <a:pt x="213" y="28"/>
                  </a:lnTo>
                  <a:moveTo>
                    <a:pt x="216" y="0"/>
                  </a:moveTo>
                  <a:lnTo>
                    <a:pt x="209" y="9"/>
                  </a:lnTo>
                  <a:lnTo>
                    <a:pt x="157" y="74"/>
                  </a:lnTo>
                  <a:lnTo>
                    <a:pt x="178" y="52"/>
                  </a:lnTo>
                  <a:lnTo>
                    <a:pt x="211" y="12"/>
                  </a:lnTo>
                  <a:lnTo>
                    <a:pt x="211" y="21"/>
                  </a:lnTo>
                  <a:lnTo>
                    <a:pt x="209" y="26"/>
                  </a:lnTo>
                  <a:lnTo>
                    <a:pt x="216" y="19"/>
                  </a:lnTo>
                  <a:lnTo>
                    <a:pt x="216" y="12"/>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9" name="Freeform 39"/>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close/>
                  <a:moveTo>
                    <a:pt x="164" y="83"/>
                  </a:moveTo>
                  <a:lnTo>
                    <a:pt x="17" y="308"/>
                  </a:lnTo>
                  <a:lnTo>
                    <a:pt x="17" y="311"/>
                  </a:lnTo>
                  <a:lnTo>
                    <a:pt x="19" y="320"/>
                  </a:lnTo>
                  <a:lnTo>
                    <a:pt x="24" y="316"/>
                  </a:lnTo>
                  <a:lnTo>
                    <a:pt x="164" y="190"/>
                  </a:lnTo>
                  <a:lnTo>
                    <a:pt x="164" y="183"/>
                  </a:lnTo>
                  <a:lnTo>
                    <a:pt x="22" y="311"/>
                  </a:lnTo>
                  <a:lnTo>
                    <a:pt x="164" y="92"/>
                  </a:lnTo>
                  <a:lnTo>
                    <a:pt x="164" y="83"/>
                  </a:lnTo>
                  <a:close/>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0" name="Freeform 40"/>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moveTo>
                    <a:pt x="164" y="83"/>
                  </a:moveTo>
                  <a:lnTo>
                    <a:pt x="17" y="308"/>
                  </a:lnTo>
                  <a:lnTo>
                    <a:pt x="17" y="311"/>
                  </a:lnTo>
                  <a:lnTo>
                    <a:pt x="19" y="320"/>
                  </a:lnTo>
                  <a:lnTo>
                    <a:pt x="24" y="316"/>
                  </a:lnTo>
                  <a:lnTo>
                    <a:pt x="164" y="190"/>
                  </a:lnTo>
                  <a:lnTo>
                    <a:pt x="164" y="183"/>
                  </a:lnTo>
                  <a:lnTo>
                    <a:pt x="22" y="311"/>
                  </a:lnTo>
                  <a:lnTo>
                    <a:pt x="164" y="92"/>
                  </a:lnTo>
                  <a:lnTo>
                    <a:pt x="164" y="83"/>
                  </a:lnTo>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1" name="Freeform 41"/>
            <p:cNvSpPr>
              <a:spLocks noEditPoints="1"/>
            </p:cNvSpPr>
            <p:nvPr/>
          </p:nvSpPr>
          <p:spPr bwMode="auto">
            <a:xfrm>
              <a:off x="7811986" y="2792529"/>
              <a:ext cx="1177211" cy="1556494"/>
            </a:xfrm>
            <a:custGeom>
              <a:avLst/>
              <a:gdLst>
                <a:gd name="T0" fmla="*/ 13 w 278"/>
                <a:gd name="T1" fmla="*/ 403 h 403"/>
                <a:gd name="T2" fmla="*/ 89 w 278"/>
                <a:gd name="T3" fmla="*/ 354 h 403"/>
                <a:gd name="T4" fmla="*/ 62 w 278"/>
                <a:gd name="T5" fmla="*/ 372 h 403"/>
                <a:gd name="T6" fmla="*/ 0 w 278"/>
                <a:gd name="T7" fmla="*/ 396 h 403"/>
                <a:gd name="T8" fmla="*/ 6 w 278"/>
                <a:gd name="T9" fmla="*/ 333 h 403"/>
                <a:gd name="T10" fmla="*/ 89 w 278"/>
                <a:gd name="T11" fmla="*/ 352 h 403"/>
                <a:gd name="T12" fmla="*/ 141 w 278"/>
                <a:gd name="T13" fmla="*/ 319 h 403"/>
                <a:gd name="T14" fmla="*/ 4 w 278"/>
                <a:gd name="T15" fmla="*/ 329 h 403"/>
                <a:gd name="T16" fmla="*/ 8 w 278"/>
                <a:gd name="T17" fmla="*/ 292 h 403"/>
                <a:gd name="T18" fmla="*/ 8 w 278"/>
                <a:gd name="T19" fmla="*/ 292 h 403"/>
                <a:gd name="T20" fmla="*/ 6 w 278"/>
                <a:gd name="T21" fmla="*/ 290 h 403"/>
                <a:gd name="T22" fmla="*/ 222 w 278"/>
                <a:gd name="T23" fmla="*/ 267 h 403"/>
                <a:gd name="T24" fmla="*/ 223 w 278"/>
                <a:gd name="T25" fmla="*/ 269 h 403"/>
                <a:gd name="T26" fmla="*/ 224 w 278"/>
                <a:gd name="T27" fmla="*/ 266 h 403"/>
                <a:gd name="T28" fmla="*/ 226 w 278"/>
                <a:gd name="T29" fmla="*/ 264 h 403"/>
                <a:gd name="T30" fmla="*/ 242 w 278"/>
                <a:gd name="T31" fmla="*/ 254 h 403"/>
                <a:gd name="T32" fmla="*/ 243 w 278"/>
                <a:gd name="T33" fmla="*/ 255 h 403"/>
                <a:gd name="T34" fmla="*/ 245 w 278"/>
                <a:gd name="T35" fmla="*/ 252 h 403"/>
                <a:gd name="T36" fmla="*/ 248 w 278"/>
                <a:gd name="T37" fmla="*/ 253 h 403"/>
                <a:gd name="T38" fmla="*/ 11 w 278"/>
                <a:gd name="T39" fmla="*/ 230 h 403"/>
                <a:gd name="T40" fmla="*/ 8 w 278"/>
                <a:gd name="T41" fmla="*/ 263 h 403"/>
                <a:gd name="T42" fmla="*/ 10 w 278"/>
                <a:gd name="T43" fmla="*/ 259 h 403"/>
                <a:gd name="T44" fmla="*/ 10 w 278"/>
                <a:gd name="T45" fmla="*/ 226 h 403"/>
                <a:gd name="T46" fmla="*/ 11 w 278"/>
                <a:gd name="T47" fmla="*/ 226 h 403"/>
                <a:gd name="T48" fmla="*/ 268 w 278"/>
                <a:gd name="T49" fmla="*/ 226 h 403"/>
                <a:gd name="T50" fmla="*/ 269 w 278"/>
                <a:gd name="T51" fmla="*/ 239 h 403"/>
                <a:gd name="T52" fmla="*/ 276 w 278"/>
                <a:gd name="T53" fmla="*/ 232 h 403"/>
                <a:gd name="T54" fmla="*/ 10 w 278"/>
                <a:gd name="T55" fmla="*/ 224 h 403"/>
                <a:gd name="T56" fmla="*/ 10 w 278"/>
                <a:gd name="T57" fmla="*/ 214 h 403"/>
                <a:gd name="T58" fmla="*/ 266 w 278"/>
                <a:gd name="T59" fmla="*/ 224 h 403"/>
                <a:gd name="T60" fmla="*/ 14 w 278"/>
                <a:gd name="T61" fmla="*/ 188 h 403"/>
                <a:gd name="T62" fmla="*/ 12 w 278"/>
                <a:gd name="T63" fmla="*/ 212 h 403"/>
                <a:gd name="T64" fmla="*/ 227 w 278"/>
                <a:gd name="T65" fmla="*/ 187 h 403"/>
                <a:gd name="T66" fmla="*/ 228 w 278"/>
                <a:gd name="T67" fmla="*/ 185 h 403"/>
                <a:gd name="T68" fmla="*/ 195 w 278"/>
                <a:gd name="T69" fmla="*/ 156 h 403"/>
                <a:gd name="T70" fmla="*/ 204 w 278"/>
                <a:gd name="T71" fmla="*/ 165 h 403"/>
                <a:gd name="T72" fmla="*/ 226 w 278"/>
                <a:gd name="T73" fmla="*/ 185 h 403"/>
                <a:gd name="T74" fmla="*/ 222 w 278"/>
                <a:gd name="T75" fmla="*/ 179 h 403"/>
                <a:gd name="T76" fmla="*/ 200 w 278"/>
                <a:gd name="T77" fmla="*/ 158 h 403"/>
                <a:gd name="T78" fmla="*/ 174 w 278"/>
                <a:gd name="T79" fmla="*/ 133 h 403"/>
                <a:gd name="T80" fmla="*/ 186 w 278"/>
                <a:gd name="T81" fmla="*/ 147 h 403"/>
                <a:gd name="T82" fmla="*/ 186 w 278"/>
                <a:gd name="T83" fmla="*/ 144 h 403"/>
                <a:gd name="T84" fmla="*/ 154 w 278"/>
                <a:gd name="T85" fmla="*/ 114 h 403"/>
                <a:gd name="T86" fmla="*/ 160 w 278"/>
                <a:gd name="T87" fmla="*/ 122 h 403"/>
                <a:gd name="T88" fmla="*/ 162 w 278"/>
                <a:gd name="T89" fmla="*/ 122 h 403"/>
                <a:gd name="T90" fmla="*/ 120 w 278"/>
                <a:gd name="T91" fmla="*/ 81 h 403"/>
                <a:gd name="T92" fmla="*/ 146 w 278"/>
                <a:gd name="T93" fmla="*/ 109 h 403"/>
                <a:gd name="T94" fmla="*/ 152 w 278"/>
                <a:gd name="T95" fmla="*/ 115 h 403"/>
                <a:gd name="T96" fmla="*/ 148 w 278"/>
                <a:gd name="T97" fmla="*/ 108 h 403"/>
                <a:gd name="T98" fmla="*/ 22 w 278"/>
                <a:gd name="T99" fmla="*/ 6 h 403"/>
                <a:gd name="T100" fmla="*/ 18 w 278"/>
                <a:gd name="T101" fmla="*/ 80 h 403"/>
                <a:gd name="T102" fmla="*/ 15 w 278"/>
                <a:gd name="T103" fmla="*/ 130 h 403"/>
                <a:gd name="T104" fmla="*/ 14 w 278"/>
                <a:gd name="T105" fmla="*/ 151 h 403"/>
                <a:gd name="T106" fmla="*/ 12 w 278"/>
                <a:gd name="T107" fmla="*/ 176 h 403"/>
                <a:gd name="T108" fmla="*/ 14 w 278"/>
                <a:gd name="T109" fmla="*/ 176 h 403"/>
                <a:gd name="T110" fmla="*/ 16 w 278"/>
                <a:gd name="T111" fmla="*/ 152 h 403"/>
                <a:gd name="T112" fmla="*/ 17 w 278"/>
                <a:gd name="T113" fmla="*/ 130 h 403"/>
                <a:gd name="T114" fmla="*/ 20 w 278"/>
                <a:gd name="T115" fmla="*/ 80 h 403"/>
                <a:gd name="T116" fmla="*/ 24 w 278"/>
                <a:gd name="T117" fmla="*/ 7 h 403"/>
                <a:gd name="T118" fmla="*/ 35 w 278"/>
                <a:gd name="T119" fmla="*/ 2 h 403"/>
                <a:gd name="T120" fmla="*/ 109 w 278"/>
                <a:gd name="T121" fmla="*/ 73 h 403"/>
                <a:gd name="T122" fmla="*/ 119 w 278"/>
                <a:gd name="T123" fmla="*/ 80 h 403"/>
                <a:gd name="T124" fmla="*/ 36 w 278"/>
                <a:gd name="T12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 h="403">
                  <a:moveTo>
                    <a:pt x="59" y="372"/>
                  </a:moveTo>
                  <a:cubicBezTo>
                    <a:pt x="12" y="402"/>
                    <a:pt x="12" y="402"/>
                    <a:pt x="12" y="402"/>
                  </a:cubicBezTo>
                  <a:cubicBezTo>
                    <a:pt x="12" y="402"/>
                    <a:pt x="13" y="403"/>
                    <a:pt x="13" y="403"/>
                  </a:cubicBezTo>
                  <a:cubicBezTo>
                    <a:pt x="60" y="373"/>
                    <a:pt x="60" y="373"/>
                    <a:pt x="60" y="373"/>
                  </a:cubicBezTo>
                  <a:cubicBezTo>
                    <a:pt x="59" y="372"/>
                    <a:pt x="59" y="372"/>
                    <a:pt x="59" y="372"/>
                  </a:cubicBezTo>
                  <a:moveTo>
                    <a:pt x="89" y="354"/>
                  </a:moveTo>
                  <a:cubicBezTo>
                    <a:pt x="86" y="354"/>
                    <a:pt x="86" y="354"/>
                    <a:pt x="86" y="354"/>
                  </a:cubicBezTo>
                  <a:cubicBezTo>
                    <a:pt x="61" y="371"/>
                    <a:pt x="61" y="371"/>
                    <a:pt x="61" y="371"/>
                  </a:cubicBezTo>
                  <a:cubicBezTo>
                    <a:pt x="62" y="372"/>
                    <a:pt x="62" y="372"/>
                    <a:pt x="62" y="372"/>
                  </a:cubicBezTo>
                  <a:cubicBezTo>
                    <a:pt x="89" y="354"/>
                    <a:pt x="89" y="354"/>
                    <a:pt x="89" y="354"/>
                  </a:cubicBezTo>
                  <a:moveTo>
                    <a:pt x="4" y="331"/>
                  </a:moveTo>
                  <a:cubicBezTo>
                    <a:pt x="0" y="396"/>
                    <a:pt x="0" y="396"/>
                    <a:pt x="0" y="396"/>
                  </a:cubicBezTo>
                  <a:cubicBezTo>
                    <a:pt x="1" y="396"/>
                    <a:pt x="1" y="396"/>
                    <a:pt x="1" y="396"/>
                  </a:cubicBezTo>
                  <a:cubicBezTo>
                    <a:pt x="2" y="396"/>
                    <a:pt x="2" y="396"/>
                    <a:pt x="2" y="396"/>
                  </a:cubicBezTo>
                  <a:cubicBezTo>
                    <a:pt x="6" y="333"/>
                    <a:pt x="6" y="333"/>
                    <a:pt x="6" y="333"/>
                  </a:cubicBezTo>
                  <a:cubicBezTo>
                    <a:pt x="4" y="331"/>
                    <a:pt x="4" y="331"/>
                    <a:pt x="4" y="331"/>
                  </a:cubicBezTo>
                  <a:moveTo>
                    <a:pt x="141" y="319"/>
                  </a:moveTo>
                  <a:cubicBezTo>
                    <a:pt x="89" y="352"/>
                    <a:pt x="89" y="352"/>
                    <a:pt x="89" y="352"/>
                  </a:cubicBezTo>
                  <a:cubicBezTo>
                    <a:pt x="92" y="352"/>
                    <a:pt x="92" y="352"/>
                    <a:pt x="92" y="352"/>
                  </a:cubicBezTo>
                  <a:cubicBezTo>
                    <a:pt x="141" y="321"/>
                    <a:pt x="141" y="321"/>
                    <a:pt x="141" y="321"/>
                  </a:cubicBezTo>
                  <a:cubicBezTo>
                    <a:pt x="141" y="319"/>
                    <a:pt x="141" y="319"/>
                    <a:pt x="141" y="319"/>
                  </a:cubicBezTo>
                  <a:moveTo>
                    <a:pt x="8" y="296"/>
                  </a:moveTo>
                  <a:cubicBezTo>
                    <a:pt x="6" y="300"/>
                    <a:pt x="6" y="300"/>
                    <a:pt x="6" y="300"/>
                  </a:cubicBezTo>
                  <a:cubicBezTo>
                    <a:pt x="4" y="329"/>
                    <a:pt x="4" y="329"/>
                    <a:pt x="4" y="329"/>
                  </a:cubicBezTo>
                  <a:cubicBezTo>
                    <a:pt x="6" y="331"/>
                    <a:pt x="6" y="331"/>
                    <a:pt x="6" y="331"/>
                  </a:cubicBezTo>
                  <a:cubicBezTo>
                    <a:pt x="8" y="296"/>
                    <a:pt x="8" y="296"/>
                    <a:pt x="8" y="296"/>
                  </a:cubicBezTo>
                  <a:moveTo>
                    <a:pt x="8" y="292"/>
                  </a:moveTo>
                  <a:cubicBezTo>
                    <a:pt x="6" y="292"/>
                    <a:pt x="6" y="292"/>
                    <a:pt x="6" y="292"/>
                  </a:cubicBezTo>
                  <a:cubicBezTo>
                    <a:pt x="6" y="295"/>
                    <a:pt x="6" y="295"/>
                    <a:pt x="6" y="295"/>
                  </a:cubicBezTo>
                  <a:cubicBezTo>
                    <a:pt x="8" y="292"/>
                    <a:pt x="8" y="292"/>
                    <a:pt x="8" y="292"/>
                  </a:cubicBezTo>
                  <a:moveTo>
                    <a:pt x="9" y="274"/>
                  </a:moveTo>
                  <a:cubicBezTo>
                    <a:pt x="7" y="275"/>
                    <a:pt x="7" y="275"/>
                    <a:pt x="7" y="275"/>
                  </a:cubicBezTo>
                  <a:cubicBezTo>
                    <a:pt x="6" y="290"/>
                    <a:pt x="6" y="290"/>
                    <a:pt x="6" y="290"/>
                  </a:cubicBezTo>
                  <a:cubicBezTo>
                    <a:pt x="8" y="290"/>
                    <a:pt x="8" y="290"/>
                    <a:pt x="8" y="290"/>
                  </a:cubicBezTo>
                  <a:cubicBezTo>
                    <a:pt x="9" y="274"/>
                    <a:pt x="9" y="274"/>
                    <a:pt x="9" y="274"/>
                  </a:cubicBezTo>
                  <a:moveTo>
                    <a:pt x="222" y="267"/>
                  </a:moveTo>
                  <a:cubicBezTo>
                    <a:pt x="143" y="318"/>
                    <a:pt x="143" y="318"/>
                    <a:pt x="143" y="318"/>
                  </a:cubicBezTo>
                  <a:cubicBezTo>
                    <a:pt x="143" y="320"/>
                    <a:pt x="143" y="320"/>
                    <a:pt x="143" y="320"/>
                  </a:cubicBezTo>
                  <a:cubicBezTo>
                    <a:pt x="223" y="269"/>
                    <a:pt x="223" y="269"/>
                    <a:pt x="223" y="269"/>
                  </a:cubicBezTo>
                  <a:cubicBezTo>
                    <a:pt x="222" y="267"/>
                    <a:pt x="222" y="267"/>
                    <a:pt x="222" y="267"/>
                  </a:cubicBezTo>
                  <a:moveTo>
                    <a:pt x="226" y="264"/>
                  </a:moveTo>
                  <a:cubicBezTo>
                    <a:pt x="224" y="266"/>
                    <a:pt x="224" y="266"/>
                    <a:pt x="224" y="266"/>
                  </a:cubicBezTo>
                  <a:cubicBezTo>
                    <a:pt x="224" y="268"/>
                    <a:pt x="224" y="268"/>
                    <a:pt x="224" y="268"/>
                  </a:cubicBezTo>
                  <a:cubicBezTo>
                    <a:pt x="225" y="267"/>
                    <a:pt x="225" y="267"/>
                    <a:pt x="225" y="267"/>
                  </a:cubicBezTo>
                  <a:cubicBezTo>
                    <a:pt x="226" y="264"/>
                    <a:pt x="226" y="264"/>
                    <a:pt x="226" y="264"/>
                  </a:cubicBezTo>
                  <a:moveTo>
                    <a:pt x="245" y="252"/>
                  </a:moveTo>
                  <a:cubicBezTo>
                    <a:pt x="243" y="253"/>
                    <a:pt x="243" y="253"/>
                    <a:pt x="243" y="253"/>
                  </a:cubicBezTo>
                  <a:cubicBezTo>
                    <a:pt x="242" y="254"/>
                    <a:pt x="242" y="254"/>
                    <a:pt x="242" y="254"/>
                  </a:cubicBezTo>
                  <a:cubicBezTo>
                    <a:pt x="229" y="263"/>
                    <a:pt x="229" y="263"/>
                    <a:pt x="229" y="263"/>
                  </a:cubicBezTo>
                  <a:cubicBezTo>
                    <a:pt x="228" y="265"/>
                    <a:pt x="228" y="265"/>
                    <a:pt x="228" y="265"/>
                  </a:cubicBezTo>
                  <a:cubicBezTo>
                    <a:pt x="243" y="255"/>
                    <a:pt x="243" y="255"/>
                    <a:pt x="243" y="255"/>
                  </a:cubicBezTo>
                  <a:cubicBezTo>
                    <a:pt x="245" y="254"/>
                    <a:pt x="245" y="254"/>
                    <a:pt x="245" y="254"/>
                  </a:cubicBezTo>
                  <a:cubicBezTo>
                    <a:pt x="246" y="254"/>
                    <a:pt x="246" y="254"/>
                    <a:pt x="246" y="254"/>
                  </a:cubicBezTo>
                  <a:cubicBezTo>
                    <a:pt x="245" y="252"/>
                    <a:pt x="245" y="252"/>
                    <a:pt x="245" y="252"/>
                  </a:cubicBezTo>
                  <a:moveTo>
                    <a:pt x="267" y="238"/>
                  </a:moveTo>
                  <a:cubicBezTo>
                    <a:pt x="247" y="251"/>
                    <a:pt x="247" y="251"/>
                    <a:pt x="247" y="251"/>
                  </a:cubicBezTo>
                  <a:cubicBezTo>
                    <a:pt x="248" y="253"/>
                    <a:pt x="248" y="253"/>
                    <a:pt x="248" y="253"/>
                  </a:cubicBezTo>
                  <a:cubicBezTo>
                    <a:pt x="267" y="240"/>
                    <a:pt x="267" y="240"/>
                    <a:pt x="267" y="240"/>
                  </a:cubicBezTo>
                  <a:cubicBezTo>
                    <a:pt x="267" y="238"/>
                    <a:pt x="267" y="238"/>
                    <a:pt x="267" y="238"/>
                  </a:cubicBezTo>
                  <a:moveTo>
                    <a:pt x="11" y="230"/>
                  </a:moveTo>
                  <a:cubicBezTo>
                    <a:pt x="9" y="233"/>
                    <a:pt x="9" y="233"/>
                    <a:pt x="9" y="233"/>
                  </a:cubicBezTo>
                  <a:cubicBezTo>
                    <a:pt x="8" y="258"/>
                    <a:pt x="8" y="258"/>
                    <a:pt x="8" y="258"/>
                  </a:cubicBezTo>
                  <a:cubicBezTo>
                    <a:pt x="8" y="263"/>
                    <a:pt x="8" y="263"/>
                    <a:pt x="8" y="263"/>
                  </a:cubicBezTo>
                  <a:cubicBezTo>
                    <a:pt x="7" y="273"/>
                    <a:pt x="7" y="273"/>
                    <a:pt x="7" y="273"/>
                  </a:cubicBezTo>
                  <a:cubicBezTo>
                    <a:pt x="9" y="272"/>
                    <a:pt x="9" y="272"/>
                    <a:pt x="9" y="272"/>
                  </a:cubicBezTo>
                  <a:cubicBezTo>
                    <a:pt x="10" y="259"/>
                    <a:pt x="10" y="259"/>
                    <a:pt x="10" y="259"/>
                  </a:cubicBezTo>
                  <a:cubicBezTo>
                    <a:pt x="10" y="254"/>
                    <a:pt x="10" y="254"/>
                    <a:pt x="10" y="254"/>
                  </a:cubicBezTo>
                  <a:cubicBezTo>
                    <a:pt x="11" y="230"/>
                    <a:pt x="11" y="230"/>
                    <a:pt x="11" y="230"/>
                  </a:cubicBezTo>
                  <a:moveTo>
                    <a:pt x="10" y="226"/>
                  </a:moveTo>
                  <a:cubicBezTo>
                    <a:pt x="9" y="230"/>
                    <a:pt x="9" y="230"/>
                    <a:pt x="9" y="230"/>
                  </a:cubicBezTo>
                  <a:cubicBezTo>
                    <a:pt x="11" y="227"/>
                    <a:pt x="11" y="227"/>
                    <a:pt x="11" y="227"/>
                  </a:cubicBezTo>
                  <a:cubicBezTo>
                    <a:pt x="11" y="226"/>
                    <a:pt x="11" y="226"/>
                    <a:pt x="11" y="226"/>
                  </a:cubicBezTo>
                  <a:cubicBezTo>
                    <a:pt x="10" y="226"/>
                    <a:pt x="10" y="226"/>
                    <a:pt x="10" y="226"/>
                  </a:cubicBezTo>
                  <a:moveTo>
                    <a:pt x="268" y="223"/>
                  </a:moveTo>
                  <a:cubicBezTo>
                    <a:pt x="268" y="226"/>
                    <a:pt x="268" y="226"/>
                    <a:pt x="268" y="226"/>
                  </a:cubicBezTo>
                  <a:cubicBezTo>
                    <a:pt x="275" y="233"/>
                    <a:pt x="275" y="233"/>
                    <a:pt x="275" y="233"/>
                  </a:cubicBezTo>
                  <a:cubicBezTo>
                    <a:pt x="268" y="237"/>
                    <a:pt x="268" y="237"/>
                    <a:pt x="268" y="237"/>
                  </a:cubicBezTo>
                  <a:cubicBezTo>
                    <a:pt x="269" y="239"/>
                    <a:pt x="269" y="239"/>
                    <a:pt x="269" y="239"/>
                  </a:cubicBezTo>
                  <a:cubicBezTo>
                    <a:pt x="276" y="234"/>
                    <a:pt x="276" y="234"/>
                    <a:pt x="276" y="234"/>
                  </a:cubicBezTo>
                  <a:cubicBezTo>
                    <a:pt x="278" y="233"/>
                    <a:pt x="278" y="233"/>
                    <a:pt x="278" y="233"/>
                  </a:cubicBezTo>
                  <a:cubicBezTo>
                    <a:pt x="276" y="232"/>
                    <a:pt x="276" y="232"/>
                    <a:pt x="276" y="232"/>
                  </a:cubicBezTo>
                  <a:cubicBezTo>
                    <a:pt x="268" y="223"/>
                    <a:pt x="268" y="223"/>
                    <a:pt x="268" y="223"/>
                  </a:cubicBezTo>
                  <a:moveTo>
                    <a:pt x="10" y="214"/>
                  </a:moveTo>
                  <a:cubicBezTo>
                    <a:pt x="10" y="224"/>
                    <a:pt x="10" y="224"/>
                    <a:pt x="10" y="224"/>
                  </a:cubicBezTo>
                  <a:cubicBezTo>
                    <a:pt x="12" y="224"/>
                    <a:pt x="12" y="224"/>
                    <a:pt x="12" y="224"/>
                  </a:cubicBezTo>
                  <a:cubicBezTo>
                    <a:pt x="12" y="214"/>
                    <a:pt x="12" y="214"/>
                    <a:pt x="12" y="214"/>
                  </a:cubicBezTo>
                  <a:cubicBezTo>
                    <a:pt x="10" y="214"/>
                    <a:pt x="10" y="214"/>
                    <a:pt x="10" y="214"/>
                  </a:cubicBezTo>
                  <a:moveTo>
                    <a:pt x="249" y="205"/>
                  </a:moveTo>
                  <a:cubicBezTo>
                    <a:pt x="248" y="207"/>
                    <a:pt x="248" y="207"/>
                    <a:pt x="248" y="207"/>
                  </a:cubicBezTo>
                  <a:cubicBezTo>
                    <a:pt x="266" y="224"/>
                    <a:pt x="266" y="224"/>
                    <a:pt x="266" y="224"/>
                  </a:cubicBezTo>
                  <a:cubicBezTo>
                    <a:pt x="266" y="222"/>
                    <a:pt x="266" y="222"/>
                    <a:pt x="266" y="222"/>
                  </a:cubicBezTo>
                  <a:cubicBezTo>
                    <a:pt x="249" y="205"/>
                    <a:pt x="249" y="205"/>
                    <a:pt x="249" y="205"/>
                  </a:cubicBezTo>
                  <a:moveTo>
                    <a:pt x="14" y="188"/>
                  </a:moveTo>
                  <a:cubicBezTo>
                    <a:pt x="12" y="189"/>
                    <a:pt x="12" y="189"/>
                    <a:pt x="12" y="189"/>
                  </a:cubicBezTo>
                  <a:cubicBezTo>
                    <a:pt x="10" y="212"/>
                    <a:pt x="10" y="212"/>
                    <a:pt x="10" y="212"/>
                  </a:cubicBezTo>
                  <a:cubicBezTo>
                    <a:pt x="12" y="212"/>
                    <a:pt x="12" y="212"/>
                    <a:pt x="12" y="212"/>
                  </a:cubicBezTo>
                  <a:cubicBezTo>
                    <a:pt x="14" y="188"/>
                    <a:pt x="14" y="188"/>
                    <a:pt x="14" y="188"/>
                  </a:cubicBezTo>
                  <a:moveTo>
                    <a:pt x="228" y="185"/>
                  </a:moveTo>
                  <a:cubicBezTo>
                    <a:pt x="227" y="187"/>
                    <a:pt x="227" y="187"/>
                    <a:pt x="227" y="187"/>
                  </a:cubicBezTo>
                  <a:cubicBezTo>
                    <a:pt x="247" y="205"/>
                    <a:pt x="247" y="205"/>
                    <a:pt x="247" y="205"/>
                  </a:cubicBezTo>
                  <a:cubicBezTo>
                    <a:pt x="247" y="204"/>
                    <a:pt x="247" y="204"/>
                    <a:pt x="247" y="204"/>
                  </a:cubicBezTo>
                  <a:cubicBezTo>
                    <a:pt x="228" y="185"/>
                    <a:pt x="228" y="185"/>
                    <a:pt x="228" y="185"/>
                  </a:cubicBezTo>
                  <a:moveTo>
                    <a:pt x="196" y="154"/>
                  </a:moveTo>
                  <a:cubicBezTo>
                    <a:pt x="194" y="155"/>
                    <a:pt x="194" y="155"/>
                    <a:pt x="194" y="155"/>
                  </a:cubicBezTo>
                  <a:cubicBezTo>
                    <a:pt x="195" y="156"/>
                    <a:pt x="195" y="156"/>
                    <a:pt x="195" y="156"/>
                  </a:cubicBezTo>
                  <a:cubicBezTo>
                    <a:pt x="197" y="158"/>
                    <a:pt x="197" y="158"/>
                    <a:pt x="197" y="158"/>
                  </a:cubicBezTo>
                  <a:cubicBezTo>
                    <a:pt x="203" y="163"/>
                    <a:pt x="203" y="163"/>
                    <a:pt x="203" y="163"/>
                  </a:cubicBezTo>
                  <a:cubicBezTo>
                    <a:pt x="204" y="165"/>
                    <a:pt x="204" y="165"/>
                    <a:pt x="204" y="165"/>
                  </a:cubicBezTo>
                  <a:cubicBezTo>
                    <a:pt x="219" y="179"/>
                    <a:pt x="219" y="179"/>
                    <a:pt x="219" y="179"/>
                  </a:cubicBezTo>
                  <a:cubicBezTo>
                    <a:pt x="221" y="181"/>
                    <a:pt x="221" y="181"/>
                    <a:pt x="221" y="181"/>
                  </a:cubicBezTo>
                  <a:cubicBezTo>
                    <a:pt x="226" y="185"/>
                    <a:pt x="226" y="185"/>
                    <a:pt x="226" y="185"/>
                  </a:cubicBezTo>
                  <a:cubicBezTo>
                    <a:pt x="226" y="184"/>
                    <a:pt x="226" y="184"/>
                    <a:pt x="226" y="184"/>
                  </a:cubicBezTo>
                  <a:cubicBezTo>
                    <a:pt x="224" y="181"/>
                    <a:pt x="224" y="181"/>
                    <a:pt x="224" y="181"/>
                  </a:cubicBezTo>
                  <a:cubicBezTo>
                    <a:pt x="222" y="179"/>
                    <a:pt x="222" y="179"/>
                    <a:pt x="222" y="179"/>
                  </a:cubicBezTo>
                  <a:cubicBezTo>
                    <a:pt x="206" y="163"/>
                    <a:pt x="206" y="163"/>
                    <a:pt x="206" y="163"/>
                  </a:cubicBezTo>
                  <a:cubicBezTo>
                    <a:pt x="204" y="162"/>
                    <a:pt x="204" y="162"/>
                    <a:pt x="204" y="162"/>
                  </a:cubicBezTo>
                  <a:cubicBezTo>
                    <a:pt x="200" y="158"/>
                    <a:pt x="200" y="158"/>
                    <a:pt x="200" y="158"/>
                  </a:cubicBezTo>
                  <a:cubicBezTo>
                    <a:pt x="198" y="156"/>
                    <a:pt x="198" y="156"/>
                    <a:pt x="198" y="156"/>
                  </a:cubicBezTo>
                  <a:cubicBezTo>
                    <a:pt x="196" y="154"/>
                    <a:pt x="196" y="154"/>
                    <a:pt x="196" y="154"/>
                  </a:cubicBezTo>
                  <a:moveTo>
                    <a:pt x="174" y="133"/>
                  </a:moveTo>
                  <a:cubicBezTo>
                    <a:pt x="175" y="137"/>
                    <a:pt x="175" y="137"/>
                    <a:pt x="175" y="137"/>
                  </a:cubicBezTo>
                  <a:cubicBezTo>
                    <a:pt x="184" y="145"/>
                    <a:pt x="184" y="145"/>
                    <a:pt x="184" y="145"/>
                  </a:cubicBezTo>
                  <a:cubicBezTo>
                    <a:pt x="186" y="147"/>
                    <a:pt x="186" y="147"/>
                    <a:pt x="186" y="147"/>
                  </a:cubicBezTo>
                  <a:cubicBezTo>
                    <a:pt x="193" y="154"/>
                    <a:pt x="193" y="154"/>
                    <a:pt x="193" y="154"/>
                  </a:cubicBezTo>
                  <a:cubicBezTo>
                    <a:pt x="194" y="153"/>
                    <a:pt x="194" y="153"/>
                    <a:pt x="194" y="153"/>
                  </a:cubicBezTo>
                  <a:cubicBezTo>
                    <a:pt x="186" y="144"/>
                    <a:pt x="186" y="144"/>
                    <a:pt x="186" y="144"/>
                  </a:cubicBezTo>
                  <a:cubicBezTo>
                    <a:pt x="184" y="143"/>
                    <a:pt x="184" y="143"/>
                    <a:pt x="184" y="143"/>
                  </a:cubicBezTo>
                  <a:cubicBezTo>
                    <a:pt x="174" y="133"/>
                    <a:pt x="174" y="133"/>
                    <a:pt x="174" y="133"/>
                  </a:cubicBezTo>
                  <a:moveTo>
                    <a:pt x="154" y="114"/>
                  </a:moveTo>
                  <a:cubicBezTo>
                    <a:pt x="154" y="116"/>
                    <a:pt x="154" y="116"/>
                    <a:pt x="154" y="116"/>
                  </a:cubicBezTo>
                  <a:cubicBezTo>
                    <a:pt x="158" y="120"/>
                    <a:pt x="158" y="120"/>
                    <a:pt x="158" y="120"/>
                  </a:cubicBezTo>
                  <a:cubicBezTo>
                    <a:pt x="160" y="122"/>
                    <a:pt x="160" y="122"/>
                    <a:pt x="160" y="122"/>
                  </a:cubicBezTo>
                  <a:cubicBezTo>
                    <a:pt x="172" y="134"/>
                    <a:pt x="172" y="134"/>
                    <a:pt x="172" y="134"/>
                  </a:cubicBezTo>
                  <a:cubicBezTo>
                    <a:pt x="171" y="130"/>
                    <a:pt x="171" y="130"/>
                    <a:pt x="171" y="130"/>
                  </a:cubicBezTo>
                  <a:cubicBezTo>
                    <a:pt x="162" y="122"/>
                    <a:pt x="162" y="122"/>
                    <a:pt x="162" y="122"/>
                  </a:cubicBezTo>
                  <a:cubicBezTo>
                    <a:pt x="161" y="120"/>
                    <a:pt x="161" y="120"/>
                    <a:pt x="161" y="120"/>
                  </a:cubicBezTo>
                  <a:cubicBezTo>
                    <a:pt x="154" y="114"/>
                    <a:pt x="154" y="114"/>
                    <a:pt x="154" y="114"/>
                  </a:cubicBezTo>
                  <a:moveTo>
                    <a:pt x="120" y="81"/>
                  </a:moveTo>
                  <a:cubicBezTo>
                    <a:pt x="119" y="83"/>
                    <a:pt x="119" y="83"/>
                    <a:pt x="119" y="83"/>
                  </a:cubicBezTo>
                  <a:cubicBezTo>
                    <a:pt x="145" y="108"/>
                    <a:pt x="145" y="108"/>
                    <a:pt x="145" y="108"/>
                  </a:cubicBezTo>
                  <a:cubicBezTo>
                    <a:pt x="146" y="109"/>
                    <a:pt x="146" y="109"/>
                    <a:pt x="146" y="109"/>
                  </a:cubicBezTo>
                  <a:cubicBezTo>
                    <a:pt x="151" y="113"/>
                    <a:pt x="151" y="113"/>
                    <a:pt x="151" y="113"/>
                  </a:cubicBezTo>
                  <a:cubicBezTo>
                    <a:pt x="152" y="115"/>
                    <a:pt x="152" y="115"/>
                    <a:pt x="152" y="115"/>
                  </a:cubicBezTo>
                  <a:cubicBezTo>
                    <a:pt x="152" y="115"/>
                    <a:pt x="152" y="115"/>
                    <a:pt x="152" y="115"/>
                  </a:cubicBezTo>
                  <a:cubicBezTo>
                    <a:pt x="153" y="112"/>
                    <a:pt x="153" y="112"/>
                    <a:pt x="153" y="112"/>
                  </a:cubicBezTo>
                  <a:cubicBezTo>
                    <a:pt x="152" y="112"/>
                    <a:pt x="152" y="112"/>
                    <a:pt x="152" y="112"/>
                  </a:cubicBezTo>
                  <a:cubicBezTo>
                    <a:pt x="148" y="108"/>
                    <a:pt x="148" y="108"/>
                    <a:pt x="148" y="108"/>
                  </a:cubicBezTo>
                  <a:cubicBezTo>
                    <a:pt x="146" y="106"/>
                    <a:pt x="146" y="106"/>
                    <a:pt x="146" y="106"/>
                  </a:cubicBezTo>
                  <a:cubicBezTo>
                    <a:pt x="120" y="81"/>
                    <a:pt x="120" y="81"/>
                    <a:pt x="120" y="81"/>
                  </a:cubicBezTo>
                  <a:moveTo>
                    <a:pt x="22" y="6"/>
                  </a:moveTo>
                  <a:cubicBezTo>
                    <a:pt x="19" y="56"/>
                    <a:pt x="19" y="56"/>
                    <a:pt x="19" y="56"/>
                  </a:cubicBezTo>
                  <a:cubicBezTo>
                    <a:pt x="19" y="57"/>
                    <a:pt x="19" y="57"/>
                    <a:pt x="19" y="57"/>
                  </a:cubicBezTo>
                  <a:cubicBezTo>
                    <a:pt x="18" y="80"/>
                    <a:pt x="18" y="80"/>
                    <a:pt x="18" y="80"/>
                  </a:cubicBezTo>
                  <a:cubicBezTo>
                    <a:pt x="18" y="82"/>
                    <a:pt x="18" y="82"/>
                    <a:pt x="18" y="82"/>
                  </a:cubicBezTo>
                  <a:cubicBezTo>
                    <a:pt x="15" y="129"/>
                    <a:pt x="15" y="129"/>
                    <a:pt x="15" y="129"/>
                  </a:cubicBezTo>
                  <a:cubicBezTo>
                    <a:pt x="15" y="130"/>
                    <a:pt x="15" y="130"/>
                    <a:pt x="15" y="130"/>
                  </a:cubicBezTo>
                  <a:cubicBezTo>
                    <a:pt x="14" y="139"/>
                    <a:pt x="14" y="139"/>
                    <a:pt x="14" y="139"/>
                  </a:cubicBezTo>
                  <a:cubicBezTo>
                    <a:pt x="14" y="141"/>
                    <a:pt x="14" y="141"/>
                    <a:pt x="14" y="141"/>
                  </a:cubicBezTo>
                  <a:cubicBezTo>
                    <a:pt x="14" y="151"/>
                    <a:pt x="14" y="151"/>
                    <a:pt x="14" y="151"/>
                  </a:cubicBezTo>
                  <a:cubicBezTo>
                    <a:pt x="14" y="153"/>
                    <a:pt x="14" y="153"/>
                    <a:pt x="14" y="153"/>
                  </a:cubicBezTo>
                  <a:cubicBezTo>
                    <a:pt x="13" y="174"/>
                    <a:pt x="13" y="174"/>
                    <a:pt x="13" y="174"/>
                  </a:cubicBezTo>
                  <a:cubicBezTo>
                    <a:pt x="12" y="176"/>
                    <a:pt x="12" y="176"/>
                    <a:pt x="12" y="176"/>
                  </a:cubicBezTo>
                  <a:cubicBezTo>
                    <a:pt x="12" y="187"/>
                    <a:pt x="12" y="187"/>
                    <a:pt x="12" y="187"/>
                  </a:cubicBezTo>
                  <a:cubicBezTo>
                    <a:pt x="14" y="186"/>
                    <a:pt x="14" y="186"/>
                    <a:pt x="14" y="186"/>
                  </a:cubicBezTo>
                  <a:cubicBezTo>
                    <a:pt x="14" y="176"/>
                    <a:pt x="14" y="176"/>
                    <a:pt x="14" y="176"/>
                  </a:cubicBezTo>
                  <a:cubicBezTo>
                    <a:pt x="14" y="174"/>
                    <a:pt x="14" y="174"/>
                    <a:pt x="14" y="174"/>
                  </a:cubicBezTo>
                  <a:cubicBezTo>
                    <a:pt x="15" y="154"/>
                    <a:pt x="15" y="154"/>
                    <a:pt x="15" y="154"/>
                  </a:cubicBezTo>
                  <a:cubicBezTo>
                    <a:pt x="16" y="152"/>
                    <a:pt x="16" y="152"/>
                    <a:pt x="16" y="152"/>
                  </a:cubicBezTo>
                  <a:cubicBezTo>
                    <a:pt x="16" y="141"/>
                    <a:pt x="16" y="141"/>
                    <a:pt x="16" y="141"/>
                  </a:cubicBezTo>
                  <a:cubicBezTo>
                    <a:pt x="16" y="139"/>
                    <a:pt x="16" y="139"/>
                    <a:pt x="16" y="139"/>
                  </a:cubicBezTo>
                  <a:cubicBezTo>
                    <a:pt x="17" y="130"/>
                    <a:pt x="17" y="130"/>
                    <a:pt x="17" y="130"/>
                  </a:cubicBezTo>
                  <a:cubicBezTo>
                    <a:pt x="17" y="128"/>
                    <a:pt x="17" y="128"/>
                    <a:pt x="17" y="128"/>
                  </a:cubicBezTo>
                  <a:cubicBezTo>
                    <a:pt x="19" y="82"/>
                    <a:pt x="19" y="82"/>
                    <a:pt x="19" y="82"/>
                  </a:cubicBezTo>
                  <a:cubicBezTo>
                    <a:pt x="20" y="80"/>
                    <a:pt x="20" y="80"/>
                    <a:pt x="20" y="80"/>
                  </a:cubicBezTo>
                  <a:cubicBezTo>
                    <a:pt x="21" y="57"/>
                    <a:pt x="21" y="57"/>
                    <a:pt x="21" y="57"/>
                  </a:cubicBezTo>
                  <a:cubicBezTo>
                    <a:pt x="21" y="55"/>
                    <a:pt x="21" y="55"/>
                    <a:pt x="21" y="55"/>
                  </a:cubicBezTo>
                  <a:cubicBezTo>
                    <a:pt x="24" y="7"/>
                    <a:pt x="24" y="7"/>
                    <a:pt x="24" y="7"/>
                  </a:cubicBezTo>
                  <a:cubicBezTo>
                    <a:pt x="23" y="6"/>
                    <a:pt x="22" y="6"/>
                    <a:pt x="22" y="6"/>
                  </a:cubicBezTo>
                  <a:moveTo>
                    <a:pt x="36" y="0"/>
                  </a:moveTo>
                  <a:cubicBezTo>
                    <a:pt x="36" y="1"/>
                    <a:pt x="35" y="1"/>
                    <a:pt x="35" y="2"/>
                  </a:cubicBezTo>
                  <a:cubicBezTo>
                    <a:pt x="106" y="70"/>
                    <a:pt x="106" y="70"/>
                    <a:pt x="106" y="70"/>
                  </a:cubicBezTo>
                  <a:cubicBezTo>
                    <a:pt x="108" y="72"/>
                    <a:pt x="108" y="72"/>
                    <a:pt x="108" y="72"/>
                  </a:cubicBezTo>
                  <a:cubicBezTo>
                    <a:pt x="109" y="73"/>
                    <a:pt x="109" y="73"/>
                    <a:pt x="109" y="73"/>
                  </a:cubicBezTo>
                  <a:cubicBezTo>
                    <a:pt x="111" y="75"/>
                    <a:pt x="111" y="75"/>
                    <a:pt x="111" y="75"/>
                  </a:cubicBezTo>
                  <a:cubicBezTo>
                    <a:pt x="118" y="81"/>
                    <a:pt x="118" y="81"/>
                    <a:pt x="118" y="81"/>
                  </a:cubicBezTo>
                  <a:cubicBezTo>
                    <a:pt x="119" y="80"/>
                    <a:pt x="119" y="80"/>
                    <a:pt x="119" y="80"/>
                  </a:cubicBezTo>
                  <a:cubicBezTo>
                    <a:pt x="109" y="70"/>
                    <a:pt x="109" y="70"/>
                    <a:pt x="109" y="70"/>
                  </a:cubicBezTo>
                  <a:cubicBezTo>
                    <a:pt x="107" y="69"/>
                    <a:pt x="107" y="69"/>
                    <a:pt x="107" y="69"/>
                  </a:cubicBezTo>
                  <a:cubicBezTo>
                    <a:pt x="36" y="0"/>
                    <a:pt x="36" y="0"/>
                    <a:pt x="3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2" name="Freeform 42"/>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close/>
                  <a:moveTo>
                    <a:pt x="204" y="411"/>
                  </a:moveTo>
                  <a:lnTo>
                    <a:pt x="178" y="413"/>
                  </a:lnTo>
                  <a:lnTo>
                    <a:pt x="178" y="418"/>
                  </a:lnTo>
                  <a:lnTo>
                    <a:pt x="204" y="416"/>
                  </a:lnTo>
                  <a:lnTo>
                    <a:pt x="204" y="411"/>
                  </a:lnTo>
                  <a:close/>
                  <a:moveTo>
                    <a:pt x="322" y="401"/>
                  </a:moveTo>
                  <a:lnTo>
                    <a:pt x="209" y="411"/>
                  </a:lnTo>
                  <a:lnTo>
                    <a:pt x="209" y="416"/>
                  </a:lnTo>
                  <a:lnTo>
                    <a:pt x="318" y="406"/>
                  </a:lnTo>
                  <a:lnTo>
                    <a:pt x="322" y="401"/>
                  </a:lnTo>
                  <a:close/>
                  <a:moveTo>
                    <a:pt x="400" y="394"/>
                  </a:moveTo>
                  <a:lnTo>
                    <a:pt x="329" y="401"/>
                  </a:lnTo>
                  <a:lnTo>
                    <a:pt x="325" y="406"/>
                  </a:lnTo>
                  <a:lnTo>
                    <a:pt x="400" y="399"/>
                  </a:lnTo>
                  <a:lnTo>
                    <a:pt x="400" y="394"/>
                  </a:lnTo>
                  <a:close/>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close/>
                  <a:moveTo>
                    <a:pt x="173" y="321"/>
                  </a:moveTo>
                  <a:lnTo>
                    <a:pt x="123" y="354"/>
                  </a:lnTo>
                  <a:lnTo>
                    <a:pt x="119" y="361"/>
                  </a:lnTo>
                  <a:lnTo>
                    <a:pt x="173" y="328"/>
                  </a:lnTo>
                  <a:lnTo>
                    <a:pt x="173" y="321"/>
                  </a:lnTo>
                  <a:close/>
                  <a:moveTo>
                    <a:pt x="194" y="306"/>
                  </a:moveTo>
                  <a:lnTo>
                    <a:pt x="178" y="318"/>
                  </a:lnTo>
                  <a:lnTo>
                    <a:pt x="178" y="323"/>
                  </a:lnTo>
                  <a:lnTo>
                    <a:pt x="197" y="311"/>
                  </a:lnTo>
                  <a:lnTo>
                    <a:pt x="194" y="306"/>
                  </a:lnTo>
                  <a:close/>
                  <a:moveTo>
                    <a:pt x="199" y="306"/>
                  </a:moveTo>
                  <a:lnTo>
                    <a:pt x="199" y="309"/>
                  </a:lnTo>
                  <a:lnTo>
                    <a:pt x="202" y="309"/>
                  </a:lnTo>
                  <a:lnTo>
                    <a:pt x="199" y="306"/>
                  </a:lnTo>
                  <a:close/>
                  <a:moveTo>
                    <a:pt x="547" y="290"/>
                  </a:moveTo>
                  <a:lnTo>
                    <a:pt x="509" y="385"/>
                  </a:lnTo>
                  <a:lnTo>
                    <a:pt x="405" y="394"/>
                  </a:lnTo>
                  <a:lnTo>
                    <a:pt x="405" y="397"/>
                  </a:lnTo>
                  <a:lnTo>
                    <a:pt x="509" y="390"/>
                  </a:lnTo>
                  <a:lnTo>
                    <a:pt x="512" y="390"/>
                  </a:lnTo>
                  <a:lnTo>
                    <a:pt x="512" y="387"/>
                  </a:lnTo>
                  <a:lnTo>
                    <a:pt x="552" y="290"/>
                  </a:lnTo>
                  <a:lnTo>
                    <a:pt x="547" y="290"/>
                  </a:lnTo>
                  <a:close/>
                  <a:moveTo>
                    <a:pt x="550" y="283"/>
                  </a:moveTo>
                  <a:lnTo>
                    <a:pt x="550" y="285"/>
                  </a:lnTo>
                  <a:lnTo>
                    <a:pt x="554" y="285"/>
                  </a:lnTo>
                  <a:lnTo>
                    <a:pt x="554" y="285"/>
                  </a:lnTo>
                  <a:lnTo>
                    <a:pt x="550" y="283"/>
                  </a:lnTo>
                  <a:close/>
                  <a:moveTo>
                    <a:pt x="242" y="278"/>
                  </a:moveTo>
                  <a:lnTo>
                    <a:pt x="202" y="302"/>
                  </a:lnTo>
                  <a:lnTo>
                    <a:pt x="204" y="306"/>
                  </a:lnTo>
                  <a:lnTo>
                    <a:pt x="249" y="278"/>
                  </a:lnTo>
                  <a:lnTo>
                    <a:pt x="242" y="278"/>
                  </a:lnTo>
                  <a:close/>
                  <a:moveTo>
                    <a:pt x="554" y="278"/>
                  </a:moveTo>
                  <a:lnTo>
                    <a:pt x="552" y="280"/>
                  </a:lnTo>
                  <a:lnTo>
                    <a:pt x="554" y="280"/>
                  </a:lnTo>
                  <a:lnTo>
                    <a:pt x="554" y="278"/>
                  </a:lnTo>
                  <a:close/>
                  <a:moveTo>
                    <a:pt x="273" y="259"/>
                  </a:moveTo>
                  <a:lnTo>
                    <a:pt x="249" y="273"/>
                  </a:lnTo>
                  <a:lnTo>
                    <a:pt x="256" y="273"/>
                  </a:lnTo>
                  <a:lnTo>
                    <a:pt x="277" y="259"/>
                  </a:lnTo>
                  <a:lnTo>
                    <a:pt x="273" y="259"/>
                  </a:lnTo>
                  <a:close/>
                  <a:moveTo>
                    <a:pt x="566" y="257"/>
                  </a:moveTo>
                  <a:lnTo>
                    <a:pt x="561" y="259"/>
                  </a:lnTo>
                  <a:lnTo>
                    <a:pt x="559" y="266"/>
                  </a:lnTo>
                  <a:lnTo>
                    <a:pt x="557" y="268"/>
                  </a:lnTo>
                  <a:lnTo>
                    <a:pt x="557" y="271"/>
                  </a:lnTo>
                  <a:lnTo>
                    <a:pt x="559" y="278"/>
                  </a:lnTo>
                  <a:lnTo>
                    <a:pt x="559" y="273"/>
                  </a:lnTo>
                  <a:lnTo>
                    <a:pt x="561" y="268"/>
                  </a:lnTo>
                  <a:lnTo>
                    <a:pt x="566" y="257"/>
                  </a:lnTo>
                  <a:close/>
                  <a:moveTo>
                    <a:pt x="566" y="245"/>
                  </a:moveTo>
                  <a:lnTo>
                    <a:pt x="564" y="254"/>
                  </a:lnTo>
                  <a:lnTo>
                    <a:pt x="568" y="252"/>
                  </a:lnTo>
                  <a:lnTo>
                    <a:pt x="571" y="245"/>
                  </a:lnTo>
                  <a:lnTo>
                    <a:pt x="566" y="245"/>
                  </a:lnTo>
                  <a:close/>
                  <a:moveTo>
                    <a:pt x="296" y="242"/>
                  </a:moveTo>
                  <a:lnTo>
                    <a:pt x="277" y="254"/>
                  </a:lnTo>
                  <a:lnTo>
                    <a:pt x="284" y="254"/>
                  </a:lnTo>
                  <a:lnTo>
                    <a:pt x="299" y="245"/>
                  </a:lnTo>
                  <a:lnTo>
                    <a:pt x="296" y="242"/>
                  </a:lnTo>
                  <a:close/>
                  <a:moveTo>
                    <a:pt x="571" y="235"/>
                  </a:moveTo>
                  <a:lnTo>
                    <a:pt x="568" y="240"/>
                  </a:lnTo>
                  <a:lnTo>
                    <a:pt x="573" y="240"/>
                  </a:lnTo>
                  <a:lnTo>
                    <a:pt x="573" y="240"/>
                  </a:lnTo>
                  <a:lnTo>
                    <a:pt x="571" y="235"/>
                  </a:lnTo>
                  <a:close/>
                  <a:moveTo>
                    <a:pt x="415" y="166"/>
                  </a:moveTo>
                  <a:lnTo>
                    <a:pt x="410" y="169"/>
                  </a:lnTo>
                  <a:lnTo>
                    <a:pt x="403" y="173"/>
                  </a:lnTo>
                  <a:lnTo>
                    <a:pt x="299" y="240"/>
                  </a:lnTo>
                  <a:lnTo>
                    <a:pt x="303" y="242"/>
                  </a:lnTo>
                  <a:lnTo>
                    <a:pt x="410" y="173"/>
                  </a:lnTo>
                  <a:lnTo>
                    <a:pt x="415" y="171"/>
                  </a:lnTo>
                  <a:lnTo>
                    <a:pt x="415" y="166"/>
                  </a:lnTo>
                  <a:close/>
                  <a:moveTo>
                    <a:pt x="493" y="116"/>
                  </a:moveTo>
                  <a:lnTo>
                    <a:pt x="431" y="154"/>
                  </a:lnTo>
                  <a:lnTo>
                    <a:pt x="429" y="157"/>
                  </a:lnTo>
                  <a:lnTo>
                    <a:pt x="419" y="164"/>
                  </a:lnTo>
                  <a:lnTo>
                    <a:pt x="417" y="169"/>
                  </a:lnTo>
                  <a:lnTo>
                    <a:pt x="431" y="159"/>
                  </a:lnTo>
                  <a:lnTo>
                    <a:pt x="436" y="157"/>
                  </a:lnTo>
                  <a:lnTo>
                    <a:pt x="495" y="119"/>
                  </a:lnTo>
                  <a:lnTo>
                    <a:pt x="493" y="116"/>
                  </a:lnTo>
                  <a:close/>
                  <a:moveTo>
                    <a:pt x="663" y="10"/>
                  </a:moveTo>
                  <a:lnTo>
                    <a:pt x="663" y="10"/>
                  </a:lnTo>
                  <a:lnTo>
                    <a:pt x="663" y="10"/>
                  </a:lnTo>
                  <a:close/>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3" name="Freeform 43"/>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moveTo>
                    <a:pt x="204" y="411"/>
                  </a:moveTo>
                  <a:lnTo>
                    <a:pt x="178" y="413"/>
                  </a:lnTo>
                  <a:lnTo>
                    <a:pt x="178" y="418"/>
                  </a:lnTo>
                  <a:lnTo>
                    <a:pt x="204" y="416"/>
                  </a:lnTo>
                  <a:lnTo>
                    <a:pt x="204" y="411"/>
                  </a:lnTo>
                  <a:moveTo>
                    <a:pt x="322" y="401"/>
                  </a:moveTo>
                  <a:lnTo>
                    <a:pt x="209" y="411"/>
                  </a:lnTo>
                  <a:lnTo>
                    <a:pt x="209" y="416"/>
                  </a:lnTo>
                  <a:lnTo>
                    <a:pt x="318" y="406"/>
                  </a:lnTo>
                  <a:lnTo>
                    <a:pt x="322" y="401"/>
                  </a:lnTo>
                  <a:moveTo>
                    <a:pt x="400" y="394"/>
                  </a:moveTo>
                  <a:lnTo>
                    <a:pt x="329" y="401"/>
                  </a:lnTo>
                  <a:lnTo>
                    <a:pt x="325" y="406"/>
                  </a:lnTo>
                  <a:lnTo>
                    <a:pt x="400" y="399"/>
                  </a:lnTo>
                  <a:lnTo>
                    <a:pt x="400" y="394"/>
                  </a:lnTo>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moveTo>
                    <a:pt x="173" y="321"/>
                  </a:moveTo>
                  <a:lnTo>
                    <a:pt x="123" y="354"/>
                  </a:lnTo>
                  <a:lnTo>
                    <a:pt x="119" y="361"/>
                  </a:lnTo>
                  <a:lnTo>
                    <a:pt x="173" y="328"/>
                  </a:lnTo>
                  <a:lnTo>
                    <a:pt x="173" y="321"/>
                  </a:lnTo>
                  <a:moveTo>
                    <a:pt x="194" y="306"/>
                  </a:moveTo>
                  <a:lnTo>
                    <a:pt x="178" y="318"/>
                  </a:lnTo>
                  <a:lnTo>
                    <a:pt x="178" y="323"/>
                  </a:lnTo>
                  <a:lnTo>
                    <a:pt x="197" y="311"/>
                  </a:lnTo>
                  <a:lnTo>
                    <a:pt x="194" y="306"/>
                  </a:lnTo>
                  <a:moveTo>
                    <a:pt x="199" y="306"/>
                  </a:moveTo>
                  <a:lnTo>
                    <a:pt x="199" y="309"/>
                  </a:lnTo>
                  <a:lnTo>
                    <a:pt x="202" y="309"/>
                  </a:lnTo>
                  <a:lnTo>
                    <a:pt x="199" y="306"/>
                  </a:lnTo>
                  <a:moveTo>
                    <a:pt x="547" y="290"/>
                  </a:moveTo>
                  <a:lnTo>
                    <a:pt x="509" y="385"/>
                  </a:lnTo>
                  <a:lnTo>
                    <a:pt x="405" y="394"/>
                  </a:lnTo>
                  <a:lnTo>
                    <a:pt x="405" y="397"/>
                  </a:lnTo>
                  <a:lnTo>
                    <a:pt x="509" y="390"/>
                  </a:lnTo>
                  <a:lnTo>
                    <a:pt x="512" y="390"/>
                  </a:lnTo>
                  <a:lnTo>
                    <a:pt x="512" y="387"/>
                  </a:lnTo>
                  <a:lnTo>
                    <a:pt x="552" y="290"/>
                  </a:lnTo>
                  <a:lnTo>
                    <a:pt x="547" y="290"/>
                  </a:lnTo>
                  <a:moveTo>
                    <a:pt x="550" y="283"/>
                  </a:moveTo>
                  <a:lnTo>
                    <a:pt x="550" y="285"/>
                  </a:lnTo>
                  <a:lnTo>
                    <a:pt x="554" y="285"/>
                  </a:lnTo>
                  <a:lnTo>
                    <a:pt x="554" y="285"/>
                  </a:lnTo>
                  <a:lnTo>
                    <a:pt x="550" y="283"/>
                  </a:lnTo>
                  <a:moveTo>
                    <a:pt x="242" y="278"/>
                  </a:moveTo>
                  <a:lnTo>
                    <a:pt x="202" y="302"/>
                  </a:lnTo>
                  <a:lnTo>
                    <a:pt x="204" y="306"/>
                  </a:lnTo>
                  <a:lnTo>
                    <a:pt x="249" y="278"/>
                  </a:lnTo>
                  <a:lnTo>
                    <a:pt x="242" y="278"/>
                  </a:lnTo>
                  <a:moveTo>
                    <a:pt x="554" y="278"/>
                  </a:moveTo>
                  <a:lnTo>
                    <a:pt x="552" y="280"/>
                  </a:lnTo>
                  <a:lnTo>
                    <a:pt x="554" y="280"/>
                  </a:lnTo>
                  <a:lnTo>
                    <a:pt x="554" y="278"/>
                  </a:lnTo>
                  <a:moveTo>
                    <a:pt x="273" y="259"/>
                  </a:moveTo>
                  <a:lnTo>
                    <a:pt x="249" y="273"/>
                  </a:lnTo>
                  <a:lnTo>
                    <a:pt x="256" y="273"/>
                  </a:lnTo>
                  <a:lnTo>
                    <a:pt x="277" y="259"/>
                  </a:lnTo>
                  <a:lnTo>
                    <a:pt x="273" y="259"/>
                  </a:lnTo>
                  <a:moveTo>
                    <a:pt x="566" y="257"/>
                  </a:moveTo>
                  <a:lnTo>
                    <a:pt x="561" y="259"/>
                  </a:lnTo>
                  <a:lnTo>
                    <a:pt x="559" y="266"/>
                  </a:lnTo>
                  <a:lnTo>
                    <a:pt x="557" y="268"/>
                  </a:lnTo>
                  <a:lnTo>
                    <a:pt x="557" y="271"/>
                  </a:lnTo>
                  <a:lnTo>
                    <a:pt x="559" y="278"/>
                  </a:lnTo>
                  <a:lnTo>
                    <a:pt x="559" y="273"/>
                  </a:lnTo>
                  <a:lnTo>
                    <a:pt x="561" y="268"/>
                  </a:lnTo>
                  <a:lnTo>
                    <a:pt x="566" y="257"/>
                  </a:lnTo>
                  <a:moveTo>
                    <a:pt x="566" y="245"/>
                  </a:moveTo>
                  <a:lnTo>
                    <a:pt x="564" y="254"/>
                  </a:lnTo>
                  <a:lnTo>
                    <a:pt x="568" y="252"/>
                  </a:lnTo>
                  <a:lnTo>
                    <a:pt x="571" y="245"/>
                  </a:lnTo>
                  <a:lnTo>
                    <a:pt x="566" y="245"/>
                  </a:lnTo>
                  <a:moveTo>
                    <a:pt x="296" y="242"/>
                  </a:moveTo>
                  <a:lnTo>
                    <a:pt x="277" y="254"/>
                  </a:lnTo>
                  <a:lnTo>
                    <a:pt x="284" y="254"/>
                  </a:lnTo>
                  <a:lnTo>
                    <a:pt x="299" y="245"/>
                  </a:lnTo>
                  <a:lnTo>
                    <a:pt x="296" y="242"/>
                  </a:lnTo>
                  <a:moveTo>
                    <a:pt x="571" y="235"/>
                  </a:moveTo>
                  <a:lnTo>
                    <a:pt x="568" y="240"/>
                  </a:lnTo>
                  <a:lnTo>
                    <a:pt x="573" y="240"/>
                  </a:lnTo>
                  <a:lnTo>
                    <a:pt x="573" y="240"/>
                  </a:lnTo>
                  <a:lnTo>
                    <a:pt x="571" y="235"/>
                  </a:lnTo>
                  <a:moveTo>
                    <a:pt x="415" y="166"/>
                  </a:moveTo>
                  <a:lnTo>
                    <a:pt x="410" y="169"/>
                  </a:lnTo>
                  <a:lnTo>
                    <a:pt x="403" y="173"/>
                  </a:lnTo>
                  <a:lnTo>
                    <a:pt x="299" y="240"/>
                  </a:lnTo>
                  <a:lnTo>
                    <a:pt x="303" y="242"/>
                  </a:lnTo>
                  <a:lnTo>
                    <a:pt x="410" y="173"/>
                  </a:lnTo>
                  <a:lnTo>
                    <a:pt x="415" y="171"/>
                  </a:lnTo>
                  <a:lnTo>
                    <a:pt x="415" y="166"/>
                  </a:lnTo>
                  <a:moveTo>
                    <a:pt x="493" y="116"/>
                  </a:moveTo>
                  <a:lnTo>
                    <a:pt x="431" y="154"/>
                  </a:lnTo>
                  <a:lnTo>
                    <a:pt x="429" y="157"/>
                  </a:lnTo>
                  <a:lnTo>
                    <a:pt x="419" y="164"/>
                  </a:lnTo>
                  <a:lnTo>
                    <a:pt x="417" y="169"/>
                  </a:lnTo>
                  <a:lnTo>
                    <a:pt x="431" y="159"/>
                  </a:lnTo>
                  <a:lnTo>
                    <a:pt x="436" y="157"/>
                  </a:lnTo>
                  <a:lnTo>
                    <a:pt x="495" y="119"/>
                  </a:lnTo>
                  <a:lnTo>
                    <a:pt x="493" y="116"/>
                  </a:lnTo>
                  <a:moveTo>
                    <a:pt x="663" y="10"/>
                  </a:moveTo>
                  <a:lnTo>
                    <a:pt x="663" y="10"/>
                  </a:lnTo>
                  <a:lnTo>
                    <a:pt x="663" y="10"/>
                  </a:lnTo>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4" name="Freeform 44"/>
            <p:cNvSpPr>
              <a:spLocks noEditPoints="1"/>
            </p:cNvSpPr>
            <p:nvPr/>
          </p:nvSpPr>
          <p:spPr bwMode="auto">
            <a:xfrm>
              <a:off x="5668675" y="3495147"/>
              <a:ext cx="3070052" cy="201677"/>
            </a:xfrm>
            <a:custGeom>
              <a:avLst/>
              <a:gdLst>
                <a:gd name="T0" fmla="*/ 652 w 725"/>
                <a:gd name="T1" fmla="*/ 49 h 52"/>
                <a:gd name="T2" fmla="*/ 713 w 725"/>
                <a:gd name="T3" fmla="*/ 52 h 52"/>
                <a:gd name="T4" fmla="*/ 712 w 725"/>
                <a:gd name="T5" fmla="*/ 50 h 52"/>
                <a:gd name="T6" fmla="*/ 723 w 725"/>
                <a:gd name="T7" fmla="*/ 50 h 52"/>
                <a:gd name="T8" fmla="*/ 718 w 725"/>
                <a:gd name="T9" fmla="*/ 52 h 52"/>
                <a:gd name="T10" fmla="*/ 725 w 725"/>
                <a:gd name="T11" fmla="*/ 49 h 52"/>
                <a:gd name="T12" fmla="*/ 657 w 725"/>
                <a:gd name="T13" fmla="*/ 48 h 52"/>
                <a:gd name="T14" fmla="*/ 663 w 725"/>
                <a:gd name="T15" fmla="*/ 48 h 52"/>
                <a:gd name="T16" fmla="*/ 638 w 725"/>
                <a:gd name="T17" fmla="*/ 49 h 52"/>
                <a:gd name="T18" fmla="*/ 605 w 725"/>
                <a:gd name="T19" fmla="*/ 48 h 52"/>
                <a:gd name="T20" fmla="*/ 678 w 725"/>
                <a:gd name="T21" fmla="*/ 45 h 52"/>
                <a:gd name="T22" fmla="*/ 715 w 725"/>
                <a:gd name="T23" fmla="*/ 50 h 52"/>
                <a:gd name="T24" fmla="*/ 563 w 725"/>
                <a:gd name="T25" fmla="*/ 44 h 52"/>
                <a:gd name="T26" fmla="*/ 603 w 725"/>
                <a:gd name="T27" fmla="*/ 47 h 52"/>
                <a:gd name="T28" fmla="*/ 563 w 725"/>
                <a:gd name="T29" fmla="*/ 44 h 52"/>
                <a:gd name="T30" fmla="*/ 561 w 725"/>
                <a:gd name="T31" fmla="*/ 44 h 52"/>
                <a:gd name="T32" fmla="*/ 559 w 725"/>
                <a:gd name="T33" fmla="*/ 46 h 52"/>
                <a:gd name="T34" fmla="*/ 669 w 725"/>
                <a:gd name="T35" fmla="*/ 44 h 52"/>
                <a:gd name="T36" fmla="*/ 550 w 725"/>
                <a:gd name="T37" fmla="*/ 45 h 52"/>
                <a:gd name="T38" fmla="*/ 522 w 725"/>
                <a:gd name="T39" fmla="*/ 42 h 52"/>
                <a:gd name="T40" fmla="*/ 548 w 725"/>
                <a:gd name="T41" fmla="*/ 45 h 52"/>
                <a:gd name="T42" fmla="*/ 522 w 725"/>
                <a:gd name="T43" fmla="*/ 42 h 52"/>
                <a:gd name="T44" fmla="*/ 666 w 725"/>
                <a:gd name="T45" fmla="*/ 45 h 52"/>
                <a:gd name="T46" fmla="*/ 476 w 725"/>
                <a:gd name="T47" fmla="*/ 42 h 52"/>
                <a:gd name="T48" fmla="*/ 520 w 725"/>
                <a:gd name="T49" fmla="*/ 42 h 52"/>
                <a:gd name="T50" fmla="*/ 468 w 725"/>
                <a:gd name="T51" fmla="*/ 40 h 52"/>
                <a:gd name="T52" fmla="*/ 468 w 725"/>
                <a:gd name="T53" fmla="*/ 40 h 52"/>
                <a:gd name="T54" fmla="*/ 458 w 725"/>
                <a:gd name="T55" fmla="*/ 42 h 52"/>
                <a:gd name="T56" fmla="*/ 456 w 725"/>
                <a:gd name="T57" fmla="*/ 40 h 52"/>
                <a:gd name="T58" fmla="*/ 652 w 725"/>
                <a:gd name="T59" fmla="*/ 44 h 52"/>
                <a:gd name="T60" fmla="*/ 612 w 725"/>
                <a:gd name="T61" fmla="*/ 40 h 52"/>
                <a:gd name="T62" fmla="*/ 415 w 725"/>
                <a:gd name="T63" fmla="*/ 40 h 52"/>
                <a:gd name="T64" fmla="*/ 413 w 725"/>
                <a:gd name="T65" fmla="*/ 38 h 52"/>
                <a:gd name="T66" fmla="*/ 408 w 725"/>
                <a:gd name="T67" fmla="*/ 38 h 52"/>
                <a:gd name="T68" fmla="*/ 408 w 725"/>
                <a:gd name="T69" fmla="*/ 38 h 52"/>
                <a:gd name="T70" fmla="*/ 405 w 725"/>
                <a:gd name="T71" fmla="*/ 38 h 52"/>
                <a:gd name="T72" fmla="*/ 595 w 725"/>
                <a:gd name="T73" fmla="*/ 39 h 52"/>
                <a:gd name="T74" fmla="*/ 600 w 725"/>
                <a:gd name="T75" fmla="*/ 37 h 52"/>
                <a:gd name="T76" fmla="*/ 555 w 725"/>
                <a:gd name="T77" fmla="*/ 34 h 52"/>
                <a:gd name="T78" fmla="*/ 556 w 725"/>
                <a:gd name="T79" fmla="*/ 33 h 52"/>
                <a:gd name="T80" fmla="*/ 331 w 725"/>
                <a:gd name="T81" fmla="*/ 35 h 52"/>
                <a:gd name="T82" fmla="*/ 536 w 725"/>
                <a:gd name="T83" fmla="*/ 33 h 52"/>
                <a:gd name="T84" fmla="*/ 553 w 725"/>
                <a:gd name="T85" fmla="*/ 33 h 52"/>
                <a:gd name="T86" fmla="*/ 189 w 725"/>
                <a:gd name="T87" fmla="*/ 29 h 52"/>
                <a:gd name="T88" fmla="*/ 189 w 725"/>
                <a:gd name="T89" fmla="*/ 29 h 52"/>
                <a:gd name="T90" fmla="*/ 495 w 725"/>
                <a:gd name="T91" fmla="*/ 30 h 52"/>
                <a:gd name="T92" fmla="*/ 528 w 725"/>
                <a:gd name="T93" fmla="*/ 33 h 52"/>
                <a:gd name="T94" fmla="*/ 488 w 725"/>
                <a:gd name="T95" fmla="*/ 27 h 52"/>
                <a:gd name="T96" fmla="*/ 482 w 725"/>
                <a:gd name="T97" fmla="*/ 27 h 52"/>
                <a:gd name="T98" fmla="*/ 453 w 725"/>
                <a:gd name="T99" fmla="*/ 26 h 52"/>
                <a:gd name="T100" fmla="*/ 455 w 725"/>
                <a:gd name="T101" fmla="*/ 24 h 52"/>
                <a:gd name="T102" fmla="*/ 1 w 725"/>
                <a:gd name="T103" fmla="*/ 21 h 52"/>
                <a:gd name="T104" fmla="*/ 1 w 725"/>
                <a:gd name="T105" fmla="*/ 21 h 52"/>
                <a:gd name="T106" fmla="*/ 426 w 725"/>
                <a:gd name="T107" fmla="*/ 23 h 52"/>
                <a:gd name="T108" fmla="*/ 393 w 725"/>
                <a:gd name="T109" fmla="*/ 21 h 52"/>
                <a:gd name="T110" fmla="*/ 333 w 725"/>
                <a:gd name="T111" fmla="*/ 13 h 52"/>
                <a:gd name="T112" fmla="*/ 333 w 725"/>
                <a:gd name="T113" fmla="*/ 13 h 52"/>
                <a:gd name="T114" fmla="*/ 331 w 725"/>
                <a:gd name="T115" fmla="*/ 13 h 52"/>
                <a:gd name="T116" fmla="*/ 0 w 725"/>
                <a:gd name="T117" fmla="*/ 19 h 52"/>
                <a:gd name="T118" fmla="*/ 192 w 725"/>
                <a:gd name="T119" fmla="*/ 1 h 52"/>
                <a:gd name="T120" fmla="*/ 290 w 725"/>
                <a:gd name="T121"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5" h="52">
                  <a:moveTo>
                    <a:pt x="652" y="49"/>
                  </a:moveTo>
                  <a:cubicBezTo>
                    <a:pt x="647" y="49"/>
                    <a:pt x="647" y="49"/>
                    <a:pt x="647" y="49"/>
                  </a:cubicBezTo>
                  <a:cubicBezTo>
                    <a:pt x="652" y="49"/>
                    <a:pt x="652" y="49"/>
                    <a:pt x="652" y="49"/>
                  </a:cubicBezTo>
                  <a:cubicBezTo>
                    <a:pt x="652" y="49"/>
                    <a:pt x="652" y="49"/>
                    <a:pt x="652" y="49"/>
                  </a:cubicBezTo>
                  <a:moveTo>
                    <a:pt x="665" y="48"/>
                  </a:moveTo>
                  <a:cubicBezTo>
                    <a:pt x="664" y="50"/>
                    <a:pt x="664" y="50"/>
                    <a:pt x="664" y="50"/>
                  </a:cubicBezTo>
                  <a:cubicBezTo>
                    <a:pt x="711" y="52"/>
                    <a:pt x="711" y="52"/>
                    <a:pt x="711" y="52"/>
                  </a:cubicBezTo>
                  <a:cubicBezTo>
                    <a:pt x="713" y="52"/>
                    <a:pt x="713" y="52"/>
                    <a:pt x="713" y="52"/>
                  </a:cubicBezTo>
                  <a:cubicBezTo>
                    <a:pt x="716" y="52"/>
                    <a:pt x="716" y="52"/>
                    <a:pt x="716" y="52"/>
                  </a:cubicBezTo>
                  <a:cubicBezTo>
                    <a:pt x="715" y="50"/>
                    <a:pt x="715" y="50"/>
                    <a:pt x="715" y="50"/>
                  </a:cubicBezTo>
                  <a:cubicBezTo>
                    <a:pt x="714" y="50"/>
                    <a:pt x="714" y="50"/>
                    <a:pt x="714" y="50"/>
                  </a:cubicBezTo>
                  <a:cubicBezTo>
                    <a:pt x="712" y="50"/>
                    <a:pt x="712" y="50"/>
                    <a:pt x="712" y="50"/>
                  </a:cubicBezTo>
                  <a:cubicBezTo>
                    <a:pt x="665" y="48"/>
                    <a:pt x="665" y="48"/>
                    <a:pt x="665" y="48"/>
                  </a:cubicBezTo>
                  <a:moveTo>
                    <a:pt x="716" y="48"/>
                  </a:moveTo>
                  <a:cubicBezTo>
                    <a:pt x="717" y="50"/>
                    <a:pt x="717" y="50"/>
                    <a:pt x="717" y="50"/>
                  </a:cubicBezTo>
                  <a:cubicBezTo>
                    <a:pt x="723" y="50"/>
                    <a:pt x="723" y="50"/>
                    <a:pt x="723" y="50"/>
                  </a:cubicBezTo>
                  <a:cubicBezTo>
                    <a:pt x="725" y="51"/>
                    <a:pt x="725" y="51"/>
                    <a:pt x="725" y="51"/>
                  </a:cubicBezTo>
                  <a:cubicBezTo>
                    <a:pt x="723" y="50"/>
                    <a:pt x="723" y="50"/>
                    <a:pt x="723" y="50"/>
                  </a:cubicBezTo>
                  <a:cubicBezTo>
                    <a:pt x="717" y="50"/>
                    <a:pt x="717" y="50"/>
                    <a:pt x="717" y="50"/>
                  </a:cubicBezTo>
                  <a:cubicBezTo>
                    <a:pt x="718" y="52"/>
                    <a:pt x="718" y="52"/>
                    <a:pt x="718" y="52"/>
                  </a:cubicBezTo>
                  <a:cubicBezTo>
                    <a:pt x="725" y="52"/>
                    <a:pt x="725" y="52"/>
                    <a:pt x="725" y="52"/>
                  </a:cubicBezTo>
                  <a:cubicBezTo>
                    <a:pt x="725" y="52"/>
                    <a:pt x="725" y="52"/>
                    <a:pt x="725" y="52"/>
                  </a:cubicBezTo>
                  <a:cubicBezTo>
                    <a:pt x="725" y="50"/>
                    <a:pt x="725" y="50"/>
                    <a:pt x="725" y="50"/>
                  </a:cubicBezTo>
                  <a:cubicBezTo>
                    <a:pt x="725" y="49"/>
                    <a:pt x="725" y="49"/>
                    <a:pt x="725" y="49"/>
                  </a:cubicBezTo>
                  <a:cubicBezTo>
                    <a:pt x="724" y="49"/>
                    <a:pt x="724" y="49"/>
                    <a:pt x="724" y="49"/>
                  </a:cubicBezTo>
                  <a:cubicBezTo>
                    <a:pt x="720" y="48"/>
                    <a:pt x="720" y="48"/>
                    <a:pt x="720" y="48"/>
                  </a:cubicBezTo>
                  <a:cubicBezTo>
                    <a:pt x="716" y="48"/>
                    <a:pt x="716" y="48"/>
                    <a:pt x="716" y="48"/>
                  </a:cubicBezTo>
                  <a:moveTo>
                    <a:pt x="657" y="48"/>
                  </a:moveTo>
                  <a:cubicBezTo>
                    <a:pt x="654" y="48"/>
                    <a:pt x="654" y="48"/>
                    <a:pt x="654" y="48"/>
                  </a:cubicBezTo>
                  <a:cubicBezTo>
                    <a:pt x="654" y="50"/>
                    <a:pt x="654" y="50"/>
                    <a:pt x="654" y="50"/>
                  </a:cubicBezTo>
                  <a:cubicBezTo>
                    <a:pt x="661" y="50"/>
                    <a:pt x="661" y="50"/>
                    <a:pt x="661" y="50"/>
                  </a:cubicBezTo>
                  <a:cubicBezTo>
                    <a:pt x="663" y="48"/>
                    <a:pt x="663" y="48"/>
                    <a:pt x="663" y="48"/>
                  </a:cubicBezTo>
                  <a:cubicBezTo>
                    <a:pt x="657" y="48"/>
                    <a:pt x="657" y="48"/>
                    <a:pt x="657" y="48"/>
                  </a:cubicBezTo>
                  <a:moveTo>
                    <a:pt x="628" y="47"/>
                  </a:moveTo>
                  <a:cubicBezTo>
                    <a:pt x="630" y="49"/>
                    <a:pt x="630" y="49"/>
                    <a:pt x="630" y="49"/>
                  </a:cubicBezTo>
                  <a:cubicBezTo>
                    <a:pt x="638" y="49"/>
                    <a:pt x="638" y="49"/>
                    <a:pt x="638" y="49"/>
                  </a:cubicBezTo>
                  <a:cubicBezTo>
                    <a:pt x="647" y="47"/>
                    <a:pt x="647" y="47"/>
                    <a:pt x="647" y="47"/>
                  </a:cubicBezTo>
                  <a:cubicBezTo>
                    <a:pt x="628" y="47"/>
                    <a:pt x="628" y="47"/>
                    <a:pt x="628" y="47"/>
                  </a:cubicBezTo>
                  <a:moveTo>
                    <a:pt x="607" y="46"/>
                  </a:moveTo>
                  <a:cubicBezTo>
                    <a:pt x="605" y="48"/>
                    <a:pt x="605" y="48"/>
                    <a:pt x="605" y="48"/>
                  </a:cubicBezTo>
                  <a:cubicBezTo>
                    <a:pt x="627" y="48"/>
                    <a:pt x="627" y="48"/>
                    <a:pt x="627" y="48"/>
                  </a:cubicBezTo>
                  <a:cubicBezTo>
                    <a:pt x="625" y="47"/>
                    <a:pt x="625" y="47"/>
                    <a:pt x="625" y="47"/>
                  </a:cubicBezTo>
                  <a:cubicBezTo>
                    <a:pt x="607" y="46"/>
                    <a:pt x="607" y="46"/>
                    <a:pt x="607" y="46"/>
                  </a:cubicBezTo>
                  <a:moveTo>
                    <a:pt x="678" y="45"/>
                  </a:moveTo>
                  <a:cubicBezTo>
                    <a:pt x="671" y="46"/>
                    <a:pt x="671" y="46"/>
                    <a:pt x="671" y="46"/>
                  </a:cubicBezTo>
                  <a:cubicBezTo>
                    <a:pt x="712" y="49"/>
                    <a:pt x="712" y="49"/>
                    <a:pt x="712" y="49"/>
                  </a:cubicBezTo>
                  <a:cubicBezTo>
                    <a:pt x="714" y="50"/>
                    <a:pt x="714" y="50"/>
                    <a:pt x="714" y="50"/>
                  </a:cubicBezTo>
                  <a:cubicBezTo>
                    <a:pt x="715" y="50"/>
                    <a:pt x="715" y="50"/>
                    <a:pt x="715" y="50"/>
                  </a:cubicBezTo>
                  <a:cubicBezTo>
                    <a:pt x="714" y="48"/>
                    <a:pt x="714" y="48"/>
                    <a:pt x="714" y="48"/>
                  </a:cubicBezTo>
                  <a:cubicBezTo>
                    <a:pt x="713" y="48"/>
                    <a:pt x="713" y="48"/>
                    <a:pt x="713" y="48"/>
                  </a:cubicBezTo>
                  <a:cubicBezTo>
                    <a:pt x="678" y="45"/>
                    <a:pt x="678" y="45"/>
                    <a:pt x="678" y="45"/>
                  </a:cubicBezTo>
                  <a:moveTo>
                    <a:pt x="563" y="44"/>
                  </a:moveTo>
                  <a:cubicBezTo>
                    <a:pt x="563" y="46"/>
                    <a:pt x="563" y="46"/>
                    <a:pt x="563" y="46"/>
                  </a:cubicBezTo>
                  <a:cubicBezTo>
                    <a:pt x="582" y="47"/>
                    <a:pt x="582" y="47"/>
                    <a:pt x="582" y="47"/>
                  </a:cubicBezTo>
                  <a:cubicBezTo>
                    <a:pt x="585" y="47"/>
                    <a:pt x="585" y="47"/>
                    <a:pt x="585" y="47"/>
                  </a:cubicBezTo>
                  <a:cubicBezTo>
                    <a:pt x="603" y="47"/>
                    <a:pt x="603" y="47"/>
                    <a:pt x="603" y="47"/>
                  </a:cubicBezTo>
                  <a:cubicBezTo>
                    <a:pt x="604" y="46"/>
                    <a:pt x="604" y="46"/>
                    <a:pt x="604" y="46"/>
                  </a:cubicBezTo>
                  <a:cubicBezTo>
                    <a:pt x="588" y="45"/>
                    <a:pt x="588" y="45"/>
                    <a:pt x="588" y="45"/>
                  </a:cubicBezTo>
                  <a:cubicBezTo>
                    <a:pt x="585" y="45"/>
                    <a:pt x="585" y="45"/>
                    <a:pt x="585" y="45"/>
                  </a:cubicBezTo>
                  <a:cubicBezTo>
                    <a:pt x="563" y="44"/>
                    <a:pt x="563" y="44"/>
                    <a:pt x="563" y="44"/>
                  </a:cubicBezTo>
                  <a:moveTo>
                    <a:pt x="560" y="44"/>
                  </a:moveTo>
                  <a:cubicBezTo>
                    <a:pt x="561" y="46"/>
                    <a:pt x="561" y="46"/>
                    <a:pt x="561" y="46"/>
                  </a:cubicBezTo>
                  <a:cubicBezTo>
                    <a:pt x="561" y="46"/>
                    <a:pt x="561" y="46"/>
                    <a:pt x="561" y="46"/>
                  </a:cubicBezTo>
                  <a:cubicBezTo>
                    <a:pt x="561" y="44"/>
                    <a:pt x="561" y="44"/>
                    <a:pt x="561" y="44"/>
                  </a:cubicBezTo>
                  <a:cubicBezTo>
                    <a:pt x="560" y="44"/>
                    <a:pt x="560" y="44"/>
                    <a:pt x="560" y="44"/>
                  </a:cubicBezTo>
                  <a:moveTo>
                    <a:pt x="555" y="44"/>
                  </a:moveTo>
                  <a:cubicBezTo>
                    <a:pt x="555" y="46"/>
                    <a:pt x="555" y="46"/>
                    <a:pt x="555" y="46"/>
                  </a:cubicBezTo>
                  <a:cubicBezTo>
                    <a:pt x="559" y="46"/>
                    <a:pt x="559" y="46"/>
                    <a:pt x="559" y="46"/>
                  </a:cubicBezTo>
                  <a:cubicBezTo>
                    <a:pt x="558" y="44"/>
                    <a:pt x="558" y="44"/>
                    <a:pt x="558" y="44"/>
                  </a:cubicBezTo>
                  <a:cubicBezTo>
                    <a:pt x="555" y="44"/>
                    <a:pt x="555" y="44"/>
                    <a:pt x="555" y="44"/>
                  </a:cubicBezTo>
                  <a:moveTo>
                    <a:pt x="669" y="44"/>
                  </a:moveTo>
                  <a:cubicBezTo>
                    <a:pt x="669" y="44"/>
                    <a:pt x="669" y="44"/>
                    <a:pt x="669" y="44"/>
                  </a:cubicBezTo>
                  <a:cubicBezTo>
                    <a:pt x="671" y="44"/>
                    <a:pt x="671" y="44"/>
                    <a:pt x="671" y="44"/>
                  </a:cubicBezTo>
                  <a:cubicBezTo>
                    <a:pt x="669" y="44"/>
                    <a:pt x="669" y="44"/>
                    <a:pt x="669" y="44"/>
                  </a:cubicBezTo>
                  <a:moveTo>
                    <a:pt x="550" y="44"/>
                  </a:moveTo>
                  <a:cubicBezTo>
                    <a:pt x="550" y="45"/>
                    <a:pt x="550" y="45"/>
                    <a:pt x="550" y="45"/>
                  </a:cubicBezTo>
                  <a:cubicBezTo>
                    <a:pt x="553" y="45"/>
                    <a:pt x="553" y="45"/>
                    <a:pt x="553" y="45"/>
                  </a:cubicBezTo>
                  <a:cubicBezTo>
                    <a:pt x="553" y="44"/>
                    <a:pt x="553" y="44"/>
                    <a:pt x="553" y="44"/>
                  </a:cubicBezTo>
                  <a:cubicBezTo>
                    <a:pt x="550" y="44"/>
                    <a:pt x="550" y="44"/>
                    <a:pt x="550" y="44"/>
                  </a:cubicBezTo>
                  <a:moveTo>
                    <a:pt x="522" y="42"/>
                  </a:moveTo>
                  <a:cubicBezTo>
                    <a:pt x="521" y="44"/>
                    <a:pt x="521" y="44"/>
                    <a:pt x="521" y="44"/>
                  </a:cubicBezTo>
                  <a:cubicBezTo>
                    <a:pt x="531" y="45"/>
                    <a:pt x="531" y="45"/>
                    <a:pt x="531" y="45"/>
                  </a:cubicBezTo>
                  <a:cubicBezTo>
                    <a:pt x="532" y="45"/>
                    <a:pt x="532" y="45"/>
                    <a:pt x="532" y="45"/>
                  </a:cubicBezTo>
                  <a:cubicBezTo>
                    <a:pt x="548" y="45"/>
                    <a:pt x="548" y="45"/>
                    <a:pt x="548" y="45"/>
                  </a:cubicBezTo>
                  <a:cubicBezTo>
                    <a:pt x="548" y="43"/>
                    <a:pt x="548" y="43"/>
                    <a:pt x="548" y="43"/>
                  </a:cubicBezTo>
                  <a:cubicBezTo>
                    <a:pt x="533" y="43"/>
                    <a:pt x="533" y="43"/>
                    <a:pt x="533" y="43"/>
                  </a:cubicBezTo>
                  <a:cubicBezTo>
                    <a:pt x="531" y="43"/>
                    <a:pt x="531" y="43"/>
                    <a:pt x="531" y="43"/>
                  </a:cubicBezTo>
                  <a:cubicBezTo>
                    <a:pt x="522" y="42"/>
                    <a:pt x="522" y="42"/>
                    <a:pt x="522" y="42"/>
                  </a:cubicBezTo>
                  <a:moveTo>
                    <a:pt x="654" y="42"/>
                  </a:moveTo>
                  <a:cubicBezTo>
                    <a:pt x="654" y="44"/>
                    <a:pt x="654" y="44"/>
                    <a:pt x="654" y="44"/>
                  </a:cubicBezTo>
                  <a:cubicBezTo>
                    <a:pt x="663" y="45"/>
                    <a:pt x="663" y="45"/>
                    <a:pt x="663" y="45"/>
                  </a:cubicBezTo>
                  <a:cubicBezTo>
                    <a:pt x="666" y="45"/>
                    <a:pt x="666" y="45"/>
                    <a:pt x="666" y="45"/>
                  </a:cubicBezTo>
                  <a:cubicBezTo>
                    <a:pt x="667" y="44"/>
                    <a:pt x="667" y="44"/>
                    <a:pt x="667" y="44"/>
                  </a:cubicBezTo>
                  <a:cubicBezTo>
                    <a:pt x="654" y="42"/>
                    <a:pt x="654" y="42"/>
                    <a:pt x="654" y="42"/>
                  </a:cubicBezTo>
                  <a:moveTo>
                    <a:pt x="478" y="41"/>
                  </a:moveTo>
                  <a:cubicBezTo>
                    <a:pt x="476" y="42"/>
                    <a:pt x="476" y="42"/>
                    <a:pt x="476" y="42"/>
                  </a:cubicBezTo>
                  <a:cubicBezTo>
                    <a:pt x="516" y="44"/>
                    <a:pt x="516" y="44"/>
                    <a:pt x="516" y="44"/>
                  </a:cubicBezTo>
                  <a:cubicBezTo>
                    <a:pt x="517" y="44"/>
                    <a:pt x="517" y="44"/>
                    <a:pt x="517" y="44"/>
                  </a:cubicBezTo>
                  <a:cubicBezTo>
                    <a:pt x="518" y="44"/>
                    <a:pt x="518" y="44"/>
                    <a:pt x="518" y="44"/>
                  </a:cubicBezTo>
                  <a:cubicBezTo>
                    <a:pt x="520" y="42"/>
                    <a:pt x="520" y="42"/>
                    <a:pt x="520" y="42"/>
                  </a:cubicBezTo>
                  <a:cubicBezTo>
                    <a:pt x="518" y="42"/>
                    <a:pt x="518" y="42"/>
                    <a:pt x="518" y="42"/>
                  </a:cubicBezTo>
                  <a:cubicBezTo>
                    <a:pt x="516" y="42"/>
                    <a:pt x="516" y="42"/>
                    <a:pt x="516" y="42"/>
                  </a:cubicBezTo>
                  <a:cubicBezTo>
                    <a:pt x="478" y="41"/>
                    <a:pt x="478" y="41"/>
                    <a:pt x="478" y="41"/>
                  </a:cubicBezTo>
                  <a:moveTo>
                    <a:pt x="468" y="40"/>
                  </a:moveTo>
                  <a:cubicBezTo>
                    <a:pt x="465" y="42"/>
                    <a:pt x="465" y="42"/>
                    <a:pt x="465" y="42"/>
                  </a:cubicBezTo>
                  <a:cubicBezTo>
                    <a:pt x="473" y="42"/>
                    <a:pt x="473" y="42"/>
                    <a:pt x="473" y="42"/>
                  </a:cubicBezTo>
                  <a:cubicBezTo>
                    <a:pt x="475" y="41"/>
                    <a:pt x="475" y="41"/>
                    <a:pt x="475" y="41"/>
                  </a:cubicBezTo>
                  <a:cubicBezTo>
                    <a:pt x="468" y="40"/>
                    <a:pt x="468" y="40"/>
                    <a:pt x="468" y="40"/>
                  </a:cubicBezTo>
                  <a:moveTo>
                    <a:pt x="445" y="39"/>
                  </a:moveTo>
                  <a:cubicBezTo>
                    <a:pt x="447" y="41"/>
                    <a:pt x="447" y="41"/>
                    <a:pt x="447" y="41"/>
                  </a:cubicBezTo>
                  <a:cubicBezTo>
                    <a:pt x="456" y="42"/>
                    <a:pt x="456" y="42"/>
                    <a:pt x="456" y="42"/>
                  </a:cubicBezTo>
                  <a:cubicBezTo>
                    <a:pt x="458" y="42"/>
                    <a:pt x="458" y="42"/>
                    <a:pt x="458" y="42"/>
                  </a:cubicBezTo>
                  <a:cubicBezTo>
                    <a:pt x="462" y="42"/>
                    <a:pt x="462" y="42"/>
                    <a:pt x="462" y="42"/>
                  </a:cubicBezTo>
                  <a:cubicBezTo>
                    <a:pt x="465" y="40"/>
                    <a:pt x="465" y="40"/>
                    <a:pt x="465" y="40"/>
                  </a:cubicBezTo>
                  <a:cubicBezTo>
                    <a:pt x="458" y="40"/>
                    <a:pt x="458" y="40"/>
                    <a:pt x="458" y="40"/>
                  </a:cubicBezTo>
                  <a:cubicBezTo>
                    <a:pt x="456" y="40"/>
                    <a:pt x="456" y="40"/>
                    <a:pt x="456" y="40"/>
                  </a:cubicBezTo>
                  <a:cubicBezTo>
                    <a:pt x="445" y="39"/>
                    <a:pt x="445" y="39"/>
                    <a:pt x="445" y="39"/>
                  </a:cubicBezTo>
                  <a:moveTo>
                    <a:pt x="617" y="39"/>
                  </a:moveTo>
                  <a:cubicBezTo>
                    <a:pt x="620" y="41"/>
                    <a:pt x="620" y="41"/>
                    <a:pt x="620" y="41"/>
                  </a:cubicBezTo>
                  <a:cubicBezTo>
                    <a:pt x="652" y="44"/>
                    <a:pt x="652" y="44"/>
                    <a:pt x="652" y="44"/>
                  </a:cubicBezTo>
                  <a:cubicBezTo>
                    <a:pt x="652" y="42"/>
                    <a:pt x="652" y="42"/>
                    <a:pt x="652" y="42"/>
                  </a:cubicBezTo>
                  <a:cubicBezTo>
                    <a:pt x="617" y="39"/>
                    <a:pt x="617" y="39"/>
                    <a:pt x="617" y="39"/>
                  </a:cubicBezTo>
                  <a:moveTo>
                    <a:pt x="614" y="39"/>
                  </a:moveTo>
                  <a:cubicBezTo>
                    <a:pt x="612" y="40"/>
                    <a:pt x="612" y="40"/>
                    <a:pt x="612" y="40"/>
                  </a:cubicBezTo>
                  <a:cubicBezTo>
                    <a:pt x="617" y="41"/>
                    <a:pt x="617" y="41"/>
                    <a:pt x="617" y="41"/>
                  </a:cubicBezTo>
                  <a:cubicBezTo>
                    <a:pt x="614" y="39"/>
                    <a:pt x="614" y="39"/>
                    <a:pt x="614" y="39"/>
                  </a:cubicBezTo>
                  <a:moveTo>
                    <a:pt x="415" y="38"/>
                  </a:moveTo>
                  <a:cubicBezTo>
                    <a:pt x="415" y="40"/>
                    <a:pt x="415" y="40"/>
                    <a:pt x="415" y="40"/>
                  </a:cubicBezTo>
                  <a:cubicBezTo>
                    <a:pt x="445" y="41"/>
                    <a:pt x="445" y="41"/>
                    <a:pt x="445" y="41"/>
                  </a:cubicBezTo>
                  <a:cubicBezTo>
                    <a:pt x="443" y="39"/>
                    <a:pt x="443" y="39"/>
                    <a:pt x="443" y="39"/>
                  </a:cubicBezTo>
                  <a:cubicBezTo>
                    <a:pt x="415" y="38"/>
                    <a:pt x="415" y="38"/>
                    <a:pt x="415" y="38"/>
                  </a:cubicBezTo>
                  <a:moveTo>
                    <a:pt x="413" y="38"/>
                  </a:moveTo>
                  <a:cubicBezTo>
                    <a:pt x="413" y="39"/>
                    <a:pt x="413" y="39"/>
                    <a:pt x="413" y="39"/>
                  </a:cubicBezTo>
                  <a:cubicBezTo>
                    <a:pt x="413" y="38"/>
                    <a:pt x="413" y="38"/>
                    <a:pt x="413" y="38"/>
                  </a:cubicBezTo>
                  <a:cubicBezTo>
                    <a:pt x="413" y="38"/>
                    <a:pt x="413" y="38"/>
                    <a:pt x="413" y="38"/>
                  </a:cubicBezTo>
                  <a:moveTo>
                    <a:pt x="408" y="38"/>
                  </a:moveTo>
                  <a:cubicBezTo>
                    <a:pt x="409" y="40"/>
                    <a:pt x="409" y="40"/>
                    <a:pt x="409" y="40"/>
                  </a:cubicBezTo>
                  <a:cubicBezTo>
                    <a:pt x="411" y="40"/>
                    <a:pt x="411" y="40"/>
                    <a:pt x="411" y="40"/>
                  </a:cubicBezTo>
                  <a:cubicBezTo>
                    <a:pt x="411" y="38"/>
                    <a:pt x="411" y="38"/>
                    <a:pt x="411" y="38"/>
                  </a:cubicBezTo>
                  <a:cubicBezTo>
                    <a:pt x="408" y="38"/>
                    <a:pt x="408" y="38"/>
                    <a:pt x="408" y="38"/>
                  </a:cubicBezTo>
                  <a:moveTo>
                    <a:pt x="333" y="35"/>
                  </a:moveTo>
                  <a:cubicBezTo>
                    <a:pt x="333" y="37"/>
                    <a:pt x="333" y="37"/>
                    <a:pt x="333" y="37"/>
                  </a:cubicBezTo>
                  <a:cubicBezTo>
                    <a:pt x="407" y="40"/>
                    <a:pt x="407" y="40"/>
                    <a:pt x="407" y="40"/>
                  </a:cubicBezTo>
                  <a:cubicBezTo>
                    <a:pt x="405" y="38"/>
                    <a:pt x="405" y="38"/>
                    <a:pt x="405" y="38"/>
                  </a:cubicBezTo>
                  <a:cubicBezTo>
                    <a:pt x="333" y="35"/>
                    <a:pt x="333" y="35"/>
                    <a:pt x="333" y="35"/>
                  </a:cubicBezTo>
                  <a:moveTo>
                    <a:pt x="562" y="34"/>
                  </a:moveTo>
                  <a:cubicBezTo>
                    <a:pt x="562" y="36"/>
                    <a:pt x="562" y="36"/>
                    <a:pt x="562" y="36"/>
                  </a:cubicBezTo>
                  <a:cubicBezTo>
                    <a:pt x="595" y="39"/>
                    <a:pt x="595" y="39"/>
                    <a:pt x="595" y="39"/>
                  </a:cubicBezTo>
                  <a:cubicBezTo>
                    <a:pt x="597" y="39"/>
                    <a:pt x="597" y="39"/>
                    <a:pt x="597" y="39"/>
                  </a:cubicBezTo>
                  <a:cubicBezTo>
                    <a:pt x="610" y="40"/>
                    <a:pt x="610" y="40"/>
                    <a:pt x="610" y="40"/>
                  </a:cubicBezTo>
                  <a:cubicBezTo>
                    <a:pt x="612" y="38"/>
                    <a:pt x="612" y="38"/>
                    <a:pt x="612" y="38"/>
                  </a:cubicBezTo>
                  <a:cubicBezTo>
                    <a:pt x="600" y="37"/>
                    <a:pt x="600" y="37"/>
                    <a:pt x="600" y="37"/>
                  </a:cubicBezTo>
                  <a:cubicBezTo>
                    <a:pt x="597" y="37"/>
                    <a:pt x="597" y="37"/>
                    <a:pt x="597" y="37"/>
                  </a:cubicBezTo>
                  <a:cubicBezTo>
                    <a:pt x="562" y="34"/>
                    <a:pt x="562" y="34"/>
                    <a:pt x="562" y="34"/>
                  </a:cubicBezTo>
                  <a:moveTo>
                    <a:pt x="556" y="33"/>
                  </a:moveTo>
                  <a:cubicBezTo>
                    <a:pt x="555" y="34"/>
                    <a:pt x="555" y="34"/>
                    <a:pt x="555" y="34"/>
                  </a:cubicBezTo>
                  <a:cubicBezTo>
                    <a:pt x="556" y="35"/>
                    <a:pt x="556" y="35"/>
                    <a:pt x="556" y="35"/>
                  </a:cubicBezTo>
                  <a:cubicBezTo>
                    <a:pt x="561" y="36"/>
                    <a:pt x="561" y="36"/>
                    <a:pt x="561" y="36"/>
                  </a:cubicBezTo>
                  <a:cubicBezTo>
                    <a:pt x="560" y="34"/>
                    <a:pt x="560" y="34"/>
                    <a:pt x="560" y="34"/>
                  </a:cubicBezTo>
                  <a:cubicBezTo>
                    <a:pt x="556" y="33"/>
                    <a:pt x="556" y="33"/>
                    <a:pt x="556" y="33"/>
                  </a:cubicBezTo>
                  <a:moveTo>
                    <a:pt x="292" y="33"/>
                  </a:moveTo>
                  <a:cubicBezTo>
                    <a:pt x="292" y="35"/>
                    <a:pt x="292" y="35"/>
                    <a:pt x="292" y="35"/>
                  </a:cubicBezTo>
                  <a:cubicBezTo>
                    <a:pt x="331" y="37"/>
                    <a:pt x="331" y="37"/>
                    <a:pt x="331" y="37"/>
                  </a:cubicBezTo>
                  <a:cubicBezTo>
                    <a:pt x="331" y="35"/>
                    <a:pt x="331" y="35"/>
                    <a:pt x="331" y="35"/>
                  </a:cubicBezTo>
                  <a:cubicBezTo>
                    <a:pt x="292" y="33"/>
                    <a:pt x="292" y="33"/>
                    <a:pt x="292" y="33"/>
                  </a:cubicBezTo>
                  <a:moveTo>
                    <a:pt x="531" y="31"/>
                  </a:moveTo>
                  <a:cubicBezTo>
                    <a:pt x="530" y="33"/>
                    <a:pt x="530" y="33"/>
                    <a:pt x="530" y="33"/>
                  </a:cubicBezTo>
                  <a:cubicBezTo>
                    <a:pt x="536" y="33"/>
                    <a:pt x="536" y="33"/>
                    <a:pt x="536" y="33"/>
                  </a:cubicBezTo>
                  <a:cubicBezTo>
                    <a:pt x="538" y="34"/>
                    <a:pt x="538" y="34"/>
                    <a:pt x="538" y="34"/>
                  </a:cubicBezTo>
                  <a:cubicBezTo>
                    <a:pt x="553" y="35"/>
                    <a:pt x="553" y="35"/>
                    <a:pt x="553" y="35"/>
                  </a:cubicBezTo>
                  <a:cubicBezTo>
                    <a:pt x="553" y="34"/>
                    <a:pt x="553" y="34"/>
                    <a:pt x="553" y="34"/>
                  </a:cubicBezTo>
                  <a:cubicBezTo>
                    <a:pt x="553" y="33"/>
                    <a:pt x="553" y="33"/>
                    <a:pt x="553" y="33"/>
                  </a:cubicBezTo>
                  <a:cubicBezTo>
                    <a:pt x="539" y="32"/>
                    <a:pt x="539" y="32"/>
                    <a:pt x="539" y="32"/>
                  </a:cubicBezTo>
                  <a:cubicBezTo>
                    <a:pt x="537" y="32"/>
                    <a:pt x="537" y="32"/>
                    <a:pt x="537" y="32"/>
                  </a:cubicBezTo>
                  <a:cubicBezTo>
                    <a:pt x="531" y="31"/>
                    <a:pt x="531" y="31"/>
                    <a:pt x="531" y="31"/>
                  </a:cubicBezTo>
                  <a:moveTo>
                    <a:pt x="189" y="29"/>
                  </a:moveTo>
                  <a:cubicBezTo>
                    <a:pt x="189" y="30"/>
                    <a:pt x="189" y="30"/>
                    <a:pt x="189" y="31"/>
                  </a:cubicBezTo>
                  <a:cubicBezTo>
                    <a:pt x="290" y="35"/>
                    <a:pt x="290" y="35"/>
                    <a:pt x="290" y="35"/>
                  </a:cubicBezTo>
                  <a:cubicBezTo>
                    <a:pt x="290" y="33"/>
                    <a:pt x="290" y="33"/>
                    <a:pt x="290" y="33"/>
                  </a:cubicBezTo>
                  <a:cubicBezTo>
                    <a:pt x="189" y="29"/>
                    <a:pt x="189" y="29"/>
                    <a:pt x="189" y="29"/>
                  </a:cubicBezTo>
                  <a:moveTo>
                    <a:pt x="488" y="27"/>
                  </a:moveTo>
                  <a:cubicBezTo>
                    <a:pt x="487" y="28"/>
                    <a:pt x="487" y="28"/>
                    <a:pt x="487" y="28"/>
                  </a:cubicBezTo>
                  <a:cubicBezTo>
                    <a:pt x="491" y="29"/>
                    <a:pt x="491" y="29"/>
                    <a:pt x="491" y="29"/>
                  </a:cubicBezTo>
                  <a:cubicBezTo>
                    <a:pt x="495" y="30"/>
                    <a:pt x="495" y="30"/>
                    <a:pt x="495" y="30"/>
                  </a:cubicBezTo>
                  <a:cubicBezTo>
                    <a:pt x="495" y="30"/>
                    <a:pt x="495" y="30"/>
                    <a:pt x="495" y="30"/>
                  </a:cubicBezTo>
                  <a:cubicBezTo>
                    <a:pt x="516" y="32"/>
                    <a:pt x="516" y="32"/>
                    <a:pt x="516" y="32"/>
                  </a:cubicBezTo>
                  <a:cubicBezTo>
                    <a:pt x="518" y="32"/>
                    <a:pt x="518" y="32"/>
                    <a:pt x="518" y="32"/>
                  </a:cubicBezTo>
                  <a:cubicBezTo>
                    <a:pt x="528" y="33"/>
                    <a:pt x="528" y="33"/>
                    <a:pt x="528" y="33"/>
                  </a:cubicBezTo>
                  <a:cubicBezTo>
                    <a:pt x="529" y="31"/>
                    <a:pt x="529" y="31"/>
                    <a:pt x="529" y="31"/>
                  </a:cubicBezTo>
                  <a:cubicBezTo>
                    <a:pt x="518" y="30"/>
                    <a:pt x="518" y="30"/>
                    <a:pt x="518" y="30"/>
                  </a:cubicBezTo>
                  <a:cubicBezTo>
                    <a:pt x="516" y="30"/>
                    <a:pt x="516" y="30"/>
                    <a:pt x="516" y="30"/>
                  </a:cubicBezTo>
                  <a:cubicBezTo>
                    <a:pt x="488" y="27"/>
                    <a:pt x="488" y="27"/>
                    <a:pt x="488" y="27"/>
                  </a:cubicBezTo>
                  <a:moveTo>
                    <a:pt x="482" y="27"/>
                  </a:moveTo>
                  <a:cubicBezTo>
                    <a:pt x="484" y="27"/>
                    <a:pt x="484" y="27"/>
                    <a:pt x="484" y="27"/>
                  </a:cubicBezTo>
                  <a:cubicBezTo>
                    <a:pt x="485" y="27"/>
                    <a:pt x="485" y="27"/>
                    <a:pt x="485" y="27"/>
                  </a:cubicBezTo>
                  <a:cubicBezTo>
                    <a:pt x="482" y="27"/>
                    <a:pt x="482" y="27"/>
                    <a:pt x="482" y="27"/>
                  </a:cubicBezTo>
                  <a:moveTo>
                    <a:pt x="428" y="22"/>
                  </a:moveTo>
                  <a:cubicBezTo>
                    <a:pt x="429" y="23"/>
                    <a:pt x="429" y="23"/>
                    <a:pt x="429" y="23"/>
                  </a:cubicBezTo>
                  <a:cubicBezTo>
                    <a:pt x="430" y="24"/>
                    <a:pt x="430" y="24"/>
                    <a:pt x="430" y="24"/>
                  </a:cubicBezTo>
                  <a:cubicBezTo>
                    <a:pt x="453" y="26"/>
                    <a:pt x="453" y="26"/>
                    <a:pt x="453" y="26"/>
                  </a:cubicBezTo>
                  <a:cubicBezTo>
                    <a:pt x="455" y="26"/>
                    <a:pt x="455" y="26"/>
                    <a:pt x="455" y="26"/>
                  </a:cubicBezTo>
                  <a:cubicBezTo>
                    <a:pt x="482" y="29"/>
                    <a:pt x="482" y="29"/>
                    <a:pt x="482" y="29"/>
                  </a:cubicBezTo>
                  <a:cubicBezTo>
                    <a:pt x="469" y="26"/>
                    <a:pt x="469" y="26"/>
                    <a:pt x="469" y="26"/>
                  </a:cubicBezTo>
                  <a:cubicBezTo>
                    <a:pt x="455" y="24"/>
                    <a:pt x="455" y="24"/>
                    <a:pt x="455" y="24"/>
                  </a:cubicBezTo>
                  <a:cubicBezTo>
                    <a:pt x="453" y="24"/>
                    <a:pt x="453" y="24"/>
                    <a:pt x="453" y="24"/>
                  </a:cubicBezTo>
                  <a:cubicBezTo>
                    <a:pt x="428" y="22"/>
                    <a:pt x="428" y="22"/>
                    <a:pt x="428" y="22"/>
                  </a:cubicBezTo>
                  <a:moveTo>
                    <a:pt x="1" y="21"/>
                  </a:moveTo>
                  <a:cubicBezTo>
                    <a:pt x="1" y="21"/>
                    <a:pt x="1" y="21"/>
                    <a:pt x="1" y="21"/>
                  </a:cubicBezTo>
                  <a:cubicBezTo>
                    <a:pt x="1" y="22"/>
                    <a:pt x="1" y="23"/>
                    <a:pt x="0" y="23"/>
                  </a:cubicBezTo>
                  <a:cubicBezTo>
                    <a:pt x="159" y="30"/>
                    <a:pt x="159" y="30"/>
                    <a:pt x="159" y="30"/>
                  </a:cubicBezTo>
                  <a:cubicBezTo>
                    <a:pt x="159" y="29"/>
                    <a:pt x="159" y="28"/>
                    <a:pt x="159" y="28"/>
                  </a:cubicBezTo>
                  <a:cubicBezTo>
                    <a:pt x="1" y="21"/>
                    <a:pt x="1" y="21"/>
                    <a:pt x="1" y="21"/>
                  </a:cubicBezTo>
                  <a:moveTo>
                    <a:pt x="409" y="20"/>
                  </a:moveTo>
                  <a:cubicBezTo>
                    <a:pt x="410" y="22"/>
                    <a:pt x="410" y="22"/>
                    <a:pt x="410" y="22"/>
                  </a:cubicBezTo>
                  <a:cubicBezTo>
                    <a:pt x="426" y="23"/>
                    <a:pt x="426" y="23"/>
                    <a:pt x="426" y="23"/>
                  </a:cubicBezTo>
                  <a:cubicBezTo>
                    <a:pt x="426" y="23"/>
                    <a:pt x="426" y="23"/>
                    <a:pt x="426" y="23"/>
                  </a:cubicBezTo>
                  <a:cubicBezTo>
                    <a:pt x="428" y="22"/>
                    <a:pt x="428" y="22"/>
                    <a:pt x="428" y="22"/>
                  </a:cubicBezTo>
                  <a:cubicBezTo>
                    <a:pt x="409" y="20"/>
                    <a:pt x="409" y="20"/>
                    <a:pt x="409" y="20"/>
                  </a:cubicBezTo>
                  <a:moveTo>
                    <a:pt x="391" y="19"/>
                  </a:moveTo>
                  <a:cubicBezTo>
                    <a:pt x="393" y="21"/>
                    <a:pt x="393" y="21"/>
                    <a:pt x="393" y="21"/>
                  </a:cubicBezTo>
                  <a:cubicBezTo>
                    <a:pt x="408" y="22"/>
                    <a:pt x="408" y="22"/>
                    <a:pt x="408" y="22"/>
                  </a:cubicBezTo>
                  <a:cubicBezTo>
                    <a:pt x="407" y="20"/>
                    <a:pt x="407" y="20"/>
                    <a:pt x="407" y="20"/>
                  </a:cubicBezTo>
                  <a:cubicBezTo>
                    <a:pt x="391" y="19"/>
                    <a:pt x="391" y="19"/>
                    <a:pt x="391" y="19"/>
                  </a:cubicBezTo>
                  <a:moveTo>
                    <a:pt x="333" y="13"/>
                  </a:moveTo>
                  <a:cubicBezTo>
                    <a:pt x="333" y="15"/>
                    <a:pt x="333" y="15"/>
                    <a:pt x="333" y="15"/>
                  </a:cubicBezTo>
                  <a:cubicBezTo>
                    <a:pt x="390" y="20"/>
                    <a:pt x="390" y="20"/>
                    <a:pt x="390" y="20"/>
                  </a:cubicBezTo>
                  <a:cubicBezTo>
                    <a:pt x="389" y="18"/>
                    <a:pt x="389" y="18"/>
                    <a:pt x="389" y="18"/>
                  </a:cubicBezTo>
                  <a:cubicBezTo>
                    <a:pt x="333" y="13"/>
                    <a:pt x="333" y="13"/>
                    <a:pt x="333" y="13"/>
                  </a:cubicBezTo>
                  <a:moveTo>
                    <a:pt x="292" y="10"/>
                  </a:moveTo>
                  <a:cubicBezTo>
                    <a:pt x="292" y="11"/>
                    <a:pt x="292" y="11"/>
                    <a:pt x="292" y="11"/>
                  </a:cubicBezTo>
                  <a:cubicBezTo>
                    <a:pt x="331" y="15"/>
                    <a:pt x="331" y="15"/>
                    <a:pt x="331" y="15"/>
                  </a:cubicBezTo>
                  <a:cubicBezTo>
                    <a:pt x="331" y="13"/>
                    <a:pt x="331" y="13"/>
                    <a:pt x="331" y="13"/>
                  </a:cubicBezTo>
                  <a:cubicBezTo>
                    <a:pt x="292" y="10"/>
                    <a:pt x="292" y="10"/>
                    <a:pt x="292" y="10"/>
                  </a:cubicBezTo>
                  <a:moveTo>
                    <a:pt x="176" y="2"/>
                  </a:moveTo>
                  <a:cubicBezTo>
                    <a:pt x="0" y="17"/>
                    <a:pt x="0" y="17"/>
                    <a:pt x="0" y="17"/>
                  </a:cubicBezTo>
                  <a:cubicBezTo>
                    <a:pt x="0" y="18"/>
                    <a:pt x="0" y="19"/>
                    <a:pt x="0" y="19"/>
                  </a:cubicBezTo>
                  <a:cubicBezTo>
                    <a:pt x="176" y="4"/>
                    <a:pt x="176" y="4"/>
                    <a:pt x="176" y="4"/>
                  </a:cubicBezTo>
                  <a:cubicBezTo>
                    <a:pt x="176" y="2"/>
                    <a:pt x="176" y="2"/>
                    <a:pt x="176" y="2"/>
                  </a:cubicBezTo>
                  <a:moveTo>
                    <a:pt x="192" y="0"/>
                  </a:moveTo>
                  <a:cubicBezTo>
                    <a:pt x="192" y="1"/>
                    <a:pt x="192" y="1"/>
                    <a:pt x="192" y="1"/>
                  </a:cubicBezTo>
                  <a:cubicBezTo>
                    <a:pt x="177" y="2"/>
                    <a:pt x="177" y="2"/>
                    <a:pt x="177" y="2"/>
                  </a:cubicBezTo>
                  <a:cubicBezTo>
                    <a:pt x="177" y="4"/>
                    <a:pt x="177" y="4"/>
                    <a:pt x="177" y="4"/>
                  </a:cubicBezTo>
                  <a:cubicBezTo>
                    <a:pt x="192" y="2"/>
                    <a:pt x="192" y="2"/>
                    <a:pt x="192" y="2"/>
                  </a:cubicBezTo>
                  <a:cubicBezTo>
                    <a:pt x="290" y="11"/>
                    <a:pt x="290" y="11"/>
                    <a:pt x="290" y="11"/>
                  </a:cubicBezTo>
                  <a:cubicBezTo>
                    <a:pt x="290" y="9"/>
                    <a:pt x="290" y="9"/>
                    <a:pt x="290" y="9"/>
                  </a:cubicBezTo>
                  <a:cubicBezTo>
                    <a:pt x="192" y="1"/>
                    <a:pt x="192" y="1"/>
                    <a:pt x="192" y="1"/>
                  </a:cubicBezTo>
                  <a:cubicBezTo>
                    <a:pt x="192" y="0"/>
                    <a:pt x="192" y="0"/>
                    <a:pt x="19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5" name="Freeform 45"/>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close/>
                  <a:moveTo>
                    <a:pt x="296" y="216"/>
                  </a:moveTo>
                  <a:lnTo>
                    <a:pt x="296" y="220"/>
                  </a:lnTo>
                  <a:lnTo>
                    <a:pt x="346" y="256"/>
                  </a:lnTo>
                  <a:lnTo>
                    <a:pt x="294" y="251"/>
                  </a:lnTo>
                  <a:lnTo>
                    <a:pt x="294" y="256"/>
                  </a:lnTo>
                  <a:lnTo>
                    <a:pt x="343" y="261"/>
                  </a:lnTo>
                  <a:lnTo>
                    <a:pt x="360" y="263"/>
                  </a:lnTo>
                  <a:lnTo>
                    <a:pt x="348" y="254"/>
                  </a:lnTo>
                  <a:lnTo>
                    <a:pt x="296" y="216"/>
                  </a:lnTo>
                  <a:close/>
                  <a:moveTo>
                    <a:pt x="291" y="213"/>
                  </a:moveTo>
                  <a:lnTo>
                    <a:pt x="289" y="216"/>
                  </a:lnTo>
                  <a:lnTo>
                    <a:pt x="291" y="218"/>
                  </a:lnTo>
                  <a:lnTo>
                    <a:pt x="291" y="213"/>
                  </a:lnTo>
                  <a:lnTo>
                    <a:pt x="291" y="213"/>
                  </a:lnTo>
                  <a:close/>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close/>
                  <a:moveTo>
                    <a:pt x="251" y="182"/>
                  </a:moveTo>
                  <a:lnTo>
                    <a:pt x="246" y="185"/>
                  </a:lnTo>
                  <a:lnTo>
                    <a:pt x="284" y="213"/>
                  </a:lnTo>
                  <a:lnTo>
                    <a:pt x="289" y="211"/>
                  </a:lnTo>
                  <a:lnTo>
                    <a:pt x="251" y="182"/>
                  </a:lnTo>
                  <a:close/>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close/>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close/>
                  <a:moveTo>
                    <a:pt x="45" y="92"/>
                  </a:moveTo>
                  <a:lnTo>
                    <a:pt x="40" y="95"/>
                  </a:lnTo>
                  <a:lnTo>
                    <a:pt x="43" y="99"/>
                  </a:lnTo>
                  <a:lnTo>
                    <a:pt x="45" y="104"/>
                  </a:lnTo>
                  <a:lnTo>
                    <a:pt x="59" y="140"/>
                  </a:lnTo>
                  <a:lnTo>
                    <a:pt x="59" y="128"/>
                  </a:lnTo>
                  <a:lnTo>
                    <a:pt x="47" y="99"/>
                  </a:lnTo>
                  <a:lnTo>
                    <a:pt x="45" y="92"/>
                  </a:lnTo>
                  <a:lnTo>
                    <a:pt x="45" y="92"/>
                  </a:lnTo>
                  <a:close/>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close/>
                  <a:moveTo>
                    <a:pt x="76" y="54"/>
                  </a:moveTo>
                  <a:lnTo>
                    <a:pt x="73" y="57"/>
                  </a:lnTo>
                  <a:lnTo>
                    <a:pt x="73" y="59"/>
                  </a:lnTo>
                  <a:lnTo>
                    <a:pt x="95" y="73"/>
                  </a:lnTo>
                  <a:lnTo>
                    <a:pt x="97" y="71"/>
                  </a:lnTo>
                  <a:lnTo>
                    <a:pt x="76" y="54"/>
                  </a:lnTo>
                  <a:close/>
                  <a:moveTo>
                    <a:pt x="24" y="47"/>
                  </a:moveTo>
                  <a:lnTo>
                    <a:pt x="21" y="49"/>
                  </a:lnTo>
                  <a:lnTo>
                    <a:pt x="38" y="92"/>
                  </a:lnTo>
                  <a:lnTo>
                    <a:pt x="43" y="87"/>
                  </a:lnTo>
                  <a:lnTo>
                    <a:pt x="26" y="47"/>
                  </a:lnTo>
                  <a:lnTo>
                    <a:pt x="24" y="47"/>
                  </a:lnTo>
                  <a:close/>
                  <a:moveTo>
                    <a:pt x="64" y="45"/>
                  </a:moveTo>
                  <a:lnTo>
                    <a:pt x="64" y="52"/>
                  </a:lnTo>
                  <a:lnTo>
                    <a:pt x="66" y="52"/>
                  </a:lnTo>
                  <a:lnTo>
                    <a:pt x="69" y="54"/>
                  </a:lnTo>
                  <a:lnTo>
                    <a:pt x="69" y="54"/>
                  </a:lnTo>
                  <a:lnTo>
                    <a:pt x="69" y="49"/>
                  </a:lnTo>
                  <a:lnTo>
                    <a:pt x="69" y="49"/>
                  </a:lnTo>
                  <a:lnTo>
                    <a:pt x="66" y="47"/>
                  </a:lnTo>
                  <a:lnTo>
                    <a:pt x="64" y="45"/>
                  </a:lnTo>
                  <a:close/>
                  <a:moveTo>
                    <a:pt x="45" y="33"/>
                  </a:moveTo>
                  <a:lnTo>
                    <a:pt x="43" y="35"/>
                  </a:lnTo>
                  <a:lnTo>
                    <a:pt x="54" y="42"/>
                  </a:lnTo>
                  <a:lnTo>
                    <a:pt x="59" y="47"/>
                  </a:lnTo>
                  <a:lnTo>
                    <a:pt x="59" y="42"/>
                  </a:lnTo>
                  <a:lnTo>
                    <a:pt x="45" y="33"/>
                  </a:lnTo>
                  <a:close/>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6" name="Freeform 46"/>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moveTo>
                    <a:pt x="296" y="216"/>
                  </a:moveTo>
                  <a:lnTo>
                    <a:pt x="296" y="220"/>
                  </a:lnTo>
                  <a:lnTo>
                    <a:pt x="346" y="256"/>
                  </a:lnTo>
                  <a:lnTo>
                    <a:pt x="294" y="251"/>
                  </a:lnTo>
                  <a:lnTo>
                    <a:pt x="294" y="256"/>
                  </a:lnTo>
                  <a:lnTo>
                    <a:pt x="343" y="261"/>
                  </a:lnTo>
                  <a:lnTo>
                    <a:pt x="360" y="263"/>
                  </a:lnTo>
                  <a:lnTo>
                    <a:pt x="348" y="254"/>
                  </a:lnTo>
                  <a:lnTo>
                    <a:pt x="296" y="216"/>
                  </a:lnTo>
                  <a:moveTo>
                    <a:pt x="291" y="213"/>
                  </a:moveTo>
                  <a:lnTo>
                    <a:pt x="289" y="216"/>
                  </a:lnTo>
                  <a:lnTo>
                    <a:pt x="291" y="218"/>
                  </a:lnTo>
                  <a:lnTo>
                    <a:pt x="291" y="213"/>
                  </a:lnTo>
                  <a:lnTo>
                    <a:pt x="291" y="213"/>
                  </a:lnTo>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moveTo>
                    <a:pt x="251" y="182"/>
                  </a:moveTo>
                  <a:lnTo>
                    <a:pt x="246" y="185"/>
                  </a:lnTo>
                  <a:lnTo>
                    <a:pt x="284" y="213"/>
                  </a:lnTo>
                  <a:lnTo>
                    <a:pt x="289" y="211"/>
                  </a:lnTo>
                  <a:lnTo>
                    <a:pt x="251" y="182"/>
                  </a:lnTo>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moveTo>
                    <a:pt x="45" y="92"/>
                  </a:moveTo>
                  <a:lnTo>
                    <a:pt x="40" y="95"/>
                  </a:lnTo>
                  <a:lnTo>
                    <a:pt x="43" y="99"/>
                  </a:lnTo>
                  <a:lnTo>
                    <a:pt x="45" y="104"/>
                  </a:lnTo>
                  <a:lnTo>
                    <a:pt x="59" y="140"/>
                  </a:lnTo>
                  <a:lnTo>
                    <a:pt x="59" y="128"/>
                  </a:lnTo>
                  <a:lnTo>
                    <a:pt x="47" y="99"/>
                  </a:lnTo>
                  <a:lnTo>
                    <a:pt x="45" y="92"/>
                  </a:lnTo>
                  <a:lnTo>
                    <a:pt x="45" y="92"/>
                  </a:lnTo>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moveTo>
                    <a:pt x="76" y="54"/>
                  </a:moveTo>
                  <a:lnTo>
                    <a:pt x="73" y="57"/>
                  </a:lnTo>
                  <a:lnTo>
                    <a:pt x="73" y="59"/>
                  </a:lnTo>
                  <a:lnTo>
                    <a:pt x="95" y="73"/>
                  </a:lnTo>
                  <a:lnTo>
                    <a:pt x="97" y="71"/>
                  </a:lnTo>
                  <a:lnTo>
                    <a:pt x="76" y="54"/>
                  </a:lnTo>
                  <a:moveTo>
                    <a:pt x="24" y="47"/>
                  </a:moveTo>
                  <a:lnTo>
                    <a:pt x="21" y="49"/>
                  </a:lnTo>
                  <a:lnTo>
                    <a:pt x="38" y="92"/>
                  </a:lnTo>
                  <a:lnTo>
                    <a:pt x="43" y="87"/>
                  </a:lnTo>
                  <a:lnTo>
                    <a:pt x="26" y="47"/>
                  </a:lnTo>
                  <a:lnTo>
                    <a:pt x="24" y="47"/>
                  </a:lnTo>
                  <a:moveTo>
                    <a:pt x="64" y="45"/>
                  </a:moveTo>
                  <a:lnTo>
                    <a:pt x="64" y="52"/>
                  </a:lnTo>
                  <a:lnTo>
                    <a:pt x="66" y="52"/>
                  </a:lnTo>
                  <a:lnTo>
                    <a:pt x="69" y="54"/>
                  </a:lnTo>
                  <a:lnTo>
                    <a:pt x="69" y="54"/>
                  </a:lnTo>
                  <a:lnTo>
                    <a:pt x="69" y="49"/>
                  </a:lnTo>
                  <a:lnTo>
                    <a:pt x="69" y="49"/>
                  </a:lnTo>
                  <a:lnTo>
                    <a:pt x="66" y="47"/>
                  </a:lnTo>
                  <a:lnTo>
                    <a:pt x="64" y="45"/>
                  </a:lnTo>
                  <a:moveTo>
                    <a:pt x="45" y="33"/>
                  </a:moveTo>
                  <a:lnTo>
                    <a:pt x="43" y="35"/>
                  </a:lnTo>
                  <a:lnTo>
                    <a:pt x="54" y="42"/>
                  </a:lnTo>
                  <a:lnTo>
                    <a:pt x="59" y="47"/>
                  </a:lnTo>
                  <a:lnTo>
                    <a:pt x="59" y="42"/>
                  </a:lnTo>
                  <a:lnTo>
                    <a:pt x="45" y="33"/>
                  </a:lnTo>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7" name="Freeform 47"/>
            <p:cNvSpPr>
              <a:spLocks noEditPoints="1"/>
            </p:cNvSpPr>
            <p:nvPr/>
          </p:nvSpPr>
          <p:spPr bwMode="auto">
            <a:xfrm>
              <a:off x="7777993" y="2862466"/>
              <a:ext cx="706685" cy="1551615"/>
            </a:xfrm>
            <a:custGeom>
              <a:avLst/>
              <a:gdLst>
                <a:gd name="T0" fmla="*/ 68 w 167"/>
                <a:gd name="T1" fmla="*/ 355 h 402"/>
                <a:gd name="T2" fmla="*/ 69 w 167"/>
                <a:gd name="T3" fmla="*/ 353 h 402"/>
                <a:gd name="T4" fmla="*/ 144 w 167"/>
                <a:gd name="T5" fmla="*/ 395 h 402"/>
                <a:gd name="T6" fmla="*/ 38 w 167"/>
                <a:gd name="T7" fmla="*/ 234 h 402"/>
                <a:gd name="T8" fmla="*/ 29 w 167"/>
                <a:gd name="T9" fmla="*/ 248 h 402"/>
                <a:gd name="T10" fmla="*/ 0 w 167"/>
                <a:gd name="T11" fmla="*/ 303 h 402"/>
                <a:gd name="T12" fmla="*/ 14 w 167"/>
                <a:gd name="T13" fmla="*/ 315 h 402"/>
                <a:gd name="T14" fmla="*/ 14 w 167"/>
                <a:gd name="T15" fmla="*/ 313 h 402"/>
                <a:gd name="T16" fmla="*/ 16 w 167"/>
                <a:gd name="T17" fmla="*/ 278 h 402"/>
                <a:gd name="T18" fmla="*/ 34 w 167"/>
                <a:gd name="T19" fmla="*/ 243 h 402"/>
                <a:gd name="T20" fmla="*/ 153 w 167"/>
                <a:gd name="T21" fmla="*/ 228 h 402"/>
                <a:gd name="T22" fmla="*/ 151 w 167"/>
                <a:gd name="T23" fmla="*/ 260 h 402"/>
                <a:gd name="T24" fmla="*/ 147 w 167"/>
                <a:gd name="T25" fmla="*/ 333 h 402"/>
                <a:gd name="T26" fmla="*/ 153 w 167"/>
                <a:gd name="T27" fmla="*/ 261 h 402"/>
                <a:gd name="T28" fmla="*/ 155 w 167"/>
                <a:gd name="T29" fmla="*/ 231 h 402"/>
                <a:gd name="T30" fmla="*/ 42 w 167"/>
                <a:gd name="T31" fmla="*/ 223 h 402"/>
                <a:gd name="T32" fmla="*/ 156 w 167"/>
                <a:gd name="T33" fmla="*/ 212 h 402"/>
                <a:gd name="T34" fmla="*/ 155 w 167"/>
                <a:gd name="T35" fmla="*/ 222 h 402"/>
                <a:gd name="T36" fmla="*/ 55 w 167"/>
                <a:gd name="T37" fmla="*/ 199 h 402"/>
                <a:gd name="T38" fmla="*/ 45 w 167"/>
                <a:gd name="T39" fmla="*/ 221 h 402"/>
                <a:gd name="T40" fmla="*/ 55 w 167"/>
                <a:gd name="T41" fmla="*/ 198 h 402"/>
                <a:gd name="T42" fmla="*/ 154 w 167"/>
                <a:gd name="T43" fmla="*/ 211 h 402"/>
                <a:gd name="T44" fmla="*/ 157 w 167"/>
                <a:gd name="T45" fmla="*/ 190 h 402"/>
                <a:gd name="T46" fmla="*/ 57 w 167"/>
                <a:gd name="T47" fmla="*/ 199 h 402"/>
                <a:gd name="T48" fmla="*/ 61 w 167"/>
                <a:gd name="T49" fmla="*/ 187 h 402"/>
                <a:gd name="T50" fmla="*/ 161 w 167"/>
                <a:gd name="T51" fmla="*/ 78 h 402"/>
                <a:gd name="T52" fmla="*/ 161 w 167"/>
                <a:gd name="T53" fmla="*/ 92 h 402"/>
                <a:gd name="T54" fmla="*/ 160 w 167"/>
                <a:gd name="T55" fmla="*/ 105 h 402"/>
                <a:gd name="T56" fmla="*/ 157 w 167"/>
                <a:gd name="T57" fmla="*/ 155 h 402"/>
                <a:gd name="T58" fmla="*/ 155 w 167"/>
                <a:gd name="T59" fmla="*/ 188 h 402"/>
                <a:gd name="T60" fmla="*/ 158 w 167"/>
                <a:gd name="T61" fmla="*/ 165 h 402"/>
                <a:gd name="T62" fmla="*/ 160 w 167"/>
                <a:gd name="T63" fmla="*/ 136 h 402"/>
                <a:gd name="T64" fmla="*/ 162 w 167"/>
                <a:gd name="T65" fmla="*/ 98 h 402"/>
                <a:gd name="T66" fmla="*/ 163 w 167"/>
                <a:gd name="T67" fmla="*/ 82 h 402"/>
                <a:gd name="T68" fmla="*/ 164 w 167"/>
                <a:gd name="T69" fmla="*/ 73 h 402"/>
                <a:gd name="T70" fmla="*/ 163 w 167"/>
                <a:gd name="T71" fmla="*/ 51 h 402"/>
                <a:gd name="T72" fmla="*/ 167 w 167"/>
                <a:gd name="T73" fmla="*/ 3 h 402"/>
                <a:gd name="T74" fmla="*/ 166 w 167"/>
                <a:gd name="T75" fmla="*/ 36 h 402"/>
                <a:gd name="T76" fmla="*/ 133 w 167"/>
                <a:gd name="T77" fmla="*/ 49 h 402"/>
                <a:gd name="T78" fmla="*/ 126 w 167"/>
                <a:gd name="T79" fmla="*/ 63 h 402"/>
                <a:gd name="T80" fmla="*/ 103 w 167"/>
                <a:gd name="T81" fmla="*/ 108 h 402"/>
                <a:gd name="T82" fmla="*/ 92 w 167"/>
                <a:gd name="T83" fmla="*/ 128 h 402"/>
                <a:gd name="T84" fmla="*/ 71 w 167"/>
                <a:gd name="T85" fmla="*/ 168 h 402"/>
                <a:gd name="T86" fmla="*/ 72 w 167"/>
                <a:gd name="T87" fmla="*/ 171 h 402"/>
                <a:gd name="T88" fmla="*/ 93 w 167"/>
                <a:gd name="T89" fmla="*/ 129 h 402"/>
                <a:gd name="T90" fmla="*/ 118 w 167"/>
                <a:gd name="T91" fmla="*/ 82 h 402"/>
                <a:gd name="T92" fmla="*/ 133 w 167"/>
                <a:gd name="T93" fmla="*/ 53 h 402"/>
                <a:gd name="T94" fmla="*/ 160 w 167"/>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7" h="402">
                  <a:moveTo>
                    <a:pt x="59" y="346"/>
                  </a:moveTo>
                  <a:cubicBezTo>
                    <a:pt x="59" y="346"/>
                    <a:pt x="58" y="346"/>
                    <a:pt x="57" y="347"/>
                  </a:cubicBezTo>
                  <a:cubicBezTo>
                    <a:pt x="67" y="354"/>
                    <a:pt x="67" y="354"/>
                    <a:pt x="67" y="354"/>
                  </a:cubicBezTo>
                  <a:cubicBezTo>
                    <a:pt x="68" y="355"/>
                    <a:pt x="68" y="355"/>
                    <a:pt x="68" y="355"/>
                  </a:cubicBezTo>
                  <a:cubicBezTo>
                    <a:pt x="133" y="402"/>
                    <a:pt x="133" y="402"/>
                    <a:pt x="133" y="402"/>
                  </a:cubicBezTo>
                  <a:cubicBezTo>
                    <a:pt x="134" y="402"/>
                    <a:pt x="134" y="401"/>
                    <a:pt x="134" y="401"/>
                  </a:cubicBezTo>
                  <a:cubicBezTo>
                    <a:pt x="70" y="354"/>
                    <a:pt x="70" y="354"/>
                    <a:pt x="70" y="354"/>
                  </a:cubicBezTo>
                  <a:cubicBezTo>
                    <a:pt x="69" y="353"/>
                    <a:pt x="69" y="353"/>
                    <a:pt x="69" y="353"/>
                  </a:cubicBezTo>
                  <a:cubicBezTo>
                    <a:pt x="59" y="346"/>
                    <a:pt x="59" y="346"/>
                    <a:pt x="59" y="346"/>
                  </a:cubicBezTo>
                  <a:moveTo>
                    <a:pt x="149" y="335"/>
                  </a:moveTo>
                  <a:cubicBezTo>
                    <a:pt x="147" y="335"/>
                    <a:pt x="147" y="335"/>
                    <a:pt x="147" y="335"/>
                  </a:cubicBezTo>
                  <a:cubicBezTo>
                    <a:pt x="144" y="395"/>
                    <a:pt x="144" y="395"/>
                    <a:pt x="144" y="395"/>
                  </a:cubicBezTo>
                  <a:cubicBezTo>
                    <a:pt x="144" y="395"/>
                    <a:pt x="145" y="395"/>
                    <a:pt x="145" y="395"/>
                  </a:cubicBezTo>
                  <a:cubicBezTo>
                    <a:pt x="145" y="395"/>
                    <a:pt x="146" y="395"/>
                    <a:pt x="146" y="395"/>
                  </a:cubicBezTo>
                  <a:cubicBezTo>
                    <a:pt x="149" y="335"/>
                    <a:pt x="149" y="335"/>
                    <a:pt x="149" y="335"/>
                  </a:cubicBezTo>
                  <a:moveTo>
                    <a:pt x="38" y="234"/>
                  </a:moveTo>
                  <a:cubicBezTo>
                    <a:pt x="37" y="235"/>
                    <a:pt x="37" y="235"/>
                    <a:pt x="37" y="235"/>
                  </a:cubicBezTo>
                  <a:cubicBezTo>
                    <a:pt x="35" y="238"/>
                    <a:pt x="35" y="238"/>
                    <a:pt x="35" y="238"/>
                  </a:cubicBezTo>
                  <a:cubicBezTo>
                    <a:pt x="31" y="245"/>
                    <a:pt x="31" y="245"/>
                    <a:pt x="31" y="245"/>
                  </a:cubicBezTo>
                  <a:cubicBezTo>
                    <a:pt x="29" y="248"/>
                    <a:pt x="29" y="248"/>
                    <a:pt x="29" y="248"/>
                  </a:cubicBezTo>
                  <a:cubicBezTo>
                    <a:pt x="17" y="272"/>
                    <a:pt x="17" y="272"/>
                    <a:pt x="17" y="272"/>
                  </a:cubicBezTo>
                  <a:cubicBezTo>
                    <a:pt x="16" y="274"/>
                    <a:pt x="16" y="274"/>
                    <a:pt x="16" y="274"/>
                  </a:cubicBezTo>
                  <a:cubicBezTo>
                    <a:pt x="14" y="277"/>
                    <a:pt x="14" y="277"/>
                    <a:pt x="14" y="277"/>
                  </a:cubicBezTo>
                  <a:cubicBezTo>
                    <a:pt x="0" y="303"/>
                    <a:pt x="0" y="303"/>
                    <a:pt x="0" y="303"/>
                  </a:cubicBezTo>
                  <a:cubicBezTo>
                    <a:pt x="0" y="305"/>
                    <a:pt x="0" y="305"/>
                    <a:pt x="0" y="305"/>
                  </a:cubicBezTo>
                  <a:cubicBezTo>
                    <a:pt x="1" y="305"/>
                    <a:pt x="1" y="305"/>
                    <a:pt x="1" y="305"/>
                  </a:cubicBezTo>
                  <a:cubicBezTo>
                    <a:pt x="12" y="313"/>
                    <a:pt x="12" y="313"/>
                    <a:pt x="12" y="313"/>
                  </a:cubicBezTo>
                  <a:cubicBezTo>
                    <a:pt x="14" y="315"/>
                    <a:pt x="14" y="315"/>
                    <a:pt x="14" y="315"/>
                  </a:cubicBezTo>
                  <a:cubicBezTo>
                    <a:pt x="43" y="336"/>
                    <a:pt x="43" y="336"/>
                    <a:pt x="43" y="336"/>
                  </a:cubicBezTo>
                  <a:cubicBezTo>
                    <a:pt x="43" y="335"/>
                    <a:pt x="43" y="335"/>
                    <a:pt x="43" y="334"/>
                  </a:cubicBezTo>
                  <a:cubicBezTo>
                    <a:pt x="43" y="334"/>
                    <a:pt x="43" y="334"/>
                    <a:pt x="43" y="334"/>
                  </a:cubicBezTo>
                  <a:cubicBezTo>
                    <a:pt x="14" y="313"/>
                    <a:pt x="14" y="313"/>
                    <a:pt x="14" y="313"/>
                  </a:cubicBezTo>
                  <a:cubicBezTo>
                    <a:pt x="12" y="311"/>
                    <a:pt x="12" y="311"/>
                    <a:pt x="12" y="311"/>
                  </a:cubicBezTo>
                  <a:cubicBezTo>
                    <a:pt x="2" y="304"/>
                    <a:pt x="2" y="304"/>
                    <a:pt x="2" y="304"/>
                  </a:cubicBezTo>
                  <a:cubicBezTo>
                    <a:pt x="14" y="282"/>
                    <a:pt x="14" y="282"/>
                    <a:pt x="14" y="282"/>
                  </a:cubicBezTo>
                  <a:cubicBezTo>
                    <a:pt x="16" y="278"/>
                    <a:pt x="16" y="278"/>
                    <a:pt x="16" y="278"/>
                  </a:cubicBezTo>
                  <a:cubicBezTo>
                    <a:pt x="18" y="273"/>
                    <a:pt x="18" y="273"/>
                    <a:pt x="18" y="273"/>
                  </a:cubicBezTo>
                  <a:cubicBezTo>
                    <a:pt x="19" y="272"/>
                    <a:pt x="19" y="272"/>
                    <a:pt x="19" y="272"/>
                  </a:cubicBezTo>
                  <a:cubicBezTo>
                    <a:pt x="32" y="246"/>
                    <a:pt x="32" y="246"/>
                    <a:pt x="32" y="246"/>
                  </a:cubicBezTo>
                  <a:cubicBezTo>
                    <a:pt x="34" y="243"/>
                    <a:pt x="34" y="243"/>
                    <a:pt x="34" y="243"/>
                  </a:cubicBezTo>
                  <a:cubicBezTo>
                    <a:pt x="38" y="234"/>
                    <a:pt x="38" y="234"/>
                    <a:pt x="38" y="234"/>
                  </a:cubicBezTo>
                  <a:moveTo>
                    <a:pt x="155" y="225"/>
                  </a:moveTo>
                  <a:cubicBezTo>
                    <a:pt x="153" y="227"/>
                    <a:pt x="153" y="227"/>
                    <a:pt x="153" y="227"/>
                  </a:cubicBezTo>
                  <a:cubicBezTo>
                    <a:pt x="153" y="228"/>
                    <a:pt x="153" y="228"/>
                    <a:pt x="153" y="228"/>
                  </a:cubicBezTo>
                  <a:cubicBezTo>
                    <a:pt x="153" y="230"/>
                    <a:pt x="153" y="230"/>
                    <a:pt x="153" y="230"/>
                  </a:cubicBezTo>
                  <a:cubicBezTo>
                    <a:pt x="152" y="244"/>
                    <a:pt x="152" y="244"/>
                    <a:pt x="152" y="244"/>
                  </a:cubicBezTo>
                  <a:cubicBezTo>
                    <a:pt x="152" y="246"/>
                    <a:pt x="152" y="246"/>
                    <a:pt x="152" y="246"/>
                  </a:cubicBezTo>
                  <a:cubicBezTo>
                    <a:pt x="151" y="260"/>
                    <a:pt x="151" y="260"/>
                    <a:pt x="151" y="260"/>
                  </a:cubicBezTo>
                  <a:cubicBezTo>
                    <a:pt x="151" y="262"/>
                    <a:pt x="151" y="262"/>
                    <a:pt x="151" y="262"/>
                  </a:cubicBezTo>
                  <a:cubicBezTo>
                    <a:pt x="149" y="301"/>
                    <a:pt x="149" y="301"/>
                    <a:pt x="149" y="301"/>
                  </a:cubicBezTo>
                  <a:cubicBezTo>
                    <a:pt x="149" y="303"/>
                    <a:pt x="149" y="303"/>
                    <a:pt x="149" y="303"/>
                  </a:cubicBezTo>
                  <a:cubicBezTo>
                    <a:pt x="147" y="333"/>
                    <a:pt x="147" y="333"/>
                    <a:pt x="147" y="333"/>
                  </a:cubicBezTo>
                  <a:cubicBezTo>
                    <a:pt x="149" y="333"/>
                    <a:pt x="149" y="333"/>
                    <a:pt x="149" y="333"/>
                  </a:cubicBezTo>
                  <a:cubicBezTo>
                    <a:pt x="151" y="302"/>
                    <a:pt x="151" y="302"/>
                    <a:pt x="151" y="302"/>
                  </a:cubicBezTo>
                  <a:cubicBezTo>
                    <a:pt x="151" y="300"/>
                    <a:pt x="151" y="300"/>
                    <a:pt x="151" y="300"/>
                  </a:cubicBezTo>
                  <a:cubicBezTo>
                    <a:pt x="153" y="261"/>
                    <a:pt x="153" y="261"/>
                    <a:pt x="153" y="261"/>
                  </a:cubicBezTo>
                  <a:cubicBezTo>
                    <a:pt x="153" y="260"/>
                    <a:pt x="153" y="260"/>
                    <a:pt x="153" y="260"/>
                  </a:cubicBezTo>
                  <a:cubicBezTo>
                    <a:pt x="154" y="246"/>
                    <a:pt x="154" y="246"/>
                    <a:pt x="154" y="246"/>
                  </a:cubicBezTo>
                  <a:cubicBezTo>
                    <a:pt x="154" y="244"/>
                    <a:pt x="154" y="244"/>
                    <a:pt x="154" y="244"/>
                  </a:cubicBezTo>
                  <a:cubicBezTo>
                    <a:pt x="155" y="231"/>
                    <a:pt x="155" y="231"/>
                    <a:pt x="155" y="231"/>
                  </a:cubicBezTo>
                  <a:cubicBezTo>
                    <a:pt x="155" y="229"/>
                    <a:pt x="155" y="229"/>
                    <a:pt x="155" y="229"/>
                  </a:cubicBezTo>
                  <a:cubicBezTo>
                    <a:pt x="155" y="225"/>
                    <a:pt x="155" y="225"/>
                    <a:pt x="155" y="225"/>
                  </a:cubicBezTo>
                  <a:moveTo>
                    <a:pt x="44" y="223"/>
                  </a:moveTo>
                  <a:cubicBezTo>
                    <a:pt x="42" y="223"/>
                    <a:pt x="42" y="223"/>
                    <a:pt x="42" y="223"/>
                  </a:cubicBezTo>
                  <a:cubicBezTo>
                    <a:pt x="37" y="233"/>
                    <a:pt x="37" y="233"/>
                    <a:pt x="37" y="233"/>
                  </a:cubicBezTo>
                  <a:cubicBezTo>
                    <a:pt x="41" y="230"/>
                    <a:pt x="41" y="230"/>
                    <a:pt x="41" y="230"/>
                  </a:cubicBezTo>
                  <a:cubicBezTo>
                    <a:pt x="44" y="223"/>
                    <a:pt x="44" y="223"/>
                    <a:pt x="44" y="223"/>
                  </a:cubicBezTo>
                  <a:moveTo>
                    <a:pt x="156" y="212"/>
                  </a:moveTo>
                  <a:cubicBezTo>
                    <a:pt x="154" y="213"/>
                    <a:pt x="154" y="213"/>
                    <a:pt x="154" y="213"/>
                  </a:cubicBezTo>
                  <a:cubicBezTo>
                    <a:pt x="154" y="213"/>
                    <a:pt x="154" y="213"/>
                    <a:pt x="154" y="213"/>
                  </a:cubicBezTo>
                  <a:cubicBezTo>
                    <a:pt x="153" y="225"/>
                    <a:pt x="153" y="225"/>
                    <a:pt x="153" y="225"/>
                  </a:cubicBezTo>
                  <a:cubicBezTo>
                    <a:pt x="155" y="222"/>
                    <a:pt x="155" y="222"/>
                    <a:pt x="155" y="222"/>
                  </a:cubicBezTo>
                  <a:cubicBezTo>
                    <a:pt x="156" y="214"/>
                    <a:pt x="156" y="214"/>
                    <a:pt x="156" y="214"/>
                  </a:cubicBezTo>
                  <a:cubicBezTo>
                    <a:pt x="156" y="212"/>
                    <a:pt x="156" y="212"/>
                    <a:pt x="156" y="212"/>
                  </a:cubicBezTo>
                  <a:moveTo>
                    <a:pt x="55" y="198"/>
                  </a:moveTo>
                  <a:cubicBezTo>
                    <a:pt x="55" y="199"/>
                    <a:pt x="55" y="199"/>
                    <a:pt x="55" y="199"/>
                  </a:cubicBezTo>
                  <a:cubicBezTo>
                    <a:pt x="50" y="207"/>
                    <a:pt x="50" y="207"/>
                    <a:pt x="50" y="207"/>
                  </a:cubicBezTo>
                  <a:cubicBezTo>
                    <a:pt x="50" y="209"/>
                    <a:pt x="50" y="209"/>
                    <a:pt x="50" y="209"/>
                  </a:cubicBezTo>
                  <a:cubicBezTo>
                    <a:pt x="43" y="221"/>
                    <a:pt x="43" y="221"/>
                    <a:pt x="43" y="221"/>
                  </a:cubicBezTo>
                  <a:cubicBezTo>
                    <a:pt x="45" y="221"/>
                    <a:pt x="45" y="221"/>
                    <a:pt x="45" y="221"/>
                  </a:cubicBezTo>
                  <a:cubicBezTo>
                    <a:pt x="52" y="209"/>
                    <a:pt x="52" y="209"/>
                    <a:pt x="52" y="209"/>
                  </a:cubicBezTo>
                  <a:cubicBezTo>
                    <a:pt x="52" y="208"/>
                    <a:pt x="52" y="208"/>
                    <a:pt x="52" y="208"/>
                  </a:cubicBezTo>
                  <a:cubicBezTo>
                    <a:pt x="55" y="202"/>
                    <a:pt x="55" y="202"/>
                    <a:pt x="55" y="202"/>
                  </a:cubicBezTo>
                  <a:cubicBezTo>
                    <a:pt x="55" y="198"/>
                    <a:pt x="55" y="198"/>
                    <a:pt x="55" y="198"/>
                  </a:cubicBezTo>
                  <a:moveTo>
                    <a:pt x="155" y="190"/>
                  </a:moveTo>
                  <a:cubicBezTo>
                    <a:pt x="154" y="206"/>
                    <a:pt x="154" y="206"/>
                    <a:pt x="154" y="206"/>
                  </a:cubicBezTo>
                  <a:cubicBezTo>
                    <a:pt x="154" y="208"/>
                    <a:pt x="154" y="208"/>
                    <a:pt x="154" y="208"/>
                  </a:cubicBezTo>
                  <a:cubicBezTo>
                    <a:pt x="154" y="211"/>
                    <a:pt x="154" y="211"/>
                    <a:pt x="154" y="211"/>
                  </a:cubicBezTo>
                  <a:cubicBezTo>
                    <a:pt x="156" y="210"/>
                    <a:pt x="156" y="210"/>
                    <a:pt x="156" y="210"/>
                  </a:cubicBezTo>
                  <a:cubicBezTo>
                    <a:pt x="156" y="208"/>
                    <a:pt x="156" y="208"/>
                    <a:pt x="156" y="208"/>
                  </a:cubicBezTo>
                  <a:cubicBezTo>
                    <a:pt x="156" y="206"/>
                    <a:pt x="156" y="206"/>
                    <a:pt x="156" y="206"/>
                  </a:cubicBezTo>
                  <a:cubicBezTo>
                    <a:pt x="157" y="190"/>
                    <a:pt x="157" y="190"/>
                    <a:pt x="157" y="190"/>
                  </a:cubicBezTo>
                  <a:cubicBezTo>
                    <a:pt x="155" y="190"/>
                    <a:pt x="155" y="190"/>
                    <a:pt x="155" y="190"/>
                  </a:cubicBezTo>
                  <a:moveTo>
                    <a:pt x="61" y="187"/>
                  </a:moveTo>
                  <a:cubicBezTo>
                    <a:pt x="57" y="195"/>
                    <a:pt x="57" y="195"/>
                    <a:pt x="57" y="195"/>
                  </a:cubicBezTo>
                  <a:cubicBezTo>
                    <a:pt x="57" y="199"/>
                    <a:pt x="57" y="199"/>
                    <a:pt x="57" y="199"/>
                  </a:cubicBezTo>
                  <a:cubicBezTo>
                    <a:pt x="57" y="198"/>
                    <a:pt x="57" y="198"/>
                    <a:pt x="57" y="198"/>
                  </a:cubicBezTo>
                  <a:cubicBezTo>
                    <a:pt x="58" y="197"/>
                    <a:pt x="58" y="197"/>
                    <a:pt x="58" y="197"/>
                  </a:cubicBezTo>
                  <a:cubicBezTo>
                    <a:pt x="62" y="190"/>
                    <a:pt x="62" y="190"/>
                    <a:pt x="62" y="190"/>
                  </a:cubicBezTo>
                  <a:cubicBezTo>
                    <a:pt x="61" y="187"/>
                    <a:pt x="61" y="187"/>
                    <a:pt x="61" y="187"/>
                  </a:cubicBezTo>
                  <a:moveTo>
                    <a:pt x="162" y="68"/>
                  </a:moveTo>
                  <a:cubicBezTo>
                    <a:pt x="162" y="72"/>
                    <a:pt x="162" y="72"/>
                    <a:pt x="162" y="72"/>
                  </a:cubicBezTo>
                  <a:cubicBezTo>
                    <a:pt x="162" y="74"/>
                    <a:pt x="162" y="74"/>
                    <a:pt x="162" y="74"/>
                  </a:cubicBezTo>
                  <a:cubicBezTo>
                    <a:pt x="161" y="78"/>
                    <a:pt x="161" y="78"/>
                    <a:pt x="161" y="78"/>
                  </a:cubicBezTo>
                  <a:cubicBezTo>
                    <a:pt x="161" y="80"/>
                    <a:pt x="161" y="80"/>
                    <a:pt x="161" y="80"/>
                  </a:cubicBezTo>
                  <a:cubicBezTo>
                    <a:pt x="161" y="81"/>
                    <a:pt x="161" y="81"/>
                    <a:pt x="161" y="81"/>
                  </a:cubicBezTo>
                  <a:cubicBezTo>
                    <a:pt x="161" y="84"/>
                    <a:pt x="161" y="84"/>
                    <a:pt x="161" y="84"/>
                  </a:cubicBezTo>
                  <a:cubicBezTo>
                    <a:pt x="161" y="92"/>
                    <a:pt x="161" y="92"/>
                    <a:pt x="161" y="92"/>
                  </a:cubicBezTo>
                  <a:cubicBezTo>
                    <a:pt x="161" y="94"/>
                    <a:pt x="161" y="94"/>
                    <a:pt x="161" y="94"/>
                  </a:cubicBezTo>
                  <a:cubicBezTo>
                    <a:pt x="160" y="97"/>
                    <a:pt x="160" y="97"/>
                    <a:pt x="160" y="97"/>
                  </a:cubicBezTo>
                  <a:cubicBezTo>
                    <a:pt x="160" y="103"/>
                    <a:pt x="160" y="103"/>
                    <a:pt x="160" y="103"/>
                  </a:cubicBezTo>
                  <a:cubicBezTo>
                    <a:pt x="160" y="105"/>
                    <a:pt x="160" y="105"/>
                    <a:pt x="160" y="105"/>
                  </a:cubicBezTo>
                  <a:cubicBezTo>
                    <a:pt x="158" y="134"/>
                    <a:pt x="158" y="134"/>
                    <a:pt x="158" y="134"/>
                  </a:cubicBezTo>
                  <a:cubicBezTo>
                    <a:pt x="158" y="135"/>
                    <a:pt x="158" y="135"/>
                    <a:pt x="158" y="135"/>
                  </a:cubicBezTo>
                  <a:cubicBezTo>
                    <a:pt x="157" y="153"/>
                    <a:pt x="157" y="153"/>
                    <a:pt x="157" y="153"/>
                  </a:cubicBezTo>
                  <a:cubicBezTo>
                    <a:pt x="157" y="155"/>
                    <a:pt x="157" y="155"/>
                    <a:pt x="157" y="155"/>
                  </a:cubicBezTo>
                  <a:cubicBezTo>
                    <a:pt x="157" y="164"/>
                    <a:pt x="157" y="164"/>
                    <a:pt x="157" y="164"/>
                  </a:cubicBezTo>
                  <a:cubicBezTo>
                    <a:pt x="157" y="166"/>
                    <a:pt x="157" y="166"/>
                    <a:pt x="157" y="166"/>
                  </a:cubicBezTo>
                  <a:cubicBezTo>
                    <a:pt x="157" y="167"/>
                    <a:pt x="157" y="167"/>
                    <a:pt x="157" y="167"/>
                  </a:cubicBezTo>
                  <a:cubicBezTo>
                    <a:pt x="155" y="188"/>
                    <a:pt x="155" y="188"/>
                    <a:pt x="155" y="188"/>
                  </a:cubicBezTo>
                  <a:cubicBezTo>
                    <a:pt x="157" y="188"/>
                    <a:pt x="157" y="188"/>
                    <a:pt x="157" y="188"/>
                  </a:cubicBezTo>
                  <a:cubicBezTo>
                    <a:pt x="158" y="167"/>
                    <a:pt x="158" y="167"/>
                    <a:pt x="158" y="167"/>
                  </a:cubicBezTo>
                  <a:cubicBezTo>
                    <a:pt x="158" y="165"/>
                    <a:pt x="158" y="165"/>
                    <a:pt x="158" y="165"/>
                  </a:cubicBezTo>
                  <a:cubicBezTo>
                    <a:pt x="158" y="165"/>
                    <a:pt x="158" y="165"/>
                    <a:pt x="158" y="165"/>
                  </a:cubicBezTo>
                  <a:cubicBezTo>
                    <a:pt x="159" y="163"/>
                    <a:pt x="159" y="163"/>
                    <a:pt x="159" y="163"/>
                  </a:cubicBezTo>
                  <a:cubicBezTo>
                    <a:pt x="159" y="157"/>
                    <a:pt x="159" y="157"/>
                    <a:pt x="159" y="157"/>
                  </a:cubicBezTo>
                  <a:cubicBezTo>
                    <a:pt x="159" y="155"/>
                    <a:pt x="159" y="155"/>
                    <a:pt x="159" y="155"/>
                  </a:cubicBezTo>
                  <a:cubicBezTo>
                    <a:pt x="160" y="136"/>
                    <a:pt x="160" y="136"/>
                    <a:pt x="160" y="136"/>
                  </a:cubicBezTo>
                  <a:cubicBezTo>
                    <a:pt x="160" y="134"/>
                    <a:pt x="160" y="134"/>
                    <a:pt x="160" y="134"/>
                  </a:cubicBezTo>
                  <a:cubicBezTo>
                    <a:pt x="162" y="104"/>
                    <a:pt x="162" y="104"/>
                    <a:pt x="162" y="104"/>
                  </a:cubicBezTo>
                  <a:cubicBezTo>
                    <a:pt x="162" y="103"/>
                    <a:pt x="162" y="103"/>
                    <a:pt x="162" y="103"/>
                  </a:cubicBezTo>
                  <a:cubicBezTo>
                    <a:pt x="162" y="98"/>
                    <a:pt x="162" y="98"/>
                    <a:pt x="162" y="98"/>
                  </a:cubicBezTo>
                  <a:cubicBezTo>
                    <a:pt x="162" y="96"/>
                    <a:pt x="162" y="96"/>
                    <a:pt x="162" y="96"/>
                  </a:cubicBezTo>
                  <a:cubicBezTo>
                    <a:pt x="162" y="93"/>
                    <a:pt x="162" y="93"/>
                    <a:pt x="162" y="93"/>
                  </a:cubicBezTo>
                  <a:cubicBezTo>
                    <a:pt x="163" y="88"/>
                    <a:pt x="163" y="88"/>
                    <a:pt x="163" y="88"/>
                  </a:cubicBezTo>
                  <a:cubicBezTo>
                    <a:pt x="163" y="82"/>
                    <a:pt x="163" y="82"/>
                    <a:pt x="163" y="82"/>
                  </a:cubicBezTo>
                  <a:cubicBezTo>
                    <a:pt x="163" y="79"/>
                    <a:pt x="163" y="79"/>
                    <a:pt x="163" y="79"/>
                  </a:cubicBezTo>
                  <a:cubicBezTo>
                    <a:pt x="163" y="79"/>
                    <a:pt x="163" y="79"/>
                    <a:pt x="163" y="79"/>
                  </a:cubicBezTo>
                  <a:cubicBezTo>
                    <a:pt x="163" y="75"/>
                    <a:pt x="163" y="75"/>
                    <a:pt x="163" y="75"/>
                  </a:cubicBezTo>
                  <a:cubicBezTo>
                    <a:pt x="164" y="73"/>
                    <a:pt x="164" y="73"/>
                    <a:pt x="164" y="73"/>
                  </a:cubicBezTo>
                  <a:cubicBezTo>
                    <a:pt x="164" y="72"/>
                    <a:pt x="164" y="72"/>
                    <a:pt x="164" y="72"/>
                  </a:cubicBezTo>
                  <a:cubicBezTo>
                    <a:pt x="162" y="68"/>
                    <a:pt x="162" y="68"/>
                    <a:pt x="162" y="68"/>
                  </a:cubicBezTo>
                  <a:moveTo>
                    <a:pt x="165" y="49"/>
                  </a:moveTo>
                  <a:cubicBezTo>
                    <a:pt x="164" y="50"/>
                    <a:pt x="164" y="50"/>
                    <a:pt x="163" y="51"/>
                  </a:cubicBezTo>
                  <a:cubicBezTo>
                    <a:pt x="162" y="63"/>
                    <a:pt x="162" y="63"/>
                    <a:pt x="162" y="63"/>
                  </a:cubicBezTo>
                  <a:cubicBezTo>
                    <a:pt x="164" y="67"/>
                    <a:pt x="164" y="67"/>
                    <a:pt x="164" y="67"/>
                  </a:cubicBezTo>
                  <a:cubicBezTo>
                    <a:pt x="165" y="49"/>
                    <a:pt x="165" y="49"/>
                    <a:pt x="165" y="49"/>
                  </a:cubicBezTo>
                  <a:moveTo>
                    <a:pt x="167" y="3"/>
                  </a:moveTo>
                  <a:cubicBezTo>
                    <a:pt x="167" y="3"/>
                    <a:pt x="167" y="3"/>
                    <a:pt x="166" y="3"/>
                  </a:cubicBezTo>
                  <a:cubicBezTo>
                    <a:pt x="166" y="3"/>
                    <a:pt x="166" y="3"/>
                    <a:pt x="166" y="3"/>
                  </a:cubicBezTo>
                  <a:cubicBezTo>
                    <a:pt x="164" y="34"/>
                    <a:pt x="164" y="34"/>
                    <a:pt x="164" y="34"/>
                  </a:cubicBezTo>
                  <a:cubicBezTo>
                    <a:pt x="165" y="34"/>
                    <a:pt x="165" y="35"/>
                    <a:pt x="166" y="36"/>
                  </a:cubicBezTo>
                  <a:cubicBezTo>
                    <a:pt x="167" y="3"/>
                    <a:pt x="167" y="3"/>
                    <a:pt x="167" y="3"/>
                  </a:cubicBezTo>
                  <a:moveTo>
                    <a:pt x="159" y="0"/>
                  </a:moveTo>
                  <a:cubicBezTo>
                    <a:pt x="134" y="48"/>
                    <a:pt x="134" y="48"/>
                    <a:pt x="134" y="48"/>
                  </a:cubicBezTo>
                  <a:cubicBezTo>
                    <a:pt x="133" y="49"/>
                    <a:pt x="133" y="49"/>
                    <a:pt x="133" y="49"/>
                  </a:cubicBezTo>
                  <a:cubicBezTo>
                    <a:pt x="133" y="50"/>
                    <a:pt x="133" y="50"/>
                    <a:pt x="133" y="50"/>
                  </a:cubicBezTo>
                  <a:cubicBezTo>
                    <a:pt x="132" y="52"/>
                    <a:pt x="132" y="52"/>
                    <a:pt x="132" y="52"/>
                  </a:cubicBezTo>
                  <a:cubicBezTo>
                    <a:pt x="127" y="62"/>
                    <a:pt x="127" y="62"/>
                    <a:pt x="127" y="62"/>
                  </a:cubicBezTo>
                  <a:cubicBezTo>
                    <a:pt x="126" y="63"/>
                    <a:pt x="126" y="63"/>
                    <a:pt x="126" y="63"/>
                  </a:cubicBezTo>
                  <a:cubicBezTo>
                    <a:pt x="120" y="75"/>
                    <a:pt x="120" y="75"/>
                    <a:pt x="120" y="75"/>
                  </a:cubicBezTo>
                  <a:cubicBezTo>
                    <a:pt x="118" y="78"/>
                    <a:pt x="118" y="78"/>
                    <a:pt x="118" y="78"/>
                  </a:cubicBezTo>
                  <a:cubicBezTo>
                    <a:pt x="104" y="106"/>
                    <a:pt x="104" y="106"/>
                    <a:pt x="104" y="106"/>
                  </a:cubicBezTo>
                  <a:cubicBezTo>
                    <a:pt x="103" y="108"/>
                    <a:pt x="103" y="108"/>
                    <a:pt x="103" y="108"/>
                  </a:cubicBezTo>
                  <a:cubicBezTo>
                    <a:pt x="98" y="117"/>
                    <a:pt x="98" y="117"/>
                    <a:pt x="98" y="117"/>
                  </a:cubicBezTo>
                  <a:cubicBezTo>
                    <a:pt x="99" y="117"/>
                    <a:pt x="99" y="117"/>
                    <a:pt x="99" y="117"/>
                  </a:cubicBezTo>
                  <a:cubicBezTo>
                    <a:pt x="97" y="119"/>
                    <a:pt x="97" y="119"/>
                    <a:pt x="97" y="119"/>
                  </a:cubicBezTo>
                  <a:cubicBezTo>
                    <a:pt x="92" y="128"/>
                    <a:pt x="92" y="128"/>
                    <a:pt x="92" y="128"/>
                  </a:cubicBezTo>
                  <a:cubicBezTo>
                    <a:pt x="91" y="129"/>
                    <a:pt x="91" y="129"/>
                    <a:pt x="91" y="129"/>
                  </a:cubicBezTo>
                  <a:cubicBezTo>
                    <a:pt x="78" y="156"/>
                    <a:pt x="78" y="156"/>
                    <a:pt x="78" y="156"/>
                  </a:cubicBezTo>
                  <a:cubicBezTo>
                    <a:pt x="77" y="157"/>
                    <a:pt x="77" y="157"/>
                    <a:pt x="77" y="157"/>
                  </a:cubicBezTo>
                  <a:cubicBezTo>
                    <a:pt x="71" y="168"/>
                    <a:pt x="71" y="168"/>
                    <a:pt x="71" y="168"/>
                  </a:cubicBezTo>
                  <a:cubicBezTo>
                    <a:pt x="70" y="169"/>
                    <a:pt x="70" y="169"/>
                    <a:pt x="70" y="169"/>
                  </a:cubicBezTo>
                  <a:cubicBezTo>
                    <a:pt x="63" y="184"/>
                    <a:pt x="63" y="184"/>
                    <a:pt x="63" y="184"/>
                  </a:cubicBezTo>
                  <a:cubicBezTo>
                    <a:pt x="63" y="187"/>
                    <a:pt x="63" y="187"/>
                    <a:pt x="63" y="187"/>
                  </a:cubicBezTo>
                  <a:cubicBezTo>
                    <a:pt x="72" y="171"/>
                    <a:pt x="72" y="171"/>
                    <a:pt x="72" y="171"/>
                  </a:cubicBezTo>
                  <a:cubicBezTo>
                    <a:pt x="73" y="169"/>
                    <a:pt x="73" y="169"/>
                    <a:pt x="73" y="169"/>
                  </a:cubicBezTo>
                  <a:cubicBezTo>
                    <a:pt x="78" y="158"/>
                    <a:pt x="78" y="158"/>
                    <a:pt x="78" y="158"/>
                  </a:cubicBezTo>
                  <a:cubicBezTo>
                    <a:pt x="79" y="156"/>
                    <a:pt x="79" y="156"/>
                    <a:pt x="79" y="156"/>
                  </a:cubicBezTo>
                  <a:cubicBezTo>
                    <a:pt x="93" y="129"/>
                    <a:pt x="93" y="129"/>
                    <a:pt x="93" y="129"/>
                  </a:cubicBezTo>
                  <a:cubicBezTo>
                    <a:pt x="94" y="128"/>
                    <a:pt x="94" y="128"/>
                    <a:pt x="94" y="128"/>
                  </a:cubicBezTo>
                  <a:cubicBezTo>
                    <a:pt x="105" y="108"/>
                    <a:pt x="105" y="108"/>
                    <a:pt x="105" y="108"/>
                  </a:cubicBezTo>
                  <a:cubicBezTo>
                    <a:pt x="106" y="106"/>
                    <a:pt x="106" y="106"/>
                    <a:pt x="106" y="106"/>
                  </a:cubicBezTo>
                  <a:cubicBezTo>
                    <a:pt x="118" y="82"/>
                    <a:pt x="118" y="82"/>
                    <a:pt x="118" y="82"/>
                  </a:cubicBezTo>
                  <a:cubicBezTo>
                    <a:pt x="120" y="79"/>
                    <a:pt x="120" y="79"/>
                    <a:pt x="120" y="79"/>
                  </a:cubicBezTo>
                  <a:cubicBezTo>
                    <a:pt x="127" y="65"/>
                    <a:pt x="127" y="65"/>
                    <a:pt x="127" y="65"/>
                  </a:cubicBezTo>
                  <a:cubicBezTo>
                    <a:pt x="128" y="63"/>
                    <a:pt x="128" y="63"/>
                    <a:pt x="128" y="63"/>
                  </a:cubicBezTo>
                  <a:cubicBezTo>
                    <a:pt x="133" y="53"/>
                    <a:pt x="133" y="53"/>
                    <a:pt x="133" y="53"/>
                  </a:cubicBezTo>
                  <a:cubicBezTo>
                    <a:pt x="134" y="51"/>
                    <a:pt x="134" y="51"/>
                    <a:pt x="134" y="51"/>
                  </a:cubicBezTo>
                  <a:cubicBezTo>
                    <a:pt x="135" y="50"/>
                    <a:pt x="135" y="50"/>
                    <a:pt x="135" y="50"/>
                  </a:cubicBezTo>
                  <a:cubicBezTo>
                    <a:pt x="136" y="49"/>
                    <a:pt x="136" y="49"/>
                    <a:pt x="136" y="49"/>
                  </a:cubicBezTo>
                  <a:cubicBezTo>
                    <a:pt x="160" y="1"/>
                    <a:pt x="160" y="1"/>
                    <a:pt x="160" y="1"/>
                  </a:cubicBezTo>
                  <a:cubicBezTo>
                    <a:pt x="160" y="1"/>
                    <a:pt x="159" y="1"/>
                    <a:pt x="15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8" name="Freeform 48"/>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close/>
                  <a:moveTo>
                    <a:pt x="315" y="33"/>
                  </a:moveTo>
                  <a:lnTo>
                    <a:pt x="303" y="36"/>
                  </a:lnTo>
                  <a:lnTo>
                    <a:pt x="299" y="38"/>
                  </a:lnTo>
                  <a:lnTo>
                    <a:pt x="285" y="38"/>
                  </a:lnTo>
                  <a:lnTo>
                    <a:pt x="287" y="43"/>
                  </a:lnTo>
                  <a:lnTo>
                    <a:pt x="296" y="43"/>
                  </a:lnTo>
                  <a:lnTo>
                    <a:pt x="301" y="41"/>
                  </a:lnTo>
                  <a:lnTo>
                    <a:pt x="320" y="38"/>
                  </a:lnTo>
                  <a:lnTo>
                    <a:pt x="315" y="33"/>
                  </a:lnTo>
                  <a:close/>
                  <a:moveTo>
                    <a:pt x="315" y="26"/>
                  </a:moveTo>
                  <a:lnTo>
                    <a:pt x="318" y="31"/>
                  </a:lnTo>
                  <a:lnTo>
                    <a:pt x="332" y="31"/>
                  </a:lnTo>
                  <a:lnTo>
                    <a:pt x="320" y="33"/>
                  </a:lnTo>
                  <a:lnTo>
                    <a:pt x="325" y="38"/>
                  </a:lnTo>
                  <a:lnTo>
                    <a:pt x="332" y="36"/>
                  </a:lnTo>
                  <a:lnTo>
                    <a:pt x="365" y="31"/>
                  </a:lnTo>
                  <a:lnTo>
                    <a:pt x="332" y="29"/>
                  </a:lnTo>
                  <a:lnTo>
                    <a:pt x="315" y="26"/>
                  </a:lnTo>
                  <a:close/>
                  <a:moveTo>
                    <a:pt x="277" y="22"/>
                  </a:moveTo>
                  <a:lnTo>
                    <a:pt x="280" y="26"/>
                  </a:lnTo>
                  <a:lnTo>
                    <a:pt x="301" y="29"/>
                  </a:lnTo>
                  <a:lnTo>
                    <a:pt x="306" y="29"/>
                  </a:lnTo>
                  <a:lnTo>
                    <a:pt x="313" y="29"/>
                  </a:lnTo>
                  <a:lnTo>
                    <a:pt x="311" y="24"/>
                  </a:lnTo>
                  <a:lnTo>
                    <a:pt x="308" y="24"/>
                  </a:lnTo>
                  <a:lnTo>
                    <a:pt x="303" y="24"/>
                  </a:lnTo>
                  <a:lnTo>
                    <a:pt x="277" y="22"/>
                  </a:lnTo>
                  <a:close/>
                  <a:moveTo>
                    <a:pt x="221" y="14"/>
                  </a:moveTo>
                  <a:lnTo>
                    <a:pt x="216" y="19"/>
                  </a:lnTo>
                  <a:lnTo>
                    <a:pt x="256" y="24"/>
                  </a:lnTo>
                  <a:lnTo>
                    <a:pt x="263" y="24"/>
                  </a:lnTo>
                  <a:lnTo>
                    <a:pt x="275" y="26"/>
                  </a:lnTo>
                  <a:lnTo>
                    <a:pt x="273" y="22"/>
                  </a:lnTo>
                  <a:lnTo>
                    <a:pt x="258" y="19"/>
                  </a:lnTo>
                  <a:lnTo>
                    <a:pt x="251" y="19"/>
                  </a:lnTo>
                  <a:lnTo>
                    <a:pt x="221" y="14"/>
                  </a:lnTo>
                  <a:close/>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9" name="Freeform 49"/>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moveTo>
                    <a:pt x="315" y="33"/>
                  </a:moveTo>
                  <a:lnTo>
                    <a:pt x="303" y="36"/>
                  </a:lnTo>
                  <a:lnTo>
                    <a:pt x="299" y="38"/>
                  </a:lnTo>
                  <a:lnTo>
                    <a:pt x="285" y="38"/>
                  </a:lnTo>
                  <a:lnTo>
                    <a:pt x="287" y="43"/>
                  </a:lnTo>
                  <a:lnTo>
                    <a:pt x="296" y="43"/>
                  </a:lnTo>
                  <a:lnTo>
                    <a:pt x="301" y="41"/>
                  </a:lnTo>
                  <a:lnTo>
                    <a:pt x="320" y="38"/>
                  </a:lnTo>
                  <a:lnTo>
                    <a:pt x="315" y="33"/>
                  </a:lnTo>
                  <a:moveTo>
                    <a:pt x="315" y="26"/>
                  </a:moveTo>
                  <a:lnTo>
                    <a:pt x="318" y="31"/>
                  </a:lnTo>
                  <a:lnTo>
                    <a:pt x="332" y="31"/>
                  </a:lnTo>
                  <a:lnTo>
                    <a:pt x="320" y="33"/>
                  </a:lnTo>
                  <a:lnTo>
                    <a:pt x="325" y="38"/>
                  </a:lnTo>
                  <a:lnTo>
                    <a:pt x="332" y="36"/>
                  </a:lnTo>
                  <a:lnTo>
                    <a:pt x="365" y="31"/>
                  </a:lnTo>
                  <a:lnTo>
                    <a:pt x="332" y="29"/>
                  </a:lnTo>
                  <a:lnTo>
                    <a:pt x="315" y="26"/>
                  </a:lnTo>
                  <a:moveTo>
                    <a:pt x="277" y="22"/>
                  </a:moveTo>
                  <a:lnTo>
                    <a:pt x="280" y="26"/>
                  </a:lnTo>
                  <a:lnTo>
                    <a:pt x="301" y="29"/>
                  </a:lnTo>
                  <a:lnTo>
                    <a:pt x="306" y="29"/>
                  </a:lnTo>
                  <a:lnTo>
                    <a:pt x="313" y="29"/>
                  </a:lnTo>
                  <a:lnTo>
                    <a:pt x="311" y="24"/>
                  </a:lnTo>
                  <a:lnTo>
                    <a:pt x="308" y="24"/>
                  </a:lnTo>
                  <a:lnTo>
                    <a:pt x="303" y="24"/>
                  </a:lnTo>
                  <a:lnTo>
                    <a:pt x="277" y="22"/>
                  </a:lnTo>
                  <a:moveTo>
                    <a:pt x="221" y="14"/>
                  </a:moveTo>
                  <a:lnTo>
                    <a:pt x="216" y="19"/>
                  </a:lnTo>
                  <a:lnTo>
                    <a:pt x="256" y="24"/>
                  </a:lnTo>
                  <a:lnTo>
                    <a:pt x="263" y="24"/>
                  </a:lnTo>
                  <a:lnTo>
                    <a:pt x="275" y="26"/>
                  </a:lnTo>
                  <a:lnTo>
                    <a:pt x="273" y="22"/>
                  </a:lnTo>
                  <a:lnTo>
                    <a:pt x="258" y="19"/>
                  </a:lnTo>
                  <a:lnTo>
                    <a:pt x="251" y="19"/>
                  </a:lnTo>
                  <a:lnTo>
                    <a:pt x="221" y="14"/>
                  </a:lnTo>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0" name="Freeform 50"/>
            <p:cNvSpPr>
              <a:spLocks noEditPoints="1"/>
            </p:cNvSpPr>
            <p:nvPr/>
          </p:nvSpPr>
          <p:spPr bwMode="auto">
            <a:xfrm>
              <a:off x="8010573" y="3433343"/>
              <a:ext cx="71563" cy="552986"/>
            </a:xfrm>
            <a:custGeom>
              <a:avLst/>
              <a:gdLst>
                <a:gd name="T0" fmla="*/ 5 w 17"/>
                <a:gd name="T1" fmla="*/ 16 h 143"/>
                <a:gd name="T2" fmla="*/ 7 w 17"/>
                <a:gd name="T3" fmla="*/ 42 h 143"/>
                <a:gd name="T4" fmla="*/ 8 w 17"/>
                <a:gd name="T5" fmla="*/ 52 h 143"/>
                <a:gd name="T6" fmla="*/ 8 w 17"/>
                <a:gd name="T7" fmla="*/ 62 h 143"/>
                <a:gd name="T8" fmla="*/ 9 w 17"/>
                <a:gd name="T9" fmla="*/ 70 h 143"/>
                <a:gd name="T10" fmla="*/ 10 w 17"/>
                <a:gd name="T11" fmla="*/ 77 h 143"/>
                <a:gd name="T12" fmla="*/ 13 w 17"/>
                <a:gd name="T13" fmla="*/ 121 h 143"/>
                <a:gd name="T14" fmla="*/ 2 w 17"/>
                <a:gd name="T15" fmla="*/ 141 h 143"/>
                <a:gd name="T16" fmla="*/ 2 w 17"/>
                <a:gd name="T17" fmla="*/ 120 h 143"/>
                <a:gd name="T18" fmla="*/ 2 w 17"/>
                <a:gd name="T19" fmla="*/ 80 h 143"/>
                <a:gd name="T20" fmla="*/ 2 w 17"/>
                <a:gd name="T21" fmla="*/ 60 h 143"/>
                <a:gd name="T22" fmla="*/ 2 w 17"/>
                <a:gd name="T23" fmla="*/ 51 h 143"/>
                <a:gd name="T24" fmla="*/ 2 w 17"/>
                <a:gd name="T25" fmla="*/ 19 h 143"/>
                <a:gd name="T26" fmla="*/ 0 w 17"/>
                <a:gd name="T27" fmla="*/ 21 h 143"/>
                <a:gd name="T28" fmla="*/ 0 w 17"/>
                <a:gd name="T29" fmla="*/ 49 h 143"/>
                <a:gd name="T30" fmla="*/ 0 w 17"/>
                <a:gd name="T31" fmla="*/ 50 h 143"/>
                <a:gd name="T32" fmla="*/ 0 w 17"/>
                <a:gd name="T33" fmla="*/ 60 h 143"/>
                <a:gd name="T34" fmla="*/ 0 w 17"/>
                <a:gd name="T35" fmla="*/ 81 h 143"/>
                <a:gd name="T36" fmla="*/ 0 w 17"/>
                <a:gd name="T37" fmla="*/ 120 h 143"/>
                <a:gd name="T38" fmla="*/ 0 w 17"/>
                <a:gd name="T39" fmla="*/ 141 h 143"/>
                <a:gd name="T40" fmla="*/ 2 w 17"/>
                <a:gd name="T41" fmla="*/ 143 h 143"/>
                <a:gd name="T42" fmla="*/ 17 w 17"/>
                <a:gd name="T43" fmla="*/ 142 h 143"/>
                <a:gd name="T44" fmla="*/ 15 w 17"/>
                <a:gd name="T45" fmla="*/ 121 h 143"/>
                <a:gd name="T46" fmla="*/ 11 w 17"/>
                <a:gd name="T47" fmla="*/ 76 h 143"/>
                <a:gd name="T48" fmla="*/ 11 w 17"/>
                <a:gd name="T49" fmla="*/ 69 h 143"/>
                <a:gd name="T50" fmla="*/ 10 w 17"/>
                <a:gd name="T51" fmla="*/ 60 h 143"/>
                <a:gd name="T52" fmla="*/ 9 w 17"/>
                <a:gd name="T53" fmla="*/ 50 h 143"/>
                <a:gd name="T54" fmla="*/ 8 w 17"/>
                <a:gd name="T55" fmla="*/ 36 h 143"/>
                <a:gd name="T56" fmla="*/ 6 w 17"/>
                <a:gd name="T57" fmla="*/ 14 h 143"/>
                <a:gd name="T58" fmla="*/ 3 w 17"/>
                <a:gd name="T59" fmla="*/ 2 h 143"/>
                <a:gd name="T60" fmla="*/ 4 w 17"/>
                <a:gd name="T61" fmla="*/ 10 h 143"/>
                <a:gd name="T62" fmla="*/ 4 w 17"/>
                <a:gd name="T63" fmla="*/ 13 h 143"/>
                <a:gd name="T64" fmla="*/ 6 w 17"/>
                <a:gd name="T65" fmla="*/ 10 h 143"/>
                <a:gd name="T66" fmla="*/ 6 w 17"/>
                <a:gd name="T67" fmla="*/ 7 h 143"/>
                <a:gd name="T68" fmla="*/ 5 w 17"/>
                <a:gd name="T69" fmla="*/ 1 h 143"/>
                <a:gd name="T70" fmla="*/ 0 w 17"/>
                <a:gd name="T71" fmla="*/ 0 h 143"/>
                <a:gd name="T72" fmla="*/ 0 w 17"/>
                <a:gd name="T73" fmla="*/ 1 h 143"/>
                <a:gd name="T74" fmla="*/ 0 w 17"/>
                <a:gd name="T75" fmla="*/ 10 h 143"/>
                <a:gd name="T76" fmla="*/ 0 w 17"/>
                <a:gd name="T77" fmla="*/ 17 h 143"/>
                <a:gd name="T78" fmla="*/ 2 w 17"/>
                <a:gd name="T79" fmla="*/ 16 h 143"/>
                <a:gd name="T80" fmla="*/ 2 w 17"/>
                <a:gd name="T81" fmla="*/ 12 h 143"/>
                <a:gd name="T82" fmla="*/ 2 w 17"/>
                <a:gd name="T83" fmla="*/ 9 h 143"/>
                <a:gd name="T84" fmla="*/ 2 w 17"/>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143">
                  <a:moveTo>
                    <a:pt x="6" y="14"/>
                  </a:moveTo>
                  <a:cubicBezTo>
                    <a:pt x="5" y="16"/>
                    <a:pt x="5" y="16"/>
                    <a:pt x="5" y="16"/>
                  </a:cubicBezTo>
                  <a:cubicBezTo>
                    <a:pt x="6" y="39"/>
                    <a:pt x="6" y="39"/>
                    <a:pt x="6" y="39"/>
                  </a:cubicBezTo>
                  <a:cubicBezTo>
                    <a:pt x="7" y="42"/>
                    <a:pt x="7" y="42"/>
                    <a:pt x="7" y="42"/>
                  </a:cubicBezTo>
                  <a:cubicBezTo>
                    <a:pt x="7" y="50"/>
                    <a:pt x="7" y="50"/>
                    <a:pt x="7" y="50"/>
                  </a:cubicBezTo>
                  <a:cubicBezTo>
                    <a:pt x="8" y="52"/>
                    <a:pt x="8" y="52"/>
                    <a:pt x="8" y="52"/>
                  </a:cubicBezTo>
                  <a:cubicBezTo>
                    <a:pt x="8" y="60"/>
                    <a:pt x="8" y="60"/>
                    <a:pt x="8" y="60"/>
                  </a:cubicBezTo>
                  <a:cubicBezTo>
                    <a:pt x="8" y="62"/>
                    <a:pt x="8" y="62"/>
                    <a:pt x="8" y="62"/>
                  </a:cubicBezTo>
                  <a:cubicBezTo>
                    <a:pt x="9" y="64"/>
                    <a:pt x="9" y="64"/>
                    <a:pt x="9" y="64"/>
                  </a:cubicBezTo>
                  <a:cubicBezTo>
                    <a:pt x="9" y="70"/>
                    <a:pt x="9" y="70"/>
                    <a:pt x="9" y="70"/>
                  </a:cubicBezTo>
                  <a:cubicBezTo>
                    <a:pt x="9" y="75"/>
                    <a:pt x="9" y="75"/>
                    <a:pt x="9" y="75"/>
                  </a:cubicBezTo>
                  <a:cubicBezTo>
                    <a:pt x="10" y="77"/>
                    <a:pt x="10" y="77"/>
                    <a:pt x="10" y="77"/>
                  </a:cubicBezTo>
                  <a:cubicBezTo>
                    <a:pt x="13" y="119"/>
                    <a:pt x="13" y="119"/>
                    <a:pt x="13" y="119"/>
                  </a:cubicBezTo>
                  <a:cubicBezTo>
                    <a:pt x="13" y="121"/>
                    <a:pt x="13" y="121"/>
                    <a:pt x="13" y="121"/>
                  </a:cubicBezTo>
                  <a:cubicBezTo>
                    <a:pt x="15" y="140"/>
                    <a:pt x="15" y="140"/>
                    <a:pt x="15" y="140"/>
                  </a:cubicBezTo>
                  <a:cubicBezTo>
                    <a:pt x="2" y="141"/>
                    <a:pt x="2" y="141"/>
                    <a:pt x="2" y="141"/>
                  </a:cubicBezTo>
                  <a:cubicBezTo>
                    <a:pt x="2" y="122"/>
                    <a:pt x="2" y="122"/>
                    <a:pt x="2" y="122"/>
                  </a:cubicBezTo>
                  <a:cubicBezTo>
                    <a:pt x="2" y="120"/>
                    <a:pt x="2" y="120"/>
                    <a:pt x="2" y="120"/>
                  </a:cubicBezTo>
                  <a:cubicBezTo>
                    <a:pt x="2" y="82"/>
                    <a:pt x="2" y="82"/>
                    <a:pt x="2" y="82"/>
                  </a:cubicBezTo>
                  <a:cubicBezTo>
                    <a:pt x="2" y="80"/>
                    <a:pt x="2" y="80"/>
                    <a:pt x="2" y="80"/>
                  </a:cubicBezTo>
                  <a:cubicBezTo>
                    <a:pt x="2" y="62"/>
                    <a:pt x="2" y="62"/>
                    <a:pt x="2" y="62"/>
                  </a:cubicBezTo>
                  <a:cubicBezTo>
                    <a:pt x="2" y="60"/>
                    <a:pt x="2" y="60"/>
                    <a:pt x="2" y="60"/>
                  </a:cubicBezTo>
                  <a:cubicBezTo>
                    <a:pt x="2" y="53"/>
                    <a:pt x="2" y="53"/>
                    <a:pt x="2" y="53"/>
                  </a:cubicBezTo>
                  <a:cubicBezTo>
                    <a:pt x="2" y="51"/>
                    <a:pt x="2" y="51"/>
                    <a:pt x="2" y="51"/>
                  </a:cubicBezTo>
                  <a:cubicBezTo>
                    <a:pt x="2" y="47"/>
                    <a:pt x="2" y="47"/>
                    <a:pt x="2" y="47"/>
                  </a:cubicBezTo>
                  <a:cubicBezTo>
                    <a:pt x="2" y="19"/>
                    <a:pt x="2" y="19"/>
                    <a:pt x="2" y="19"/>
                  </a:cubicBezTo>
                  <a:cubicBezTo>
                    <a:pt x="0" y="21"/>
                    <a:pt x="0" y="21"/>
                    <a:pt x="0" y="21"/>
                  </a:cubicBezTo>
                  <a:cubicBezTo>
                    <a:pt x="0" y="21"/>
                    <a:pt x="0" y="21"/>
                    <a:pt x="0" y="21"/>
                  </a:cubicBezTo>
                  <a:cubicBezTo>
                    <a:pt x="0" y="44"/>
                    <a:pt x="0" y="44"/>
                    <a:pt x="0" y="44"/>
                  </a:cubicBezTo>
                  <a:cubicBezTo>
                    <a:pt x="0" y="49"/>
                    <a:pt x="0" y="49"/>
                    <a:pt x="0" y="49"/>
                  </a:cubicBezTo>
                  <a:cubicBezTo>
                    <a:pt x="0" y="49"/>
                    <a:pt x="0" y="49"/>
                    <a:pt x="0" y="49"/>
                  </a:cubicBezTo>
                  <a:cubicBezTo>
                    <a:pt x="0" y="50"/>
                    <a:pt x="0" y="50"/>
                    <a:pt x="0" y="50"/>
                  </a:cubicBezTo>
                  <a:cubicBezTo>
                    <a:pt x="0" y="54"/>
                    <a:pt x="0" y="54"/>
                    <a:pt x="0" y="54"/>
                  </a:cubicBezTo>
                  <a:cubicBezTo>
                    <a:pt x="0" y="60"/>
                    <a:pt x="0" y="60"/>
                    <a:pt x="0" y="60"/>
                  </a:cubicBezTo>
                  <a:cubicBezTo>
                    <a:pt x="0" y="61"/>
                    <a:pt x="0" y="61"/>
                    <a:pt x="0" y="61"/>
                  </a:cubicBezTo>
                  <a:cubicBezTo>
                    <a:pt x="0" y="81"/>
                    <a:pt x="0" y="81"/>
                    <a:pt x="0" y="81"/>
                  </a:cubicBezTo>
                  <a:cubicBezTo>
                    <a:pt x="0" y="84"/>
                    <a:pt x="0" y="84"/>
                    <a:pt x="0" y="84"/>
                  </a:cubicBezTo>
                  <a:cubicBezTo>
                    <a:pt x="0" y="120"/>
                    <a:pt x="0" y="120"/>
                    <a:pt x="0" y="120"/>
                  </a:cubicBezTo>
                  <a:cubicBezTo>
                    <a:pt x="0" y="122"/>
                    <a:pt x="0" y="122"/>
                    <a:pt x="0" y="122"/>
                  </a:cubicBezTo>
                  <a:cubicBezTo>
                    <a:pt x="0" y="141"/>
                    <a:pt x="0" y="141"/>
                    <a:pt x="0" y="141"/>
                  </a:cubicBezTo>
                  <a:cubicBezTo>
                    <a:pt x="0" y="143"/>
                    <a:pt x="0" y="143"/>
                    <a:pt x="0" y="143"/>
                  </a:cubicBezTo>
                  <a:cubicBezTo>
                    <a:pt x="2" y="143"/>
                    <a:pt x="2" y="143"/>
                    <a:pt x="2" y="143"/>
                  </a:cubicBezTo>
                  <a:cubicBezTo>
                    <a:pt x="15" y="142"/>
                    <a:pt x="15" y="142"/>
                    <a:pt x="15" y="142"/>
                  </a:cubicBezTo>
                  <a:cubicBezTo>
                    <a:pt x="17" y="142"/>
                    <a:pt x="17" y="142"/>
                    <a:pt x="17" y="142"/>
                  </a:cubicBezTo>
                  <a:cubicBezTo>
                    <a:pt x="17" y="140"/>
                    <a:pt x="17" y="140"/>
                    <a:pt x="17" y="140"/>
                  </a:cubicBezTo>
                  <a:cubicBezTo>
                    <a:pt x="15" y="121"/>
                    <a:pt x="15" y="121"/>
                    <a:pt x="15" y="121"/>
                  </a:cubicBezTo>
                  <a:cubicBezTo>
                    <a:pt x="15" y="119"/>
                    <a:pt x="15" y="119"/>
                    <a:pt x="15" y="119"/>
                  </a:cubicBezTo>
                  <a:cubicBezTo>
                    <a:pt x="11" y="76"/>
                    <a:pt x="11" y="76"/>
                    <a:pt x="11" y="76"/>
                  </a:cubicBezTo>
                  <a:cubicBezTo>
                    <a:pt x="11" y="75"/>
                    <a:pt x="11" y="75"/>
                    <a:pt x="11" y="75"/>
                  </a:cubicBezTo>
                  <a:cubicBezTo>
                    <a:pt x="11" y="69"/>
                    <a:pt x="11" y="69"/>
                    <a:pt x="11" y="69"/>
                  </a:cubicBezTo>
                  <a:cubicBezTo>
                    <a:pt x="10" y="62"/>
                    <a:pt x="10" y="62"/>
                    <a:pt x="10" y="62"/>
                  </a:cubicBezTo>
                  <a:cubicBezTo>
                    <a:pt x="10" y="60"/>
                    <a:pt x="10" y="60"/>
                    <a:pt x="10" y="60"/>
                  </a:cubicBezTo>
                  <a:cubicBezTo>
                    <a:pt x="9" y="52"/>
                    <a:pt x="9" y="52"/>
                    <a:pt x="9" y="52"/>
                  </a:cubicBezTo>
                  <a:cubicBezTo>
                    <a:pt x="9" y="50"/>
                    <a:pt x="9" y="50"/>
                    <a:pt x="9" y="50"/>
                  </a:cubicBezTo>
                  <a:cubicBezTo>
                    <a:pt x="8" y="39"/>
                    <a:pt x="8" y="39"/>
                    <a:pt x="8" y="39"/>
                  </a:cubicBezTo>
                  <a:cubicBezTo>
                    <a:pt x="8" y="36"/>
                    <a:pt x="8" y="36"/>
                    <a:pt x="8" y="36"/>
                  </a:cubicBezTo>
                  <a:cubicBezTo>
                    <a:pt x="6" y="15"/>
                    <a:pt x="6" y="15"/>
                    <a:pt x="6" y="15"/>
                  </a:cubicBezTo>
                  <a:cubicBezTo>
                    <a:pt x="6" y="14"/>
                    <a:pt x="6" y="14"/>
                    <a:pt x="6" y="14"/>
                  </a:cubicBezTo>
                  <a:moveTo>
                    <a:pt x="3" y="1"/>
                  </a:moveTo>
                  <a:cubicBezTo>
                    <a:pt x="3" y="2"/>
                    <a:pt x="3" y="2"/>
                    <a:pt x="3" y="2"/>
                  </a:cubicBezTo>
                  <a:cubicBezTo>
                    <a:pt x="4" y="9"/>
                    <a:pt x="4" y="9"/>
                    <a:pt x="4" y="9"/>
                  </a:cubicBezTo>
                  <a:cubicBezTo>
                    <a:pt x="4" y="10"/>
                    <a:pt x="4" y="10"/>
                    <a:pt x="4" y="10"/>
                  </a:cubicBezTo>
                  <a:cubicBezTo>
                    <a:pt x="4" y="11"/>
                    <a:pt x="4" y="11"/>
                    <a:pt x="4" y="11"/>
                  </a:cubicBezTo>
                  <a:cubicBezTo>
                    <a:pt x="4" y="13"/>
                    <a:pt x="4" y="13"/>
                    <a:pt x="4" y="13"/>
                  </a:cubicBezTo>
                  <a:cubicBezTo>
                    <a:pt x="6" y="11"/>
                    <a:pt x="6" y="11"/>
                    <a:pt x="6" y="11"/>
                  </a:cubicBezTo>
                  <a:cubicBezTo>
                    <a:pt x="6" y="10"/>
                    <a:pt x="6" y="10"/>
                    <a:pt x="6" y="10"/>
                  </a:cubicBezTo>
                  <a:cubicBezTo>
                    <a:pt x="6" y="10"/>
                    <a:pt x="6" y="10"/>
                    <a:pt x="6" y="10"/>
                  </a:cubicBezTo>
                  <a:cubicBezTo>
                    <a:pt x="6" y="7"/>
                    <a:pt x="6" y="7"/>
                    <a:pt x="6" y="7"/>
                  </a:cubicBezTo>
                  <a:cubicBezTo>
                    <a:pt x="5" y="3"/>
                    <a:pt x="5" y="3"/>
                    <a:pt x="5" y="3"/>
                  </a:cubicBezTo>
                  <a:cubicBezTo>
                    <a:pt x="5" y="1"/>
                    <a:pt x="5" y="1"/>
                    <a:pt x="5" y="1"/>
                  </a:cubicBezTo>
                  <a:cubicBezTo>
                    <a:pt x="4" y="1"/>
                    <a:pt x="4" y="1"/>
                    <a:pt x="3" y="1"/>
                  </a:cubicBezTo>
                  <a:moveTo>
                    <a:pt x="0" y="0"/>
                  </a:moveTo>
                  <a:cubicBezTo>
                    <a:pt x="0" y="0"/>
                    <a:pt x="0" y="0"/>
                    <a:pt x="0" y="0"/>
                  </a:cubicBezTo>
                  <a:cubicBezTo>
                    <a:pt x="0" y="1"/>
                    <a:pt x="0" y="1"/>
                    <a:pt x="0" y="1"/>
                  </a:cubicBezTo>
                  <a:cubicBezTo>
                    <a:pt x="0" y="8"/>
                    <a:pt x="0" y="8"/>
                    <a:pt x="0" y="8"/>
                  </a:cubicBezTo>
                  <a:cubicBezTo>
                    <a:pt x="0" y="10"/>
                    <a:pt x="0" y="10"/>
                    <a:pt x="0" y="10"/>
                  </a:cubicBezTo>
                  <a:cubicBezTo>
                    <a:pt x="0" y="10"/>
                    <a:pt x="0" y="10"/>
                    <a:pt x="0" y="10"/>
                  </a:cubicBezTo>
                  <a:cubicBezTo>
                    <a:pt x="0" y="17"/>
                    <a:pt x="0" y="17"/>
                    <a:pt x="0" y="17"/>
                  </a:cubicBezTo>
                  <a:cubicBezTo>
                    <a:pt x="0" y="18"/>
                    <a:pt x="0" y="18"/>
                    <a:pt x="0" y="18"/>
                  </a:cubicBezTo>
                  <a:cubicBezTo>
                    <a:pt x="2" y="16"/>
                    <a:pt x="2" y="16"/>
                    <a:pt x="2" y="16"/>
                  </a:cubicBezTo>
                  <a:cubicBezTo>
                    <a:pt x="2" y="14"/>
                    <a:pt x="2" y="14"/>
                    <a:pt x="2" y="14"/>
                  </a:cubicBezTo>
                  <a:cubicBezTo>
                    <a:pt x="2" y="12"/>
                    <a:pt x="2" y="12"/>
                    <a:pt x="2" y="12"/>
                  </a:cubicBezTo>
                  <a:cubicBezTo>
                    <a:pt x="2" y="9"/>
                    <a:pt x="2" y="9"/>
                    <a:pt x="2" y="9"/>
                  </a:cubicBezTo>
                  <a:cubicBezTo>
                    <a:pt x="2" y="9"/>
                    <a:pt x="2" y="9"/>
                    <a:pt x="2" y="9"/>
                  </a:cubicBezTo>
                  <a:cubicBezTo>
                    <a:pt x="2" y="1"/>
                    <a:pt x="2" y="1"/>
                    <a:pt x="2" y="1"/>
                  </a:cubicBezTo>
                  <a:cubicBezTo>
                    <a:pt x="2" y="0"/>
                    <a:pt x="2" y="0"/>
                    <a:pt x="2" y="0"/>
                  </a:cubicBezTo>
                  <a:cubicBezTo>
                    <a:pt x="1" y="0"/>
                    <a:pt x="1"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1" name="Freeform 51"/>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close/>
                  <a:moveTo>
                    <a:pt x="5" y="242"/>
                  </a:moveTo>
                  <a:lnTo>
                    <a:pt x="0" y="275"/>
                  </a:lnTo>
                  <a:lnTo>
                    <a:pt x="7" y="285"/>
                  </a:lnTo>
                  <a:lnTo>
                    <a:pt x="9" y="282"/>
                  </a:lnTo>
                  <a:lnTo>
                    <a:pt x="19" y="263"/>
                  </a:lnTo>
                  <a:lnTo>
                    <a:pt x="16" y="259"/>
                  </a:lnTo>
                  <a:lnTo>
                    <a:pt x="5" y="280"/>
                  </a:lnTo>
                  <a:lnTo>
                    <a:pt x="7" y="247"/>
                  </a:lnTo>
                  <a:lnTo>
                    <a:pt x="5" y="242"/>
                  </a:lnTo>
                  <a:close/>
                  <a:moveTo>
                    <a:pt x="40" y="216"/>
                  </a:moveTo>
                  <a:lnTo>
                    <a:pt x="19" y="256"/>
                  </a:lnTo>
                  <a:lnTo>
                    <a:pt x="21" y="259"/>
                  </a:lnTo>
                  <a:lnTo>
                    <a:pt x="45" y="218"/>
                  </a:lnTo>
                  <a:lnTo>
                    <a:pt x="40" y="216"/>
                  </a:lnTo>
                  <a:close/>
                  <a:moveTo>
                    <a:pt x="7" y="202"/>
                  </a:moveTo>
                  <a:lnTo>
                    <a:pt x="7" y="202"/>
                  </a:lnTo>
                  <a:lnTo>
                    <a:pt x="5" y="237"/>
                  </a:lnTo>
                  <a:lnTo>
                    <a:pt x="7" y="242"/>
                  </a:lnTo>
                  <a:lnTo>
                    <a:pt x="12" y="202"/>
                  </a:lnTo>
                  <a:lnTo>
                    <a:pt x="7" y="202"/>
                  </a:lnTo>
                  <a:close/>
                  <a:moveTo>
                    <a:pt x="12" y="197"/>
                  </a:moveTo>
                  <a:lnTo>
                    <a:pt x="9" y="197"/>
                  </a:lnTo>
                  <a:lnTo>
                    <a:pt x="12" y="197"/>
                  </a:lnTo>
                  <a:lnTo>
                    <a:pt x="12" y="197"/>
                  </a:lnTo>
                  <a:close/>
                  <a:moveTo>
                    <a:pt x="16" y="147"/>
                  </a:moveTo>
                  <a:lnTo>
                    <a:pt x="12" y="154"/>
                  </a:lnTo>
                  <a:lnTo>
                    <a:pt x="7" y="195"/>
                  </a:lnTo>
                  <a:lnTo>
                    <a:pt x="12" y="190"/>
                  </a:lnTo>
                  <a:lnTo>
                    <a:pt x="16" y="147"/>
                  </a:lnTo>
                  <a:close/>
                  <a:moveTo>
                    <a:pt x="106" y="107"/>
                  </a:moveTo>
                  <a:lnTo>
                    <a:pt x="95" y="116"/>
                  </a:lnTo>
                  <a:lnTo>
                    <a:pt x="42" y="214"/>
                  </a:lnTo>
                  <a:lnTo>
                    <a:pt x="45" y="214"/>
                  </a:lnTo>
                  <a:lnTo>
                    <a:pt x="106" y="107"/>
                  </a:lnTo>
                  <a:close/>
                  <a:moveTo>
                    <a:pt x="111" y="85"/>
                  </a:moveTo>
                  <a:lnTo>
                    <a:pt x="102" y="102"/>
                  </a:lnTo>
                  <a:lnTo>
                    <a:pt x="113" y="93"/>
                  </a:lnTo>
                  <a:lnTo>
                    <a:pt x="113" y="90"/>
                  </a:lnTo>
                  <a:lnTo>
                    <a:pt x="111" y="85"/>
                  </a:lnTo>
                  <a:close/>
                  <a:moveTo>
                    <a:pt x="113" y="71"/>
                  </a:moveTo>
                  <a:lnTo>
                    <a:pt x="116" y="78"/>
                  </a:lnTo>
                  <a:lnTo>
                    <a:pt x="116" y="78"/>
                  </a:lnTo>
                  <a:lnTo>
                    <a:pt x="116" y="78"/>
                  </a:lnTo>
                  <a:lnTo>
                    <a:pt x="118" y="85"/>
                  </a:lnTo>
                  <a:lnTo>
                    <a:pt x="121" y="81"/>
                  </a:lnTo>
                  <a:lnTo>
                    <a:pt x="123" y="76"/>
                  </a:lnTo>
                  <a:lnTo>
                    <a:pt x="118" y="74"/>
                  </a:lnTo>
                  <a:lnTo>
                    <a:pt x="113" y="71"/>
                  </a:lnTo>
                  <a:close/>
                  <a:moveTo>
                    <a:pt x="21" y="64"/>
                  </a:moveTo>
                  <a:lnTo>
                    <a:pt x="16" y="76"/>
                  </a:lnTo>
                  <a:lnTo>
                    <a:pt x="16" y="90"/>
                  </a:lnTo>
                  <a:lnTo>
                    <a:pt x="14" y="97"/>
                  </a:lnTo>
                  <a:lnTo>
                    <a:pt x="12" y="145"/>
                  </a:lnTo>
                  <a:lnTo>
                    <a:pt x="16" y="140"/>
                  </a:lnTo>
                  <a:lnTo>
                    <a:pt x="19" y="93"/>
                  </a:lnTo>
                  <a:lnTo>
                    <a:pt x="21" y="88"/>
                  </a:lnTo>
                  <a:lnTo>
                    <a:pt x="21" y="64"/>
                  </a:lnTo>
                  <a:close/>
                  <a:moveTo>
                    <a:pt x="87" y="50"/>
                  </a:moveTo>
                  <a:lnTo>
                    <a:pt x="85" y="55"/>
                  </a:lnTo>
                  <a:lnTo>
                    <a:pt x="87" y="57"/>
                  </a:lnTo>
                  <a:lnTo>
                    <a:pt x="109" y="71"/>
                  </a:lnTo>
                  <a:lnTo>
                    <a:pt x="106" y="64"/>
                  </a:lnTo>
                  <a:lnTo>
                    <a:pt x="92" y="55"/>
                  </a:lnTo>
                  <a:lnTo>
                    <a:pt x="90" y="50"/>
                  </a:lnTo>
                  <a:lnTo>
                    <a:pt x="87" y="50"/>
                  </a:lnTo>
                  <a:close/>
                  <a:moveTo>
                    <a:pt x="42" y="14"/>
                  </a:moveTo>
                  <a:lnTo>
                    <a:pt x="42" y="19"/>
                  </a:lnTo>
                  <a:lnTo>
                    <a:pt x="83" y="52"/>
                  </a:lnTo>
                  <a:lnTo>
                    <a:pt x="85" y="47"/>
                  </a:lnTo>
                  <a:lnTo>
                    <a:pt x="42" y="14"/>
                  </a:lnTo>
                  <a:close/>
                  <a:moveTo>
                    <a:pt x="24" y="0"/>
                  </a:moveTo>
                  <a:lnTo>
                    <a:pt x="21" y="7"/>
                  </a:lnTo>
                  <a:lnTo>
                    <a:pt x="19" y="64"/>
                  </a:lnTo>
                  <a:lnTo>
                    <a:pt x="24" y="52"/>
                  </a:lnTo>
                  <a:lnTo>
                    <a:pt x="26" y="7"/>
                  </a:lnTo>
                  <a:lnTo>
                    <a:pt x="38" y="17"/>
                  </a:lnTo>
                  <a:lnTo>
                    <a:pt x="40" y="12"/>
                  </a:lnTo>
                  <a:lnTo>
                    <a:pt x="28" y="5"/>
                  </a:lnTo>
                  <a:lnTo>
                    <a:pt x="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2" name="Freeform 52"/>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moveTo>
                    <a:pt x="5" y="242"/>
                  </a:moveTo>
                  <a:lnTo>
                    <a:pt x="0" y="275"/>
                  </a:lnTo>
                  <a:lnTo>
                    <a:pt x="7" y="285"/>
                  </a:lnTo>
                  <a:lnTo>
                    <a:pt x="9" y="282"/>
                  </a:lnTo>
                  <a:lnTo>
                    <a:pt x="19" y="263"/>
                  </a:lnTo>
                  <a:lnTo>
                    <a:pt x="16" y="259"/>
                  </a:lnTo>
                  <a:lnTo>
                    <a:pt x="5" y="280"/>
                  </a:lnTo>
                  <a:lnTo>
                    <a:pt x="7" y="247"/>
                  </a:lnTo>
                  <a:lnTo>
                    <a:pt x="5" y="242"/>
                  </a:lnTo>
                  <a:moveTo>
                    <a:pt x="40" y="216"/>
                  </a:moveTo>
                  <a:lnTo>
                    <a:pt x="19" y="256"/>
                  </a:lnTo>
                  <a:lnTo>
                    <a:pt x="21" y="259"/>
                  </a:lnTo>
                  <a:lnTo>
                    <a:pt x="45" y="218"/>
                  </a:lnTo>
                  <a:lnTo>
                    <a:pt x="40" y="216"/>
                  </a:lnTo>
                  <a:moveTo>
                    <a:pt x="7" y="202"/>
                  </a:moveTo>
                  <a:lnTo>
                    <a:pt x="7" y="202"/>
                  </a:lnTo>
                  <a:lnTo>
                    <a:pt x="5" y="237"/>
                  </a:lnTo>
                  <a:lnTo>
                    <a:pt x="7" y="242"/>
                  </a:lnTo>
                  <a:lnTo>
                    <a:pt x="12" y="202"/>
                  </a:lnTo>
                  <a:lnTo>
                    <a:pt x="7" y="202"/>
                  </a:lnTo>
                  <a:moveTo>
                    <a:pt x="12" y="197"/>
                  </a:moveTo>
                  <a:lnTo>
                    <a:pt x="9" y="197"/>
                  </a:lnTo>
                  <a:lnTo>
                    <a:pt x="12" y="197"/>
                  </a:lnTo>
                  <a:lnTo>
                    <a:pt x="12" y="197"/>
                  </a:lnTo>
                  <a:moveTo>
                    <a:pt x="16" y="147"/>
                  </a:moveTo>
                  <a:lnTo>
                    <a:pt x="12" y="154"/>
                  </a:lnTo>
                  <a:lnTo>
                    <a:pt x="7" y="195"/>
                  </a:lnTo>
                  <a:lnTo>
                    <a:pt x="12" y="190"/>
                  </a:lnTo>
                  <a:lnTo>
                    <a:pt x="16" y="147"/>
                  </a:lnTo>
                  <a:moveTo>
                    <a:pt x="106" y="107"/>
                  </a:moveTo>
                  <a:lnTo>
                    <a:pt x="95" y="116"/>
                  </a:lnTo>
                  <a:lnTo>
                    <a:pt x="42" y="214"/>
                  </a:lnTo>
                  <a:lnTo>
                    <a:pt x="45" y="214"/>
                  </a:lnTo>
                  <a:lnTo>
                    <a:pt x="106" y="107"/>
                  </a:lnTo>
                  <a:moveTo>
                    <a:pt x="111" y="85"/>
                  </a:moveTo>
                  <a:lnTo>
                    <a:pt x="102" y="102"/>
                  </a:lnTo>
                  <a:lnTo>
                    <a:pt x="113" y="93"/>
                  </a:lnTo>
                  <a:lnTo>
                    <a:pt x="113" y="90"/>
                  </a:lnTo>
                  <a:lnTo>
                    <a:pt x="111" y="85"/>
                  </a:lnTo>
                  <a:moveTo>
                    <a:pt x="113" y="71"/>
                  </a:moveTo>
                  <a:lnTo>
                    <a:pt x="116" y="78"/>
                  </a:lnTo>
                  <a:lnTo>
                    <a:pt x="116" y="78"/>
                  </a:lnTo>
                  <a:lnTo>
                    <a:pt x="116" y="78"/>
                  </a:lnTo>
                  <a:lnTo>
                    <a:pt x="118" y="85"/>
                  </a:lnTo>
                  <a:lnTo>
                    <a:pt x="121" y="81"/>
                  </a:lnTo>
                  <a:lnTo>
                    <a:pt x="123" y="76"/>
                  </a:lnTo>
                  <a:lnTo>
                    <a:pt x="118" y="74"/>
                  </a:lnTo>
                  <a:lnTo>
                    <a:pt x="113" y="71"/>
                  </a:lnTo>
                  <a:moveTo>
                    <a:pt x="21" y="64"/>
                  </a:moveTo>
                  <a:lnTo>
                    <a:pt x="16" y="76"/>
                  </a:lnTo>
                  <a:lnTo>
                    <a:pt x="16" y="90"/>
                  </a:lnTo>
                  <a:lnTo>
                    <a:pt x="14" y="97"/>
                  </a:lnTo>
                  <a:lnTo>
                    <a:pt x="12" y="145"/>
                  </a:lnTo>
                  <a:lnTo>
                    <a:pt x="16" y="140"/>
                  </a:lnTo>
                  <a:lnTo>
                    <a:pt x="19" y="93"/>
                  </a:lnTo>
                  <a:lnTo>
                    <a:pt x="21" y="88"/>
                  </a:lnTo>
                  <a:lnTo>
                    <a:pt x="21" y="64"/>
                  </a:lnTo>
                  <a:moveTo>
                    <a:pt x="87" y="50"/>
                  </a:moveTo>
                  <a:lnTo>
                    <a:pt x="85" y="55"/>
                  </a:lnTo>
                  <a:lnTo>
                    <a:pt x="87" y="57"/>
                  </a:lnTo>
                  <a:lnTo>
                    <a:pt x="109" y="71"/>
                  </a:lnTo>
                  <a:lnTo>
                    <a:pt x="106" y="64"/>
                  </a:lnTo>
                  <a:lnTo>
                    <a:pt x="92" y="55"/>
                  </a:lnTo>
                  <a:lnTo>
                    <a:pt x="90" y="50"/>
                  </a:lnTo>
                  <a:lnTo>
                    <a:pt x="87" y="50"/>
                  </a:lnTo>
                  <a:moveTo>
                    <a:pt x="42" y="14"/>
                  </a:moveTo>
                  <a:lnTo>
                    <a:pt x="42" y="19"/>
                  </a:lnTo>
                  <a:lnTo>
                    <a:pt x="83" y="52"/>
                  </a:lnTo>
                  <a:lnTo>
                    <a:pt x="85" y="47"/>
                  </a:lnTo>
                  <a:lnTo>
                    <a:pt x="42" y="14"/>
                  </a:lnTo>
                  <a:moveTo>
                    <a:pt x="24" y="0"/>
                  </a:moveTo>
                  <a:lnTo>
                    <a:pt x="21" y="7"/>
                  </a:lnTo>
                  <a:lnTo>
                    <a:pt x="19" y="64"/>
                  </a:lnTo>
                  <a:lnTo>
                    <a:pt x="24" y="52"/>
                  </a:lnTo>
                  <a:lnTo>
                    <a:pt x="26" y="7"/>
                  </a:lnTo>
                  <a:lnTo>
                    <a:pt x="38" y="17"/>
                  </a:lnTo>
                  <a:lnTo>
                    <a:pt x="40" y="12"/>
                  </a:lnTo>
                  <a:lnTo>
                    <a:pt x="28" y="5"/>
                  </a:lnTo>
                  <a:lnTo>
                    <a:pt x="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3" name="Freeform 53"/>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close/>
                  <a:moveTo>
                    <a:pt x="7" y="223"/>
                  </a:moveTo>
                  <a:lnTo>
                    <a:pt x="73" y="275"/>
                  </a:lnTo>
                  <a:lnTo>
                    <a:pt x="73" y="271"/>
                  </a:lnTo>
                  <a:lnTo>
                    <a:pt x="23" y="233"/>
                  </a:lnTo>
                  <a:lnTo>
                    <a:pt x="7" y="223"/>
                  </a:lnTo>
                  <a:close/>
                  <a:moveTo>
                    <a:pt x="144" y="176"/>
                  </a:moveTo>
                  <a:lnTo>
                    <a:pt x="113" y="247"/>
                  </a:lnTo>
                  <a:lnTo>
                    <a:pt x="116" y="254"/>
                  </a:lnTo>
                  <a:lnTo>
                    <a:pt x="146" y="180"/>
                  </a:lnTo>
                  <a:lnTo>
                    <a:pt x="144" y="176"/>
                  </a:lnTo>
                  <a:close/>
                  <a:moveTo>
                    <a:pt x="78" y="142"/>
                  </a:moveTo>
                  <a:lnTo>
                    <a:pt x="59" y="159"/>
                  </a:lnTo>
                  <a:lnTo>
                    <a:pt x="56" y="164"/>
                  </a:lnTo>
                  <a:lnTo>
                    <a:pt x="2" y="214"/>
                  </a:lnTo>
                  <a:lnTo>
                    <a:pt x="0" y="216"/>
                  </a:lnTo>
                  <a:lnTo>
                    <a:pt x="9" y="221"/>
                  </a:lnTo>
                  <a:lnTo>
                    <a:pt x="4" y="218"/>
                  </a:lnTo>
                  <a:lnTo>
                    <a:pt x="56" y="169"/>
                  </a:lnTo>
                  <a:lnTo>
                    <a:pt x="61" y="164"/>
                  </a:lnTo>
                  <a:lnTo>
                    <a:pt x="80" y="145"/>
                  </a:lnTo>
                  <a:lnTo>
                    <a:pt x="78" y="142"/>
                  </a:lnTo>
                  <a:close/>
                  <a:moveTo>
                    <a:pt x="123" y="100"/>
                  </a:moveTo>
                  <a:lnTo>
                    <a:pt x="82" y="138"/>
                  </a:lnTo>
                  <a:lnTo>
                    <a:pt x="82" y="142"/>
                  </a:lnTo>
                  <a:lnTo>
                    <a:pt x="125" y="102"/>
                  </a:lnTo>
                  <a:lnTo>
                    <a:pt x="123" y="100"/>
                  </a:lnTo>
                  <a:close/>
                  <a:moveTo>
                    <a:pt x="213" y="19"/>
                  </a:moveTo>
                  <a:lnTo>
                    <a:pt x="213" y="19"/>
                  </a:lnTo>
                  <a:lnTo>
                    <a:pt x="213" y="19"/>
                  </a:lnTo>
                  <a:close/>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4" name="Freeform 54"/>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moveTo>
                    <a:pt x="7" y="223"/>
                  </a:moveTo>
                  <a:lnTo>
                    <a:pt x="73" y="275"/>
                  </a:lnTo>
                  <a:lnTo>
                    <a:pt x="73" y="271"/>
                  </a:lnTo>
                  <a:lnTo>
                    <a:pt x="23" y="233"/>
                  </a:lnTo>
                  <a:lnTo>
                    <a:pt x="7" y="223"/>
                  </a:lnTo>
                  <a:moveTo>
                    <a:pt x="144" y="176"/>
                  </a:moveTo>
                  <a:lnTo>
                    <a:pt x="113" y="247"/>
                  </a:lnTo>
                  <a:lnTo>
                    <a:pt x="116" y="254"/>
                  </a:lnTo>
                  <a:lnTo>
                    <a:pt x="146" y="180"/>
                  </a:lnTo>
                  <a:lnTo>
                    <a:pt x="144" y="176"/>
                  </a:lnTo>
                  <a:moveTo>
                    <a:pt x="78" y="142"/>
                  </a:moveTo>
                  <a:lnTo>
                    <a:pt x="59" y="159"/>
                  </a:lnTo>
                  <a:lnTo>
                    <a:pt x="56" y="164"/>
                  </a:lnTo>
                  <a:lnTo>
                    <a:pt x="2" y="214"/>
                  </a:lnTo>
                  <a:lnTo>
                    <a:pt x="0" y="216"/>
                  </a:lnTo>
                  <a:lnTo>
                    <a:pt x="9" y="221"/>
                  </a:lnTo>
                  <a:lnTo>
                    <a:pt x="4" y="218"/>
                  </a:lnTo>
                  <a:lnTo>
                    <a:pt x="56" y="169"/>
                  </a:lnTo>
                  <a:lnTo>
                    <a:pt x="61" y="164"/>
                  </a:lnTo>
                  <a:lnTo>
                    <a:pt x="80" y="145"/>
                  </a:lnTo>
                  <a:lnTo>
                    <a:pt x="78" y="142"/>
                  </a:lnTo>
                  <a:moveTo>
                    <a:pt x="123" y="100"/>
                  </a:moveTo>
                  <a:lnTo>
                    <a:pt x="82" y="138"/>
                  </a:lnTo>
                  <a:lnTo>
                    <a:pt x="82" y="142"/>
                  </a:lnTo>
                  <a:lnTo>
                    <a:pt x="125" y="102"/>
                  </a:lnTo>
                  <a:lnTo>
                    <a:pt x="123" y="100"/>
                  </a:lnTo>
                  <a:moveTo>
                    <a:pt x="213" y="19"/>
                  </a:moveTo>
                  <a:lnTo>
                    <a:pt x="213" y="19"/>
                  </a:lnTo>
                  <a:lnTo>
                    <a:pt x="213" y="19"/>
                  </a:lnTo>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5" name="Freeform 55"/>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close/>
                  <a:moveTo>
                    <a:pt x="59" y="209"/>
                  </a:moveTo>
                  <a:lnTo>
                    <a:pt x="12" y="254"/>
                  </a:lnTo>
                  <a:lnTo>
                    <a:pt x="17" y="259"/>
                  </a:lnTo>
                  <a:lnTo>
                    <a:pt x="62" y="214"/>
                  </a:lnTo>
                  <a:lnTo>
                    <a:pt x="59" y="209"/>
                  </a:lnTo>
                  <a:close/>
                  <a:moveTo>
                    <a:pt x="50" y="195"/>
                  </a:moveTo>
                  <a:lnTo>
                    <a:pt x="7" y="249"/>
                  </a:lnTo>
                  <a:lnTo>
                    <a:pt x="12" y="254"/>
                  </a:lnTo>
                  <a:lnTo>
                    <a:pt x="52" y="200"/>
                  </a:lnTo>
                  <a:lnTo>
                    <a:pt x="50" y="195"/>
                  </a:lnTo>
                  <a:close/>
                  <a:moveTo>
                    <a:pt x="78" y="192"/>
                  </a:moveTo>
                  <a:lnTo>
                    <a:pt x="66" y="204"/>
                  </a:lnTo>
                  <a:lnTo>
                    <a:pt x="64" y="207"/>
                  </a:lnTo>
                  <a:lnTo>
                    <a:pt x="64" y="207"/>
                  </a:lnTo>
                  <a:lnTo>
                    <a:pt x="66" y="209"/>
                  </a:lnTo>
                  <a:lnTo>
                    <a:pt x="69" y="207"/>
                  </a:lnTo>
                  <a:lnTo>
                    <a:pt x="78" y="197"/>
                  </a:lnTo>
                  <a:lnTo>
                    <a:pt x="81" y="195"/>
                  </a:lnTo>
                  <a:lnTo>
                    <a:pt x="78" y="192"/>
                  </a:lnTo>
                  <a:close/>
                  <a:moveTo>
                    <a:pt x="66" y="173"/>
                  </a:moveTo>
                  <a:lnTo>
                    <a:pt x="57" y="188"/>
                  </a:lnTo>
                  <a:lnTo>
                    <a:pt x="52" y="190"/>
                  </a:lnTo>
                  <a:lnTo>
                    <a:pt x="52" y="192"/>
                  </a:lnTo>
                  <a:lnTo>
                    <a:pt x="55" y="195"/>
                  </a:lnTo>
                  <a:lnTo>
                    <a:pt x="55" y="195"/>
                  </a:lnTo>
                  <a:lnTo>
                    <a:pt x="59" y="190"/>
                  </a:lnTo>
                  <a:lnTo>
                    <a:pt x="69" y="178"/>
                  </a:lnTo>
                  <a:lnTo>
                    <a:pt x="66" y="173"/>
                  </a:lnTo>
                  <a:close/>
                  <a:moveTo>
                    <a:pt x="97" y="173"/>
                  </a:moveTo>
                  <a:lnTo>
                    <a:pt x="83" y="188"/>
                  </a:lnTo>
                  <a:lnTo>
                    <a:pt x="83" y="188"/>
                  </a:lnTo>
                  <a:lnTo>
                    <a:pt x="85" y="192"/>
                  </a:lnTo>
                  <a:lnTo>
                    <a:pt x="102" y="176"/>
                  </a:lnTo>
                  <a:lnTo>
                    <a:pt x="102" y="176"/>
                  </a:lnTo>
                  <a:lnTo>
                    <a:pt x="97" y="173"/>
                  </a:lnTo>
                  <a:close/>
                  <a:moveTo>
                    <a:pt x="76" y="162"/>
                  </a:moveTo>
                  <a:lnTo>
                    <a:pt x="69" y="171"/>
                  </a:lnTo>
                  <a:lnTo>
                    <a:pt x="71" y="173"/>
                  </a:lnTo>
                  <a:lnTo>
                    <a:pt x="76" y="166"/>
                  </a:lnTo>
                  <a:lnTo>
                    <a:pt x="78" y="164"/>
                  </a:lnTo>
                  <a:lnTo>
                    <a:pt x="76" y="162"/>
                  </a:lnTo>
                  <a:close/>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close/>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close/>
                  <a:moveTo>
                    <a:pt x="194" y="0"/>
                  </a:moveTo>
                  <a:lnTo>
                    <a:pt x="194" y="0"/>
                  </a:lnTo>
                  <a:lnTo>
                    <a:pt x="213" y="67"/>
                  </a:lnTo>
                  <a:lnTo>
                    <a:pt x="216" y="67"/>
                  </a:lnTo>
                  <a:lnTo>
                    <a:pt x="213" y="64"/>
                  </a:lnTo>
                  <a:lnTo>
                    <a:pt x="213" y="59"/>
                  </a:lnTo>
                  <a:lnTo>
                    <a:pt x="211" y="52"/>
                  </a:lnTo>
                  <a:lnTo>
                    <a:pt x="211" y="52"/>
                  </a:lnTo>
                  <a:lnTo>
                    <a:pt x="208" y="45"/>
                  </a:lnTo>
                  <a:lnTo>
                    <a:pt x="197" y="10"/>
                  </a:lnTo>
                  <a:lnTo>
                    <a:pt x="19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6" name="Freeform 56"/>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moveTo>
                    <a:pt x="59" y="209"/>
                  </a:moveTo>
                  <a:lnTo>
                    <a:pt x="12" y="254"/>
                  </a:lnTo>
                  <a:lnTo>
                    <a:pt x="17" y="259"/>
                  </a:lnTo>
                  <a:lnTo>
                    <a:pt x="62" y="214"/>
                  </a:lnTo>
                  <a:lnTo>
                    <a:pt x="59" y="209"/>
                  </a:lnTo>
                  <a:moveTo>
                    <a:pt x="50" y="195"/>
                  </a:moveTo>
                  <a:lnTo>
                    <a:pt x="7" y="249"/>
                  </a:lnTo>
                  <a:lnTo>
                    <a:pt x="12" y="254"/>
                  </a:lnTo>
                  <a:lnTo>
                    <a:pt x="52" y="200"/>
                  </a:lnTo>
                  <a:lnTo>
                    <a:pt x="50" y="195"/>
                  </a:lnTo>
                  <a:moveTo>
                    <a:pt x="78" y="192"/>
                  </a:moveTo>
                  <a:lnTo>
                    <a:pt x="66" y="204"/>
                  </a:lnTo>
                  <a:lnTo>
                    <a:pt x="64" y="207"/>
                  </a:lnTo>
                  <a:lnTo>
                    <a:pt x="64" y="207"/>
                  </a:lnTo>
                  <a:lnTo>
                    <a:pt x="66" y="209"/>
                  </a:lnTo>
                  <a:lnTo>
                    <a:pt x="69" y="207"/>
                  </a:lnTo>
                  <a:lnTo>
                    <a:pt x="78" y="197"/>
                  </a:lnTo>
                  <a:lnTo>
                    <a:pt x="81" y="195"/>
                  </a:lnTo>
                  <a:lnTo>
                    <a:pt x="78" y="192"/>
                  </a:lnTo>
                  <a:moveTo>
                    <a:pt x="66" y="173"/>
                  </a:moveTo>
                  <a:lnTo>
                    <a:pt x="57" y="188"/>
                  </a:lnTo>
                  <a:lnTo>
                    <a:pt x="52" y="190"/>
                  </a:lnTo>
                  <a:lnTo>
                    <a:pt x="52" y="192"/>
                  </a:lnTo>
                  <a:lnTo>
                    <a:pt x="55" y="195"/>
                  </a:lnTo>
                  <a:lnTo>
                    <a:pt x="55" y="195"/>
                  </a:lnTo>
                  <a:lnTo>
                    <a:pt x="59" y="190"/>
                  </a:lnTo>
                  <a:lnTo>
                    <a:pt x="69" y="178"/>
                  </a:lnTo>
                  <a:lnTo>
                    <a:pt x="66" y="173"/>
                  </a:lnTo>
                  <a:moveTo>
                    <a:pt x="97" y="173"/>
                  </a:moveTo>
                  <a:lnTo>
                    <a:pt x="83" y="188"/>
                  </a:lnTo>
                  <a:lnTo>
                    <a:pt x="83" y="188"/>
                  </a:lnTo>
                  <a:lnTo>
                    <a:pt x="85" y="192"/>
                  </a:lnTo>
                  <a:lnTo>
                    <a:pt x="102" y="176"/>
                  </a:lnTo>
                  <a:lnTo>
                    <a:pt x="102" y="176"/>
                  </a:lnTo>
                  <a:lnTo>
                    <a:pt x="97" y="173"/>
                  </a:lnTo>
                  <a:moveTo>
                    <a:pt x="76" y="162"/>
                  </a:moveTo>
                  <a:lnTo>
                    <a:pt x="69" y="171"/>
                  </a:lnTo>
                  <a:lnTo>
                    <a:pt x="71" y="173"/>
                  </a:lnTo>
                  <a:lnTo>
                    <a:pt x="76" y="166"/>
                  </a:lnTo>
                  <a:lnTo>
                    <a:pt x="78" y="164"/>
                  </a:lnTo>
                  <a:lnTo>
                    <a:pt x="76" y="162"/>
                  </a:lnTo>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moveTo>
                    <a:pt x="194" y="0"/>
                  </a:moveTo>
                  <a:lnTo>
                    <a:pt x="194" y="0"/>
                  </a:lnTo>
                  <a:lnTo>
                    <a:pt x="213" y="67"/>
                  </a:lnTo>
                  <a:lnTo>
                    <a:pt x="216" y="67"/>
                  </a:lnTo>
                  <a:lnTo>
                    <a:pt x="213" y="64"/>
                  </a:lnTo>
                  <a:lnTo>
                    <a:pt x="213" y="59"/>
                  </a:lnTo>
                  <a:lnTo>
                    <a:pt x="211" y="52"/>
                  </a:lnTo>
                  <a:lnTo>
                    <a:pt x="211" y="52"/>
                  </a:lnTo>
                  <a:lnTo>
                    <a:pt x="208" y="45"/>
                  </a:lnTo>
                  <a:lnTo>
                    <a:pt x="197" y="10"/>
                  </a:lnTo>
                  <a:lnTo>
                    <a:pt x="19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7" name="Freeform 57"/>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close/>
                  <a:moveTo>
                    <a:pt x="36" y="5"/>
                  </a:moveTo>
                  <a:lnTo>
                    <a:pt x="36" y="5"/>
                  </a:lnTo>
                  <a:lnTo>
                    <a:pt x="36" y="5"/>
                  </a:lnTo>
                  <a:close/>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8" name="Freeform 58"/>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moveTo>
                    <a:pt x="36" y="5"/>
                  </a:moveTo>
                  <a:lnTo>
                    <a:pt x="36" y="5"/>
                  </a:lnTo>
                  <a:lnTo>
                    <a:pt x="36" y="5"/>
                  </a:lnTo>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9" name="Freeform 59"/>
            <p:cNvSpPr>
              <a:spLocks noEditPoints="1"/>
            </p:cNvSpPr>
            <p:nvPr/>
          </p:nvSpPr>
          <p:spPr bwMode="auto">
            <a:xfrm>
              <a:off x="7071309" y="3356901"/>
              <a:ext cx="728154" cy="853876"/>
            </a:xfrm>
            <a:custGeom>
              <a:avLst/>
              <a:gdLst>
                <a:gd name="T0" fmla="*/ 58 w 172"/>
                <a:gd name="T1" fmla="*/ 207 h 221"/>
                <a:gd name="T2" fmla="*/ 85 w 172"/>
                <a:gd name="T3" fmla="*/ 204 h 221"/>
                <a:gd name="T4" fmla="*/ 104 w 172"/>
                <a:gd name="T5" fmla="*/ 198 h 221"/>
                <a:gd name="T6" fmla="*/ 87 w 172"/>
                <a:gd name="T7" fmla="*/ 203 h 221"/>
                <a:gd name="T8" fmla="*/ 104 w 172"/>
                <a:gd name="T9" fmla="*/ 198 h 221"/>
                <a:gd name="T10" fmla="*/ 106 w 172"/>
                <a:gd name="T11" fmla="*/ 197 h 221"/>
                <a:gd name="T12" fmla="*/ 136 w 172"/>
                <a:gd name="T13" fmla="*/ 193 h 221"/>
                <a:gd name="T14" fmla="*/ 0 w 172"/>
                <a:gd name="T15" fmla="*/ 176 h 221"/>
                <a:gd name="T16" fmla="*/ 0 w 172"/>
                <a:gd name="T17" fmla="*/ 221 h 221"/>
                <a:gd name="T18" fmla="*/ 30 w 172"/>
                <a:gd name="T19" fmla="*/ 215 h 221"/>
                <a:gd name="T20" fmla="*/ 2 w 172"/>
                <a:gd name="T21" fmla="*/ 219 h 221"/>
                <a:gd name="T22" fmla="*/ 0 w 172"/>
                <a:gd name="T23" fmla="*/ 176 h 221"/>
                <a:gd name="T24" fmla="*/ 0 w 172"/>
                <a:gd name="T25" fmla="*/ 174 h 221"/>
                <a:gd name="T26" fmla="*/ 2 w 172"/>
                <a:gd name="T27" fmla="*/ 176 h 221"/>
                <a:gd name="T28" fmla="*/ 1 w 172"/>
                <a:gd name="T29" fmla="*/ 173 h 221"/>
                <a:gd name="T30" fmla="*/ 0 w 172"/>
                <a:gd name="T31" fmla="*/ 167 h 221"/>
                <a:gd name="T32" fmla="*/ 2 w 172"/>
                <a:gd name="T33" fmla="*/ 171 h 221"/>
                <a:gd name="T34" fmla="*/ 2 w 172"/>
                <a:gd name="T35" fmla="*/ 166 h 221"/>
                <a:gd name="T36" fmla="*/ 136 w 172"/>
                <a:gd name="T37" fmla="*/ 145 h 221"/>
                <a:gd name="T38" fmla="*/ 139 w 172"/>
                <a:gd name="T39" fmla="*/ 149 h 221"/>
                <a:gd name="T40" fmla="*/ 154 w 172"/>
                <a:gd name="T41" fmla="*/ 167 h 221"/>
                <a:gd name="T42" fmla="*/ 169 w 172"/>
                <a:gd name="T43" fmla="*/ 184 h 221"/>
                <a:gd name="T44" fmla="*/ 162 w 172"/>
                <a:gd name="T45" fmla="*/ 188 h 221"/>
                <a:gd name="T46" fmla="*/ 172 w 172"/>
                <a:gd name="T47" fmla="*/ 185 h 221"/>
                <a:gd name="T48" fmla="*/ 156 w 172"/>
                <a:gd name="T49" fmla="*/ 167 h 221"/>
                <a:gd name="T50" fmla="*/ 141 w 172"/>
                <a:gd name="T51" fmla="*/ 149 h 221"/>
                <a:gd name="T52" fmla="*/ 137 w 172"/>
                <a:gd name="T53" fmla="*/ 144 h 221"/>
                <a:gd name="T54" fmla="*/ 102 w 172"/>
                <a:gd name="T55" fmla="*/ 106 h 221"/>
                <a:gd name="T56" fmla="*/ 135 w 172"/>
                <a:gd name="T57" fmla="*/ 143 h 221"/>
                <a:gd name="T58" fmla="*/ 104 w 172"/>
                <a:gd name="T59" fmla="*/ 105 h 221"/>
                <a:gd name="T60" fmla="*/ 98 w 172"/>
                <a:gd name="T61" fmla="*/ 102 h 221"/>
                <a:gd name="T62" fmla="*/ 103 w 172"/>
                <a:gd name="T63" fmla="*/ 104 h 221"/>
                <a:gd name="T64" fmla="*/ 84 w 172"/>
                <a:gd name="T65" fmla="*/ 82 h 221"/>
                <a:gd name="T66" fmla="*/ 84 w 172"/>
                <a:gd name="T67" fmla="*/ 85 h 221"/>
                <a:gd name="T68" fmla="*/ 99 w 172"/>
                <a:gd name="T69" fmla="*/ 99 h 221"/>
                <a:gd name="T70" fmla="*/ 45 w 172"/>
                <a:gd name="T71" fmla="*/ 40 h 221"/>
                <a:gd name="T72" fmla="*/ 59 w 172"/>
                <a:gd name="T73" fmla="*/ 56 h 221"/>
                <a:gd name="T74" fmla="*/ 76 w 172"/>
                <a:gd name="T75" fmla="*/ 76 h 221"/>
                <a:gd name="T76" fmla="*/ 81 w 172"/>
                <a:gd name="T77" fmla="*/ 79 h 221"/>
                <a:gd name="T78" fmla="*/ 77 w 172"/>
                <a:gd name="T79" fmla="*/ 74 h 221"/>
                <a:gd name="T80" fmla="*/ 60 w 172"/>
                <a:gd name="T81" fmla="*/ 55 h 221"/>
                <a:gd name="T82" fmla="*/ 45 w 172"/>
                <a:gd name="T83" fmla="*/ 40 h 221"/>
                <a:gd name="T84" fmla="*/ 0 w 172"/>
                <a:gd name="T85" fmla="*/ 49 h 221"/>
                <a:gd name="T86" fmla="*/ 0 w 172"/>
                <a:gd name="T87" fmla="*/ 71 h 221"/>
                <a:gd name="T88" fmla="*/ 0 w 172"/>
                <a:gd name="T89" fmla="*/ 165 h 221"/>
                <a:gd name="T90" fmla="*/ 2 w 172"/>
                <a:gd name="T91" fmla="*/ 73 h 221"/>
                <a:gd name="T92" fmla="*/ 2 w 172"/>
                <a:gd name="T93" fmla="*/ 51 h 221"/>
                <a:gd name="T94" fmla="*/ 2 w 172"/>
                <a:gd name="T95" fmla="*/ 30 h 221"/>
                <a:gd name="T96" fmla="*/ 0 w 172"/>
                <a:gd name="T97" fmla="*/ 5 h 221"/>
                <a:gd name="T98" fmla="*/ 2 w 172"/>
                <a:gd name="T99" fmla="*/ 28 h 221"/>
                <a:gd name="T100" fmla="*/ 0 w 172"/>
                <a:gd name="T101" fmla="*/ 5 h 221"/>
                <a:gd name="T102" fmla="*/ 12 w 172"/>
                <a:gd name="T103" fmla="*/ 1 h 221"/>
                <a:gd name="T104" fmla="*/ 46 w 172"/>
                <a:gd name="T105" fmla="*/ 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 h="221">
                  <a:moveTo>
                    <a:pt x="86" y="201"/>
                  </a:moveTo>
                  <a:cubicBezTo>
                    <a:pt x="58" y="207"/>
                    <a:pt x="58" y="207"/>
                    <a:pt x="58" y="207"/>
                  </a:cubicBezTo>
                  <a:cubicBezTo>
                    <a:pt x="58" y="208"/>
                    <a:pt x="58" y="209"/>
                    <a:pt x="59" y="209"/>
                  </a:cubicBezTo>
                  <a:cubicBezTo>
                    <a:pt x="85" y="204"/>
                    <a:pt x="85" y="204"/>
                    <a:pt x="85" y="204"/>
                  </a:cubicBezTo>
                  <a:cubicBezTo>
                    <a:pt x="86" y="201"/>
                    <a:pt x="86" y="201"/>
                    <a:pt x="86" y="201"/>
                  </a:cubicBezTo>
                  <a:moveTo>
                    <a:pt x="104" y="198"/>
                  </a:moveTo>
                  <a:cubicBezTo>
                    <a:pt x="89" y="201"/>
                    <a:pt x="89" y="201"/>
                    <a:pt x="89" y="201"/>
                  </a:cubicBezTo>
                  <a:cubicBezTo>
                    <a:pt x="87" y="203"/>
                    <a:pt x="87" y="203"/>
                    <a:pt x="87" y="203"/>
                  </a:cubicBezTo>
                  <a:cubicBezTo>
                    <a:pt x="104" y="200"/>
                    <a:pt x="104" y="200"/>
                    <a:pt x="104" y="200"/>
                  </a:cubicBezTo>
                  <a:cubicBezTo>
                    <a:pt x="104" y="198"/>
                    <a:pt x="104" y="198"/>
                    <a:pt x="104" y="198"/>
                  </a:cubicBezTo>
                  <a:moveTo>
                    <a:pt x="134" y="192"/>
                  </a:moveTo>
                  <a:cubicBezTo>
                    <a:pt x="106" y="197"/>
                    <a:pt x="106" y="197"/>
                    <a:pt x="106" y="197"/>
                  </a:cubicBezTo>
                  <a:cubicBezTo>
                    <a:pt x="106" y="199"/>
                    <a:pt x="106" y="199"/>
                    <a:pt x="106" y="199"/>
                  </a:cubicBezTo>
                  <a:cubicBezTo>
                    <a:pt x="136" y="193"/>
                    <a:pt x="136" y="193"/>
                    <a:pt x="136" y="193"/>
                  </a:cubicBezTo>
                  <a:cubicBezTo>
                    <a:pt x="135" y="193"/>
                    <a:pt x="135" y="192"/>
                    <a:pt x="134" y="192"/>
                  </a:cubicBezTo>
                  <a:moveTo>
                    <a:pt x="0" y="176"/>
                  </a:moveTo>
                  <a:cubicBezTo>
                    <a:pt x="0" y="219"/>
                    <a:pt x="0" y="219"/>
                    <a:pt x="0" y="219"/>
                  </a:cubicBezTo>
                  <a:cubicBezTo>
                    <a:pt x="0" y="221"/>
                    <a:pt x="0" y="221"/>
                    <a:pt x="0" y="221"/>
                  </a:cubicBezTo>
                  <a:cubicBezTo>
                    <a:pt x="2" y="221"/>
                    <a:pt x="2" y="221"/>
                    <a:pt x="2" y="221"/>
                  </a:cubicBezTo>
                  <a:cubicBezTo>
                    <a:pt x="30" y="215"/>
                    <a:pt x="30" y="215"/>
                    <a:pt x="30" y="215"/>
                  </a:cubicBezTo>
                  <a:cubicBezTo>
                    <a:pt x="30" y="214"/>
                    <a:pt x="30" y="214"/>
                    <a:pt x="30" y="213"/>
                  </a:cubicBezTo>
                  <a:cubicBezTo>
                    <a:pt x="2" y="219"/>
                    <a:pt x="2" y="219"/>
                    <a:pt x="2" y="219"/>
                  </a:cubicBezTo>
                  <a:cubicBezTo>
                    <a:pt x="2" y="178"/>
                    <a:pt x="2" y="178"/>
                    <a:pt x="2" y="178"/>
                  </a:cubicBezTo>
                  <a:cubicBezTo>
                    <a:pt x="0" y="176"/>
                    <a:pt x="0" y="176"/>
                    <a:pt x="0" y="176"/>
                  </a:cubicBezTo>
                  <a:moveTo>
                    <a:pt x="1" y="173"/>
                  </a:moveTo>
                  <a:cubicBezTo>
                    <a:pt x="0" y="174"/>
                    <a:pt x="0" y="174"/>
                    <a:pt x="0" y="174"/>
                  </a:cubicBezTo>
                  <a:cubicBezTo>
                    <a:pt x="0" y="174"/>
                    <a:pt x="0" y="174"/>
                    <a:pt x="0" y="174"/>
                  </a:cubicBezTo>
                  <a:cubicBezTo>
                    <a:pt x="2" y="176"/>
                    <a:pt x="2" y="176"/>
                    <a:pt x="2" y="176"/>
                  </a:cubicBezTo>
                  <a:cubicBezTo>
                    <a:pt x="2" y="174"/>
                    <a:pt x="2" y="174"/>
                    <a:pt x="2" y="174"/>
                  </a:cubicBezTo>
                  <a:cubicBezTo>
                    <a:pt x="1" y="173"/>
                    <a:pt x="1" y="173"/>
                    <a:pt x="1" y="173"/>
                  </a:cubicBezTo>
                  <a:moveTo>
                    <a:pt x="2" y="166"/>
                  </a:moveTo>
                  <a:cubicBezTo>
                    <a:pt x="0" y="167"/>
                    <a:pt x="0" y="167"/>
                    <a:pt x="0" y="167"/>
                  </a:cubicBezTo>
                  <a:cubicBezTo>
                    <a:pt x="0" y="170"/>
                    <a:pt x="0" y="170"/>
                    <a:pt x="0" y="170"/>
                  </a:cubicBezTo>
                  <a:cubicBezTo>
                    <a:pt x="2" y="171"/>
                    <a:pt x="2" y="171"/>
                    <a:pt x="2" y="171"/>
                  </a:cubicBezTo>
                  <a:cubicBezTo>
                    <a:pt x="2" y="171"/>
                    <a:pt x="2" y="171"/>
                    <a:pt x="2" y="171"/>
                  </a:cubicBezTo>
                  <a:cubicBezTo>
                    <a:pt x="2" y="166"/>
                    <a:pt x="2" y="166"/>
                    <a:pt x="2" y="166"/>
                  </a:cubicBezTo>
                  <a:moveTo>
                    <a:pt x="137" y="144"/>
                  </a:moveTo>
                  <a:cubicBezTo>
                    <a:pt x="136" y="145"/>
                    <a:pt x="136" y="145"/>
                    <a:pt x="136" y="145"/>
                  </a:cubicBezTo>
                  <a:cubicBezTo>
                    <a:pt x="136" y="145"/>
                    <a:pt x="136" y="145"/>
                    <a:pt x="136" y="145"/>
                  </a:cubicBezTo>
                  <a:cubicBezTo>
                    <a:pt x="139" y="149"/>
                    <a:pt x="139" y="149"/>
                    <a:pt x="139" y="149"/>
                  </a:cubicBezTo>
                  <a:cubicBezTo>
                    <a:pt x="142" y="152"/>
                    <a:pt x="142" y="152"/>
                    <a:pt x="142" y="152"/>
                  </a:cubicBezTo>
                  <a:cubicBezTo>
                    <a:pt x="154" y="167"/>
                    <a:pt x="154" y="167"/>
                    <a:pt x="154" y="167"/>
                  </a:cubicBezTo>
                  <a:cubicBezTo>
                    <a:pt x="155" y="168"/>
                    <a:pt x="155" y="168"/>
                    <a:pt x="155" y="168"/>
                  </a:cubicBezTo>
                  <a:cubicBezTo>
                    <a:pt x="169" y="184"/>
                    <a:pt x="169" y="184"/>
                    <a:pt x="169" y="184"/>
                  </a:cubicBezTo>
                  <a:cubicBezTo>
                    <a:pt x="162" y="186"/>
                    <a:pt x="162" y="186"/>
                    <a:pt x="162" y="186"/>
                  </a:cubicBezTo>
                  <a:cubicBezTo>
                    <a:pt x="162" y="186"/>
                    <a:pt x="162" y="187"/>
                    <a:pt x="162" y="188"/>
                  </a:cubicBezTo>
                  <a:cubicBezTo>
                    <a:pt x="169" y="186"/>
                    <a:pt x="169" y="186"/>
                    <a:pt x="169" y="186"/>
                  </a:cubicBezTo>
                  <a:cubicBezTo>
                    <a:pt x="172" y="185"/>
                    <a:pt x="172" y="185"/>
                    <a:pt x="172" y="185"/>
                  </a:cubicBezTo>
                  <a:cubicBezTo>
                    <a:pt x="170" y="183"/>
                    <a:pt x="170" y="183"/>
                    <a:pt x="170" y="183"/>
                  </a:cubicBezTo>
                  <a:cubicBezTo>
                    <a:pt x="156" y="167"/>
                    <a:pt x="156" y="167"/>
                    <a:pt x="156" y="167"/>
                  </a:cubicBezTo>
                  <a:cubicBezTo>
                    <a:pt x="155" y="165"/>
                    <a:pt x="155" y="165"/>
                    <a:pt x="155" y="165"/>
                  </a:cubicBezTo>
                  <a:cubicBezTo>
                    <a:pt x="141" y="149"/>
                    <a:pt x="141" y="149"/>
                    <a:pt x="141" y="149"/>
                  </a:cubicBezTo>
                  <a:cubicBezTo>
                    <a:pt x="138" y="146"/>
                    <a:pt x="138" y="146"/>
                    <a:pt x="138" y="146"/>
                  </a:cubicBezTo>
                  <a:cubicBezTo>
                    <a:pt x="137" y="144"/>
                    <a:pt x="137" y="144"/>
                    <a:pt x="137" y="144"/>
                  </a:cubicBezTo>
                  <a:moveTo>
                    <a:pt x="104" y="105"/>
                  </a:moveTo>
                  <a:cubicBezTo>
                    <a:pt x="102" y="106"/>
                    <a:pt x="102" y="106"/>
                    <a:pt x="102" y="106"/>
                  </a:cubicBezTo>
                  <a:cubicBezTo>
                    <a:pt x="134" y="143"/>
                    <a:pt x="134" y="143"/>
                    <a:pt x="134" y="143"/>
                  </a:cubicBezTo>
                  <a:cubicBezTo>
                    <a:pt x="135" y="143"/>
                    <a:pt x="135" y="143"/>
                    <a:pt x="135" y="143"/>
                  </a:cubicBezTo>
                  <a:cubicBezTo>
                    <a:pt x="136" y="142"/>
                    <a:pt x="136" y="142"/>
                    <a:pt x="136" y="142"/>
                  </a:cubicBezTo>
                  <a:cubicBezTo>
                    <a:pt x="104" y="105"/>
                    <a:pt x="104" y="105"/>
                    <a:pt x="104" y="105"/>
                  </a:cubicBezTo>
                  <a:moveTo>
                    <a:pt x="100" y="101"/>
                  </a:moveTo>
                  <a:cubicBezTo>
                    <a:pt x="98" y="102"/>
                    <a:pt x="98" y="102"/>
                    <a:pt x="98" y="102"/>
                  </a:cubicBezTo>
                  <a:cubicBezTo>
                    <a:pt x="101" y="105"/>
                    <a:pt x="101" y="105"/>
                    <a:pt x="101" y="105"/>
                  </a:cubicBezTo>
                  <a:cubicBezTo>
                    <a:pt x="103" y="104"/>
                    <a:pt x="103" y="104"/>
                    <a:pt x="103" y="104"/>
                  </a:cubicBezTo>
                  <a:cubicBezTo>
                    <a:pt x="100" y="101"/>
                    <a:pt x="100" y="101"/>
                    <a:pt x="100" y="101"/>
                  </a:cubicBezTo>
                  <a:moveTo>
                    <a:pt x="84" y="82"/>
                  </a:moveTo>
                  <a:cubicBezTo>
                    <a:pt x="84" y="84"/>
                    <a:pt x="84" y="84"/>
                    <a:pt x="84" y="84"/>
                  </a:cubicBezTo>
                  <a:cubicBezTo>
                    <a:pt x="84" y="85"/>
                    <a:pt x="84" y="85"/>
                    <a:pt x="84" y="85"/>
                  </a:cubicBezTo>
                  <a:cubicBezTo>
                    <a:pt x="97" y="100"/>
                    <a:pt x="97" y="100"/>
                    <a:pt x="97" y="100"/>
                  </a:cubicBezTo>
                  <a:cubicBezTo>
                    <a:pt x="99" y="99"/>
                    <a:pt x="99" y="99"/>
                    <a:pt x="99" y="99"/>
                  </a:cubicBezTo>
                  <a:cubicBezTo>
                    <a:pt x="84" y="82"/>
                    <a:pt x="84" y="82"/>
                    <a:pt x="84" y="82"/>
                  </a:cubicBezTo>
                  <a:moveTo>
                    <a:pt x="45" y="40"/>
                  </a:moveTo>
                  <a:cubicBezTo>
                    <a:pt x="58" y="54"/>
                    <a:pt x="58" y="54"/>
                    <a:pt x="58" y="54"/>
                  </a:cubicBezTo>
                  <a:cubicBezTo>
                    <a:pt x="59" y="56"/>
                    <a:pt x="59" y="56"/>
                    <a:pt x="59" y="56"/>
                  </a:cubicBezTo>
                  <a:cubicBezTo>
                    <a:pt x="74" y="74"/>
                    <a:pt x="74" y="74"/>
                    <a:pt x="74" y="74"/>
                  </a:cubicBezTo>
                  <a:cubicBezTo>
                    <a:pt x="76" y="76"/>
                    <a:pt x="76" y="76"/>
                    <a:pt x="76" y="76"/>
                  </a:cubicBezTo>
                  <a:cubicBezTo>
                    <a:pt x="82" y="82"/>
                    <a:pt x="82" y="82"/>
                    <a:pt x="82" y="82"/>
                  </a:cubicBezTo>
                  <a:cubicBezTo>
                    <a:pt x="81" y="79"/>
                    <a:pt x="81" y="79"/>
                    <a:pt x="81" y="79"/>
                  </a:cubicBezTo>
                  <a:cubicBezTo>
                    <a:pt x="78" y="76"/>
                    <a:pt x="78" y="76"/>
                    <a:pt x="78" y="76"/>
                  </a:cubicBezTo>
                  <a:cubicBezTo>
                    <a:pt x="77" y="74"/>
                    <a:pt x="77" y="74"/>
                    <a:pt x="77" y="74"/>
                  </a:cubicBezTo>
                  <a:cubicBezTo>
                    <a:pt x="62" y="57"/>
                    <a:pt x="62" y="57"/>
                    <a:pt x="62" y="57"/>
                  </a:cubicBezTo>
                  <a:cubicBezTo>
                    <a:pt x="60" y="55"/>
                    <a:pt x="60" y="55"/>
                    <a:pt x="60" y="55"/>
                  </a:cubicBezTo>
                  <a:cubicBezTo>
                    <a:pt x="48" y="40"/>
                    <a:pt x="48" y="40"/>
                    <a:pt x="48" y="40"/>
                  </a:cubicBezTo>
                  <a:cubicBezTo>
                    <a:pt x="45" y="40"/>
                    <a:pt x="45" y="40"/>
                    <a:pt x="45" y="40"/>
                  </a:cubicBezTo>
                  <a:moveTo>
                    <a:pt x="0" y="29"/>
                  </a:moveTo>
                  <a:cubicBezTo>
                    <a:pt x="0" y="49"/>
                    <a:pt x="0" y="49"/>
                    <a:pt x="0" y="49"/>
                  </a:cubicBezTo>
                  <a:cubicBezTo>
                    <a:pt x="0" y="51"/>
                    <a:pt x="0" y="51"/>
                    <a:pt x="0" y="51"/>
                  </a:cubicBezTo>
                  <a:cubicBezTo>
                    <a:pt x="0" y="71"/>
                    <a:pt x="0" y="71"/>
                    <a:pt x="0" y="71"/>
                  </a:cubicBezTo>
                  <a:cubicBezTo>
                    <a:pt x="0" y="73"/>
                    <a:pt x="0" y="73"/>
                    <a:pt x="0" y="73"/>
                  </a:cubicBezTo>
                  <a:cubicBezTo>
                    <a:pt x="0" y="165"/>
                    <a:pt x="0" y="165"/>
                    <a:pt x="0" y="165"/>
                  </a:cubicBezTo>
                  <a:cubicBezTo>
                    <a:pt x="2" y="163"/>
                    <a:pt x="2" y="163"/>
                    <a:pt x="2" y="163"/>
                  </a:cubicBezTo>
                  <a:cubicBezTo>
                    <a:pt x="2" y="73"/>
                    <a:pt x="2" y="73"/>
                    <a:pt x="2" y="73"/>
                  </a:cubicBezTo>
                  <a:cubicBezTo>
                    <a:pt x="2" y="71"/>
                    <a:pt x="2" y="71"/>
                    <a:pt x="2" y="71"/>
                  </a:cubicBezTo>
                  <a:cubicBezTo>
                    <a:pt x="2" y="51"/>
                    <a:pt x="2" y="51"/>
                    <a:pt x="2" y="51"/>
                  </a:cubicBezTo>
                  <a:cubicBezTo>
                    <a:pt x="2" y="49"/>
                    <a:pt x="2" y="49"/>
                    <a:pt x="2" y="49"/>
                  </a:cubicBezTo>
                  <a:cubicBezTo>
                    <a:pt x="2" y="30"/>
                    <a:pt x="2" y="30"/>
                    <a:pt x="2" y="30"/>
                  </a:cubicBezTo>
                  <a:cubicBezTo>
                    <a:pt x="0" y="29"/>
                    <a:pt x="0" y="29"/>
                    <a:pt x="0" y="29"/>
                  </a:cubicBezTo>
                  <a:moveTo>
                    <a:pt x="0" y="5"/>
                  </a:moveTo>
                  <a:cubicBezTo>
                    <a:pt x="0" y="27"/>
                    <a:pt x="0" y="27"/>
                    <a:pt x="0" y="27"/>
                  </a:cubicBezTo>
                  <a:cubicBezTo>
                    <a:pt x="2" y="28"/>
                    <a:pt x="2" y="28"/>
                    <a:pt x="2" y="28"/>
                  </a:cubicBezTo>
                  <a:cubicBezTo>
                    <a:pt x="2" y="5"/>
                    <a:pt x="2" y="5"/>
                    <a:pt x="2" y="5"/>
                  </a:cubicBezTo>
                  <a:cubicBezTo>
                    <a:pt x="1" y="5"/>
                    <a:pt x="1" y="5"/>
                    <a:pt x="0" y="5"/>
                  </a:cubicBezTo>
                  <a:moveTo>
                    <a:pt x="14" y="0"/>
                  </a:moveTo>
                  <a:cubicBezTo>
                    <a:pt x="13" y="1"/>
                    <a:pt x="13" y="1"/>
                    <a:pt x="12" y="1"/>
                  </a:cubicBezTo>
                  <a:cubicBezTo>
                    <a:pt x="43" y="37"/>
                    <a:pt x="43" y="37"/>
                    <a:pt x="43" y="37"/>
                  </a:cubicBezTo>
                  <a:cubicBezTo>
                    <a:pt x="46" y="38"/>
                    <a:pt x="46" y="38"/>
                    <a:pt x="46" y="38"/>
                  </a:cubicBezTo>
                  <a:cubicBezTo>
                    <a:pt x="14" y="0"/>
                    <a:pt x="14" y="0"/>
                    <a:pt x="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0" name="Freeform 60"/>
            <p:cNvSpPr>
              <a:spLocks noEditPoints="1"/>
            </p:cNvSpPr>
            <p:nvPr/>
          </p:nvSpPr>
          <p:spPr bwMode="auto">
            <a:xfrm>
              <a:off x="7418389" y="3581348"/>
              <a:ext cx="390018" cy="369200"/>
            </a:xfrm>
            <a:custGeom>
              <a:avLst/>
              <a:gdLst>
                <a:gd name="T0" fmla="*/ 52 w 92"/>
                <a:gd name="T1" fmla="*/ 85 h 96"/>
                <a:gd name="T2" fmla="*/ 18 w 92"/>
                <a:gd name="T3" fmla="*/ 96 h 96"/>
                <a:gd name="T4" fmla="*/ 53 w 92"/>
                <a:gd name="T5" fmla="*/ 85 h 96"/>
                <a:gd name="T6" fmla="*/ 0 w 92"/>
                <a:gd name="T7" fmla="*/ 75 h 96"/>
                <a:gd name="T8" fmla="*/ 2 w 92"/>
                <a:gd name="T9" fmla="*/ 87 h 96"/>
                <a:gd name="T10" fmla="*/ 0 w 92"/>
                <a:gd name="T11" fmla="*/ 66 h 96"/>
                <a:gd name="T12" fmla="*/ 1 w 92"/>
                <a:gd name="T13" fmla="*/ 67 h 96"/>
                <a:gd name="T14" fmla="*/ 2 w 92"/>
                <a:gd name="T15" fmla="*/ 61 h 96"/>
                <a:gd name="T16" fmla="*/ 0 w 92"/>
                <a:gd name="T17" fmla="*/ 64 h 96"/>
                <a:gd name="T18" fmla="*/ 2 w 92"/>
                <a:gd name="T19" fmla="*/ 61 h 96"/>
                <a:gd name="T20" fmla="*/ 75 w 92"/>
                <a:gd name="T21" fmla="*/ 62 h 96"/>
                <a:gd name="T22" fmla="*/ 57 w 92"/>
                <a:gd name="T23" fmla="*/ 84 h 96"/>
                <a:gd name="T24" fmla="*/ 54 w 92"/>
                <a:gd name="T25" fmla="*/ 87 h 96"/>
                <a:gd name="T26" fmla="*/ 56 w 92"/>
                <a:gd name="T27" fmla="*/ 86 h 96"/>
                <a:gd name="T28" fmla="*/ 86 w 92"/>
                <a:gd name="T29" fmla="*/ 78 h 96"/>
                <a:gd name="T30" fmla="*/ 92 w 92"/>
                <a:gd name="T31" fmla="*/ 77 h 96"/>
                <a:gd name="T32" fmla="*/ 90 w 92"/>
                <a:gd name="T33" fmla="*/ 75 h 96"/>
                <a:gd name="T34" fmla="*/ 76 w 92"/>
                <a:gd name="T35" fmla="*/ 61 h 96"/>
                <a:gd name="T36" fmla="*/ 0 w 92"/>
                <a:gd name="T37" fmla="*/ 55 h 96"/>
                <a:gd name="T38" fmla="*/ 2 w 92"/>
                <a:gd name="T39" fmla="*/ 59 h 96"/>
                <a:gd name="T40" fmla="*/ 46 w 92"/>
                <a:gd name="T41" fmla="*/ 31 h 96"/>
                <a:gd name="T42" fmla="*/ 46 w 92"/>
                <a:gd name="T43" fmla="*/ 33 h 96"/>
                <a:gd name="T44" fmla="*/ 73 w 92"/>
                <a:gd name="T45" fmla="*/ 61 h 96"/>
                <a:gd name="T46" fmla="*/ 47 w 92"/>
                <a:gd name="T47" fmla="*/ 32 h 96"/>
                <a:gd name="T48" fmla="*/ 42 w 92"/>
                <a:gd name="T49" fmla="*/ 27 h 96"/>
                <a:gd name="T50" fmla="*/ 43 w 92"/>
                <a:gd name="T51" fmla="*/ 31 h 96"/>
                <a:gd name="T52" fmla="*/ 42 w 92"/>
                <a:gd name="T53" fmla="*/ 27 h 96"/>
                <a:gd name="T54" fmla="*/ 0 w 92"/>
                <a:gd name="T55" fmla="*/ 53 h 96"/>
                <a:gd name="T56" fmla="*/ 2 w 92"/>
                <a:gd name="T57" fmla="*/ 35 h 96"/>
                <a:gd name="T58" fmla="*/ 15 w 92"/>
                <a:gd name="T59" fmla="*/ 0 h 96"/>
                <a:gd name="T60" fmla="*/ 13 w 92"/>
                <a:gd name="T61" fmla="*/ 1 h 96"/>
                <a:gd name="T62" fmla="*/ 1 w 92"/>
                <a:gd name="T63" fmla="*/ 12 h 96"/>
                <a:gd name="T64" fmla="*/ 0 w 92"/>
                <a:gd name="T65" fmla="*/ 14 h 96"/>
                <a:gd name="T66" fmla="*/ 0 w 92"/>
                <a:gd name="T67" fmla="*/ 17 h 96"/>
                <a:gd name="T68" fmla="*/ 2 w 92"/>
                <a:gd name="T69" fmla="*/ 24 h 96"/>
                <a:gd name="T70" fmla="*/ 2 w 92"/>
                <a:gd name="T71" fmla="*/ 16 h 96"/>
                <a:gd name="T72" fmla="*/ 15 w 92"/>
                <a:gd name="T73" fmla="*/ 2 h 96"/>
                <a:gd name="T74" fmla="*/ 32 w 92"/>
                <a:gd name="T75" fmla="*/ 19 h 96"/>
                <a:gd name="T76" fmla="*/ 41 w 92"/>
                <a:gd name="T77" fmla="*/ 26 h 96"/>
                <a:gd name="T78" fmla="*/ 32 w 92"/>
                <a:gd name="T79" fmla="*/ 17 h 96"/>
                <a:gd name="T80" fmla="*/ 16 w 92"/>
                <a:gd name="T81" fmla="*/ 1 h 96"/>
                <a:gd name="T82" fmla="*/ 15 w 92"/>
                <a:gd name="T8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96">
                  <a:moveTo>
                    <a:pt x="53" y="85"/>
                  </a:moveTo>
                  <a:cubicBezTo>
                    <a:pt x="52" y="85"/>
                    <a:pt x="52" y="85"/>
                    <a:pt x="52" y="85"/>
                  </a:cubicBezTo>
                  <a:cubicBezTo>
                    <a:pt x="17" y="95"/>
                    <a:pt x="17" y="95"/>
                    <a:pt x="17" y="95"/>
                  </a:cubicBezTo>
                  <a:cubicBezTo>
                    <a:pt x="17" y="95"/>
                    <a:pt x="17" y="96"/>
                    <a:pt x="18" y="96"/>
                  </a:cubicBezTo>
                  <a:cubicBezTo>
                    <a:pt x="51" y="87"/>
                    <a:pt x="51" y="87"/>
                    <a:pt x="51" y="87"/>
                  </a:cubicBezTo>
                  <a:cubicBezTo>
                    <a:pt x="53" y="85"/>
                    <a:pt x="53" y="85"/>
                    <a:pt x="53" y="85"/>
                  </a:cubicBezTo>
                  <a:moveTo>
                    <a:pt x="2" y="71"/>
                  </a:moveTo>
                  <a:cubicBezTo>
                    <a:pt x="0" y="75"/>
                    <a:pt x="0" y="75"/>
                    <a:pt x="0" y="75"/>
                  </a:cubicBezTo>
                  <a:cubicBezTo>
                    <a:pt x="0" y="87"/>
                    <a:pt x="0" y="87"/>
                    <a:pt x="0" y="87"/>
                  </a:cubicBezTo>
                  <a:cubicBezTo>
                    <a:pt x="0" y="87"/>
                    <a:pt x="1" y="87"/>
                    <a:pt x="2" y="87"/>
                  </a:cubicBezTo>
                  <a:cubicBezTo>
                    <a:pt x="2" y="71"/>
                    <a:pt x="2" y="71"/>
                    <a:pt x="2" y="71"/>
                  </a:cubicBezTo>
                  <a:moveTo>
                    <a:pt x="0" y="66"/>
                  </a:moveTo>
                  <a:cubicBezTo>
                    <a:pt x="0" y="70"/>
                    <a:pt x="0" y="70"/>
                    <a:pt x="0" y="70"/>
                  </a:cubicBezTo>
                  <a:cubicBezTo>
                    <a:pt x="1" y="67"/>
                    <a:pt x="1" y="67"/>
                    <a:pt x="1" y="67"/>
                  </a:cubicBezTo>
                  <a:cubicBezTo>
                    <a:pt x="0" y="66"/>
                    <a:pt x="0" y="66"/>
                    <a:pt x="0" y="66"/>
                  </a:cubicBezTo>
                  <a:moveTo>
                    <a:pt x="2" y="61"/>
                  </a:moveTo>
                  <a:cubicBezTo>
                    <a:pt x="0" y="62"/>
                    <a:pt x="0" y="62"/>
                    <a:pt x="0" y="62"/>
                  </a:cubicBezTo>
                  <a:cubicBezTo>
                    <a:pt x="0" y="64"/>
                    <a:pt x="0" y="64"/>
                    <a:pt x="0" y="64"/>
                  </a:cubicBezTo>
                  <a:cubicBezTo>
                    <a:pt x="2" y="65"/>
                    <a:pt x="2" y="65"/>
                    <a:pt x="2" y="65"/>
                  </a:cubicBezTo>
                  <a:cubicBezTo>
                    <a:pt x="2" y="61"/>
                    <a:pt x="2" y="61"/>
                    <a:pt x="2" y="61"/>
                  </a:cubicBezTo>
                  <a:moveTo>
                    <a:pt x="76" y="61"/>
                  </a:moveTo>
                  <a:cubicBezTo>
                    <a:pt x="75" y="62"/>
                    <a:pt x="75" y="62"/>
                    <a:pt x="75" y="62"/>
                  </a:cubicBezTo>
                  <a:cubicBezTo>
                    <a:pt x="88" y="76"/>
                    <a:pt x="88" y="76"/>
                    <a:pt x="88" y="76"/>
                  </a:cubicBezTo>
                  <a:cubicBezTo>
                    <a:pt x="57" y="84"/>
                    <a:pt x="57" y="84"/>
                    <a:pt x="57" y="84"/>
                  </a:cubicBezTo>
                  <a:cubicBezTo>
                    <a:pt x="56" y="84"/>
                    <a:pt x="56" y="84"/>
                    <a:pt x="56" y="84"/>
                  </a:cubicBezTo>
                  <a:cubicBezTo>
                    <a:pt x="54" y="87"/>
                    <a:pt x="54" y="87"/>
                    <a:pt x="54" y="87"/>
                  </a:cubicBezTo>
                  <a:cubicBezTo>
                    <a:pt x="55" y="86"/>
                    <a:pt x="55" y="86"/>
                    <a:pt x="55" y="86"/>
                  </a:cubicBezTo>
                  <a:cubicBezTo>
                    <a:pt x="56" y="86"/>
                    <a:pt x="56" y="86"/>
                    <a:pt x="56" y="86"/>
                  </a:cubicBezTo>
                  <a:cubicBezTo>
                    <a:pt x="58" y="86"/>
                    <a:pt x="58" y="86"/>
                    <a:pt x="58" y="86"/>
                  </a:cubicBezTo>
                  <a:cubicBezTo>
                    <a:pt x="86" y="78"/>
                    <a:pt x="86" y="78"/>
                    <a:pt x="86" y="78"/>
                  </a:cubicBezTo>
                  <a:cubicBezTo>
                    <a:pt x="89" y="77"/>
                    <a:pt x="89" y="77"/>
                    <a:pt x="89" y="77"/>
                  </a:cubicBezTo>
                  <a:cubicBezTo>
                    <a:pt x="92" y="77"/>
                    <a:pt x="92" y="77"/>
                    <a:pt x="92" y="77"/>
                  </a:cubicBezTo>
                  <a:cubicBezTo>
                    <a:pt x="90" y="75"/>
                    <a:pt x="90" y="75"/>
                    <a:pt x="90" y="75"/>
                  </a:cubicBezTo>
                  <a:cubicBezTo>
                    <a:pt x="90" y="75"/>
                    <a:pt x="90" y="75"/>
                    <a:pt x="90" y="75"/>
                  </a:cubicBezTo>
                  <a:cubicBezTo>
                    <a:pt x="89" y="74"/>
                    <a:pt x="89" y="74"/>
                    <a:pt x="89" y="74"/>
                  </a:cubicBezTo>
                  <a:cubicBezTo>
                    <a:pt x="76" y="61"/>
                    <a:pt x="76" y="61"/>
                    <a:pt x="76" y="61"/>
                  </a:cubicBezTo>
                  <a:moveTo>
                    <a:pt x="2" y="54"/>
                  </a:moveTo>
                  <a:cubicBezTo>
                    <a:pt x="0" y="55"/>
                    <a:pt x="0" y="55"/>
                    <a:pt x="0" y="55"/>
                  </a:cubicBezTo>
                  <a:cubicBezTo>
                    <a:pt x="0" y="60"/>
                    <a:pt x="0" y="60"/>
                    <a:pt x="0" y="60"/>
                  </a:cubicBezTo>
                  <a:cubicBezTo>
                    <a:pt x="2" y="59"/>
                    <a:pt x="2" y="59"/>
                    <a:pt x="2" y="59"/>
                  </a:cubicBezTo>
                  <a:cubicBezTo>
                    <a:pt x="2" y="54"/>
                    <a:pt x="2" y="54"/>
                    <a:pt x="2" y="54"/>
                  </a:cubicBezTo>
                  <a:moveTo>
                    <a:pt x="46" y="31"/>
                  </a:moveTo>
                  <a:cubicBezTo>
                    <a:pt x="45" y="32"/>
                    <a:pt x="45" y="32"/>
                    <a:pt x="45" y="32"/>
                  </a:cubicBezTo>
                  <a:cubicBezTo>
                    <a:pt x="46" y="33"/>
                    <a:pt x="46" y="33"/>
                    <a:pt x="46" y="33"/>
                  </a:cubicBezTo>
                  <a:cubicBezTo>
                    <a:pt x="48" y="36"/>
                    <a:pt x="48" y="36"/>
                    <a:pt x="48" y="36"/>
                  </a:cubicBezTo>
                  <a:cubicBezTo>
                    <a:pt x="73" y="61"/>
                    <a:pt x="73" y="61"/>
                    <a:pt x="73" y="61"/>
                  </a:cubicBezTo>
                  <a:cubicBezTo>
                    <a:pt x="74" y="59"/>
                    <a:pt x="74" y="59"/>
                    <a:pt x="74" y="59"/>
                  </a:cubicBezTo>
                  <a:cubicBezTo>
                    <a:pt x="47" y="32"/>
                    <a:pt x="47" y="32"/>
                    <a:pt x="47" y="32"/>
                  </a:cubicBezTo>
                  <a:cubicBezTo>
                    <a:pt x="46" y="31"/>
                    <a:pt x="46" y="31"/>
                    <a:pt x="46" y="31"/>
                  </a:cubicBezTo>
                  <a:moveTo>
                    <a:pt x="42" y="27"/>
                  </a:moveTo>
                  <a:cubicBezTo>
                    <a:pt x="40" y="28"/>
                    <a:pt x="40" y="28"/>
                    <a:pt x="40" y="28"/>
                  </a:cubicBezTo>
                  <a:cubicBezTo>
                    <a:pt x="43" y="31"/>
                    <a:pt x="43" y="31"/>
                    <a:pt x="43" y="31"/>
                  </a:cubicBezTo>
                  <a:cubicBezTo>
                    <a:pt x="45" y="30"/>
                    <a:pt x="45" y="30"/>
                    <a:pt x="45" y="30"/>
                  </a:cubicBezTo>
                  <a:cubicBezTo>
                    <a:pt x="42" y="27"/>
                    <a:pt x="42" y="27"/>
                    <a:pt x="42" y="27"/>
                  </a:cubicBezTo>
                  <a:moveTo>
                    <a:pt x="0" y="26"/>
                  </a:moveTo>
                  <a:cubicBezTo>
                    <a:pt x="0" y="53"/>
                    <a:pt x="0" y="53"/>
                    <a:pt x="0" y="53"/>
                  </a:cubicBezTo>
                  <a:cubicBezTo>
                    <a:pt x="2" y="51"/>
                    <a:pt x="2" y="51"/>
                    <a:pt x="2" y="51"/>
                  </a:cubicBezTo>
                  <a:cubicBezTo>
                    <a:pt x="2" y="35"/>
                    <a:pt x="2" y="35"/>
                    <a:pt x="2" y="35"/>
                  </a:cubicBezTo>
                  <a:cubicBezTo>
                    <a:pt x="0" y="26"/>
                    <a:pt x="0" y="26"/>
                    <a:pt x="0" y="26"/>
                  </a:cubicBezTo>
                  <a:moveTo>
                    <a:pt x="15" y="0"/>
                  </a:moveTo>
                  <a:cubicBezTo>
                    <a:pt x="15" y="0"/>
                    <a:pt x="15" y="0"/>
                    <a:pt x="15" y="0"/>
                  </a:cubicBezTo>
                  <a:cubicBezTo>
                    <a:pt x="13" y="1"/>
                    <a:pt x="13" y="1"/>
                    <a:pt x="13" y="1"/>
                  </a:cubicBezTo>
                  <a:cubicBezTo>
                    <a:pt x="13" y="1"/>
                    <a:pt x="13" y="1"/>
                    <a:pt x="13" y="1"/>
                  </a:cubicBezTo>
                  <a:cubicBezTo>
                    <a:pt x="1" y="12"/>
                    <a:pt x="1" y="12"/>
                    <a:pt x="1" y="12"/>
                  </a:cubicBezTo>
                  <a:cubicBezTo>
                    <a:pt x="0" y="13"/>
                    <a:pt x="0" y="13"/>
                    <a:pt x="0" y="13"/>
                  </a:cubicBezTo>
                  <a:cubicBezTo>
                    <a:pt x="0" y="14"/>
                    <a:pt x="0" y="14"/>
                    <a:pt x="0" y="14"/>
                  </a:cubicBezTo>
                  <a:cubicBezTo>
                    <a:pt x="0" y="16"/>
                    <a:pt x="0" y="16"/>
                    <a:pt x="0" y="16"/>
                  </a:cubicBezTo>
                  <a:cubicBezTo>
                    <a:pt x="0" y="17"/>
                    <a:pt x="0" y="17"/>
                    <a:pt x="0" y="17"/>
                  </a:cubicBezTo>
                  <a:cubicBezTo>
                    <a:pt x="2" y="26"/>
                    <a:pt x="2" y="26"/>
                    <a:pt x="2" y="26"/>
                  </a:cubicBezTo>
                  <a:cubicBezTo>
                    <a:pt x="2" y="24"/>
                    <a:pt x="2" y="24"/>
                    <a:pt x="2" y="24"/>
                  </a:cubicBezTo>
                  <a:cubicBezTo>
                    <a:pt x="2" y="18"/>
                    <a:pt x="2" y="18"/>
                    <a:pt x="2" y="18"/>
                  </a:cubicBezTo>
                  <a:cubicBezTo>
                    <a:pt x="2" y="16"/>
                    <a:pt x="2" y="16"/>
                    <a:pt x="2" y="16"/>
                  </a:cubicBezTo>
                  <a:cubicBezTo>
                    <a:pt x="2" y="14"/>
                    <a:pt x="2" y="14"/>
                    <a:pt x="2" y="14"/>
                  </a:cubicBezTo>
                  <a:cubicBezTo>
                    <a:pt x="15" y="2"/>
                    <a:pt x="15" y="2"/>
                    <a:pt x="15" y="2"/>
                  </a:cubicBezTo>
                  <a:cubicBezTo>
                    <a:pt x="30" y="17"/>
                    <a:pt x="30" y="17"/>
                    <a:pt x="30" y="17"/>
                  </a:cubicBezTo>
                  <a:cubicBezTo>
                    <a:pt x="32" y="19"/>
                    <a:pt x="32" y="19"/>
                    <a:pt x="32" y="19"/>
                  </a:cubicBezTo>
                  <a:cubicBezTo>
                    <a:pt x="39" y="27"/>
                    <a:pt x="39" y="27"/>
                    <a:pt x="39" y="27"/>
                  </a:cubicBezTo>
                  <a:cubicBezTo>
                    <a:pt x="41" y="26"/>
                    <a:pt x="41" y="26"/>
                    <a:pt x="41" y="26"/>
                  </a:cubicBezTo>
                  <a:cubicBezTo>
                    <a:pt x="34" y="19"/>
                    <a:pt x="34" y="19"/>
                    <a:pt x="34" y="19"/>
                  </a:cubicBezTo>
                  <a:cubicBezTo>
                    <a:pt x="32" y="17"/>
                    <a:pt x="32" y="17"/>
                    <a:pt x="32" y="17"/>
                  </a:cubicBezTo>
                  <a:cubicBezTo>
                    <a:pt x="17" y="2"/>
                    <a:pt x="17" y="2"/>
                    <a:pt x="17" y="2"/>
                  </a:cubicBezTo>
                  <a:cubicBezTo>
                    <a:pt x="16" y="1"/>
                    <a:pt x="16" y="1"/>
                    <a:pt x="16" y="1"/>
                  </a:cubicBezTo>
                  <a:cubicBezTo>
                    <a:pt x="15" y="0"/>
                    <a:pt x="15" y="0"/>
                    <a:pt x="15" y="0"/>
                  </a:cubicBezTo>
                  <a:cubicBezTo>
                    <a:pt x="15" y="0"/>
                    <a:pt x="15" y="0"/>
                    <a:pt x="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1" name="Freeform 61"/>
            <p:cNvSpPr>
              <a:spLocks noEditPoints="1"/>
            </p:cNvSpPr>
            <p:nvPr/>
          </p:nvSpPr>
          <p:spPr bwMode="auto">
            <a:xfrm>
              <a:off x="6897768" y="2989328"/>
              <a:ext cx="710263" cy="1564626"/>
            </a:xfrm>
            <a:custGeom>
              <a:avLst/>
              <a:gdLst>
                <a:gd name="T0" fmla="*/ 166 w 168"/>
                <a:gd name="T1" fmla="*/ 401 h 405"/>
                <a:gd name="T2" fmla="*/ 162 w 168"/>
                <a:gd name="T3" fmla="*/ 367 h 405"/>
                <a:gd name="T4" fmla="*/ 104 w 168"/>
                <a:gd name="T5" fmla="*/ 341 h 405"/>
                <a:gd name="T6" fmla="*/ 160 w 168"/>
                <a:gd name="T7" fmla="*/ 404 h 405"/>
                <a:gd name="T8" fmla="*/ 104 w 168"/>
                <a:gd name="T9" fmla="*/ 341 h 405"/>
                <a:gd name="T10" fmla="*/ 98 w 168"/>
                <a:gd name="T11" fmla="*/ 334 h 405"/>
                <a:gd name="T12" fmla="*/ 105 w 168"/>
                <a:gd name="T13" fmla="*/ 339 h 405"/>
                <a:gd name="T14" fmla="*/ 93 w 168"/>
                <a:gd name="T15" fmla="*/ 325 h 405"/>
                <a:gd name="T16" fmla="*/ 97 w 168"/>
                <a:gd name="T17" fmla="*/ 333 h 405"/>
                <a:gd name="T18" fmla="*/ 93 w 168"/>
                <a:gd name="T19" fmla="*/ 325 h 405"/>
                <a:gd name="T20" fmla="*/ 143 w 168"/>
                <a:gd name="T21" fmla="*/ 281 h 405"/>
                <a:gd name="T22" fmla="*/ 145 w 168"/>
                <a:gd name="T23" fmla="*/ 295 h 405"/>
                <a:gd name="T24" fmla="*/ 156 w 168"/>
                <a:gd name="T25" fmla="*/ 340 h 405"/>
                <a:gd name="T26" fmla="*/ 147 w 168"/>
                <a:gd name="T27" fmla="*/ 292 h 405"/>
                <a:gd name="T28" fmla="*/ 50 w 168"/>
                <a:gd name="T29" fmla="*/ 277 h 405"/>
                <a:gd name="T30" fmla="*/ 74 w 168"/>
                <a:gd name="T31" fmla="*/ 302 h 405"/>
                <a:gd name="T32" fmla="*/ 50 w 168"/>
                <a:gd name="T33" fmla="*/ 277 h 405"/>
                <a:gd name="T34" fmla="*/ 42 w 168"/>
                <a:gd name="T35" fmla="*/ 268 h 405"/>
                <a:gd name="T36" fmla="*/ 45 w 168"/>
                <a:gd name="T37" fmla="*/ 272 h 405"/>
                <a:gd name="T38" fmla="*/ 44 w 168"/>
                <a:gd name="T39" fmla="*/ 267 h 405"/>
                <a:gd name="T40" fmla="*/ 38 w 168"/>
                <a:gd name="T41" fmla="*/ 264 h 405"/>
                <a:gd name="T42" fmla="*/ 43 w 168"/>
                <a:gd name="T43" fmla="*/ 266 h 405"/>
                <a:gd name="T44" fmla="*/ 40 w 168"/>
                <a:gd name="T45" fmla="*/ 263 h 405"/>
                <a:gd name="T46" fmla="*/ 139 w 168"/>
                <a:gd name="T47" fmla="*/ 263 h 405"/>
                <a:gd name="T48" fmla="*/ 144 w 168"/>
                <a:gd name="T49" fmla="*/ 277 h 405"/>
                <a:gd name="T50" fmla="*/ 131 w 168"/>
                <a:gd name="T51" fmla="*/ 210 h 405"/>
                <a:gd name="T52" fmla="*/ 135 w 168"/>
                <a:gd name="T53" fmla="*/ 242 h 405"/>
                <a:gd name="T54" fmla="*/ 131 w 168"/>
                <a:gd name="T55" fmla="*/ 210 h 405"/>
                <a:gd name="T56" fmla="*/ 128 w 168"/>
                <a:gd name="T57" fmla="*/ 204 h 405"/>
                <a:gd name="T58" fmla="*/ 130 w 168"/>
                <a:gd name="T59" fmla="*/ 208 h 405"/>
                <a:gd name="T60" fmla="*/ 116 w 168"/>
                <a:gd name="T61" fmla="*/ 142 h 405"/>
                <a:gd name="T62" fmla="*/ 118 w 168"/>
                <a:gd name="T63" fmla="*/ 153 h 405"/>
                <a:gd name="T64" fmla="*/ 121 w 168"/>
                <a:gd name="T65" fmla="*/ 171 h 405"/>
                <a:gd name="T66" fmla="*/ 123 w 168"/>
                <a:gd name="T67" fmla="*/ 177 h 405"/>
                <a:gd name="T68" fmla="*/ 125 w 168"/>
                <a:gd name="T69" fmla="*/ 188 h 405"/>
                <a:gd name="T70" fmla="*/ 129 w 168"/>
                <a:gd name="T71" fmla="*/ 201 h 405"/>
                <a:gd name="T72" fmla="*/ 125 w 168"/>
                <a:gd name="T73" fmla="*/ 179 h 405"/>
                <a:gd name="T74" fmla="*/ 123 w 168"/>
                <a:gd name="T75" fmla="*/ 169 h 405"/>
                <a:gd name="T76" fmla="*/ 119 w 168"/>
                <a:gd name="T77" fmla="*/ 151 h 405"/>
                <a:gd name="T78" fmla="*/ 116 w 168"/>
                <a:gd name="T79" fmla="*/ 142 h 405"/>
                <a:gd name="T80" fmla="*/ 0 w 168"/>
                <a:gd name="T81" fmla="*/ 140 h 405"/>
                <a:gd name="T82" fmla="*/ 0 w 168"/>
                <a:gd name="T83" fmla="*/ 164 h 405"/>
                <a:gd name="T84" fmla="*/ 0 w 168"/>
                <a:gd name="T85" fmla="*/ 218 h 405"/>
                <a:gd name="T86" fmla="*/ 0 w 168"/>
                <a:gd name="T87" fmla="*/ 220 h 405"/>
                <a:gd name="T88" fmla="*/ 39 w 168"/>
                <a:gd name="T89" fmla="*/ 261 h 405"/>
                <a:gd name="T90" fmla="*/ 2 w 168"/>
                <a:gd name="T91" fmla="*/ 166 h 405"/>
                <a:gd name="T92" fmla="*/ 2 w 168"/>
                <a:gd name="T93" fmla="*/ 142 h 405"/>
                <a:gd name="T94" fmla="*/ 2 w 168"/>
                <a:gd name="T95" fmla="*/ 115 h 405"/>
                <a:gd name="T96" fmla="*/ 0 w 168"/>
                <a:gd name="T97" fmla="*/ 40 h 405"/>
                <a:gd name="T98" fmla="*/ 2 w 168"/>
                <a:gd name="T99" fmla="*/ 113 h 405"/>
                <a:gd name="T100" fmla="*/ 0 w 168"/>
                <a:gd name="T101" fmla="*/ 40 h 405"/>
                <a:gd name="T102" fmla="*/ 88 w 168"/>
                <a:gd name="T103" fmla="*/ 0 h 405"/>
                <a:gd name="T104" fmla="*/ 17 w 168"/>
                <a:gd name="T105" fmla="*/ 21 h 405"/>
                <a:gd name="T106" fmla="*/ 96 w 168"/>
                <a:gd name="T107" fmla="*/ 41 h 405"/>
                <a:gd name="T108" fmla="*/ 97 w 168"/>
                <a:gd name="T109" fmla="*/ 47 h 405"/>
                <a:gd name="T110" fmla="*/ 100 w 168"/>
                <a:gd name="T111" fmla="*/ 62 h 405"/>
                <a:gd name="T112" fmla="*/ 112 w 168"/>
                <a:gd name="T113" fmla="*/ 123 h 405"/>
                <a:gd name="T114" fmla="*/ 115 w 168"/>
                <a:gd name="T115" fmla="*/ 140 h 405"/>
                <a:gd name="T116" fmla="*/ 114 w 168"/>
                <a:gd name="T117" fmla="*/ 124 h 405"/>
                <a:gd name="T118" fmla="*/ 102 w 168"/>
                <a:gd name="T119" fmla="*/ 61 h 405"/>
                <a:gd name="T120" fmla="*/ 100 w 168"/>
                <a:gd name="T121" fmla="*/ 50 h 405"/>
                <a:gd name="T122" fmla="*/ 98 w 168"/>
                <a:gd name="T123" fmla="*/ 42 h 405"/>
                <a:gd name="T124" fmla="*/ 90 w 168"/>
                <a:gd name="T125" fmla="*/ 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405">
                  <a:moveTo>
                    <a:pt x="160" y="367"/>
                  </a:moveTo>
                  <a:cubicBezTo>
                    <a:pt x="166" y="401"/>
                    <a:pt x="166" y="401"/>
                    <a:pt x="166" y="401"/>
                  </a:cubicBezTo>
                  <a:cubicBezTo>
                    <a:pt x="167" y="401"/>
                    <a:pt x="167" y="401"/>
                    <a:pt x="168" y="401"/>
                  </a:cubicBezTo>
                  <a:cubicBezTo>
                    <a:pt x="162" y="367"/>
                    <a:pt x="162" y="367"/>
                    <a:pt x="162" y="367"/>
                  </a:cubicBezTo>
                  <a:cubicBezTo>
                    <a:pt x="161" y="367"/>
                    <a:pt x="160" y="367"/>
                    <a:pt x="160" y="367"/>
                  </a:cubicBezTo>
                  <a:moveTo>
                    <a:pt x="104" y="341"/>
                  </a:moveTo>
                  <a:cubicBezTo>
                    <a:pt x="159" y="405"/>
                    <a:pt x="159" y="405"/>
                    <a:pt x="159" y="405"/>
                  </a:cubicBezTo>
                  <a:cubicBezTo>
                    <a:pt x="160" y="404"/>
                    <a:pt x="160" y="404"/>
                    <a:pt x="160" y="404"/>
                  </a:cubicBezTo>
                  <a:cubicBezTo>
                    <a:pt x="107" y="342"/>
                    <a:pt x="107" y="342"/>
                    <a:pt x="107" y="342"/>
                  </a:cubicBezTo>
                  <a:cubicBezTo>
                    <a:pt x="104" y="341"/>
                    <a:pt x="104" y="341"/>
                    <a:pt x="104" y="341"/>
                  </a:cubicBezTo>
                  <a:moveTo>
                    <a:pt x="100" y="333"/>
                  </a:moveTo>
                  <a:cubicBezTo>
                    <a:pt x="98" y="334"/>
                    <a:pt x="98" y="334"/>
                    <a:pt x="98" y="334"/>
                  </a:cubicBezTo>
                  <a:cubicBezTo>
                    <a:pt x="102" y="339"/>
                    <a:pt x="102" y="339"/>
                    <a:pt x="102" y="339"/>
                  </a:cubicBezTo>
                  <a:cubicBezTo>
                    <a:pt x="105" y="339"/>
                    <a:pt x="105" y="339"/>
                    <a:pt x="105" y="339"/>
                  </a:cubicBezTo>
                  <a:cubicBezTo>
                    <a:pt x="100" y="333"/>
                    <a:pt x="100" y="333"/>
                    <a:pt x="100" y="333"/>
                  </a:cubicBezTo>
                  <a:moveTo>
                    <a:pt x="93" y="325"/>
                  </a:moveTo>
                  <a:cubicBezTo>
                    <a:pt x="92" y="325"/>
                    <a:pt x="92" y="325"/>
                    <a:pt x="91" y="325"/>
                  </a:cubicBezTo>
                  <a:cubicBezTo>
                    <a:pt x="97" y="333"/>
                    <a:pt x="97" y="333"/>
                    <a:pt x="97" y="333"/>
                  </a:cubicBezTo>
                  <a:cubicBezTo>
                    <a:pt x="98" y="331"/>
                    <a:pt x="98" y="331"/>
                    <a:pt x="98" y="331"/>
                  </a:cubicBezTo>
                  <a:cubicBezTo>
                    <a:pt x="93" y="325"/>
                    <a:pt x="93" y="325"/>
                    <a:pt x="93" y="325"/>
                  </a:cubicBezTo>
                  <a:moveTo>
                    <a:pt x="144" y="279"/>
                  </a:moveTo>
                  <a:cubicBezTo>
                    <a:pt x="143" y="281"/>
                    <a:pt x="143" y="281"/>
                    <a:pt x="143" y="281"/>
                  </a:cubicBezTo>
                  <a:cubicBezTo>
                    <a:pt x="145" y="293"/>
                    <a:pt x="145" y="293"/>
                    <a:pt x="145" y="293"/>
                  </a:cubicBezTo>
                  <a:cubicBezTo>
                    <a:pt x="145" y="295"/>
                    <a:pt x="145" y="295"/>
                    <a:pt x="145" y="295"/>
                  </a:cubicBezTo>
                  <a:cubicBezTo>
                    <a:pt x="155" y="341"/>
                    <a:pt x="155" y="341"/>
                    <a:pt x="155" y="341"/>
                  </a:cubicBezTo>
                  <a:cubicBezTo>
                    <a:pt x="155" y="341"/>
                    <a:pt x="156" y="340"/>
                    <a:pt x="156" y="340"/>
                  </a:cubicBezTo>
                  <a:cubicBezTo>
                    <a:pt x="147" y="294"/>
                    <a:pt x="147" y="294"/>
                    <a:pt x="147" y="294"/>
                  </a:cubicBezTo>
                  <a:cubicBezTo>
                    <a:pt x="147" y="292"/>
                    <a:pt x="147" y="292"/>
                    <a:pt x="147" y="292"/>
                  </a:cubicBezTo>
                  <a:cubicBezTo>
                    <a:pt x="144" y="279"/>
                    <a:pt x="144" y="279"/>
                    <a:pt x="144" y="279"/>
                  </a:cubicBezTo>
                  <a:moveTo>
                    <a:pt x="50" y="277"/>
                  </a:moveTo>
                  <a:cubicBezTo>
                    <a:pt x="73" y="304"/>
                    <a:pt x="73" y="304"/>
                    <a:pt x="73" y="304"/>
                  </a:cubicBezTo>
                  <a:cubicBezTo>
                    <a:pt x="73" y="304"/>
                    <a:pt x="73" y="303"/>
                    <a:pt x="74" y="302"/>
                  </a:cubicBezTo>
                  <a:cubicBezTo>
                    <a:pt x="56" y="281"/>
                    <a:pt x="56" y="281"/>
                    <a:pt x="56" y="281"/>
                  </a:cubicBezTo>
                  <a:cubicBezTo>
                    <a:pt x="50" y="277"/>
                    <a:pt x="50" y="277"/>
                    <a:pt x="50" y="277"/>
                  </a:cubicBezTo>
                  <a:moveTo>
                    <a:pt x="44" y="267"/>
                  </a:moveTo>
                  <a:cubicBezTo>
                    <a:pt x="42" y="268"/>
                    <a:pt x="42" y="268"/>
                    <a:pt x="42" y="268"/>
                  </a:cubicBezTo>
                  <a:cubicBezTo>
                    <a:pt x="43" y="269"/>
                    <a:pt x="43" y="269"/>
                    <a:pt x="43" y="269"/>
                  </a:cubicBezTo>
                  <a:cubicBezTo>
                    <a:pt x="45" y="272"/>
                    <a:pt x="45" y="272"/>
                    <a:pt x="45" y="272"/>
                  </a:cubicBezTo>
                  <a:cubicBezTo>
                    <a:pt x="51" y="276"/>
                    <a:pt x="51" y="276"/>
                    <a:pt x="51" y="276"/>
                  </a:cubicBezTo>
                  <a:cubicBezTo>
                    <a:pt x="44" y="267"/>
                    <a:pt x="44" y="267"/>
                    <a:pt x="44" y="267"/>
                  </a:cubicBezTo>
                  <a:moveTo>
                    <a:pt x="40" y="263"/>
                  </a:moveTo>
                  <a:cubicBezTo>
                    <a:pt x="38" y="264"/>
                    <a:pt x="38" y="264"/>
                    <a:pt x="38" y="264"/>
                  </a:cubicBezTo>
                  <a:cubicBezTo>
                    <a:pt x="41" y="267"/>
                    <a:pt x="41" y="267"/>
                    <a:pt x="41" y="267"/>
                  </a:cubicBezTo>
                  <a:cubicBezTo>
                    <a:pt x="43" y="266"/>
                    <a:pt x="43" y="266"/>
                    <a:pt x="43" y="266"/>
                  </a:cubicBezTo>
                  <a:cubicBezTo>
                    <a:pt x="41" y="265"/>
                    <a:pt x="41" y="265"/>
                    <a:pt x="41" y="265"/>
                  </a:cubicBezTo>
                  <a:cubicBezTo>
                    <a:pt x="40" y="263"/>
                    <a:pt x="40" y="263"/>
                    <a:pt x="40" y="263"/>
                  </a:cubicBezTo>
                  <a:moveTo>
                    <a:pt x="141" y="260"/>
                  </a:moveTo>
                  <a:cubicBezTo>
                    <a:pt x="140" y="261"/>
                    <a:pt x="140" y="262"/>
                    <a:pt x="139" y="263"/>
                  </a:cubicBezTo>
                  <a:cubicBezTo>
                    <a:pt x="142" y="279"/>
                    <a:pt x="142" y="279"/>
                    <a:pt x="142" y="279"/>
                  </a:cubicBezTo>
                  <a:cubicBezTo>
                    <a:pt x="144" y="277"/>
                    <a:pt x="144" y="277"/>
                    <a:pt x="144" y="277"/>
                  </a:cubicBezTo>
                  <a:cubicBezTo>
                    <a:pt x="141" y="260"/>
                    <a:pt x="141" y="260"/>
                    <a:pt x="141" y="260"/>
                  </a:cubicBezTo>
                  <a:moveTo>
                    <a:pt x="131" y="210"/>
                  </a:moveTo>
                  <a:cubicBezTo>
                    <a:pt x="129" y="211"/>
                    <a:pt x="129" y="211"/>
                    <a:pt x="129" y="211"/>
                  </a:cubicBezTo>
                  <a:cubicBezTo>
                    <a:pt x="135" y="242"/>
                    <a:pt x="135" y="242"/>
                    <a:pt x="135" y="242"/>
                  </a:cubicBezTo>
                  <a:cubicBezTo>
                    <a:pt x="136" y="243"/>
                    <a:pt x="137" y="244"/>
                    <a:pt x="137" y="244"/>
                  </a:cubicBezTo>
                  <a:cubicBezTo>
                    <a:pt x="131" y="210"/>
                    <a:pt x="131" y="210"/>
                    <a:pt x="131" y="210"/>
                  </a:cubicBezTo>
                  <a:moveTo>
                    <a:pt x="129" y="203"/>
                  </a:moveTo>
                  <a:cubicBezTo>
                    <a:pt x="128" y="204"/>
                    <a:pt x="128" y="204"/>
                    <a:pt x="128" y="204"/>
                  </a:cubicBezTo>
                  <a:cubicBezTo>
                    <a:pt x="129" y="209"/>
                    <a:pt x="129" y="209"/>
                    <a:pt x="129" y="209"/>
                  </a:cubicBezTo>
                  <a:cubicBezTo>
                    <a:pt x="130" y="208"/>
                    <a:pt x="130" y="208"/>
                    <a:pt x="130" y="208"/>
                  </a:cubicBezTo>
                  <a:cubicBezTo>
                    <a:pt x="129" y="203"/>
                    <a:pt x="129" y="203"/>
                    <a:pt x="129" y="203"/>
                  </a:cubicBezTo>
                  <a:moveTo>
                    <a:pt x="116" y="142"/>
                  </a:moveTo>
                  <a:cubicBezTo>
                    <a:pt x="117" y="151"/>
                    <a:pt x="117" y="151"/>
                    <a:pt x="117" y="151"/>
                  </a:cubicBezTo>
                  <a:cubicBezTo>
                    <a:pt x="118" y="153"/>
                    <a:pt x="118" y="153"/>
                    <a:pt x="118" y="153"/>
                  </a:cubicBezTo>
                  <a:cubicBezTo>
                    <a:pt x="121" y="169"/>
                    <a:pt x="121" y="169"/>
                    <a:pt x="121" y="169"/>
                  </a:cubicBezTo>
                  <a:cubicBezTo>
                    <a:pt x="121" y="171"/>
                    <a:pt x="121" y="171"/>
                    <a:pt x="121" y="171"/>
                  </a:cubicBezTo>
                  <a:cubicBezTo>
                    <a:pt x="122" y="174"/>
                    <a:pt x="122" y="174"/>
                    <a:pt x="122" y="174"/>
                  </a:cubicBezTo>
                  <a:cubicBezTo>
                    <a:pt x="123" y="177"/>
                    <a:pt x="123" y="177"/>
                    <a:pt x="123" y="177"/>
                  </a:cubicBezTo>
                  <a:cubicBezTo>
                    <a:pt x="123" y="179"/>
                    <a:pt x="123" y="179"/>
                    <a:pt x="123" y="179"/>
                  </a:cubicBezTo>
                  <a:cubicBezTo>
                    <a:pt x="125" y="188"/>
                    <a:pt x="125" y="188"/>
                    <a:pt x="125" y="188"/>
                  </a:cubicBezTo>
                  <a:cubicBezTo>
                    <a:pt x="127" y="203"/>
                    <a:pt x="127" y="203"/>
                    <a:pt x="127" y="203"/>
                  </a:cubicBezTo>
                  <a:cubicBezTo>
                    <a:pt x="129" y="201"/>
                    <a:pt x="129" y="201"/>
                    <a:pt x="129" y="201"/>
                  </a:cubicBezTo>
                  <a:cubicBezTo>
                    <a:pt x="125" y="180"/>
                    <a:pt x="125" y="180"/>
                    <a:pt x="125" y="180"/>
                  </a:cubicBezTo>
                  <a:cubicBezTo>
                    <a:pt x="125" y="179"/>
                    <a:pt x="125" y="179"/>
                    <a:pt x="125" y="179"/>
                  </a:cubicBezTo>
                  <a:cubicBezTo>
                    <a:pt x="123" y="170"/>
                    <a:pt x="123" y="170"/>
                    <a:pt x="123" y="170"/>
                  </a:cubicBezTo>
                  <a:cubicBezTo>
                    <a:pt x="123" y="169"/>
                    <a:pt x="123" y="169"/>
                    <a:pt x="123" y="169"/>
                  </a:cubicBezTo>
                  <a:cubicBezTo>
                    <a:pt x="120" y="153"/>
                    <a:pt x="120" y="153"/>
                    <a:pt x="120" y="153"/>
                  </a:cubicBezTo>
                  <a:cubicBezTo>
                    <a:pt x="119" y="151"/>
                    <a:pt x="119" y="151"/>
                    <a:pt x="119" y="151"/>
                  </a:cubicBezTo>
                  <a:cubicBezTo>
                    <a:pt x="117" y="142"/>
                    <a:pt x="117" y="142"/>
                    <a:pt x="117" y="142"/>
                  </a:cubicBezTo>
                  <a:cubicBezTo>
                    <a:pt x="116" y="142"/>
                    <a:pt x="116" y="142"/>
                    <a:pt x="116" y="142"/>
                  </a:cubicBezTo>
                  <a:moveTo>
                    <a:pt x="0" y="114"/>
                  </a:moveTo>
                  <a:cubicBezTo>
                    <a:pt x="0" y="140"/>
                    <a:pt x="0" y="140"/>
                    <a:pt x="0" y="140"/>
                  </a:cubicBezTo>
                  <a:cubicBezTo>
                    <a:pt x="0" y="142"/>
                    <a:pt x="0" y="142"/>
                    <a:pt x="0" y="142"/>
                  </a:cubicBezTo>
                  <a:cubicBezTo>
                    <a:pt x="0" y="164"/>
                    <a:pt x="0" y="164"/>
                    <a:pt x="0" y="164"/>
                  </a:cubicBezTo>
                  <a:cubicBezTo>
                    <a:pt x="0" y="166"/>
                    <a:pt x="0" y="166"/>
                    <a:pt x="0" y="166"/>
                  </a:cubicBezTo>
                  <a:cubicBezTo>
                    <a:pt x="0" y="218"/>
                    <a:pt x="0" y="218"/>
                    <a:pt x="0" y="218"/>
                  </a:cubicBezTo>
                  <a:cubicBezTo>
                    <a:pt x="0" y="219"/>
                    <a:pt x="0" y="219"/>
                    <a:pt x="0" y="219"/>
                  </a:cubicBezTo>
                  <a:cubicBezTo>
                    <a:pt x="0" y="220"/>
                    <a:pt x="0" y="220"/>
                    <a:pt x="0" y="220"/>
                  </a:cubicBezTo>
                  <a:cubicBezTo>
                    <a:pt x="37" y="262"/>
                    <a:pt x="37" y="262"/>
                    <a:pt x="37" y="262"/>
                  </a:cubicBezTo>
                  <a:cubicBezTo>
                    <a:pt x="39" y="261"/>
                    <a:pt x="39" y="261"/>
                    <a:pt x="39" y="261"/>
                  </a:cubicBezTo>
                  <a:cubicBezTo>
                    <a:pt x="2" y="218"/>
                    <a:pt x="2" y="218"/>
                    <a:pt x="2" y="218"/>
                  </a:cubicBezTo>
                  <a:cubicBezTo>
                    <a:pt x="2" y="166"/>
                    <a:pt x="2" y="166"/>
                    <a:pt x="2" y="166"/>
                  </a:cubicBezTo>
                  <a:cubicBezTo>
                    <a:pt x="2" y="164"/>
                    <a:pt x="2" y="164"/>
                    <a:pt x="2" y="164"/>
                  </a:cubicBezTo>
                  <a:cubicBezTo>
                    <a:pt x="2" y="142"/>
                    <a:pt x="2" y="142"/>
                    <a:pt x="2" y="142"/>
                  </a:cubicBezTo>
                  <a:cubicBezTo>
                    <a:pt x="2" y="141"/>
                    <a:pt x="2" y="141"/>
                    <a:pt x="2" y="141"/>
                  </a:cubicBezTo>
                  <a:cubicBezTo>
                    <a:pt x="2" y="115"/>
                    <a:pt x="2" y="115"/>
                    <a:pt x="2" y="115"/>
                  </a:cubicBezTo>
                  <a:cubicBezTo>
                    <a:pt x="0" y="114"/>
                    <a:pt x="0" y="114"/>
                    <a:pt x="0" y="114"/>
                  </a:cubicBezTo>
                  <a:moveTo>
                    <a:pt x="0" y="40"/>
                  </a:moveTo>
                  <a:cubicBezTo>
                    <a:pt x="0" y="113"/>
                    <a:pt x="0" y="113"/>
                    <a:pt x="0" y="113"/>
                  </a:cubicBezTo>
                  <a:cubicBezTo>
                    <a:pt x="2" y="113"/>
                    <a:pt x="2" y="113"/>
                    <a:pt x="2" y="113"/>
                  </a:cubicBezTo>
                  <a:cubicBezTo>
                    <a:pt x="2" y="40"/>
                    <a:pt x="2" y="40"/>
                    <a:pt x="2" y="40"/>
                  </a:cubicBezTo>
                  <a:cubicBezTo>
                    <a:pt x="1" y="40"/>
                    <a:pt x="0" y="40"/>
                    <a:pt x="0" y="40"/>
                  </a:cubicBezTo>
                  <a:moveTo>
                    <a:pt x="90" y="0"/>
                  </a:moveTo>
                  <a:cubicBezTo>
                    <a:pt x="88" y="0"/>
                    <a:pt x="88" y="0"/>
                    <a:pt x="88" y="0"/>
                  </a:cubicBezTo>
                  <a:cubicBezTo>
                    <a:pt x="17" y="19"/>
                    <a:pt x="17" y="19"/>
                    <a:pt x="17" y="19"/>
                  </a:cubicBezTo>
                  <a:cubicBezTo>
                    <a:pt x="17" y="19"/>
                    <a:pt x="17" y="20"/>
                    <a:pt x="17" y="21"/>
                  </a:cubicBezTo>
                  <a:cubicBezTo>
                    <a:pt x="88" y="2"/>
                    <a:pt x="88" y="2"/>
                    <a:pt x="88" y="2"/>
                  </a:cubicBezTo>
                  <a:cubicBezTo>
                    <a:pt x="96" y="41"/>
                    <a:pt x="96" y="41"/>
                    <a:pt x="96" y="41"/>
                  </a:cubicBezTo>
                  <a:cubicBezTo>
                    <a:pt x="96" y="43"/>
                    <a:pt x="96" y="43"/>
                    <a:pt x="96" y="43"/>
                  </a:cubicBezTo>
                  <a:cubicBezTo>
                    <a:pt x="97" y="47"/>
                    <a:pt x="97" y="47"/>
                    <a:pt x="97" y="47"/>
                  </a:cubicBezTo>
                  <a:cubicBezTo>
                    <a:pt x="98" y="49"/>
                    <a:pt x="98" y="49"/>
                    <a:pt x="98" y="49"/>
                  </a:cubicBezTo>
                  <a:cubicBezTo>
                    <a:pt x="100" y="62"/>
                    <a:pt x="100" y="62"/>
                    <a:pt x="100" y="62"/>
                  </a:cubicBezTo>
                  <a:cubicBezTo>
                    <a:pt x="102" y="71"/>
                    <a:pt x="102" y="71"/>
                    <a:pt x="102" y="71"/>
                  </a:cubicBezTo>
                  <a:cubicBezTo>
                    <a:pt x="112" y="123"/>
                    <a:pt x="112" y="123"/>
                    <a:pt x="112" y="123"/>
                  </a:cubicBezTo>
                  <a:cubicBezTo>
                    <a:pt x="112" y="124"/>
                    <a:pt x="112" y="124"/>
                    <a:pt x="112" y="124"/>
                  </a:cubicBezTo>
                  <a:cubicBezTo>
                    <a:pt x="115" y="140"/>
                    <a:pt x="115" y="140"/>
                    <a:pt x="115" y="140"/>
                  </a:cubicBezTo>
                  <a:cubicBezTo>
                    <a:pt x="117" y="140"/>
                    <a:pt x="117" y="140"/>
                    <a:pt x="117" y="140"/>
                  </a:cubicBezTo>
                  <a:cubicBezTo>
                    <a:pt x="114" y="124"/>
                    <a:pt x="114" y="124"/>
                    <a:pt x="114" y="124"/>
                  </a:cubicBezTo>
                  <a:cubicBezTo>
                    <a:pt x="114" y="123"/>
                    <a:pt x="114" y="123"/>
                    <a:pt x="114" y="123"/>
                  </a:cubicBezTo>
                  <a:cubicBezTo>
                    <a:pt x="102" y="61"/>
                    <a:pt x="102" y="61"/>
                    <a:pt x="102" y="61"/>
                  </a:cubicBezTo>
                  <a:cubicBezTo>
                    <a:pt x="100" y="52"/>
                    <a:pt x="100" y="52"/>
                    <a:pt x="100" y="52"/>
                  </a:cubicBezTo>
                  <a:cubicBezTo>
                    <a:pt x="100" y="50"/>
                    <a:pt x="100" y="50"/>
                    <a:pt x="100" y="50"/>
                  </a:cubicBezTo>
                  <a:cubicBezTo>
                    <a:pt x="99" y="48"/>
                    <a:pt x="99" y="48"/>
                    <a:pt x="99" y="48"/>
                  </a:cubicBezTo>
                  <a:cubicBezTo>
                    <a:pt x="98" y="42"/>
                    <a:pt x="98" y="42"/>
                    <a:pt x="98" y="42"/>
                  </a:cubicBezTo>
                  <a:cubicBezTo>
                    <a:pt x="98" y="41"/>
                    <a:pt x="98" y="41"/>
                    <a:pt x="98" y="41"/>
                  </a:cubicBezTo>
                  <a:cubicBezTo>
                    <a:pt x="90" y="1"/>
                    <a:pt x="90" y="1"/>
                    <a:pt x="90" y="1"/>
                  </a:cubicBezTo>
                  <a:cubicBezTo>
                    <a:pt x="90" y="0"/>
                    <a:pt x="90" y="0"/>
                    <a:pt x="9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2" name="Freeform 62"/>
            <p:cNvSpPr>
              <a:spLocks noEditPoints="1"/>
            </p:cNvSpPr>
            <p:nvPr/>
          </p:nvSpPr>
          <p:spPr bwMode="auto">
            <a:xfrm>
              <a:off x="8443529" y="2935655"/>
              <a:ext cx="1332861" cy="1711005"/>
            </a:xfrm>
            <a:custGeom>
              <a:avLst/>
              <a:gdLst>
                <a:gd name="T0" fmla="*/ 154 w 315"/>
                <a:gd name="T1" fmla="*/ 442 h 443"/>
                <a:gd name="T2" fmla="*/ 205 w 315"/>
                <a:gd name="T3" fmla="*/ 312 h 443"/>
                <a:gd name="T4" fmla="*/ 205 w 315"/>
                <a:gd name="T5" fmla="*/ 315 h 443"/>
                <a:gd name="T6" fmla="*/ 86 w 315"/>
                <a:gd name="T7" fmla="*/ 264 h 443"/>
                <a:gd name="T8" fmla="*/ 90 w 315"/>
                <a:gd name="T9" fmla="*/ 275 h 443"/>
                <a:gd name="T10" fmla="*/ 91 w 315"/>
                <a:gd name="T11" fmla="*/ 273 h 443"/>
                <a:gd name="T12" fmla="*/ 223 w 315"/>
                <a:gd name="T13" fmla="*/ 258 h 443"/>
                <a:gd name="T14" fmla="*/ 212 w 315"/>
                <a:gd name="T15" fmla="*/ 292 h 443"/>
                <a:gd name="T16" fmla="*/ 218 w 315"/>
                <a:gd name="T17" fmla="*/ 278 h 443"/>
                <a:gd name="T18" fmla="*/ 77 w 315"/>
                <a:gd name="T19" fmla="*/ 234 h 443"/>
                <a:gd name="T20" fmla="*/ 77 w 315"/>
                <a:gd name="T21" fmla="*/ 234 h 443"/>
                <a:gd name="T22" fmla="*/ 53 w 315"/>
                <a:gd name="T23" fmla="*/ 177 h 443"/>
                <a:gd name="T24" fmla="*/ 56 w 315"/>
                <a:gd name="T25" fmla="*/ 185 h 443"/>
                <a:gd name="T26" fmla="*/ 60 w 315"/>
                <a:gd name="T27" fmla="*/ 195 h 443"/>
                <a:gd name="T28" fmla="*/ 75 w 315"/>
                <a:gd name="T29" fmla="*/ 234 h 443"/>
                <a:gd name="T30" fmla="*/ 63 w 315"/>
                <a:gd name="T31" fmla="*/ 197 h 443"/>
                <a:gd name="T32" fmla="*/ 61 w 315"/>
                <a:gd name="T33" fmla="*/ 192 h 443"/>
                <a:gd name="T34" fmla="*/ 58 w 315"/>
                <a:gd name="T35" fmla="*/ 184 h 443"/>
                <a:gd name="T36" fmla="*/ 46 w 315"/>
                <a:gd name="T37" fmla="*/ 154 h 443"/>
                <a:gd name="T38" fmla="*/ 271 w 315"/>
                <a:gd name="T39" fmla="*/ 120 h 443"/>
                <a:gd name="T40" fmla="*/ 267 w 315"/>
                <a:gd name="T41" fmla="*/ 132 h 443"/>
                <a:gd name="T42" fmla="*/ 261 w 315"/>
                <a:gd name="T43" fmla="*/ 151 h 443"/>
                <a:gd name="T44" fmla="*/ 224 w 315"/>
                <a:gd name="T45" fmla="*/ 256 h 443"/>
                <a:gd name="T46" fmla="*/ 261 w 315"/>
                <a:gd name="T47" fmla="*/ 155 h 443"/>
                <a:gd name="T48" fmla="*/ 269 w 315"/>
                <a:gd name="T49" fmla="*/ 133 h 443"/>
                <a:gd name="T50" fmla="*/ 273 w 315"/>
                <a:gd name="T51" fmla="*/ 122 h 443"/>
                <a:gd name="T52" fmla="*/ 2 w 315"/>
                <a:gd name="T53" fmla="*/ 35 h 443"/>
                <a:gd name="T54" fmla="*/ 7 w 315"/>
                <a:gd name="T55" fmla="*/ 55 h 443"/>
                <a:gd name="T56" fmla="*/ 11 w 315"/>
                <a:gd name="T57" fmla="*/ 64 h 443"/>
                <a:gd name="T58" fmla="*/ 19 w 315"/>
                <a:gd name="T59" fmla="*/ 85 h 443"/>
                <a:gd name="T60" fmla="*/ 31 w 315"/>
                <a:gd name="T61" fmla="*/ 119 h 443"/>
                <a:gd name="T62" fmla="*/ 38 w 315"/>
                <a:gd name="T63" fmla="*/ 138 h 443"/>
                <a:gd name="T64" fmla="*/ 41 w 315"/>
                <a:gd name="T65" fmla="*/ 146 h 443"/>
                <a:gd name="T66" fmla="*/ 43 w 315"/>
                <a:gd name="T67" fmla="*/ 144 h 443"/>
                <a:gd name="T68" fmla="*/ 36 w 315"/>
                <a:gd name="T69" fmla="*/ 126 h 443"/>
                <a:gd name="T70" fmla="*/ 33 w 315"/>
                <a:gd name="T71" fmla="*/ 117 h 443"/>
                <a:gd name="T72" fmla="*/ 20 w 315"/>
                <a:gd name="T73" fmla="*/ 83 h 443"/>
                <a:gd name="T74" fmla="*/ 12 w 315"/>
                <a:gd name="T75" fmla="*/ 61 h 443"/>
                <a:gd name="T76" fmla="*/ 5 w 315"/>
                <a:gd name="T77" fmla="*/ 44 h 443"/>
                <a:gd name="T78" fmla="*/ 119 w 315"/>
                <a:gd name="T79" fmla="*/ 13 h 443"/>
                <a:gd name="T80" fmla="*/ 32 w 315"/>
                <a:gd name="T81" fmla="*/ 19 h 443"/>
                <a:gd name="T82" fmla="*/ 30 w 315"/>
                <a:gd name="T83" fmla="*/ 21 h 443"/>
                <a:gd name="T84" fmla="*/ 120 w 315"/>
                <a:gd name="T85" fmla="*/ 15 h 443"/>
                <a:gd name="T86" fmla="*/ 312 w 315"/>
                <a:gd name="T87" fmla="*/ 2 h 443"/>
                <a:gd name="T88" fmla="*/ 312 w 315"/>
                <a:gd name="T89" fmla="*/ 0 h 443"/>
                <a:gd name="T90" fmla="*/ 284 w 315"/>
                <a:gd name="T91" fmla="*/ 2 h 443"/>
                <a:gd name="T92" fmla="*/ 245 w 315"/>
                <a:gd name="T93" fmla="*/ 5 h 443"/>
                <a:gd name="T94" fmla="*/ 154 w 315"/>
                <a:gd name="T95" fmla="*/ 13 h 443"/>
                <a:gd name="T96" fmla="*/ 246 w 315"/>
                <a:gd name="T97" fmla="*/ 6 h 443"/>
                <a:gd name="T98" fmla="*/ 286 w 315"/>
                <a:gd name="T99" fmla="*/ 4 h 443"/>
                <a:gd name="T100" fmla="*/ 299 w 315"/>
                <a:gd name="T101" fmla="*/ 41 h 443"/>
                <a:gd name="T102" fmla="*/ 290 w 315"/>
                <a:gd name="T103" fmla="*/ 67 h 443"/>
                <a:gd name="T104" fmla="*/ 285 w 315"/>
                <a:gd name="T105" fmla="*/ 82 h 443"/>
                <a:gd name="T106" fmla="*/ 275 w 315"/>
                <a:gd name="T107" fmla="*/ 110 h 443"/>
                <a:gd name="T108" fmla="*/ 279 w 315"/>
                <a:gd name="T109" fmla="*/ 103 h 443"/>
                <a:gd name="T110" fmla="*/ 290 w 315"/>
                <a:gd name="T111" fmla="*/ 71 h 443"/>
                <a:gd name="T112" fmla="*/ 300 w 315"/>
                <a:gd name="T113" fmla="*/ 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443">
                  <a:moveTo>
                    <a:pt x="106" y="312"/>
                  </a:moveTo>
                  <a:cubicBezTo>
                    <a:pt x="104" y="312"/>
                    <a:pt x="104" y="312"/>
                    <a:pt x="104" y="312"/>
                  </a:cubicBezTo>
                  <a:cubicBezTo>
                    <a:pt x="153" y="443"/>
                    <a:pt x="153" y="443"/>
                    <a:pt x="153" y="443"/>
                  </a:cubicBezTo>
                  <a:cubicBezTo>
                    <a:pt x="153" y="442"/>
                    <a:pt x="154" y="442"/>
                    <a:pt x="154" y="442"/>
                  </a:cubicBezTo>
                  <a:cubicBezTo>
                    <a:pt x="106" y="312"/>
                    <a:pt x="106" y="312"/>
                    <a:pt x="106" y="312"/>
                  </a:cubicBezTo>
                  <a:moveTo>
                    <a:pt x="212" y="295"/>
                  </a:moveTo>
                  <a:cubicBezTo>
                    <a:pt x="210" y="297"/>
                    <a:pt x="210" y="297"/>
                    <a:pt x="210" y="297"/>
                  </a:cubicBezTo>
                  <a:cubicBezTo>
                    <a:pt x="205" y="312"/>
                    <a:pt x="205" y="312"/>
                    <a:pt x="205" y="312"/>
                  </a:cubicBezTo>
                  <a:cubicBezTo>
                    <a:pt x="204" y="314"/>
                    <a:pt x="204" y="314"/>
                    <a:pt x="204" y="314"/>
                  </a:cubicBezTo>
                  <a:cubicBezTo>
                    <a:pt x="160" y="441"/>
                    <a:pt x="160" y="441"/>
                    <a:pt x="160" y="441"/>
                  </a:cubicBezTo>
                  <a:cubicBezTo>
                    <a:pt x="161" y="441"/>
                    <a:pt x="161" y="441"/>
                    <a:pt x="162" y="441"/>
                  </a:cubicBezTo>
                  <a:cubicBezTo>
                    <a:pt x="205" y="315"/>
                    <a:pt x="205" y="315"/>
                    <a:pt x="205" y="315"/>
                  </a:cubicBezTo>
                  <a:cubicBezTo>
                    <a:pt x="206" y="314"/>
                    <a:pt x="206" y="314"/>
                    <a:pt x="206" y="314"/>
                  </a:cubicBezTo>
                  <a:cubicBezTo>
                    <a:pt x="212" y="295"/>
                    <a:pt x="212" y="295"/>
                    <a:pt x="212" y="295"/>
                  </a:cubicBezTo>
                  <a:moveTo>
                    <a:pt x="87" y="263"/>
                  </a:moveTo>
                  <a:cubicBezTo>
                    <a:pt x="86" y="264"/>
                    <a:pt x="86" y="264"/>
                    <a:pt x="86" y="264"/>
                  </a:cubicBezTo>
                  <a:cubicBezTo>
                    <a:pt x="86" y="265"/>
                    <a:pt x="86" y="265"/>
                    <a:pt x="86" y="265"/>
                  </a:cubicBezTo>
                  <a:cubicBezTo>
                    <a:pt x="87" y="267"/>
                    <a:pt x="87" y="267"/>
                    <a:pt x="87" y="267"/>
                  </a:cubicBezTo>
                  <a:cubicBezTo>
                    <a:pt x="89" y="273"/>
                    <a:pt x="89" y="273"/>
                    <a:pt x="89" y="273"/>
                  </a:cubicBezTo>
                  <a:cubicBezTo>
                    <a:pt x="90" y="275"/>
                    <a:pt x="90" y="275"/>
                    <a:pt x="90" y="275"/>
                  </a:cubicBezTo>
                  <a:cubicBezTo>
                    <a:pt x="103" y="311"/>
                    <a:pt x="103" y="311"/>
                    <a:pt x="103" y="311"/>
                  </a:cubicBezTo>
                  <a:cubicBezTo>
                    <a:pt x="105" y="311"/>
                    <a:pt x="105" y="311"/>
                    <a:pt x="105" y="311"/>
                  </a:cubicBezTo>
                  <a:cubicBezTo>
                    <a:pt x="92" y="275"/>
                    <a:pt x="92" y="275"/>
                    <a:pt x="92" y="275"/>
                  </a:cubicBezTo>
                  <a:cubicBezTo>
                    <a:pt x="91" y="273"/>
                    <a:pt x="91" y="273"/>
                    <a:pt x="91" y="273"/>
                  </a:cubicBezTo>
                  <a:cubicBezTo>
                    <a:pt x="88" y="266"/>
                    <a:pt x="88" y="266"/>
                    <a:pt x="88" y="266"/>
                  </a:cubicBezTo>
                  <a:cubicBezTo>
                    <a:pt x="88" y="264"/>
                    <a:pt x="88" y="264"/>
                    <a:pt x="88" y="264"/>
                  </a:cubicBezTo>
                  <a:cubicBezTo>
                    <a:pt x="87" y="263"/>
                    <a:pt x="87" y="263"/>
                    <a:pt x="87" y="263"/>
                  </a:cubicBezTo>
                  <a:moveTo>
                    <a:pt x="223" y="258"/>
                  </a:moveTo>
                  <a:cubicBezTo>
                    <a:pt x="218" y="273"/>
                    <a:pt x="218" y="273"/>
                    <a:pt x="218" y="273"/>
                  </a:cubicBezTo>
                  <a:cubicBezTo>
                    <a:pt x="217" y="275"/>
                    <a:pt x="217" y="275"/>
                    <a:pt x="217" y="275"/>
                  </a:cubicBezTo>
                  <a:cubicBezTo>
                    <a:pt x="212" y="291"/>
                    <a:pt x="212" y="291"/>
                    <a:pt x="212" y="291"/>
                  </a:cubicBezTo>
                  <a:cubicBezTo>
                    <a:pt x="212" y="292"/>
                    <a:pt x="212" y="292"/>
                    <a:pt x="212" y="292"/>
                  </a:cubicBezTo>
                  <a:cubicBezTo>
                    <a:pt x="211" y="294"/>
                    <a:pt x="211" y="294"/>
                    <a:pt x="211" y="294"/>
                  </a:cubicBezTo>
                  <a:cubicBezTo>
                    <a:pt x="213" y="292"/>
                    <a:pt x="213" y="292"/>
                    <a:pt x="213" y="292"/>
                  </a:cubicBezTo>
                  <a:cubicBezTo>
                    <a:pt x="214" y="291"/>
                    <a:pt x="214" y="291"/>
                    <a:pt x="214" y="291"/>
                  </a:cubicBezTo>
                  <a:cubicBezTo>
                    <a:pt x="218" y="278"/>
                    <a:pt x="218" y="278"/>
                    <a:pt x="218" y="278"/>
                  </a:cubicBezTo>
                  <a:cubicBezTo>
                    <a:pt x="219" y="275"/>
                    <a:pt x="219" y="275"/>
                    <a:pt x="219" y="275"/>
                  </a:cubicBezTo>
                  <a:cubicBezTo>
                    <a:pt x="225" y="260"/>
                    <a:pt x="225" y="260"/>
                    <a:pt x="225" y="260"/>
                  </a:cubicBezTo>
                  <a:cubicBezTo>
                    <a:pt x="223" y="258"/>
                    <a:pt x="223" y="258"/>
                    <a:pt x="223" y="258"/>
                  </a:cubicBezTo>
                  <a:moveTo>
                    <a:pt x="77" y="234"/>
                  </a:moveTo>
                  <a:cubicBezTo>
                    <a:pt x="76" y="237"/>
                    <a:pt x="76" y="237"/>
                    <a:pt x="76" y="237"/>
                  </a:cubicBezTo>
                  <a:cubicBezTo>
                    <a:pt x="85" y="262"/>
                    <a:pt x="85" y="262"/>
                    <a:pt x="85" y="262"/>
                  </a:cubicBezTo>
                  <a:cubicBezTo>
                    <a:pt x="87" y="261"/>
                    <a:pt x="87" y="261"/>
                    <a:pt x="87" y="261"/>
                  </a:cubicBezTo>
                  <a:cubicBezTo>
                    <a:pt x="77" y="234"/>
                    <a:pt x="77" y="234"/>
                    <a:pt x="77" y="234"/>
                  </a:cubicBezTo>
                  <a:moveTo>
                    <a:pt x="46" y="154"/>
                  </a:moveTo>
                  <a:cubicBezTo>
                    <a:pt x="45" y="156"/>
                    <a:pt x="45" y="156"/>
                    <a:pt x="45" y="156"/>
                  </a:cubicBezTo>
                  <a:cubicBezTo>
                    <a:pt x="52" y="175"/>
                    <a:pt x="52" y="175"/>
                    <a:pt x="52" y="175"/>
                  </a:cubicBezTo>
                  <a:cubicBezTo>
                    <a:pt x="53" y="177"/>
                    <a:pt x="53" y="177"/>
                    <a:pt x="53" y="177"/>
                  </a:cubicBezTo>
                  <a:cubicBezTo>
                    <a:pt x="55" y="182"/>
                    <a:pt x="55" y="182"/>
                    <a:pt x="55" y="182"/>
                  </a:cubicBezTo>
                  <a:cubicBezTo>
                    <a:pt x="55" y="183"/>
                    <a:pt x="55" y="183"/>
                    <a:pt x="55" y="183"/>
                  </a:cubicBezTo>
                  <a:cubicBezTo>
                    <a:pt x="56" y="184"/>
                    <a:pt x="56" y="184"/>
                    <a:pt x="56" y="184"/>
                  </a:cubicBezTo>
                  <a:cubicBezTo>
                    <a:pt x="56" y="185"/>
                    <a:pt x="56" y="185"/>
                    <a:pt x="56" y="185"/>
                  </a:cubicBezTo>
                  <a:cubicBezTo>
                    <a:pt x="59" y="192"/>
                    <a:pt x="59" y="192"/>
                    <a:pt x="59" y="192"/>
                  </a:cubicBezTo>
                  <a:cubicBezTo>
                    <a:pt x="59" y="193"/>
                    <a:pt x="59" y="193"/>
                    <a:pt x="59" y="193"/>
                  </a:cubicBezTo>
                  <a:cubicBezTo>
                    <a:pt x="60" y="195"/>
                    <a:pt x="60" y="195"/>
                    <a:pt x="60" y="195"/>
                  </a:cubicBezTo>
                  <a:cubicBezTo>
                    <a:pt x="60" y="195"/>
                    <a:pt x="60" y="195"/>
                    <a:pt x="60" y="195"/>
                  </a:cubicBezTo>
                  <a:cubicBezTo>
                    <a:pt x="61" y="197"/>
                    <a:pt x="61" y="197"/>
                    <a:pt x="61" y="197"/>
                  </a:cubicBezTo>
                  <a:cubicBezTo>
                    <a:pt x="73" y="230"/>
                    <a:pt x="73" y="230"/>
                    <a:pt x="73" y="230"/>
                  </a:cubicBezTo>
                  <a:cubicBezTo>
                    <a:pt x="74" y="232"/>
                    <a:pt x="74" y="232"/>
                    <a:pt x="74" y="232"/>
                  </a:cubicBezTo>
                  <a:cubicBezTo>
                    <a:pt x="75" y="234"/>
                    <a:pt x="75" y="234"/>
                    <a:pt x="75" y="234"/>
                  </a:cubicBezTo>
                  <a:cubicBezTo>
                    <a:pt x="76" y="232"/>
                    <a:pt x="76" y="232"/>
                    <a:pt x="76" y="232"/>
                  </a:cubicBezTo>
                  <a:cubicBezTo>
                    <a:pt x="75" y="231"/>
                    <a:pt x="75" y="231"/>
                    <a:pt x="75" y="231"/>
                  </a:cubicBezTo>
                  <a:cubicBezTo>
                    <a:pt x="75" y="229"/>
                    <a:pt x="75" y="229"/>
                    <a:pt x="75" y="229"/>
                  </a:cubicBezTo>
                  <a:cubicBezTo>
                    <a:pt x="63" y="197"/>
                    <a:pt x="63" y="197"/>
                    <a:pt x="63" y="197"/>
                  </a:cubicBezTo>
                  <a:cubicBezTo>
                    <a:pt x="62" y="195"/>
                    <a:pt x="62" y="195"/>
                    <a:pt x="62" y="195"/>
                  </a:cubicBezTo>
                  <a:cubicBezTo>
                    <a:pt x="62" y="195"/>
                    <a:pt x="62" y="195"/>
                    <a:pt x="62" y="195"/>
                  </a:cubicBezTo>
                  <a:cubicBezTo>
                    <a:pt x="61" y="193"/>
                    <a:pt x="61" y="193"/>
                    <a:pt x="61" y="193"/>
                  </a:cubicBezTo>
                  <a:cubicBezTo>
                    <a:pt x="61" y="192"/>
                    <a:pt x="61" y="192"/>
                    <a:pt x="61" y="192"/>
                  </a:cubicBezTo>
                  <a:cubicBezTo>
                    <a:pt x="60" y="189"/>
                    <a:pt x="60" y="189"/>
                    <a:pt x="60" y="189"/>
                  </a:cubicBezTo>
                  <a:cubicBezTo>
                    <a:pt x="59" y="188"/>
                    <a:pt x="59" y="188"/>
                    <a:pt x="59" y="188"/>
                  </a:cubicBezTo>
                  <a:cubicBezTo>
                    <a:pt x="58" y="184"/>
                    <a:pt x="58" y="184"/>
                    <a:pt x="58" y="184"/>
                  </a:cubicBezTo>
                  <a:cubicBezTo>
                    <a:pt x="58" y="184"/>
                    <a:pt x="58" y="184"/>
                    <a:pt x="58" y="184"/>
                  </a:cubicBezTo>
                  <a:cubicBezTo>
                    <a:pt x="57" y="182"/>
                    <a:pt x="57" y="182"/>
                    <a:pt x="57" y="182"/>
                  </a:cubicBezTo>
                  <a:cubicBezTo>
                    <a:pt x="55" y="177"/>
                    <a:pt x="55" y="177"/>
                    <a:pt x="55" y="177"/>
                  </a:cubicBezTo>
                  <a:cubicBezTo>
                    <a:pt x="54" y="175"/>
                    <a:pt x="54" y="175"/>
                    <a:pt x="54" y="175"/>
                  </a:cubicBezTo>
                  <a:cubicBezTo>
                    <a:pt x="46" y="154"/>
                    <a:pt x="46" y="154"/>
                    <a:pt x="46" y="154"/>
                  </a:cubicBezTo>
                  <a:moveTo>
                    <a:pt x="276" y="113"/>
                  </a:moveTo>
                  <a:cubicBezTo>
                    <a:pt x="273" y="115"/>
                    <a:pt x="273" y="115"/>
                    <a:pt x="273" y="115"/>
                  </a:cubicBezTo>
                  <a:cubicBezTo>
                    <a:pt x="272" y="117"/>
                    <a:pt x="272" y="117"/>
                    <a:pt x="272" y="117"/>
                  </a:cubicBezTo>
                  <a:cubicBezTo>
                    <a:pt x="271" y="120"/>
                    <a:pt x="271" y="120"/>
                    <a:pt x="271" y="120"/>
                  </a:cubicBezTo>
                  <a:cubicBezTo>
                    <a:pt x="271" y="122"/>
                    <a:pt x="271" y="122"/>
                    <a:pt x="271" y="122"/>
                  </a:cubicBezTo>
                  <a:cubicBezTo>
                    <a:pt x="270" y="123"/>
                    <a:pt x="270" y="123"/>
                    <a:pt x="270" y="123"/>
                  </a:cubicBezTo>
                  <a:cubicBezTo>
                    <a:pt x="268" y="130"/>
                    <a:pt x="268" y="130"/>
                    <a:pt x="268" y="130"/>
                  </a:cubicBezTo>
                  <a:cubicBezTo>
                    <a:pt x="267" y="132"/>
                    <a:pt x="267" y="132"/>
                    <a:pt x="267" y="132"/>
                  </a:cubicBezTo>
                  <a:cubicBezTo>
                    <a:pt x="267" y="133"/>
                    <a:pt x="267" y="133"/>
                    <a:pt x="267" y="133"/>
                  </a:cubicBezTo>
                  <a:cubicBezTo>
                    <a:pt x="265" y="138"/>
                    <a:pt x="265" y="138"/>
                    <a:pt x="265" y="138"/>
                  </a:cubicBezTo>
                  <a:cubicBezTo>
                    <a:pt x="264" y="140"/>
                    <a:pt x="264" y="140"/>
                    <a:pt x="264" y="140"/>
                  </a:cubicBezTo>
                  <a:cubicBezTo>
                    <a:pt x="261" y="151"/>
                    <a:pt x="261" y="151"/>
                    <a:pt x="261" y="151"/>
                  </a:cubicBezTo>
                  <a:cubicBezTo>
                    <a:pt x="260" y="153"/>
                    <a:pt x="260" y="153"/>
                    <a:pt x="260" y="153"/>
                  </a:cubicBezTo>
                  <a:cubicBezTo>
                    <a:pt x="253" y="174"/>
                    <a:pt x="253" y="174"/>
                    <a:pt x="253" y="174"/>
                  </a:cubicBezTo>
                  <a:cubicBezTo>
                    <a:pt x="252" y="176"/>
                    <a:pt x="252" y="176"/>
                    <a:pt x="252" y="176"/>
                  </a:cubicBezTo>
                  <a:cubicBezTo>
                    <a:pt x="224" y="256"/>
                    <a:pt x="224" y="256"/>
                    <a:pt x="224" y="256"/>
                  </a:cubicBezTo>
                  <a:cubicBezTo>
                    <a:pt x="225" y="258"/>
                    <a:pt x="225" y="258"/>
                    <a:pt x="225" y="258"/>
                  </a:cubicBezTo>
                  <a:cubicBezTo>
                    <a:pt x="254" y="176"/>
                    <a:pt x="254" y="176"/>
                    <a:pt x="254" y="176"/>
                  </a:cubicBezTo>
                  <a:cubicBezTo>
                    <a:pt x="255" y="174"/>
                    <a:pt x="255" y="174"/>
                    <a:pt x="255" y="174"/>
                  </a:cubicBezTo>
                  <a:cubicBezTo>
                    <a:pt x="261" y="155"/>
                    <a:pt x="261" y="155"/>
                    <a:pt x="261" y="155"/>
                  </a:cubicBezTo>
                  <a:cubicBezTo>
                    <a:pt x="262" y="153"/>
                    <a:pt x="262" y="153"/>
                    <a:pt x="262" y="153"/>
                  </a:cubicBezTo>
                  <a:cubicBezTo>
                    <a:pt x="266" y="140"/>
                    <a:pt x="266" y="140"/>
                    <a:pt x="266" y="140"/>
                  </a:cubicBezTo>
                  <a:cubicBezTo>
                    <a:pt x="267" y="139"/>
                    <a:pt x="267" y="139"/>
                    <a:pt x="267" y="139"/>
                  </a:cubicBezTo>
                  <a:cubicBezTo>
                    <a:pt x="269" y="133"/>
                    <a:pt x="269" y="133"/>
                    <a:pt x="269" y="133"/>
                  </a:cubicBezTo>
                  <a:cubicBezTo>
                    <a:pt x="269" y="132"/>
                    <a:pt x="269" y="132"/>
                    <a:pt x="269" y="132"/>
                  </a:cubicBezTo>
                  <a:cubicBezTo>
                    <a:pt x="270" y="130"/>
                    <a:pt x="270" y="130"/>
                    <a:pt x="270" y="130"/>
                  </a:cubicBezTo>
                  <a:cubicBezTo>
                    <a:pt x="272" y="124"/>
                    <a:pt x="272" y="124"/>
                    <a:pt x="272" y="124"/>
                  </a:cubicBezTo>
                  <a:cubicBezTo>
                    <a:pt x="273" y="122"/>
                    <a:pt x="273" y="122"/>
                    <a:pt x="273" y="122"/>
                  </a:cubicBezTo>
                  <a:cubicBezTo>
                    <a:pt x="274" y="118"/>
                    <a:pt x="274" y="118"/>
                    <a:pt x="274" y="118"/>
                  </a:cubicBezTo>
                  <a:cubicBezTo>
                    <a:pt x="275" y="115"/>
                    <a:pt x="275" y="115"/>
                    <a:pt x="275" y="115"/>
                  </a:cubicBezTo>
                  <a:cubicBezTo>
                    <a:pt x="276" y="113"/>
                    <a:pt x="276" y="113"/>
                    <a:pt x="276" y="113"/>
                  </a:cubicBezTo>
                  <a:moveTo>
                    <a:pt x="2" y="35"/>
                  </a:moveTo>
                  <a:cubicBezTo>
                    <a:pt x="1" y="35"/>
                    <a:pt x="1" y="35"/>
                    <a:pt x="0" y="35"/>
                  </a:cubicBezTo>
                  <a:cubicBezTo>
                    <a:pt x="5" y="49"/>
                    <a:pt x="5" y="49"/>
                    <a:pt x="5" y="49"/>
                  </a:cubicBezTo>
                  <a:cubicBezTo>
                    <a:pt x="7" y="53"/>
                    <a:pt x="7" y="53"/>
                    <a:pt x="7" y="53"/>
                  </a:cubicBezTo>
                  <a:cubicBezTo>
                    <a:pt x="7" y="55"/>
                    <a:pt x="7" y="55"/>
                    <a:pt x="7" y="55"/>
                  </a:cubicBezTo>
                  <a:cubicBezTo>
                    <a:pt x="9" y="58"/>
                    <a:pt x="9" y="58"/>
                    <a:pt x="9" y="58"/>
                  </a:cubicBezTo>
                  <a:cubicBezTo>
                    <a:pt x="9" y="60"/>
                    <a:pt x="9" y="60"/>
                    <a:pt x="9" y="60"/>
                  </a:cubicBezTo>
                  <a:cubicBezTo>
                    <a:pt x="10" y="61"/>
                    <a:pt x="10" y="61"/>
                    <a:pt x="10" y="61"/>
                  </a:cubicBezTo>
                  <a:cubicBezTo>
                    <a:pt x="11" y="64"/>
                    <a:pt x="11" y="64"/>
                    <a:pt x="11" y="64"/>
                  </a:cubicBezTo>
                  <a:cubicBezTo>
                    <a:pt x="11" y="65"/>
                    <a:pt x="11" y="65"/>
                    <a:pt x="11" y="65"/>
                  </a:cubicBezTo>
                  <a:cubicBezTo>
                    <a:pt x="13" y="69"/>
                    <a:pt x="13" y="69"/>
                    <a:pt x="13" y="69"/>
                  </a:cubicBezTo>
                  <a:cubicBezTo>
                    <a:pt x="18" y="83"/>
                    <a:pt x="18" y="83"/>
                    <a:pt x="18" y="83"/>
                  </a:cubicBezTo>
                  <a:cubicBezTo>
                    <a:pt x="19" y="85"/>
                    <a:pt x="19" y="85"/>
                    <a:pt x="19" y="85"/>
                  </a:cubicBezTo>
                  <a:cubicBezTo>
                    <a:pt x="22" y="93"/>
                    <a:pt x="22" y="93"/>
                    <a:pt x="22" y="93"/>
                  </a:cubicBezTo>
                  <a:cubicBezTo>
                    <a:pt x="23" y="97"/>
                    <a:pt x="23" y="97"/>
                    <a:pt x="23" y="97"/>
                  </a:cubicBezTo>
                  <a:cubicBezTo>
                    <a:pt x="31" y="117"/>
                    <a:pt x="31" y="117"/>
                    <a:pt x="31" y="117"/>
                  </a:cubicBezTo>
                  <a:cubicBezTo>
                    <a:pt x="31" y="119"/>
                    <a:pt x="31" y="119"/>
                    <a:pt x="31" y="119"/>
                  </a:cubicBezTo>
                  <a:cubicBezTo>
                    <a:pt x="33" y="124"/>
                    <a:pt x="33" y="124"/>
                    <a:pt x="33" y="124"/>
                  </a:cubicBezTo>
                  <a:cubicBezTo>
                    <a:pt x="34" y="125"/>
                    <a:pt x="34" y="125"/>
                    <a:pt x="34" y="125"/>
                  </a:cubicBezTo>
                  <a:cubicBezTo>
                    <a:pt x="36" y="132"/>
                    <a:pt x="36" y="132"/>
                    <a:pt x="36" y="132"/>
                  </a:cubicBezTo>
                  <a:cubicBezTo>
                    <a:pt x="38" y="138"/>
                    <a:pt x="38" y="138"/>
                    <a:pt x="38" y="138"/>
                  </a:cubicBezTo>
                  <a:cubicBezTo>
                    <a:pt x="40" y="141"/>
                    <a:pt x="40" y="141"/>
                    <a:pt x="40" y="141"/>
                  </a:cubicBezTo>
                  <a:cubicBezTo>
                    <a:pt x="40" y="143"/>
                    <a:pt x="40" y="143"/>
                    <a:pt x="40" y="143"/>
                  </a:cubicBezTo>
                  <a:cubicBezTo>
                    <a:pt x="41" y="144"/>
                    <a:pt x="41" y="144"/>
                    <a:pt x="41" y="144"/>
                  </a:cubicBezTo>
                  <a:cubicBezTo>
                    <a:pt x="41" y="146"/>
                    <a:pt x="41" y="146"/>
                    <a:pt x="41" y="146"/>
                  </a:cubicBezTo>
                  <a:cubicBezTo>
                    <a:pt x="44" y="154"/>
                    <a:pt x="44" y="154"/>
                    <a:pt x="44" y="154"/>
                  </a:cubicBezTo>
                  <a:cubicBezTo>
                    <a:pt x="46" y="152"/>
                    <a:pt x="46" y="152"/>
                    <a:pt x="46" y="152"/>
                  </a:cubicBezTo>
                  <a:cubicBezTo>
                    <a:pt x="43" y="146"/>
                    <a:pt x="43" y="146"/>
                    <a:pt x="43" y="146"/>
                  </a:cubicBezTo>
                  <a:cubicBezTo>
                    <a:pt x="43" y="144"/>
                    <a:pt x="43" y="144"/>
                    <a:pt x="43" y="144"/>
                  </a:cubicBezTo>
                  <a:cubicBezTo>
                    <a:pt x="42" y="141"/>
                    <a:pt x="42" y="141"/>
                    <a:pt x="42" y="141"/>
                  </a:cubicBezTo>
                  <a:cubicBezTo>
                    <a:pt x="41" y="139"/>
                    <a:pt x="41" y="139"/>
                    <a:pt x="41" y="139"/>
                  </a:cubicBezTo>
                  <a:cubicBezTo>
                    <a:pt x="38" y="132"/>
                    <a:pt x="38" y="132"/>
                    <a:pt x="38" y="132"/>
                  </a:cubicBezTo>
                  <a:cubicBezTo>
                    <a:pt x="36" y="126"/>
                    <a:pt x="36" y="126"/>
                    <a:pt x="36" y="126"/>
                  </a:cubicBezTo>
                  <a:cubicBezTo>
                    <a:pt x="35" y="124"/>
                    <a:pt x="35" y="124"/>
                    <a:pt x="35" y="124"/>
                  </a:cubicBezTo>
                  <a:cubicBezTo>
                    <a:pt x="35" y="123"/>
                    <a:pt x="35" y="123"/>
                    <a:pt x="35" y="123"/>
                  </a:cubicBezTo>
                  <a:cubicBezTo>
                    <a:pt x="33" y="119"/>
                    <a:pt x="33" y="119"/>
                    <a:pt x="33" y="119"/>
                  </a:cubicBezTo>
                  <a:cubicBezTo>
                    <a:pt x="33" y="117"/>
                    <a:pt x="33" y="117"/>
                    <a:pt x="33" y="117"/>
                  </a:cubicBezTo>
                  <a:cubicBezTo>
                    <a:pt x="26" y="100"/>
                    <a:pt x="26" y="100"/>
                    <a:pt x="26" y="100"/>
                  </a:cubicBezTo>
                  <a:cubicBezTo>
                    <a:pt x="25" y="96"/>
                    <a:pt x="25" y="96"/>
                    <a:pt x="25" y="96"/>
                  </a:cubicBezTo>
                  <a:cubicBezTo>
                    <a:pt x="20" y="85"/>
                    <a:pt x="20" y="85"/>
                    <a:pt x="20" y="85"/>
                  </a:cubicBezTo>
                  <a:cubicBezTo>
                    <a:pt x="20" y="83"/>
                    <a:pt x="20" y="83"/>
                    <a:pt x="20" y="83"/>
                  </a:cubicBezTo>
                  <a:cubicBezTo>
                    <a:pt x="16" y="72"/>
                    <a:pt x="16" y="72"/>
                    <a:pt x="16" y="72"/>
                  </a:cubicBezTo>
                  <a:cubicBezTo>
                    <a:pt x="14" y="68"/>
                    <a:pt x="14" y="68"/>
                    <a:pt x="14" y="68"/>
                  </a:cubicBezTo>
                  <a:cubicBezTo>
                    <a:pt x="12" y="61"/>
                    <a:pt x="12" y="61"/>
                    <a:pt x="12" y="61"/>
                  </a:cubicBezTo>
                  <a:cubicBezTo>
                    <a:pt x="12" y="61"/>
                    <a:pt x="12" y="61"/>
                    <a:pt x="12" y="61"/>
                  </a:cubicBezTo>
                  <a:cubicBezTo>
                    <a:pt x="10" y="57"/>
                    <a:pt x="10" y="57"/>
                    <a:pt x="10" y="57"/>
                  </a:cubicBezTo>
                  <a:cubicBezTo>
                    <a:pt x="10" y="57"/>
                    <a:pt x="10" y="57"/>
                    <a:pt x="10" y="57"/>
                  </a:cubicBezTo>
                  <a:cubicBezTo>
                    <a:pt x="7" y="48"/>
                    <a:pt x="7" y="48"/>
                    <a:pt x="7" y="48"/>
                  </a:cubicBezTo>
                  <a:cubicBezTo>
                    <a:pt x="5" y="44"/>
                    <a:pt x="5" y="44"/>
                    <a:pt x="5" y="44"/>
                  </a:cubicBezTo>
                  <a:cubicBezTo>
                    <a:pt x="2" y="35"/>
                    <a:pt x="2" y="35"/>
                    <a:pt x="2" y="35"/>
                  </a:cubicBezTo>
                  <a:moveTo>
                    <a:pt x="152" y="11"/>
                  </a:moveTo>
                  <a:cubicBezTo>
                    <a:pt x="121" y="13"/>
                    <a:pt x="121" y="13"/>
                    <a:pt x="121" y="13"/>
                  </a:cubicBezTo>
                  <a:cubicBezTo>
                    <a:pt x="119" y="13"/>
                    <a:pt x="119" y="13"/>
                    <a:pt x="119" y="13"/>
                  </a:cubicBezTo>
                  <a:cubicBezTo>
                    <a:pt x="34" y="19"/>
                    <a:pt x="34" y="19"/>
                    <a:pt x="34" y="19"/>
                  </a:cubicBezTo>
                  <a:cubicBezTo>
                    <a:pt x="34" y="19"/>
                    <a:pt x="34" y="19"/>
                    <a:pt x="34" y="19"/>
                  </a:cubicBezTo>
                  <a:cubicBezTo>
                    <a:pt x="32" y="19"/>
                    <a:pt x="32" y="19"/>
                    <a:pt x="32" y="19"/>
                  </a:cubicBezTo>
                  <a:cubicBezTo>
                    <a:pt x="32" y="19"/>
                    <a:pt x="32" y="19"/>
                    <a:pt x="32" y="19"/>
                  </a:cubicBezTo>
                  <a:cubicBezTo>
                    <a:pt x="30" y="19"/>
                    <a:pt x="30" y="19"/>
                    <a:pt x="30" y="19"/>
                  </a:cubicBezTo>
                  <a:cubicBezTo>
                    <a:pt x="10" y="20"/>
                    <a:pt x="10" y="20"/>
                    <a:pt x="10" y="20"/>
                  </a:cubicBezTo>
                  <a:cubicBezTo>
                    <a:pt x="10" y="21"/>
                    <a:pt x="10" y="21"/>
                    <a:pt x="10" y="22"/>
                  </a:cubicBezTo>
                  <a:cubicBezTo>
                    <a:pt x="30" y="21"/>
                    <a:pt x="30" y="21"/>
                    <a:pt x="30" y="21"/>
                  </a:cubicBezTo>
                  <a:cubicBezTo>
                    <a:pt x="31" y="21"/>
                    <a:pt x="31" y="21"/>
                    <a:pt x="31" y="21"/>
                  </a:cubicBezTo>
                  <a:cubicBezTo>
                    <a:pt x="33" y="20"/>
                    <a:pt x="33" y="20"/>
                    <a:pt x="33" y="20"/>
                  </a:cubicBezTo>
                  <a:cubicBezTo>
                    <a:pt x="35" y="20"/>
                    <a:pt x="35" y="20"/>
                    <a:pt x="35" y="20"/>
                  </a:cubicBezTo>
                  <a:cubicBezTo>
                    <a:pt x="120" y="15"/>
                    <a:pt x="120" y="15"/>
                    <a:pt x="120" y="15"/>
                  </a:cubicBezTo>
                  <a:cubicBezTo>
                    <a:pt x="122" y="15"/>
                    <a:pt x="122" y="15"/>
                    <a:pt x="122" y="15"/>
                  </a:cubicBezTo>
                  <a:cubicBezTo>
                    <a:pt x="152" y="13"/>
                    <a:pt x="152" y="13"/>
                    <a:pt x="152" y="13"/>
                  </a:cubicBezTo>
                  <a:cubicBezTo>
                    <a:pt x="152" y="11"/>
                    <a:pt x="152" y="11"/>
                    <a:pt x="152" y="11"/>
                  </a:cubicBezTo>
                  <a:moveTo>
                    <a:pt x="312" y="2"/>
                  </a:moveTo>
                  <a:cubicBezTo>
                    <a:pt x="312" y="2"/>
                    <a:pt x="312" y="2"/>
                    <a:pt x="312" y="2"/>
                  </a:cubicBezTo>
                  <a:cubicBezTo>
                    <a:pt x="312" y="2"/>
                    <a:pt x="312" y="2"/>
                    <a:pt x="312" y="2"/>
                  </a:cubicBezTo>
                  <a:moveTo>
                    <a:pt x="315" y="0"/>
                  </a:moveTo>
                  <a:cubicBezTo>
                    <a:pt x="312" y="0"/>
                    <a:pt x="312" y="0"/>
                    <a:pt x="312" y="0"/>
                  </a:cubicBezTo>
                  <a:cubicBezTo>
                    <a:pt x="305" y="1"/>
                    <a:pt x="305" y="1"/>
                    <a:pt x="305" y="1"/>
                  </a:cubicBezTo>
                  <a:cubicBezTo>
                    <a:pt x="303" y="1"/>
                    <a:pt x="303" y="1"/>
                    <a:pt x="303" y="1"/>
                  </a:cubicBezTo>
                  <a:cubicBezTo>
                    <a:pt x="285" y="2"/>
                    <a:pt x="285" y="2"/>
                    <a:pt x="285" y="2"/>
                  </a:cubicBezTo>
                  <a:cubicBezTo>
                    <a:pt x="284" y="2"/>
                    <a:pt x="284" y="2"/>
                    <a:pt x="284" y="2"/>
                  </a:cubicBezTo>
                  <a:cubicBezTo>
                    <a:pt x="252" y="4"/>
                    <a:pt x="252" y="4"/>
                    <a:pt x="252" y="4"/>
                  </a:cubicBezTo>
                  <a:cubicBezTo>
                    <a:pt x="250" y="4"/>
                    <a:pt x="250" y="4"/>
                    <a:pt x="250" y="4"/>
                  </a:cubicBezTo>
                  <a:cubicBezTo>
                    <a:pt x="247" y="5"/>
                    <a:pt x="247" y="5"/>
                    <a:pt x="247" y="5"/>
                  </a:cubicBezTo>
                  <a:cubicBezTo>
                    <a:pt x="245" y="5"/>
                    <a:pt x="245" y="5"/>
                    <a:pt x="245" y="5"/>
                  </a:cubicBezTo>
                  <a:cubicBezTo>
                    <a:pt x="234" y="5"/>
                    <a:pt x="234" y="5"/>
                    <a:pt x="234" y="5"/>
                  </a:cubicBezTo>
                  <a:cubicBezTo>
                    <a:pt x="231" y="6"/>
                    <a:pt x="231" y="6"/>
                    <a:pt x="231" y="6"/>
                  </a:cubicBezTo>
                  <a:cubicBezTo>
                    <a:pt x="154" y="11"/>
                    <a:pt x="154" y="11"/>
                    <a:pt x="154" y="11"/>
                  </a:cubicBezTo>
                  <a:cubicBezTo>
                    <a:pt x="154" y="13"/>
                    <a:pt x="154" y="13"/>
                    <a:pt x="154" y="13"/>
                  </a:cubicBezTo>
                  <a:cubicBezTo>
                    <a:pt x="228" y="8"/>
                    <a:pt x="228" y="8"/>
                    <a:pt x="228" y="8"/>
                  </a:cubicBezTo>
                  <a:cubicBezTo>
                    <a:pt x="232" y="7"/>
                    <a:pt x="232" y="7"/>
                    <a:pt x="232" y="7"/>
                  </a:cubicBezTo>
                  <a:cubicBezTo>
                    <a:pt x="244" y="7"/>
                    <a:pt x="244" y="7"/>
                    <a:pt x="244" y="7"/>
                  </a:cubicBezTo>
                  <a:cubicBezTo>
                    <a:pt x="246" y="6"/>
                    <a:pt x="246" y="6"/>
                    <a:pt x="246" y="6"/>
                  </a:cubicBezTo>
                  <a:cubicBezTo>
                    <a:pt x="248" y="6"/>
                    <a:pt x="248" y="6"/>
                    <a:pt x="248" y="6"/>
                  </a:cubicBezTo>
                  <a:cubicBezTo>
                    <a:pt x="251" y="6"/>
                    <a:pt x="251" y="6"/>
                    <a:pt x="251" y="6"/>
                  </a:cubicBezTo>
                  <a:cubicBezTo>
                    <a:pt x="284" y="4"/>
                    <a:pt x="284" y="4"/>
                    <a:pt x="284" y="4"/>
                  </a:cubicBezTo>
                  <a:cubicBezTo>
                    <a:pt x="286" y="4"/>
                    <a:pt x="286" y="4"/>
                    <a:pt x="286" y="4"/>
                  </a:cubicBezTo>
                  <a:cubicBezTo>
                    <a:pt x="303" y="3"/>
                    <a:pt x="303" y="3"/>
                    <a:pt x="303" y="3"/>
                  </a:cubicBezTo>
                  <a:cubicBezTo>
                    <a:pt x="304" y="3"/>
                    <a:pt x="304" y="3"/>
                    <a:pt x="304" y="3"/>
                  </a:cubicBezTo>
                  <a:cubicBezTo>
                    <a:pt x="312" y="2"/>
                    <a:pt x="312" y="2"/>
                    <a:pt x="312" y="2"/>
                  </a:cubicBezTo>
                  <a:cubicBezTo>
                    <a:pt x="299" y="41"/>
                    <a:pt x="299" y="41"/>
                    <a:pt x="299" y="41"/>
                  </a:cubicBezTo>
                  <a:cubicBezTo>
                    <a:pt x="298" y="44"/>
                    <a:pt x="298" y="44"/>
                    <a:pt x="298" y="44"/>
                  </a:cubicBezTo>
                  <a:cubicBezTo>
                    <a:pt x="291" y="63"/>
                    <a:pt x="291" y="63"/>
                    <a:pt x="291" y="63"/>
                  </a:cubicBezTo>
                  <a:cubicBezTo>
                    <a:pt x="290" y="65"/>
                    <a:pt x="290" y="65"/>
                    <a:pt x="290" y="65"/>
                  </a:cubicBezTo>
                  <a:cubicBezTo>
                    <a:pt x="290" y="67"/>
                    <a:pt x="290" y="67"/>
                    <a:pt x="290" y="67"/>
                  </a:cubicBezTo>
                  <a:cubicBezTo>
                    <a:pt x="288" y="72"/>
                    <a:pt x="288" y="72"/>
                    <a:pt x="288" y="72"/>
                  </a:cubicBezTo>
                  <a:cubicBezTo>
                    <a:pt x="287" y="73"/>
                    <a:pt x="287" y="73"/>
                    <a:pt x="287" y="73"/>
                  </a:cubicBezTo>
                  <a:cubicBezTo>
                    <a:pt x="286" y="78"/>
                    <a:pt x="286" y="78"/>
                    <a:pt x="286" y="78"/>
                  </a:cubicBezTo>
                  <a:cubicBezTo>
                    <a:pt x="285" y="82"/>
                    <a:pt x="285" y="82"/>
                    <a:pt x="285" y="82"/>
                  </a:cubicBezTo>
                  <a:cubicBezTo>
                    <a:pt x="284" y="84"/>
                    <a:pt x="284" y="84"/>
                    <a:pt x="284" y="84"/>
                  </a:cubicBezTo>
                  <a:cubicBezTo>
                    <a:pt x="278" y="102"/>
                    <a:pt x="278" y="102"/>
                    <a:pt x="278" y="102"/>
                  </a:cubicBezTo>
                  <a:cubicBezTo>
                    <a:pt x="277" y="104"/>
                    <a:pt x="277" y="104"/>
                    <a:pt x="277" y="104"/>
                  </a:cubicBezTo>
                  <a:cubicBezTo>
                    <a:pt x="275" y="110"/>
                    <a:pt x="275" y="110"/>
                    <a:pt x="275" y="110"/>
                  </a:cubicBezTo>
                  <a:cubicBezTo>
                    <a:pt x="274" y="112"/>
                    <a:pt x="274" y="112"/>
                    <a:pt x="274" y="112"/>
                  </a:cubicBezTo>
                  <a:cubicBezTo>
                    <a:pt x="277" y="110"/>
                    <a:pt x="277" y="110"/>
                    <a:pt x="277" y="110"/>
                  </a:cubicBezTo>
                  <a:cubicBezTo>
                    <a:pt x="279" y="105"/>
                    <a:pt x="279" y="105"/>
                    <a:pt x="279" y="105"/>
                  </a:cubicBezTo>
                  <a:cubicBezTo>
                    <a:pt x="279" y="103"/>
                    <a:pt x="279" y="103"/>
                    <a:pt x="279" y="103"/>
                  </a:cubicBezTo>
                  <a:cubicBezTo>
                    <a:pt x="283" y="93"/>
                    <a:pt x="283" y="93"/>
                    <a:pt x="283" y="93"/>
                  </a:cubicBezTo>
                  <a:cubicBezTo>
                    <a:pt x="288" y="78"/>
                    <a:pt x="288" y="78"/>
                    <a:pt x="288" y="78"/>
                  </a:cubicBezTo>
                  <a:cubicBezTo>
                    <a:pt x="289" y="73"/>
                    <a:pt x="289" y="73"/>
                    <a:pt x="289" y="73"/>
                  </a:cubicBezTo>
                  <a:cubicBezTo>
                    <a:pt x="290" y="71"/>
                    <a:pt x="290" y="71"/>
                    <a:pt x="290" y="71"/>
                  </a:cubicBezTo>
                  <a:cubicBezTo>
                    <a:pt x="292" y="67"/>
                    <a:pt x="292" y="67"/>
                    <a:pt x="292" y="67"/>
                  </a:cubicBezTo>
                  <a:cubicBezTo>
                    <a:pt x="292" y="65"/>
                    <a:pt x="292" y="65"/>
                    <a:pt x="292" y="65"/>
                  </a:cubicBezTo>
                  <a:cubicBezTo>
                    <a:pt x="299" y="47"/>
                    <a:pt x="299" y="47"/>
                    <a:pt x="299" y="47"/>
                  </a:cubicBezTo>
                  <a:cubicBezTo>
                    <a:pt x="300" y="44"/>
                    <a:pt x="300" y="44"/>
                    <a:pt x="300" y="44"/>
                  </a:cubicBezTo>
                  <a:cubicBezTo>
                    <a:pt x="314" y="3"/>
                    <a:pt x="314" y="3"/>
                    <a:pt x="314" y="3"/>
                  </a:cubicBezTo>
                  <a:cubicBezTo>
                    <a:pt x="315" y="0"/>
                    <a:pt x="315" y="0"/>
                    <a:pt x="3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3" name="Freeform 63"/>
            <p:cNvSpPr>
              <a:spLocks noEditPoints="1"/>
            </p:cNvSpPr>
            <p:nvPr/>
          </p:nvSpPr>
          <p:spPr bwMode="auto">
            <a:xfrm>
              <a:off x="8701156" y="2325744"/>
              <a:ext cx="1511768" cy="1683356"/>
            </a:xfrm>
            <a:custGeom>
              <a:avLst/>
              <a:gdLst>
                <a:gd name="T0" fmla="*/ 6 w 357"/>
                <a:gd name="T1" fmla="*/ 435 h 436"/>
                <a:gd name="T2" fmla="*/ 54 w 357"/>
                <a:gd name="T3" fmla="*/ 399 h 436"/>
                <a:gd name="T4" fmla="*/ 55 w 357"/>
                <a:gd name="T5" fmla="*/ 396 h 436"/>
                <a:gd name="T6" fmla="*/ 58 w 357"/>
                <a:gd name="T7" fmla="*/ 396 h 436"/>
                <a:gd name="T8" fmla="*/ 23 w 357"/>
                <a:gd name="T9" fmla="*/ 365 h 436"/>
                <a:gd name="T10" fmla="*/ 15 w 357"/>
                <a:gd name="T11" fmla="*/ 390 h 436"/>
                <a:gd name="T12" fmla="*/ 15 w 357"/>
                <a:gd name="T13" fmla="*/ 395 h 436"/>
                <a:gd name="T14" fmla="*/ 24 w 357"/>
                <a:gd name="T15" fmla="*/ 368 h 436"/>
                <a:gd name="T16" fmla="*/ 115 w 357"/>
                <a:gd name="T17" fmla="*/ 348 h 436"/>
                <a:gd name="T18" fmla="*/ 94 w 357"/>
                <a:gd name="T19" fmla="*/ 364 h 436"/>
                <a:gd name="T20" fmla="*/ 97 w 357"/>
                <a:gd name="T21" fmla="*/ 365 h 436"/>
                <a:gd name="T22" fmla="*/ 115 w 357"/>
                <a:gd name="T23" fmla="*/ 348 h 436"/>
                <a:gd name="T24" fmla="*/ 46 w 357"/>
                <a:gd name="T25" fmla="*/ 298 h 436"/>
                <a:gd name="T26" fmla="*/ 41 w 357"/>
                <a:gd name="T27" fmla="*/ 313 h 436"/>
                <a:gd name="T28" fmla="*/ 27 w 357"/>
                <a:gd name="T29" fmla="*/ 359 h 436"/>
                <a:gd name="T30" fmla="*/ 43 w 357"/>
                <a:gd name="T31" fmla="*/ 313 h 436"/>
                <a:gd name="T32" fmla="*/ 48 w 357"/>
                <a:gd name="T33" fmla="*/ 298 h 436"/>
                <a:gd name="T34" fmla="*/ 57 w 357"/>
                <a:gd name="T35" fmla="*/ 266 h 436"/>
                <a:gd name="T36" fmla="*/ 57 w 357"/>
                <a:gd name="T37" fmla="*/ 266 h 436"/>
                <a:gd name="T38" fmla="*/ 76 w 357"/>
                <a:gd name="T39" fmla="*/ 213 h 436"/>
                <a:gd name="T40" fmla="*/ 67 w 357"/>
                <a:gd name="T41" fmla="*/ 239 h 436"/>
                <a:gd name="T42" fmla="*/ 60 w 357"/>
                <a:gd name="T43" fmla="*/ 258 h 436"/>
                <a:gd name="T44" fmla="*/ 61 w 357"/>
                <a:gd name="T45" fmla="*/ 260 h 436"/>
                <a:gd name="T46" fmla="*/ 68 w 357"/>
                <a:gd name="T47" fmla="*/ 241 h 436"/>
                <a:gd name="T48" fmla="*/ 76 w 357"/>
                <a:gd name="T49" fmla="*/ 218 h 436"/>
                <a:gd name="T50" fmla="*/ 150 w 357"/>
                <a:gd name="T51" fmla="*/ 5 h 436"/>
                <a:gd name="T52" fmla="*/ 259 w 357"/>
                <a:gd name="T53" fmla="*/ 80 h 436"/>
                <a:gd name="T54" fmla="*/ 300 w 357"/>
                <a:gd name="T55" fmla="*/ 113 h 436"/>
                <a:gd name="T56" fmla="*/ 354 w 357"/>
                <a:gd name="T57" fmla="*/ 158 h 436"/>
                <a:gd name="T58" fmla="*/ 336 w 357"/>
                <a:gd name="T59" fmla="*/ 172 h 436"/>
                <a:gd name="T60" fmla="*/ 301 w 357"/>
                <a:gd name="T61" fmla="*/ 200 h 436"/>
                <a:gd name="T62" fmla="*/ 269 w 357"/>
                <a:gd name="T63" fmla="*/ 226 h 436"/>
                <a:gd name="T64" fmla="*/ 220 w 357"/>
                <a:gd name="T65" fmla="*/ 264 h 436"/>
                <a:gd name="T66" fmla="*/ 213 w 357"/>
                <a:gd name="T67" fmla="*/ 270 h 436"/>
                <a:gd name="T68" fmla="*/ 192 w 357"/>
                <a:gd name="T69" fmla="*/ 287 h 436"/>
                <a:gd name="T70" fmla="*/ 182 w 357"/>
                <a:gd name="T71" fmla="*/ 294 h 436"/>
                <a:gd name="T72" fmla="*/ 121 w 357"/>
                <a:gd name="T73" fmla="*/ 344 h 436"/>
                <a:gd name="T74" fmla="*/ 124 w 357"/>
                <a:gd name="T75" fmla="*/ 343 h 436"/>
                <a:gd name="T76" fmla="*/ 187 w 357"/>
                <a:gd name="T77" fmla="*/ 293 h 436"/>
                <a:gd name="T78" fmla="*/ 196 w 357"/>
                <a:gd name="T79" fmla="*/ 286 h 436"/>
                <a:gd name="T80" fmla="*/ 215 w 357"/>
                <a:gd name="T81" fmla="*/ 271 h 436"/>
                <a:gd name="T82" fmla="*/ 220 w 357"/>
                <a:gd name="T83" fmla="*/ 267 h 436"/>
                <a:gd name="T84" fmla="*/ 233 w 357"/>
                <a:gd name="T85" fmla="*/ 256 h 436"/>
                <a:gd name="T86" fmla="*/ 278 w 357"/>
                <a:gd name="T87" fmla="*/ 221 h 436"/>
                <a:gd name="T88" fmla="*/ 332 w 357"/>
                <a:gd name="T89" fmla="*/ 177 h 436"/>
                <a:gd name="T90" fmla="*/ 355 w 357"/>
                <a:gd name="T91" fmla="*/ 159 h 436"/>
                <a:gd name="T92" fmla="*/ 343 w 357"/>
                <a:gd name="T93" fmla="*/ 146 h 436"/>
                <a:gd name="T94" fmla="*/ 280 w 357"/>
                <a:gd name="T95" fmla="*/ 9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7" h="436">
                  <a:moveTo>
                    <a:pt x="53" y="397"/>
                  </a:moveTo>
                  <a:cubicBezTo>
                    <a:pt x="26" y="419"/>
                    <a:pt x="26" y="419"/>
                    <a:pt x="26" y="419"/>
                  </a:cubicBezTo>
                  <a:cubicBezTo>
                    <a:pt x="24" y="420"/>
                    <a:pt x="24" y="420"/>
                    <a:pt x="24" y="420"/>
                  </a:cubicBezTo>
                  <a:cubicBezTo>
                    <a:pt x="6" y="435"/>
                    <a:pt x="6" y="435"/>
                    <a:pt x="6" y="435"/>
                  </a:cubicBezTo>
                  <a:cubicBezTo>
                    <a:pt x="7" y="435"/>
                    <a:pt x="7" y="435"/>
                    <a:pt x="7" y="436"/>
                  </a:cubicBezTo>
                  <a:cubicBezTo>
                    <a:pt x="25" y="422"/>
                    <a:pt x="25" y="422"/>
                    <a:pt x="25" y="422"/>
                  </a:cubicBezTo>
                  <a:cubicBezTo>
                    <a:pt x="26" y="421"/>
                    <a:pt x="26" y="421"/>
                    <a:pt x="26" y="421"/>
                  </a:cubicBezTo>
                  <a:cubicBezTo>
                    <a:pt x="54" y="399"/>
                    <a:pt x="54" y="399"/>
                    <a:pt x="54" y="399"/>
                  </a:cubicBezTo>
                  <a:cubicBezTo>
                    <a:pt x="53" y="397"/>
                    <a:pt x="53" y="397"/>
                    <a:pt x="53" y="397"/>
                  </a:cubicBezTo>
                  <a:moveTo>
                    <a:pt x="58" y="393"/>
                  </a:moveTo>
                  <a:cubicBezTo>
                    <a:pt x="57" y="394"/>
                    <a:pt x="57" y="394"/>
                    <a:pt x="57" y="394"/>
                  </a:cubicBezTo>
                  <a:cubicBezTo>
                    <a:pt x="55" y="396"/>
                    <a:pt x="55" y="396"/>
                    <a:pt x="55" y="396"/>
                  </a:cubicBezTo>
                  <a:cubicBezTo>
                    <a:pt x="54" y="396"/>
                    <a:pt x="54" y="396"/>
                    <a:pt x="54" y="396"/>
                  </a:cubicBezTo>
                  <a:cubicBezTo>
                    <a:pt x="55" y="398"/>
                    <a:pt x="55" y="398"/>
                    <a:pt x="55" y="398"/>
                  </a:cubicBezTo>
                  <a:cubicBezTo>
                    <a:pt x="57" y="397"/>
                    <a:pt x="57" y="397"/>
                    <a:pt x="57" y="397"/>
                  </a:cubicBezTo>
                  <a:cubicBezTo>
                    <a:pt x="58" y="396"/>
                    <a:pt x="58" y="396"/>
                    <a:pt x="58" y="396"/>
                  </a:cubicBezTo>
                  <a:cubicBezTo>
                    <a:pt x="58" y="395"/>
                    <a:pt x="58" y="395"/>
                    <a:pt x="58" y="395"/>
                  </a:cubicBezTo>
                  <a:cubicBezTo>
                    <a:pt x="58" y="393"/>
                    <a:pt x="58" y="393"/>
                    <a:pt x="58" y="393"/>
                  </a:cubicBezTo>
                  <a:moveTo>
                    <a:pt x="25" y="360"/>
                  </a:moveTo>
                  <a:cubicBezTo>
                    <a:pt x="23" y="365"/>
                    <a:pt x="23" y="365"/>
                    <a:pt x="23" y="365"/>
                  </a:cubicBezTo>
                  <a:cubicBezTo>
                    <a:pt x="22" y="367"/>
                    <a:pt x="22" y="367"/>
                    <a:pt x="22" y="367"/>
                  </a:cubicBezTo>
                  <a:cubicBezTo>
                    <a:pt x="16" y="385"/>
                    <a:pt x="16" y="385"/>
                    <a:pt x="16" y="385"/>
                  </a:cubicBezTo>
                  <a:cubicBezTo>
                    <a:pt x="15" y="388"/>
                    <a:pt x="15" y="388"/>
                    <a:pt x="15" y="388"/>
                  </a:cubicBezTo>
                  <a:cubicBezTo>
                    <a:pt x="15" y="390"/>
                    <a:pt x="15" y="390"/>
                    <a:pt x="15" y="390"/>
                  </a:cubicBezTo>
                  <a:cubicBezTo>
                    <a:pt x="14" y="392"/>
                    <a:pt x="14" y="392"/>
                    <a:pt x="14" y="392"/>
                  </a:cubicBezTo>
                  <a:cubicBezTo>
                    <a:pt x="0" y="431"/>
                    <a:pt x="0" y="431"/>
                    <a:pt x="0" y="431"/>
                  </a:cubicBezTo>
                  <a:cubicBezTo>
                    <a:pt x="1" y="431"/>
                    <a:pt x="1" y="431"/>
                    <a:pt x="2" y="431"/>
                  </a:cubicBezTo>
                  <a:cubicBezTo>
                    <a:pt x="15" y="395"/>
                    <a:pt x="15" y="395"/>
                    <a:pt x="15" y="395"/>
                  </a:cubicBezTo>
                  <a:cubicBezTo>
                    <a:pt x="16" y="392"/>
                    <a:pt x="16" y="392"/>
                    <a:pt x="16" y="392"/>
                  </a:cubicBezTo>
                  <a:cubicBezTo>
                    <a:pt x="18" y="386"/>
                    <a:pt x="18" y="386"/>
                    <a:pt x="18" y="386"/>
                  </a:cubicBezTo>
                  <a:cubicBezTo>
                    <a:pt x="19" y="384"/>
                    <a:pt x="19" y="384"/>
                    <a:pt x="19" y="384"/>
                  </a:cubicBezTo>
                  <a:cubicBezTo>
                    <a:pt x="24" y="368"/>
                    <a:pt x="24" y="368"/>
                    <a:pt x="24" y="368"/>
                  </a:cubicBezTo>
                  <a:cubicBezTo>
                    <a:pt x="25" y="367"/>
                    <a:pt x="25" y="367"/>
                    <a:pt x="25" y="367"/>
                  </a:cubicBezTo>
                  <a:cubicBezTo>
                    <a:pt x="26" y="361"/>
                    <a:pt x="26" y="361"/>
                    <a:pt x="26" y="361"/>
                  </a:cubicBezTo>
                  <a:cubicBezTo>
                    <a:pt x="25" y="360"/>
                    <a:pt x="25" y="360"/>
                    <a:pt x="25" y="360"/>
                  </a:cubicBezTo>
                  <a:moveTo>
                    <a:pt x="115" y="348"/>
                  </a:moveTo>
                  <a:cubicBezTo>
                    <a:pt x="108" y="354"/>
                    <a:pt x="108" y="354"/>
                    <a:pt x="108" y="354"/>
                  </a:cubicBezTo>
                  <a:cubicBezTo>
                    <a:pt x="106" y="355"/>
                    <a:pt x="106" y="355"/>
                    <a:pt x="106" y="355"/>
                  </a:cubicBezTo>
                  <a:cubicBezTo>
                    <a:pt x="96" y="363"/>
                    <a:pt x="96" y="363"/>
                    <a:pt x="96" y="363"/>
                  </a:cubicBezTo>
                  <a:cubicBezTo>
                    <a:pt x="94" y="364"/>
                    <a:pt x="94" y="364"/>
                    <a:pt x="94" y="364"/>
                  </a:cubicBezTo>
                  <a:cubicBezTo>
                    <a:pt x="60" y="392"/>
                    <a:pt x="60" y="392"/>
                    <a:pt x="60" y="392"/>
                  </a:cubicBezTo>
                  <a:cubicBezTo>
                    <a:pt x="60" y="394"/>
                    <a:pt x="60" y="394"/>
                    <a:pt x="60" y="394"/>
                  </a:cubicBezTo>
                  <a:cubicBezTo>
                    <a:pt x="96" y="366"/>
                    <a:pt x="96" y="366"/>
                    <a:pt x="96" y="366"/>
                  </a:cubicBezTo>
                  <a:cubicBezTo>
                    <a:pt x="97" y="365"/>
                    <a:pt x="97" y="365"/>
                    <a:pt x="97" y="365"/>
                  </a:cubicBezTo>
                  <a:cubicBezTo>
                    <a:pt x="108" y="356"/>
                    <a:pt x="108" y="356"/>
                    <a:pt x="108" y="356"/>
                  </a:cubicBezTo>
                  <a:cubicBezTo>
                    <a:pt x="109" y="355"/>
                    <a:pt x="109" y="355"/>
                    <a:pt x="109" y="355"/>
                  </a:cubicBezTo>
                  <a:cubicBezTo>
                    <a:pt x="116" y="350"/>
                    <a:pt x="116" y="350"/>
                    <a:pt x="116" y="350"/>
                  </a:cubicBezTo>
                  <a:cubicBezTo>
                    <a:pt x="115" y="348"/>
                    <a:pt x="115" y="348"/>
                    <a:pt x="115" y="348"/>
                  </a:cubicBezTo>
                  <a:moveTo>
                    <a:pt x="53" y="279"/>
                  </a:moveTo>
                  <a:cubicBezTo>
                    <a:pt x="52" y="283"/>
                    <a:pt x="52" y="283"/>
                    <a:pt x="52" y="283"/>
                  </a:cubicBezTo>
                  <a:cubicBezTo>
                    <a:pt x="51" y="284"/>
                    <a:pt x="51" y="284"/>
                    <a:pt x="51" y="284"/>
                  </a:cubicBezTo>
                  <a:cubicBezTo>
                    <a:pt x="46" y="298"/>
                    <a:pt x="46" y="298"/>
                    <a:pt x="46" y="298"/>
                  </a:cubicBezTo>
                  <a:cubicBezTo>
                    <a:pt x="46" y="300"/>
                    <a:pt x="46" y="300"/>
                    <a:pt x="46" y="300"/>
                  </a:cubicBezTo>
                  <a:cubicBezTo>
                    <a:pt x="45" y="302"/>
                    <a:pt x="45" y="302"/>
                    <a:pt x="45" y="302"/>
                  </a:cubicBezTo>
                  <a:cubicBezTo>
                    <a:pt x="42" y="311"/>
                    <a:pt x="42" y="311"/>
                    <a:pt x="42" y="311"/>
                  </a:cubicBezTo>
                  <a:cubicBezTo>
                    <a:pt x="41" y="313"/>
                    <a:pt x="41" y="313"/>
                    <a:pt x="41" y="313"/>
                  </a:cubicBezTo>
                  <a:cubicBezTo>
                    <a:pt x="37" y="325"/>
                    <a:pt x="37" y="325"/>
                    <a:pt x="37" y="325"/>
                  </a:cubicBezTo>
                  <a:cubicBezTo>
                    <a:pt x="37" y="326"/>
                    <a:pt x="37" y="326"/>
                    <a:pt x="37" y="326"/>
                  </a:cubicBezTo>
                  <a:cubicBezTo>
                    <a:pt x="26" y="357"/>
                    <a:pt x="26" y="357"/>
                    <a:pt x="26" y="357"/>
                  </a:cubicBezTo>
                  <a:cubicBezTo>
                    <a:pt x="27" y="359"/>
                    <a:pt x="27" y="359"/>
                    <a:pt x="27" y="359"/>
                  </a:cubicBezTo>
                  <a:cubicBezTo>
                    <a:pt x="38" y="328"/>
                    <a:pt x="38" y="328"/>
                    <a:pt x="38" y="328"/>
                  </a:cubicBezTo>
                  <a:cubicBezTo>
                    <a:pt x="39" y="326"/>
                    <a:pt x="39" y="326"/>
                    <a:pt x="39" y="326"/>
                  </a:cubicBezTo>
                  <a:cubicBezTo>
                    <a:pt x="43" y="315"/>
                    <a:pt x="43" y="315"/>
                    <a:pt x="43" y="315"/>
                  </a:cubicBezTo>
                  <a:cubicBezTo>
                    <a:pt x="43" y="313"/>
                    <a:pt x="43" y="313"/>
                    <a:pt x="43" y="313"/>
                  </a:cubicBezTo>
                  <a:cubicBezTo>
                    <a:pt x="47" y="303"/>
                    <a:pt x="47" y="303"/>
                    <a:pt x="47" y="303"/>
                  </a:cubicBezTo>
                  <a:cubicBezTo>
                    <a:pt x="47" y="301"/>
                    <a:pt x="47" y="301"/>
                    <a:pt x="47" y="301"/>
                  </a:cubicBezTo>
                  <a:cubicBezTo>
                    <a:pt x="48" y="300"/>
                    <a:pt x="48" y="300"/>
                    <a:pt x="48" y="300"/>
                  </a:cubicBezTo>
                  <a:cubicBezTo>
                    <a:pt x="48" y="298"/>
                    <a:pt x="48" y="298"/>
                    <a:pt x="48" y="298"/>
                  </a:cubicBezTo>
                  <a:cubicBezTo>
                    <a:pt x="53" y="285"/>
                    <a:pt x="53" y="285"/>
                    <a:pt x="53" y="285"/>
                  </a:cubicBezTo>
                  <a:cubicBezTo>
                    <a:pt x="53" y="284"/>
                    <a:pt x="53" y="284"/>
                    <a:pt x="53" y="284"/>
                  </a:cubicBezTo>
                  <a:cubicBezTo>
                    <a:pt x="53" y="279"/>
                    <a:pt x="53" y="279"/>
                    <a:pt x="53" y="279"/>
                  </a:cubicBezTo>
                  <a:moveTo>
                    <a:pt x="57" y="266"/>
                  </a:moveTo>
                  <a:cubicBezTo>
                    <a:pt x="55" y="274"/>
                    <a:pt x="55" y="274"/>
                    <a:pt x="55" y="274"/>
                  </a:cubicBezTo>
                  <a:cubicBezTo>
                    <a:pt x="55" y="279"/>
                    <a:pt x="55" y="279"/>
                    <a:pt x="55" y="279"/>
                  </a:cubicBezTo>
                  <a:cubicBezTo>
                    <a:pt x="59" y="268"/>
                    <a:pt x="59" y="268"/>
                    <a:pt x="59" y="268"/>
                  </a:cubicBezTo>
                  <a:cubicBezTo>
                    <a:pt x="57" y="266"/>
                    <a:pt x="57" y="266"/>
                    <a:pt x="57" y="266"/>
                  </a:cubicBezTo>
                  <a:moveTo>
                    <a:pt x="148" y="4"/>
                  </a:moveTo>
                  <a:cubicBezTo>
                    <a:pt x="91" y="169"/>
                    <a:pt x="91" y="169"/>
                    <a:pt x="91" y="169"/>
                  </a:cubicBezTo>
                  <a:cubicBezTo>
                    <a:pt x="91" y="171"/>
                    <a:pt x="91" y="171"/>
                    <a:pt x="91" y="171"/>
                  </a:cubicBezTo>
                  <a:cubicBezTo>
                    <a:pt x="76" y="213"/>
                    <a:pt x="76" y="213"/>
                    <a:pt x="76" y="213"/>
                  </a:cubicBezTo>
                  <a:cubicBezTo>
                    <a:pt x="75" y="216"/>
                    <a:pt x="75" y="216"/>
                    <a:pt x="75" y="216"/>
                  </a:cubicBezTo>
                  <a:cubicBezTo>
                    <a:pt x="68" y="235"/>
                    <a:pt x="68" y="235"/>
                    <a:pt x="68" y="235"/>
                  </a:cubicBezTo>
                  <a:cubicBezTo>
                    <a:pt x="68" y="236"/>
                    <a:pt x="68" y="236"/>
                    <a:pt x="68" y="236"/>
                  </a:cubicBezTo>
                  <a:cubicBezTo>
                    <a:pt x="67" y="239"/>
                    <a:pt x="67" y="239"/>
                    <a:pt x="67" y="239"/>
                  </a:cubicBezTo>
                  <a:cubicBezTo>
                    <a:pt x="66" y="240"/>
                    <a:pt x="66" y="240"/>
                    <a:pt x="66" y="240"/>
                  </a:cubicBezTo>
                  <a:cubicBezTo>
                    <a:pt x="62" y="253"/>
                    <a:pt x="62" y="253"/>
                    <a:pt x="62" y="253"/>
                  </a:cubicBezTo>
                  <a:cubicBezTo>
                    <a:pt x="62" y="254"/>
                    <a:pt x="62" y="254"/>
                    <a:pt x="62" y="254"/>
                  </a:cubicBezTo>
                  <a:cubicBezTo>
                    <a:pt x="60" y="258"/>
                    <a:pt x="60" y="258"/>
                    <a:pt x="60" y="258"/>
                  </a:cubicBezTo>
                  <a:cubicBezTo>
                    <a:pt x="60" y="260"/>
                    <a:pt x="60" y="260"/>
                    <a:pt x="60" y="260"/>
                  </a:cubicBezTo>
                  <a:cubicBezTo>
                    <a:pt x="58" y="264"/>
                    <a:pt x="58" y="264"/>
                    <a:pt x="58" y="264"/>
                  </a:cubicBezTo>
                  <a:cubicBezTo>
                    <a:pt x="59" y="266"/>
                    <a:pt x="59" y="266"/>
                    <a:pt x="59" y="266"/>
                  </a:cubicBezTo>
                  <a:cubicBezTo>
                    <a:pt x="61" y="260"/>
                    <a:pt x="61" y="260"/>
                    <a:pt x="61" y="260"/>
                  </a:cubicBezTo>
                  <a:cubicBezTo>
                    <a:pt x="62" y="259"/>
                    <a:pt x="62" y="259"/>
                    <a:pt x="62" y="259"/>
                  </a:cubicBezTo>
                  <a:cubicBezTo>
                    <a:pt x="64" y="254"/>
                    <a:pt x="64" y="254"/>
                    <a:pt x="64" y="254"/>
                  </a:cubicBezTo>
                  <a:cubicBezTo>
                    <a:pt x="64" y="252"/>
                    <a:pt x="64" y="252"/>
                    <a:pt x="64" y="252"/>
                  </a:cubicBezTo>
                  <a:cubicBezTo>
                    <a:pt x="68" y="241"/>
                    <a:pt x="68" y="241"/>
                    <a:pt x="68" y="241"/>
                  </a:cubicBezTo>
                  <a:cubicBezTo>
                    <a:pt x="69" y="239"/>
                    <a:pt x="69" y="239"/>
                    <a:pt x="69" y="239"/>
                  </a:cubicBezTo>
                  <a:cubicBezTo>
                    <a:pt x="70" y="236"/>
                    <a:pt x="70" y="236"/>
                    <a:pt x="70" y="236"/>
                  </a:cubicBezTo>
                  <a:cubicBezTo>
                    <a:pt x="70" y="234"/>
                    <a:pt x="70" y="234"/>
                    <a:pt x="70" y="234"/>
                  </a:cubicBezTo>
                  <a:cubicBezTo>
                    <a:pt x="76" y="218"/>
                    <a:pt x="76" y="218"/>
                    <a:pt x="76" y="218"/>
                  </a:cubicBezTo>
                  <a:cubicBezTo>
                    <a:pt x="77" y="216"/>
                    <a:pt x="77" y="216"/>
                    <a:pt x="77" y="216"/>
                  </a:cubicBezTo>
                  <a:cubicBezTo>
                    <a:pt x="93" y="171"/>
                    <a:pt x="93" y="171"/>
                    <a:pt x="93" y="171"/>
                  </a:cubicBezTo>
                  <a:cubicBezTo>
                    <a:pt x="93" y="169"/>
                    <a:pt x="93" y="169"/>
                    <a:pt x="93" y="169"/>
                  </a:cubicBezTo>
                  <a:cubicBezTo>
                    <a:pt x="150" y="5"/>
                    <a:pt x="150" y="5"/>
                    <a:pt x="150" y="5"/>
                  </a:cubicBezTo>
                  <a:cubicBezTo>
                    <a:pt x="149" y="5"/>
                    <a:pt x="149" y="5"/>
                    <a:pt x="148" y="4"/>
                  </a:cubicBezTo>
                  <a:moveTo>
                    <a:pt x="165" y="0"/>
                  </a:moveTo>
                  <a:cubicBezTo>
                    <a:pt x="165" y="0"/>
                    <a:pt x="164" y="1"/>
                    <a:pt x="164" y="1"/>
                  </a:cubicBezTo>
                  <a:cubicBezTo>
                    <a:pt x="259" y="80"/>
                    <a:pt x="259" y="80"/>
                    <a:pt x="259" y="80"/>
                  </a:cubicBezTo>
                  <a:cubicBezTo>
                    <a:pt x="261" y="81"/>
                    <a:pt x="261" y="81"/>
                    <a:pt x="261" y="81"/>
                  </a:cubicBezTo>
                  <a:cubicBezTo>
                    <a:pt x="283" y="99"/>
                    <a:pt x="283" y="99"/>
                    <a:pt x="283" y="99"/>
                  </a:cubicBezTo>
                  <a:cubicBezTo>
                    <a:pt x="287" y="102"/>
                    <a:pt x="287" y="102"/>
                    <a:pt x="287" y="102"/>
                  </a:cubicBezTo>
                  <a:cubicBezTo>
                    <a:pt x="300" y="113"/>
                    <a:pt x="300" y="113"/>
                    <a:pt x="300" y="113"/>
                  </a:cubicBezTo>
                  <a:cubicBezTo>
                    <a:pt x="304" y="117"/>
                    <a:pt x="304" y="117"/>
                    <a:pt x="304" y="117"/>
                  </a:cubicBezTo>
                  <a:cubicBezTo>
                    <a:pt x="343" y="148"/>
                    <a:pt x="343" y="148"/>
                    <a:pt x="343" y="148"/>
                  </a:cubicBezTo>
                  <a:cubicBezTo>
                    <a:pt x="344" y="149"/>
                    <a:pt x="344" y="149"/>
                    <a:pt x="344" y="149"/>
                  </a:cubicBezTo>
                  <a:cubicBezTo>
                    <a:pt x="354" y="158"/>
                    <a:pt x="354" y="158"/>
                    <a:pt x="354" y="158"/>
                  </a:cubicBezTo>
                  <a:cubicBezTo>
                    <a:pt x="340" y="169"/>
                    <a:pt x="340" y="169"/>
                    <a:pt x="340" y="169"/>
                  </a:cubicBezTo>
                  <a:cubicBezTo>
                    <a:pt x="338" y="170"/>
                    <a:pt x="338" y="170"/>
                    <a:pt x="338" y="170"/>
                  </a:cubicBezTo>
                  <a:cubicBezTo>
                    <a:pt x="337" y="171"/>
                    <a:pt x="337" y="171"/>
                    <a:pt x="337" y="171"/>
                  </a:cubicBezTo>
                  <a:cubicBezTo>
                    <a:pt x="336" y="172"/>
                    <a:pt x="336" y="172"/>
                    <a:pt x="336" y="172"/>
                  </a:cubicBezTo>
                  <a:cubicBezTo>
                    <a:pt x="331" y="176"/>
                    <a:pt x="331" y="176"/>
                    <a:pt x="331" y="176"/>
                  </a:cubicBezTo>
                  <a:cubicBezTo>
                    <a:pt x="330" y="177"/>
                    <a:pt x="330" y="177"/>
                    <a:pt x="330" y="177"/>
                  </a:cubicBezTo>
                  <a:cubicBezTo>
                    <a:pt x="302" y="199"/>
                    <a:pt x="302" y="199"/>
                    <a:pt x="302" y="199"/>
                  </a:cubicBezTo>
                  <a:cubicBezTo>
                    <a:pt x="301" y="200"/>
                    <a:pt x="301" y="200"/>
                    <a:pt x="301" y="200"/>
                  </a:cubicBezTo>
                  <a:cubicBezTo>
                    <a:pt x="275" y="221"/>
                    <a:pt x="275" y="221"/>
                    <a:pt x="275" y="221"/>
                  </a:cubicBezTo>
                  <a:cubicBezTo>
                    <a:pt x="272" y="223"/>
                    <a:pt x="272" y="223"/>
                    <a:pt x="272" y="223"/>
                  </a:cubicBezTo>
                  <a:cubicBezTo>
                    <a:pt x="272" y="223"/>
                    <a:pt x="272" y="223"/>
                    <a:pt x="272" y="223"/>
                  </a:cubicBezTo>
                  <a:cubicBezTo>
                    <a:pt x="269" y="226"/>
                    <a:pt x="269" y="226"/>
                    <a:pt x="269" y="226"/>
                  </a:cubicBezTo>
                  <a:cubicBezTo>
                    <a:pt x="235" y="253"/>
                    <a:pt x="235" y="253"/>
                    <a:pt x="235" y="253"/>
                  </a:cubicBezTo>
                  <a:cubicBezTo>
                    <a:pt x="232" y="255"/>
                    <a:pt x="232" y="255"/>
                    <a:pt x="232" y="255"/>
                  </a:cubicBezTo>
                  <a:cubicBezTo>
                    <a:pt x="221" y="263"/>
                    <a:pt x="221" y="263"/>
                    <a:pt x="221" y="263"/>
                  </a:cubicBezTo>
                  <a:cubicBezTo>
                    <a:pt x="220" y="264"/>
                    <a:pt x="220" y="264"/>
                    <a:pt x="220" y="264"/>
                  </a:cubicBezTo>
                  <a:cubicBezTo>
                    <a:pt x="218" y="266"/>
                    <a:pt x="218" y="266"/>
                    <a:pt x="218" y="266"/>
                  </a:cubicBezTo>
                  <a:cubicBezTo>
                    <a:pt x="216" y="268"/>
                    <a:pt x="216" y="268"/>
                    <a:pt x="216" y="268"/>
                  </a:cubicBezTo>
                  <a:cubicBezTo>
                    <a:pt x="213" y="270"/>
                    <a:pt x="213" y="270"/>
                    <a:pt x="213" y="270"/>
                  </a:cubicBezTo>
                  <a:cubicBezTo>
                    <a:pt x="213" y="270"/>
                    <a:pt x="213" y="270"/>
                    <a:pt x="213" y="270"/>
                  </a:cubicBezTo>
                  <a:cubicBezTo>
                    <a:pt x="202" y="278"/>
                    <a:pt x="202" y="278"/>
                    <a:pt x="202" y="278"/>
                  </a:cubicBezTo>
                  <a:cubicBezTo>
                    <a:pt x="200" y="280"/>
                    <a:pt x="200" y="280"/>
                    <a:pt x="200" y="280"/>
                  </a:cubicBezTo>
                  <a:cubicBezTo>
                    <a:pt x="194" y="285"/>
                    <a:pt x="194" y="285"/>
                    <a:pt x="194" y="285"/>
                  </a:cubicBezTo>
                  <a:cubicBezTo>
                    <a:pt x="192" y="287"/>
                    <a:pt x="192" y="287"/>
                    <a:pt x="192" y="287"/>
                  </a:cubicBezTo>
                  <a:cubicBezTo>
                    <a:pt x="188" y="290"/>
                    <a:pt x="188" y="290"/>
                    <a:pt x="188" y="290"/>
                  </a:cubicBezTo>
                  <a:cubicBezTo>
                    <a:pt x="186" y="291"/>
                    <a:pt x="186" y="291"/>
                    <a:pt x="186" y="291"/>
                  </a:cubicBezTo>
                  <a:cubicBezTo>
                    <a:pt x="185" y="292"/>
                    <a:pt x="185" y="292"/>
                    <a:pt x="185" y="292"/>
                  </a:cubicBezTo>
                  <a:cubicBezTo>
                    <a:pt x="182" y="294"/>
                    <a:pt x="182" y="294"/>
                    <a:pt x="182" y="294"/>
                  </a:cubicBezTo>
                  <a:cubicBezTo>
                    <a:pt x="180" y="296"/>
                    <a:pt x="180" y="296"/>
                    <a:pt x="180" y="296"/>
                  </a:cubicBezTo>
                  <a:cubicBezTo>
                    <a:pt x="124" y="341"/>
                    <a:pt x="124" y="341"/>
                    <a:pt x="124" y="341"/>
                  </a:cubicBezTo>
                  <a:cubicBezTo>
                    <a:pt x="123" y="341"/>
                    <a:pt x="123" y="341"/>
                    <a:pt x="123" y="341"/>
                  </a:cubicBezTo>
                  <a:cubicBezTo>
                    <a:pt x="121" y="344"/>
                    <a:pt x="121" y="344"/>
                    <a:pt x="121" y="344"/>
                  </a:cubicBezTo>
                  <a:cubicBezTo>
                    <a:pt x="116" y="347"/>
                    <a:pt x="116" y="347"/>
                    <a:pt x="116" y="347"/>
                  </a:cubicBezTo>
                  <a:cubicBezTo>
                    <a:pt x="117" y="348"/>
                    <a:pt x="117" y="348"/>
                    <a:pt x="117" y="348"/>
                  </a:cubicBezTo>
                  <a:cubicBezTo>
                    <a:pt x="123" y="344"/>
                    <a:pt x="123" y="344"/>
                    <a:pt x="123" y="344"/>
                  </a:cubicBezTo>
                  <a:cubicBezTo>
                    <a:pt x="124" y="343"/>
                    <a:pt x="124" y="343"/>
                    <a:pt x="124" y="343"/>
                  </a:cubicBezTo>
                  <a:cubicBezTo>
                    <a:pt x="127" y="341"/>
                    <a:pt x="127" y="341"/>
                    <a:pt x="127" y="341"/>
                  </a:cubicBezTo>
                  <a:cubicBezTo>
                    <a:pt x="183" y="296"/>
                    <a:pt x="183" y="296"/>
                    <a:pt x="183" y="296"/>
                  </a:cubicBezTo>
                  <a:cubicBezTo>
                    <a:pt x="185" y="295"/>
                    <a:pt x="185" y="295"/>
                    <a:pt x="185" y="295"/>
                  </a:cubicBezTo>
                  <a:cubicBezTo>
                    <a:pt x="187" y="293"/>
                    <a:pt x="187" y="293"/>
                    <a:pt x="187" y="293"/>
                  </a:cubicBezTo>
                  <a:cubicBezTo>
                    <a:pt x="189" y="292"/>
                    <a:pt x="189" y="292"/>
                    <a:pt x="189" y="292"/>
                  </a:cubicBezTo>
                  <a:cubicBezTo>
                    <a:pt x="191" y="290"/>
                    <a:pt x="191" y="290"/>
                    <a:pt x="191" y="290"/>
                  </a:cubicBezTo>
                  <a:cubicBezTo>
                    <a:pt x="194" y="287"/>
                    <a:pt x="194" y="287"/>
                    <a:pt x="194" y="287"/>
                  </a:cubicBezTo>
                  <a:cubicBezTo>
                    <a:pt x="196" y="286"/>
                    <a:pt x="196" y="286"/>
                    <a:pt x="196" y="286"/>
                  </a:cubicBezTo>
                  <a:cubicBezTo>
                    <a:pt x="203" y="280"/>
                    <a:pt x="203" y="280"/>
                    <a:pt x="203" y="280"/>
                  </a:cubicBezTo>
                  <a:cubicBezTo>
                    <a:pt x="205" y="279"/>
                    <a:pt x="205" y="279"/>
                    <a:pt x="205" y="279"/>
                  </a:cubicBezTo>
                  <a:cubicBezTo>
                    <a:pt x="212" y="273"/>
                    <a:pt x="212" y="273"/>
                    <a:pt x="212" y="273"/>
                  </a:cubicBezTo>
                  <a:cubicBezTo>
                    <a:pt x="215" y="271"/>
                    <a:pt x="215" y="271"/>
                    <a:pt x="215" y="271"/>
                  </a:cubicBezTo>
                  <a:cubicBezTo>
                    <a:pt x="215" y="270"/>
                    <a:pt x="215" y="270"/>
                    <a:pt x="215" y="270"/>
                  </a:cubicBezTo>
                  <a:cubicBezTo>
                    <a:pt x="217" y="269"/>
                    <a:pt x="217" y="269"/>
                    <a:pt x="217" y="269"/>
                  </a:cubicBezTo>
                  <a:cubicBezTo>
                    <a:pt x="218" y="268"/>
                    <a:pt x="218" y="268"/>
                    <a:pt x="218" y="268"/>
                  </a:cubicBezTo>
                  <a:cubicBezTo>
                    <a:pt x="220" y="267"/>
                    <a:pt x="220" y="267"/>
                    <a:pt x="220" y="267"/>
                  </a:cubicBezTo>
                  <a:cubicBezTo>
                    <a:pt x="222" y="265"/>
                    <a:pt x="222" y="265"/>
                    <a:pt x="222" y="265"/>
                  </a:cubicBezTo>
                  <a:cubicBezTo>
                    <a:pt x="223" y="264"/>
                    <a:pt x="223" y="264"/>
                    <a:pt x="223" y="264"/>
                  </a:cubicBezTo>
                  <a:cubicBezTo>
                    <a:pt x="230" y="259"/>
                    <a:pt x="230" y="259"/>
                    <a:pt x="230" y="259"/>
                  </a:cubicBezTo>
                  <a:cubicBezTo>
                    <a:pt x="233" y="256"/>
                    <a:pt x="233" y="256"/>
                    <a:pt x="233" y="256"/>
                  </a:cubicBezTo>
                  <a:cubicBezTo>
                    <a:pt x="272" y="225"/>
                    <a:pt x="272" y="225"/>
                    <a:pt x="272" y="225"/>
                  </a:cubicBezTo>
                  <a:cubicBezTo>
                    <a:pt x="275" y="223"/>
                    <a:pt x="275" y="223"/>
                    <a:pt x="275" y="223"/>
                  </a:cubicBezTo>
                  <a:cubicBezTo>
                    <a:pt x="275" y="223"/>
                    <a:pt x="275" y="223"/>
                    <a:pt x="275" y="223"/>
                  </a:cubicBezTo>
                  <a:cubicBezTo>
                    <a:pt x="278" y="221"/>
                    <a:pt x="278" y="221"/>
                    <a:pt x="278" y="221"/>
                  </a:cubicBezTo>
                  <a:cubicBezTo>
                    <a:pt x="301" y="202"/>
                    <a:pt x="301" y="202"/>
                    <a:pt x="301" y="202"/>
                  </a:cubicBezTo>
                  <a:cubicBezTo>
                    <a:pt x="303" y="201"/>
                    <a:pt x="303" y="201"/>
                    <a:pt x="303" y="201"/>
                  </a:cubicBezTo>
                  <a:cubicBezTo>
                    <a:pt x="331" y="178"/>
                    <a:pt x="331" y="178"/>
                    <a:pt x="331" y="178"/>
                  </a:cubicBezTo>
                  <a:cubicBezTo>
                    <a:pt x="332" y="177"/>
                    <a:pt x="332" y="177"/>
                    <a:pt x="332" y="177"/>
                  </a:cubicBezTo>
                  <a:cubicBezTo>
                    <a:pt x="337" y="174"/>
                    <a:pt x="337" y="174"/>
                    <a:pt x="337" y="174"/>
                  </a:cubicBezTo>
                  <a:cubicBezTo>
                    <a:pt x="338" y="173"/>
                    <a:pt x="338" y="173"/>
                    <a:pt x="338" y="173"/>
                  </a:cubicBezTo>
                  <a:cubicBezTo>
                    <a:pt x="340" y="171"/>
                    <a:pt x="340" y="171"/>
                    <a:pt x="340" y="171"/>
                  </a:cubicBezTo>
                  <a:cubicBezTo>
                    <a:pt x="355" y="159"/>
                    <a:pt x="355" y="159"/>
                    <a:pt x="355" y="159"/>
                  </a:cubicBezTo>
                  <a:cubicBezTo>
                    <a:pt x="357" y="158"/>
                    <a:pt x="357" y="158"/>
                    <a:pt x="357" y="158"/>
                  </a:cubicBezTo>
                  <a:cubicBezTo>
                    <a:pt x="355" y="156"/>
                    <a:pt x="355" y="156"/>
                    <a:pt x="355" y="156"/>
                  </a:cubicBezTo>
                  <a:cubicBezTo>
                    <a:pt x="345" y="147"/>
                    <a:pt x="345" y="147"/>
                    <a:pt x="345" y="147"/>
                  </a:cubicBezTo>
                  <a:cubicBezTo>
                    <a:pt x="343" y="146"/>
                    <a:pt x="343" y="146"/>
                    <a:pt x="343" y="146"/>
                  </a:cubicBezTo>
                  <a:cubicBezTo>
                    <a:pt x="301" y="112"/>
                    <a:pt x="301" y="112"/>
                    <a:pt x="301" y="112"/>
                  </a:cubicBezTo>
                  <a:cubicBezTo>
                    <a:pt x="297" y="108"/>
                    <a:pt x="297" y="108"/>
                    <a:pt x="297" y="108"/>
                  </a:cubicBezTo>
                  <a:cubicBezTo>
                    <a:pt x="284" y="98"/>
                    <a:pt x="284" y="98"/>
                    <a:pt x="284" y="98"/>
                  </a:cubicBezTo>
                  <a:cubicBezTo>
                    <a:pt x="280" y="94"/>
                    <a:pt x="280" y="94"/>
                    <a:pt x="280" y="94"/>
                  </a:cubicBezTo>
                  <a:cubicBezTo>
                    <a:pt x="261" y="79"/>
                    <a:pt x="261" y="79"/>
                    <a:pt x="261" y="79"/>
                  </a:cubicBezTo>
                  <a:cubicBezTo>
                    <a:pt x="260" y="78"/>
                    <a:pt x="260" y="78"/>
                    <a:pt x="260" y="78"/>
                  </a:cubicBezTo>
                  <a:cubicBezTo>
                    <a:pt x="165" y="0"/>
                    <a:pt x="165" y="0"/>
                    <a:pt x="16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4" name="Freeform 64"/>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close/>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5" name="Freeform 65"/>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6" name="Freeform 66"/>
            <p:cNvSpPr>
              <a:spLocks noEditPoints="1"/>
            </p:cNvSpPr>
            <p:nvPr/>
          </p:nvSpPr>
          <p:spPr bwMode="auto">
            <a:xfrm>
              <a:off x="8040988" y="3506533"/>
              <a:ext cx="1075234" cy="657078"/>
            </a:xfrm>
            <a:custGeom>
              <a:avLst/>
              <a:gdLst>
                <a:gd name="T0" fmla="*/ 219 w 254"/>
                <a:gd name="T1" fmla="*/ 162 h 170"/>
                <a:gd name="T2" fmla="*/ 200 w 254"/>
                <a:gd name="T3" fmla="*/ 163 h 170"/>
                <a:gd name="T4" fmla="*/ 87 w 254"/>
                <a:gd name="T5" fmla="*/ 166 h 170"/>
                <a:gd name="T6" fmla="*/ 38 w 254"/>
                <a:gd name="T7" fmla="*/ 167 h 170"/>
                <a:gd name="T8" fmla="*/ 6 w 254"/>
                <a:gd name="T9" fmla="*/ 168 h 170"/>
                <a:gd name="T10" fmla="*/ 32 w 254"/>
                <a:gd name="T11" fmla="*/ 169 h 170"/>
                <a:gd name="T12" fmla="*/ 85 w 254"/>
                <a:gd name="T13" fmla="*/ 168 h 170"/>
                <a:gd name="T14" fmla="*/ 199 w 254"/>
                <a:gd name="T15" fmla="*/ 164 h 170"/>
                <a:gd name="T16" fmla="*/ 218 w 254"/>
                <a:gd name="T17" fmla="*/ 164 h 170"/>
                <a:gd name="T18" fmla="*/ 248 w 254"/>
                <a:gd name="T19" fmla="*/ 163 h 170"/>
                <a:gd name="T20" fmla="*/ 144 w 254"/>
                <a:gd name="T21" fmla="*/ 0 h 170"/>
                <a:gd name="T22" fmla="*/ 141 w 254"/>
                <a:gd name="T23" fmla="*/ 4 h 170"/>
                <a:gd name="T24" fmla="*/ 130 w 254"/>
                <a:gd name="T25" fmla="*/ 16 h 170"/>
                <a:gd name="T26" fmla="*/ 122 w 254"/>
                <a:gd name="T27" fmla="*/ 24 h 170"/>
                <a:gd name="T28" fmla="*/ 107 w 254"/>
                <a:gd name="T29" fmla="*/ 41 h 170"/>
                <a:gd name="T30" fmla="*/ 104 w 254"/>
                <a:gd name="T31" fmla="*/ 44 h 170"/>
                <a:gd name="T32" fmla="*/ 101 w 254"/>
                <a:gd name="T33" fmla="*/ 47 h 170"/>
                <a:gd name="T34" fmla="*/ 91 w 254"/>
                <a:gd name="T35" fmla="*/ 58 h 170"/>
                <a:gd name="T36" fmla="*/ 88 w 254"/>
                <a:gd name="T37" fmla="*/ 61 h 170"/>
                <a:gd name="T38" fmla="*/ 74 w 254"/>
                <a:gd name="T39" fmla="*/ 77 h 170"/>
                <a:gd name="T40" fmla="*/ 54 w 254"/>
                <a:gd name="T41" fmla="*/ 98 h 170"/>
                <a:gd name="T42" fmla="*/ 2 w 254"/>
                <a:gd name="T43" fmla="*/ 157 h 170"/>
                <a:gd name="T44" fmla="*/ 59 w 254"/>
                <a:gd name="T45" fmla="*/ 96 h 170"/>
                <a:gd name="T46" fmla="*/ 77 w 254"/>
                <a:gd name="T47" fmla="*/ 75 h 170"/>
                <a:gd name="T48" fmla="*/ 91 w 254"/>
                <a:gd name="T49" fmla="*/ 61 h 170"/>
                <a:gd name="T50" fmla="*/ 93 w 254"/>
                <a:gd name="T51" fmla="*/ 58 h 170"/>
                <a:gd name="T52" fmla="*/ 105 w 254"/>
                <a:gd name="T53" fmla="*/ 45 h 170"/>
                <a:gd name="T54" fmla="*/ 109 w 254"/>
                <a:gd name="T55" fmla="*/ 41 h 170"/>
                <a:gd name="T56" fmla="*/ 123 w 254"/>
                <a:gd name="T57" fmla="*/ 26 h 170"/>
                <a:gd name="T58" fmla="*/ 130 w 254"/>
                <a:gd name="T59" fmla="*/ 19 h 170"/>
                <a:gd name="T60" fmla="*/ 140 w 254"/>
                <a:gd name="T61" fmla="*/ 8 h 170"/>
                <a:gd name="T62" fmla="*/ 144 w 254"/>
                <a:gd name="T63" fmla="*/ 3 h 170"/>
                <a:gd name="T64" fmla="*/ 162 w 254"/>
                <a:gd name="T65" fmla="*/ 28 h 170"/>
                <a:gd name="T66" fmla="*/ 164 w 254"/>
                <a:gd name="T67" fmla="*/ 30 h 170"/>
                <a:gd name="T68" fmla="*/ 167 w 254"/>
                <a:gd name="T69" fmla="*/ 34 h 170"/>
                <a:gd name="T70" fmla="*/ 182 w 254"/>
                <a:gd name="T71" fmla="*/ 55 h 170"/>
                <a:gd name="T72" fmla="*/ 192 w 254"/>
                <a:gd name="T73" fmla="*/ 69 h 170"/>
                <a:gd name="T74" fmla="*/ 201 w 254"/>
                <a:gd name="T75" fmla="*/ 81 h 170"/>
                <a:gd name="T76" fmla="*/ 210 w 254"/>
                <a:gd name="T77" fmla="*/ 93 h 170"/>
                <a:gd name="T78" fmla="*/ 212 w 254"/>
                <a:gd name="T79" fmla="*/ 95 h 170"/>
                <a:gd name="T80" fmla="*/ 217 w 254"/>
                <a:gd name="T81" fmla="*/ 102 h 170"/>
                <a:gd name="T82" fmla="*/ 241 w 254"/>
                <a:gd name="T83" fmla="*/ 135 h 170"/>
                <a:gd name="T84" fmla="*/ 254 w 254"/>
                <a:gd name="T85" fmla="*/ 150 h 170"/>
                <a:gd name="T86" fmla="*/ 242 w 254"/>
                <a:gd name="T87" fmla="*/ 133 h 170"/>
                <a:gd name="T88" fmla="*/ 215 w 254"/>
                <a:gd name="T89" fmla="*/ 96 h 170"/>
                <a:gd name="T90" fmla="*/ 212 w 254"/>
                <a:gd name="T91" fmla="*/ 93 h 170"/>
                <a:gd name="T92" fmla="*/ 210 w 254"/>
                <a:gd name="T93" fmla="*/ 90 h 170"/>
                <a:gd name="T94" fmla="*/ 203 w 254"/>
                <a:gd name="T95" fmla="*/ 80 h 170"/>
                <a:gd name="T96" fmla="*/ 193 w 254"/>
                <a:gd name="T97" fmla="*/ 66 h 170"/>
                <a:gd name="T98" fmla="*/ 182 w 254"/>
                <a:gd name="T99" fmla="*/ 51 h 170"/>
                <a:gd name="T100" fmla="*/ 167 w 254"/>
                <a:gd name="T101" fmla="*/ 32 h 170"/>
                <a:gd name="T102" fmla="*/ 165 w 254"/>
                <a:gd name="T103" fmla="*/ 29 h 170"/>
                <a:gd name="T104" fmla="*/ 162 w 254"/>
                <a:gd name="T105" fmla="*/ 24 h 170"/>
                <a:gd name="T106" fmla="*/ 144 w 254"/>
                <a:gd name="T10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4" h="170">
                  <a:moveTo>
                    <a:pt x="247" y="161"/>
                  </a:moveTo>
                  <a:cubicBezTo>
                    <a:pt x="219" y="162"/>
                    <a:pt x="219" y="162"/>
                    <a:pt x="219" y="162"/>
                  </a:cubicBezTo>
                  <a:cubicBezTo>
                    <a:pt x="218" y="162"/>
                    <a:pt x="218" y="162"/>
                    <a:pt x="218" y="162"/>
                  </a:cubicBezTo>
                  <a:cubicBezTo>
                    <a:pt x="200" y="163"/>
                    <a:pt x="200" y="163"/>
                    <a:pt x="200" y="163"/>
                  </a:cubicBezTo>
                  <a:cubicBezTo>
                    <a:pt x="198" y="163"/>
                    <a:pt x="198" y="163"/>
                    <a:pt x="198" y="163"/>
                  </a:cubicBezTo>
                  <a:cubicBezTo>
                    <a:pt x="87" y="166"/>
                    <a:pt x="87" y="166"/>
                    <a:pt x="87" y="166"/>
                  </a:cubicBezTo>
                  <a:cubicBezTo>
                    <a:pt x="85" y="166"/>
                    <a:pt x="85" y="166"/>
                    <a:pt x="85" y="166"/>
                  </a:cubicBezTo>
                  <a:cubicBezTo>
                    <a:pt x="38" y="167"/>
                    <a:pt x="38" y="167"/>
                    <a:pt x="38" y="167"/>
                  </a:cubicBezTo>
                  <a:cubicBezTo>
                    <a:pt x="35" y="167"/>
                    <a:pt x="35" y="167"/>
                    <a:pt x="35" y="167"/>
                  </a:cubicBezTo>
                  <a:cubicBezTo>
                    <a:pt x="6" y="168"/>
                    <a:pt x="6" y="168"/>
                    <a:pt x="6" y="168"/>
                  </a:cubicBezTo>
                  <a:cubicBezTo>
                    <a:pt x="6" y="169"/>
                    <a:pt x="6" y="170"/>
                    <a:pt x="6" y="170"/>
                  </a:cubicBezTo>
                  <a:cubicBezTo>
                    <a:pt x="32" y="169"/>
                    <a:pt x="32" y="169"/>
                    <a:pt x="32" y="169"/>
                  </a:cubicBezTo>
                  <a:cubicBezTo>
                    <a:pt x="35" y="169"/>
                    <a:pt x="35" y="169"/>
                    <a:pt x="35" y="169"/>
                  </a:cubicBezTo>
                  <a:cubicBezTo>
                    <a:pt x="85" y="168"/>
                    <a:pt x="85" y="168"/>
                    <a:pt x="85" y="168"/>
                  </a:cubicBezTo>
                  <a:cubicBezTo>
                    <a:pt x="87" y="168"/>
                    <a:pt x="87" y="168"/>
                    <a:pt x="87" y="168"/>
                  </a:cubicBezTo>
                  <a:cubicBezTo>
                    <a:pt x="199" y="164"/>
                    <a:pt x="199" y="164"/>
                    <a:pt x="199" y="164"/>
                  </a:cubicBezTo>
                  <a:cubicBezTo>
                    <a:pt x="201" y="164"/>
                    <a:pt x="201" y="164"/>
                    <a:pt x="201" y="164"/>
                  </a:cubicBezTo>
                  <a:cubicBezTo>
                    <a:pt x="218" y="164"/>
                    <a:pt x="218" y="164"/>
                    <a:pt x="218" y="164"/>
                  </a:cubicBezTo>
                  <a:cubicBezTo>
                    <a:pt x="220" y="164"/>
                    <a:pt x="220" y="164"/>
                    <a:pt x="220" y="164"/>
                  </a:cubicBezTo>
                  <a:cubicBezTo>
                    <a:pt x="248" y="163"/>
                    <a:pt x="248" y="163"/>
                    <a:pt x="248" y="163"/>
                  </a:cubicBezTo>
                  <a:cubicBezTo>
                    <a:pt x="247" y="162"/>
                    <a:pt x="247" y="162"/>
                    <a:pt x="247" y="161"/>
                  </a:cubicBezTo>
                  <a:moveTo>
                    <a:pt x="144" y="0"/>
                  </a:moveTo>
                  <a:cubicBezTo>
                    <a:pt x="143" y="2"/>
                    <a:pt x="143" y="2"/>
                    <a:pt x="143" y="2"/>
                  </a:cubicBezTo>
                  <a:cubicBezTo>
                    <a:pt x="141" y="4"/>
                    <a:pt x="141" y="4"/>
                    <a:pt x="141" y="4"/>
                  </a:cubicBezTo>
                  <a:cubicBezTo>
                    <a:pt x="139" y="6"/>
                    <a:pt x="139" y="6"/>
                    <a:pt x="139" y="6"/>
                  </a:cubicBezTo>
                  <a:cubicBezTo>
                    <a:pt x="130" y="16"/>
                    <a:pt x="130" y="16"/>
                    <a:pt x="130" y="16"/>
                  </a:cubicBezTo>
                  <a:cubicBezTo>
                    <a:pt x="128" y="17"/>
                    <a:pt x="128" y="17"/>
                    <a:pt x="128" y="17"/>
                  </a:cubicBezTo>
                  <a:cubicBezTo>
                    <a:pt x="122" y="24"/>
                    <a:pt x="122" y="24"/>
                    <a:pt x="122" y="24"/>
                  </a:cubicBezTo>
                  <a:cubicBezTo>
                    <a:pt x="121" y="26"/>
                    <a:pt x="121" y="26"/>
                    <a:pt x="121" y="26"/>
                  </a:cubicBezTo>
                  <a:cubicBezTo>
                    <a:pt x="107" y="41"/>
                    <a:pt x="107" y="41"/>
                    <a:pt x="107" y="41"/>
                  </a:cubicBezTo>
                  <a:cubicBezTo>
                    <a:pt x="106" y="42"/>
                    <a:pt x="106" y="42"/>
                    <a:pt x="106" y="42"/>
                  </a:cubicBezTo>
                  <a:cubicBezTo>
                    <a:pt x="104" y="44"/>
                    <a:pt x="104" y="44"/>
                    <a:pt x="104" y="44"/>
                  </a:cubicBezTo>
                  <a:cubicBezTo>
                    <a:pt x="103" y="45"/>
                    <a:pt x="103" y="45"/>
                    <a:pt x="103" y="45"/>
                  </a:cubicBezTo>
                  <a:cubicBezTo>
                    <a:pt x="101" y="47"/>
                    <a:pt x="101" y="47"/>
                    <a:pt x="101" y="47"/>
                  </a:cubicBezTo>
                  <a:cubicBezTo>
                    <a:pt x="93" y="55"/>
                    <a:pt x="93" y="55"/>
                    <a:pt x="93" y="55"/>
                  </a:cubicBezTo>
                  <a:cubicBezTo>
                    <a:pt x="91" y="58"/>
                    <a:pt x="91" y="58"/>
                    <a:pt x="91" y="58"/>
                  </a:cubicBezTo>
                  <a:cubicBezTo>
                    <a:pt x="90" y="60"/>
                    <a:pt x="90" y="60"/>
                    <a:pt x="90" y="60"/>
                  </a:cubicBezTo>
                  <a:cubicBezTo>
                    <a:pt x="88" y="61"/>
                    <a:pt x="88" y="61"/>
                    <a:pt x="88" y="61"/>
                  </a:cubicBezTo>
                  <a:cubicBezTo>
                    <a:pt x="75" y="75"/>
                    <a:pt x="75" y="75"/>
                    <a:pt x="75" y="75"/>
                  </a:cubicBezTo>
                  <a:cubicBezTo>
                    <a:pt x="74" y="77"/>
                    <a:pt x="74" y="77"/>
                    <a:pt x="74" y="77"/>
                  </a:cubicBezTo>
                  <a:cubicBezTo>
                    <a:pt x="56" y="96"/>
                    <a:pt x="56" y="96"/>
                    <a:pt x="56" y="96"/>
                  </a:cubicBezTo>
                  <a:cubicBezTo>
                    <a:pt x="54" y="98"/>
                    <a:pt x="54" y="98"/>
                    <a:pt x="54" y="98"/>
                  </a:cubicBezTo>
                  <a:cubicBezTo>
                    <a:pt x="0" y="156"/>
                    <a:pt x="0" y="156"/>
                    <a:pt x="0" y="156"/>
                  </a:cubicBezTo>
                  <a:cubicBezTo>
                    <a:pt x="1" y="157"/>
                    <a:pt x="1" y="157"/>
                    <a:pt x="2" y="157"/>
                  </a:cubicBezTo>
                  <a:cubicBezTo>
                    <a:pt x="57" y="98"/>
                    <a:pt x="57" y="98"/>
                    <a:pt x="57" y="98"/>
                  </a:cubicBezTo>
                  <a:cubicBezTo>
                    <a:pt x="59" y="96"/>
                    <a:pt x="59" y="96"/>
                    <a:pt x="59" y="96"/>
                  </a:cubicBezTo>
                  <a:cubicBezTo>
                    <a:pt x="76" y="77"/>
                    <a:pt x="76" y="77"/>
                    <a:pt x="76" y="77"/>
                  </a:cubicBezTo>
                  <a:cubicBezTo>
                    <a:pt x="77" y="75"/>
                    <a:pt x="77" y="75"/>
                    <a:pt x="77" y="75"/>
                  </a:cubicBezTo>
                  <a:cubicBezTo>
                    <a:pt x="90" y="62"/>
                    <a:pt x="90" y="62"/>
                    <a:pt x="90" y="62"/>
                  </a:cubicBezTo>
                  <a:cubicBezTo>
                    <a:pt x="91" y="61"/>
                    <a:pt x="91" y="61"/>
                    <a:pt x="91" y="61"/>
                  </a:cubicBezTo>
                  <a:cubicBezTo>
                    <a:pt x="91" y="60"/>
                    <a:pt x="91" y="60"/>
                    <a:pt x="91" y="60"/>
                  </a:cubicBezTo>
                  <a:cubicBezTo>
                    <a:pt x="93" y="58"/>
                    <a:pt x="93" y="58"/>
                    <a:pt x="93" y="58"/>
                  </a:cubicBezTo>
                  <a:cubicBezTo>
                    <a:pt x="104" y="47"/>
                    <a:pt x="104" y="47"/>
                    <a:pt x="104" y="47"/>
                  </a:cubicBezTo>
                  <a:cubicBezTo>
                    <a:pt x="105" y="45"/>
                    <a:pt x="105" y="45"/>
                    <a:pt x="105" y="45"/>
                  </a:cubicBezTo>
                  <a:cubicBezTo>
                    <a:pt x="107" y="43"/>
                    <a:pt x="107" y="43"/>
                    <a:pt x="107" y="43"/>
                  </a:cubicBezTo>
                  <a:cubicBezTo>
                    <a:pt x="109" y="41"/>
                    <a:pt x="109" y="41"/>
                    <a:pt x="109" y="41"/>
                  </a:cubicBezTo>
                  <a:cubicBezTo>
                    <a:pt x="109" y="41"/>
                    <a:pt x="109" y="41"/>
                    <a:pt x="109" y="41"/>
                  </a:cubicBezTo>
                  <a:cubicBezTo>
                    <a:pt x="123" y="26"/>
                    <a:pt x="123" y="26"/>
                    <a:pt x="123" y="26"/>
                  </a:cubicBezTo>
                  <a:cubicBezTo>
                    <a:pt x="125" y="24"/>
                    <a:pt x="125" y="24"/>
                    <a:pt x="125" y="24"/>
                  </a:cubicBezTo>
                  <a:cubicBezTo>
                    <a:pt x="130" y="19"/>
                    <a:pt x="130" y="19"/>
                    <a:pt x="130" y="19"/>
                  </a:cubicBezTo>
                  <a:cubicBezTo>
                    <a:pt x="131" y="17"/>
                    <a:pt x="131" y="17"/>
                    <a:pt x="131" y="17"/>
                  </a:cubicBezTo>
                  <a:cubicBezTo>
                    <a:pt x="140" y="8"/>
                    <a:pt x="140" y="8"/>
                    <a:pt x="140" y="8"/>
                  </a:cubicBezTo>
                  <a:cubicBezTo>
                    <a:pt x="141" y="6"/>
                    <a:pt x="141" y="6"/>
                    <a:pt x="141" y="6"/>
                  </a:cubicBezTo>
                  <a:cubicBezTo>
                    <a:pt x="144" y="3"/>
                    <a:pt x="144" y="3"/>
                    <a:pt x="144" y="3"/>
                  </a:cubicBezTo>
                  <a:cubicBezTo>
                    <a:pt x="161" y="26"/>
                    <a:pt x="161" y="26"/>
                    <a:pt x="161" y="26"/>
                  </a:cubicBezTo>
                  <a:cubicBezTo>
                    <a:pt x="162" y="28"/>
                    <a:pt x="162" y="28"/>
                    <a:pt x="162" y="28"/>
                  </a:cubicBezTo>
                  <a:cubicBezTo>
                    <a:pt x="163" y="28"/>
                    <a:pt x="163" y="28"/>
                    <a:pt x="163" y="28"/>
                  </a:cubicBezTo>
                  <a:cubicBezTo>
                    <a:pt x="164" y="30"/>
                    <a:pt x="164" y="30"/>
                    <a:pt x="164" y="30"/>
                  </a:cubicBezTo>
                  <a:cubicBezTo>
                    <a:pt x="165" y="32"/>
                    <a:pt x="165" y="32"/>
                    <a:pt x="165" y="32"/>
                  </a:cubicBezTo>
                  <a:cubicBezTo>
                    <a:pt x="167" y="34"/>
                    <a:pt x="167" y="34"/>
                    <a:pt x="167" y="34"/>
                  </a:cubicBezTo>
                  <a:cubicBezTo>
                    <a:pt x="181" y="54"/>
                    <a:pt x="181" y="54"/>
                    <a:pt x="181" y="54"/>
                  </a:cubicBezTo>
                  <a:cubicBezTo>
                    <a:pt x="182" y="55"/>
                    <a:pt x="182" y="55"/>
                    <a:pt x="182" y="55"/>
                  </a:cubicBezTo>
                  <a:cubicBezTo>
                    <a:pt x="191" y="67"/>
                    <a:pt x="191" y="67"/>
                    <a:pt x="191" y="67"/>
                  </a:cubicBezTo>
                  <a:cubicBezTo>
                    <a:pt x="192" y="69"/>
                    <a:pt x="192" y="69"/>
                    <a:pt x="192" y="69"/>
                  </a:cubicBezTo>
                  <a:cubicBezTo>
                    <a:pt x="196" y="74"/>
                    <a:pt x="196" y="74"/>
                    <a:pt x="196" y="74"/>
                  </a:cubicBezTo>
                  <a:cubicBezTo>
                    <a:pt x="201" y="81"/>
                    <a:pt x="201" y="81"/>
                    <a:pt x="201" y="81"/>
                  </a:cubicBezTo>
                  <a:cubicBezTo>
                    <a:pt x="209" y="91"/>
                    <a:pt x="209" y="91"/>
                    <a:pt x="209" y="91"/>
                  </a:cubicBezTo>
                  <a:cubicBezTo>
                    <a:pt x="210" y="93"/>
                    <a:pt x="210" y="93"/>
                    <a:pt x="210" y="93"/>
                  </a:cubicBezTo>
                  <a:cubicBezTo>
                    <a:pt x="211" y="94"/>
                    <a:pt x="211" y="94"/>
                    <a:pt x="211" y="94"/>
                  </a:cubicBezTo>
                  <a:cubicBezTo>
                    <a:pt x="212" y="95"/>
                    <a:pt x="212" y="95"/>
                    <a:pt x="212" y="95"/>
                  </a:cubicBezTo>
                  <a:cubicBezTo>
                    <a:pt x="215" y="99"/>
                    <a:pt x="215" y="99"/>
                    <a:pt x="215" y="99"/>
                  </a:cubicBezTo>
                  <a:cubicBezTo>
                    <a:pt x="217" y="102"/>
                    <a:pt x="217" y="102"/>
                    <a:pt x="217" y="102"/>
                  </a:cubicBezTo>
                  <a:cubicBezTo>
                    <a:pt x="240" y="133"/>
                    <a:pt x="240" y="133"/>
                    <a:pt x="240" y="133"/>
                  </a:cubicBezTo>
                  <a:cubicBezTo>
                    <a:pt x="241" y="135"/>
                    <a:pt x="241" y="135"/>
                    <a:pt x="241" y="135"/>
                  </a:cubicBezTo>
                  <a:cubicBezTo>
                    <a:pt x="253" y="151"/>
                    <a:pt x="253" y="151"/>
                    <a:pt x="253" y="151"/>
                  </a:cubicBezTo>
                  <a:cubicBezTo>
                    <a:pt x="253" y="150"/>
                    <a:pt x="254" y="150"/>
                    <a:pt x="254" y="150"/>
                  </a:cubicBezTo>
                  <a:cubicBezTo>
                    <a:pt x="244" y="135"/>
                    <a:pt x="244" y="135"/>
                    <a:pt x="244" y="135"/>
                  </a:cubicBezTo>
                  <a:cubicBezTo>
                    <a:pt x="242" y="133"/>
                    <a:pt x="242" y="133"/>
                    <a:pt x="242" y="133"/>
                  </a:cubicBezTo>
                  <a:cubicBezTo>
                    <a:pt x="217" y="99"/>
                    <a:pt x="217" y="99"/>
                    <a:pt x="217" y="99"/>
                  </a:cubicBezTo>
                  <a:cubicBezTo>
                    <a:pt x="215" y="96"/>
                    <a:pt x="215" y="96"/>
                    <a:pt x="215" y="96"/>
                  </a:cubicBezTo>
                  <a:cubicBezTo>
                    <a:pt x="213" y="94"/>
                    <a:pt x="213" y="94"/>
                    <a:pt x="213" y="94"/>
                  </a:cubicBezTo>
                  <a:cubicBezTo>
                    <a:pt x="212" y="93"/>
                    <a:pt x="212" y="93"/>
                    <a:pt x="212" y="93"/>
                  </a:cubicBezTo>
                  <a:cubicBezTo>
                    <a:pt x="211" y="92"/>
                    <a:pt x="211" y="92"/>
                    <a:pt x="211" y="92"/>
                  </a:cubicBezTo>
                  <a:cubicBezTo>
                    <a:pt x="210" y="90"/>
                    <a:pt x="210" y="90"/>
                    <a:pt x="210" y="90"/>
                  </a:cubicBezTo>
                  <a:cubicBezTo>
                    <a:pt x="208" y="86"/>
                    <a:pt x="208" y="86"/>
                    <a:pt x="208" y="86"/>
                  </a:cubicBezTo>
                  <a:cubicBezTo>
                    <a:pt x="203" y="80"/>
                    <a:pt x="203" y="80"/>
                    <a:pt x="203" y="80"/>
                  </a:cubicBezTo>
                  <a:cubicBezTo>
                    <a:pt x="194" y="68"/>
                    <a:pt x="194" y="68"/>
                    <a:pt x="194" y="68"/>
                  </a:cubicBezTo>
                  <a:cubicBezTo>
                    <a:pt x="193" y="66"/>
                    <a:pt x="193" y="66"/>
                    <a:pt x="193" y="66"/>
                  </a:cubicBezTo>
                  <a:cubicBezTo>
                    <a:pt x="183" y="53"/>
                    <a:pt x="183" y="53"/>
                    <a:pt x="183" y="53"/>
                  </a:cubicBezTo>
                  <a:cubicBezTo>
                    <a:pt x="182" y="51"/>
                    <a:pt x="182" y="51"/>
                    <a:pt x="182" y="51"/>
                  </a:cubicBezTo>
                  <a:cubicBezTo>
                    <a:pt x="169" y="34"/>
                    <a:pt x="169" y="34"/>
                    <a:pt x="169" y="34"/>
                  </a:cubicBezTo>
                  <a:cubicBezTo>
                    <a:pt x="167" y="32"/>
                    <a:pt x="167" y="32"/>
                    <a:pt x="167" y="32"/>
                  </a:cubicBezTo>
                  <a:cubicBezTo>
                    <a:pt x="166" y="31"/>
                    <a:pt x="166" y="31"/>
                    <a:pt x="166" y="31"/>
                  </a:cubicBezTo>
                  <a:cubicBezTo>
                    <a:pt x="165" y="29"/>
                    <a:pt x="165" y="29"/>
                    <a:pt x="165" y="29"/>
                  </a:cubicBezTo>
                  <a:cubicBezTo>
                    <a:pt x="163" y="26"/>
                    <a:pt x="163" y="26"/>
                    <a:pt x="163" y="26"/>
                  </a:cubicBezTo>
                  <a:cubicBezTo>
                    <a:pt x="162" y="24"/>
                    <a:pt x="162" y="24"/>
                    <a:pt x="162" y="24"/>
                  </a:cubicBezTo>
                  <a:cubicBezTo>
                    <a:pt x="145" y="2"/>
                    <a:pt x="145" y="2"/>
                    <a:pt x="145" y="2"/>
                  </a:cubicBezTo>
                  <a:cubicBezTo>
                    <a:pt x="144" y="0"/>
                    <a:pt x="144" y="0"/>
                    <a:pt x="14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7" name="Freeform 67"/>
            <p:cNvSpPr>
              <a:spLocks noEditPoints="1"/>
            </p:cNvSpPr>
            <p:nvPr/>
          </p:nvSpPr>
          <p:spPr bwMode="auto">
            <a:xfrm>
              <a:off x="6414718" y="3337384"/>
              <a:ext cx="1350752" cy="1023025"/>
            </a:xfrm>
            <a:custGeom>
              <a:avLst/>
              <a:gdLst>
                <a:gd name="T0" fmla="*/ 25 w 319"/>
                <a:gd name="T1" fmla="*/ 263 h 265"/>
                <a:gd name="T2" fmla="*/ 92 w 319"/>
                <a:gd name="T3" fmla="*/ 221 h 265"/>
                <a:gd name="T4" fmla="*/ 113 w 319"/>
                <a:gd name="T5" fmla="*/ 205 h 265"/>
                <a:gd name="T6" fmla="*/ 94 w 319"/>
                <a:gd name="T7" fmla="*/ 220 h 265"/>
                <a:gd name="T8" fmla="*/ 113 w 319"/>
                <a:gd name="T9" fmla="*/ 205 h 265"/>
                <a:gd name="T10" fmla="*/ 11 w 319"/>
                <a:gd name="T11" fmla="*/ 258 h 265"/>
                <a:gd name="T12" fmla="*/ 8 w 319"/>
                <a:gd name="T13" fmla="*/ 202 h 265"/>
                <a:gd name="T14" fmla="*/ 152 w 319"/>
                <a:gd name="T15" fmla="*/ 179 h 265"/>
                <a:gd name="T16" fmla="*/ 116 w 319"/>
                <a:gd name="T17" fmla="*/ 205 h 265"/>
                <a:gd name="T18" fmla="*/ 152 w 319"/>
                <a:gd name="T19" fmla="*/ 179 h 265"/>
                <a:gd name="T20" fmla="*/ 157 w 319"/>
                <a:gd name="T21" fmla="*/ 176 h 265"/>
                <a:gd name="T22" fmla="*/ 155 w 319"/>
                <a:gd name="T23" fmla="*/ 177 h 265"/>
                <a:gd name="T24" fmla="*/ 155 w 319"/>
                <a:gd name="T25" fmla="*/ 179 h 265"/>
                <a:gd name="T26" fmla="*/ 156 w 319"/>
                <a:gd name="T27" fmla="*/ 178 h 265"/>
                <a:gd name="T28" fmla="*/ 200 w 319"/>
                <a:gd name="T29" fmla="*/ 150 h 265"/>
                <a:gd name="T30" fmla="*/ 232 w 319"/>
                <a:gd name="T31" fmla="*/ 126 h 265"/>
                <a:gd name="T32" fmla="*/ 201 w 319"/>
                <a:gd name="T33" fmla="*/ 149 h 265"/>
                <a:gd name="T34" fmla="*/ 232 w 319"/>
                <a:gd name="T35" fmla="*/ 126 h 265"/>
                <a:gd name="T36" fmla="*/ 0 w 319"/>
                <a:gd name="T37" fmla="*/ 87 h 265"/>
                <a:gd name="T38" fmla="*/ 6 w 319"/>
                <a:gd name="T39" fmla="*/ 199 h 265"/>
                <a:gd name="T40" fmla="*/ 1 w 319"/>
                <a:gd name="T41" fmla="*/ 116 h 265"/>
                <a:gd name="T42" fmla="*/ 311 w 319"/>
                <a:gd name="T43" fmla="*/ 69 h 265"/>
                <a:gd name="T44" fmla="*/ 314 w 319"/>
                <a:gd name="T45" fmla="*/ 72 h 265"/>
                <a:gd name="T46" fmla="*/ 297 w 319"/>
                <a:gd name="T47" fmla="*/ 83 h 265"/>
                <a:gd name="T48" fmla="*/ 282 w 319"/>
                <a:gd name="T49" fmla="*/ 93 h 265"/>
                <a:gd name="T50" fmla="*/ 280 w 319"/>
                <a:gd name="T51" fmla="*/ 94 h 265"/>
                <a:gd name="T52" fmla="*/ 256 w 319"/>
                <a:gd name="T53" fmla="*/ 110 h 265"/>
                <a:gd name="T54" fmla="*/ 243 w 319"/>
                <a:gd name="T55" fmla="*/ 119 h 265"/>
                <a:gd name="T56" fmla="*/ 237 w 319"/>
                <a:gd name="T57" fmla="*/ 123 h 265"/>
                <a:gd name="T58" fmla="*/ 235 w 319"/>
                <a:gd name="T59" fmla="*/ 126 h 265"/>
                <a:gd name="T60" fmla="*/ 239 w 319"/>
                <a:gd name="T61" fmla="*/ 124 h 265"/>
                <a:gd name="T62" fmla="*/ 245 w 319"/>
                <a:gd name="T63" fmla="*/ 120 h 265"/>
                <a:gd name="T64" fmla="*/ 259 w 319"/>
                <a:gd name="T65" fmla="*/ 110 h 265"/>
                <a:gd name="T66" fmla="*/ 283 w 319"/>
                <a:gd name="T67" fmla="*/ 94 h 265"/>
                <a:gd name="T68" fmla="*/ 300 w 319"/>
                <a:gd name="T69" fmla="*/ 83 h 265"/>
                <a:gd name="T70" fmla="*/ 315 w 319"/>
                <a:gd name="T71" fmla="*/ 73 h 265"/>
                <a:gd name="T72" fmla="*/ 319 w 319"/>
                <a:gd name="T73" fmla="*/ 71 h 265"/>
                <a:gd name="T74" fmla="*/ 311 w 319"/>
                <a:gd name="T75" fmla="*/ 69 h 265"/>
                <a:gd name="T76" fmla="*/ 0 w 319"/>
                <a:gd name="T77" fmla="*/ 43 h 265"/>
                <a:gd name="T78" fmla="*/ 0 w 319"/>
                <a:gd name="T79" fmla="*/ 57 h 265"/>
                <a:gd name="T80" fmla="*/ 1 w 319"/>
                <a:gd name="T81" fmla="*/ 45 h 265"/>
                <a:gd name="T82" fmla="*/ 1 w 319"/>
                <a:gd name="T83" fmla="*/ 13 h 265"/>
                <a:gd name="T84" fmla="*/ 16 w 319"/>
                <a:gd name="T85" fmla="*/ 0 h 265"/>
                <a:gd name="T86" fmla="*/ 114 w 319"/>
                <a:gd name="T87" fmla="*/ 24 h 265"/>
                <a:gd name="T88" fmla="*/ 155 w 319"/>
                <a:gd name="T89" fmla="*/ 34 h 265"/>
                <a:gd name="T90" fmla="*/ 200 w 319"/>
                <a:gd name="T91" fmla="*/ 45 h 265"/>
                <a:gd name="T92" fmla="*/ 230 w 319"/>
                <a:gd name="T93" fmla="*/ 52 h 265"/>
                <a:gd name="T94" fmla="*/ 276 w 319"/>
                <a:gd name="T95" fmla="*/ 63 h 265"/>
                <a:gd name="T96" fmla="*/ 293 w 319"/>
                <a:gd name="T97" fmla="*/ 67 h 265"/>
                <a:gd name="T98" fmla="*/ 306 w 319"/>
                <a:gd name="T99" fmla="*/ 70 h 265"/>
                <a:gd name="T100" fmla="*/ 306 w 319"/>
                <a:gd name="T101" fmla="*/ 68 h 265"/>
                <a:gd name="T102" fmla="*/ 276 w 319"/>
                <a:gd name="T103" fmla="*/ 61 h 265"/>
                <a:gd name="T104" fmla="*/ 229 w 319"/>
                <a:gd name="T105" fmla="*/ 50 h 265"/>
                <a:gd name="T106" fmla="*/ 198 w 319"/>
                <a:gd name="T107" fmla="*/ 42 h 265"/>
                <a:gd name="T108" fmla="*/ 155 w 319"/>
                <a:gd name="T109" fmla="*/ 32 h 265"/>
                <a:gd name="T110" fmla="*/ 114 w 319"/>
                <a:gd name="T111" fmla="*/ 2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265">
                  <a:moveTo>
                    <a:pt x="89" y="221"/>
                  </a:moveTo>
                  <a:cubicBezTo>
                    <a:pt x="25" y="263"/>
                    <a:pt x="25" y="263"/>
                    <a:pt x="25" y="263"/>
                  </a:cubicBezTo>
                  <a:cubicBezTo>
                    <a:pt x="25" y="264"/>
                    <a:pt x="25" y="264"/>
                    <a:pt x="26" y="265"/>
                  </a:cubicBezTo>
                  <a:cubicBezTo>
                    <a:pt x="92" y="221"/>
                    <a:pt x="92" y="221"/>
                    <a:pt x="92" y="221"/>
                  </a:cubicBezTo>
                  <a:cubicBezTo>
                    <a:pt x="89" y="221"/>
                    <a:pt x="89" y="221"/>
                    <a:pt x="89" y="221"/>
                  </a:cubicBezTo>
                  <a:moveTo>
                    <a:pt x="113" y="205"/>
                  </a:moveTo>
                  <a:cubicBezTo>
                    <a:pt x="91" y="219"/>
                    <a:pt x="91" y="219"/>
                    <a:pt x="91" y="219"/>
                  </a:cubicBezTo>
                  <a:cubicBezTo>
                    <a:pt x="94" y="220"/>
                    <a:pt x="94" y="220"/>
                    <a:pt x="94" y="220"/>
                  </a:cubicBezTo>
                  <a:cubicBezTo>
                    <a:pt x="114" y="206"/>
                    <a:pt x="114" y="206"/>
                    <a:pt x="114" y="206"/>
                  </a:cubicBezTo>
                  <a:cubicBezTo>
                    <a:pt x="113" y="205"/>
                    <a:pt x="113" y="205"/>
                    <a:pt x="113" y="205"/>
                  </a:cubicBezTo>
                  <a:moveTo>
                    <a:pt x="7" y="201"/>
                  </a:moveTo>
                  <a:cubicBezTo>
                    <a:pt x="11" y="258"/>
                    <a:pt x="11" y="258"/>
                    <a:pt x="11" y="258"/>
                  </a:cubicBezTo>
                  <a:cubicBezTo>
                    <a:pt x="12" y="258"/>
                    <a:pt x="13" y="258"/>
                    <a:pt x="13" y="258"/>
                  </a:cubicBezTo>
                  <a:cubicBezTo>
                    <a:pt x="8" y="202"/>
                    <a:pt x="8" y="202"/>
                    <a:pt x="8" y="202"/>
                  </a:cubicBezTo>
                  <a:cubicBezTo>
                    <a:pt x="7" y="201"/>
                    <a:pt x="7" y="201"/>
                    <a:pt x="7" y="201"/>
                  </a:cubicBezTo>
                  <a:moveTo>
                    <a:pt x="152" y="179"/>
                  </a:moveTo>
                  <a:cubicBezTo>
                    <a:pt x="114" y="204"/>
                    <a:pt x="114" y="204"/>
                    <a:pt x="114" y="204"/>
                  </a:cubicBezTo>
                  <a:cubicBezTo>
                    <a:pt x="116" y="205"/>
                    <a:pt x="116" y="205"/>
                    <a:pt x="116" y="205"/>
                  </a:cubicBezTo>
                  <a:cubicBezTo>
                    <a:pt x="154" y="180"/>
                    <a:pt x="154" y="180"/>
                    <a:pt x="154" y="180"/>
                  </a:cubicBezTo>
                  <a:cubicBezTo>
                    <a:pt x="152" y="179"/>
                    <a:pt x="152" y="179"/>
                    <a:pt x="152" y="179"/>
                  </a:cubicBezTo>
                  <a:moveTo>
                    <a:pt x="200" y="148"/>
                  </a:moveTo>
                  <a:cubicBezTo>
                    <a:pt x="157" y="176"/>
                    <a:pt x="157" y="176"/>
                    <a:pt x="157" y="176"/>
                  </a:cubicBezTo>
                  <a:cubicBezTo>
                    <a:pt x="157" y="176"/>
                    <a:pt x="157" y="176"/>
                    <a:pt x="157" y="176"/>
                  </a:cubicBezTo>
                  <a:cubicBezTo>
                    <a:pt x="155" y="177"/>
                    <a:pt x="155" y="177"/>
                    <a:pt x="155" y="177"/>
                  </a:cubicBezTo>
                  <a:cubicBezTo>
                    <a:pt x="154" y="178"/>
                    <a:pt x="154" y="178"/>
                    <a:pt x="154" y="178"/>
                  </a:cubicBezTo>
                  <a:cubicBezTo>
                    <a:pt x="155" y="179"/>
                    <a:pt x="155" y="179"/>
                    <a:pt x="155" y="179"/>
                  </a:cubicBezTo>
                  <a:cubicBezTo>
                    <a:pt x="155" y="179"/>
                    <a:pt x="155" y="179"/>
                    <a:pt x="155" y="179"/>
                  </a:cubicBezTo>
                  <a:cubicBezTo>
                    <a:pt x="156" y="178"/>
                    <a:pt x="156" y="178"/>
                    <a:pt x="156" y="178"/>
                  </a:cubicBezTo>
                  <a:cubicBezTo>
                    <a:pt x="158" y="177"/>
                    <a:pt x="158" y="177"/>
                    <a:pt x="158" y="177"/>
                  </a:cubicBezTo>
                  <a:cubicBezTo>
                    <a:pt x="200" y="150"/>
                    <a:pt x="200" y="150"/>
                    <a:pt x="200" y="150"/>
                  </a:cubicBezTo>
                  <a:cubicBezTo>
                    <a:pt x="200" y="148"/>
                    <a:pt x="200" y="148"/>
                    <a:pt x="200" y="148"/>
                  </a:cubicBezTo>
                  <a:moveTo>
                    <a:pt x="232" y="126"/>
                  </a:moveTo>
                  <a:cubicBezTo>
                    <a:pt x="201" y="146"/>
                    <a:pt x="201" y="146"/>
                    <a:pt x="201" y="146"/>
                  </a:cubicBezTo>
                  <a:cubicBezTo>
                    <a:pt x="201" y="149"/>
                    <a:pt x="201" y="149"/>
                    <a:pt x="201" y="149"/>
                  </a:cubicBezTo>
                  <a:cubicBezTo>
                    <a:pt x="234" y="127"/>
                    <a:pt x="234" y="127"/>
                    <a:pt x="234" y="127"/>
                  </a:cubicBezTo>
                  <a:cubicBezTo>
                    <a:pt x="232" y="126"/>
                    <a:pt x="232" y="126"/>
                    <a:pt x="232" y="126"/>
                  </a:cubicBezTo>
                  <a:moveTo>
                    <a:pt x="1" y="87"/>
                  </a:moveTo>
                  <a:cubicBezTo>
                    <a:pt x="1" y="87"/>
                    <a:pt x="0" y="87"/>
                    <a:pt x="0" y="87"/>
                  </a:cubicBezTo>
                  <a:cubicBezTo>
                    <a:pt x="0" y="116"/>
                    <a:pt x="0" y="116"/>
                    <a:pt x="0" y="116"/>
                  </a:cubicBezTo>
                  <a:cubicBezTo>
                    <a:pt x="6" y="199"/>
                    <a:pt x="6" y="199"/>
                    <a:pt x="6" y="199"/>
                  </a:cubicBezTo>
                  <a:cubicBezTo>
                    <a:pt x="8" y="200"/>
                    <a:pt x="8" y="200"/>
                    <a:pt x="8" y="200"/>
                  </a:cubicBezTo>
                  <a:cubicBezTo>
                    <a:pt x="1" y="116"/>
                    <a:pt x="1" y="116"/>
                    <a:pt x="1" y="116"/>
                  </a:cubicBezTo>
                  <a:cubicBezTo>
                    <a:pt x="1" y="87"/>
                    <a:pt x="1" y="87"/>
                    <a:pt x="1" y="87"/>
                  </a:cubicBezTo>
                  <a:moveTo>
                    <a:pt x="311" y="69"/>
                  </a:moveTo>
                  <a:cubicBezTo>
                    <a:pt x="309" y="70"/>
                    <a:pt x="309" y="70"/>
                    <a:pt x="309" y="70"/>
                  </a:cubicBezTo>
                  <a:cubicBezTo>
                    <a:pt x="314" y="72"/>
                    <a:pt x="314" y="72"/>
                    <a:pt x="314" y="72"/>
                  </a:cubicBezTo>
                  <a:cubicBezTo>
                    <a:pt x="299" y="82"/>
                    <a:pt x="299" y="82"/>
                    <a:pt x="299" y="82"/>
                  </a:cubicBezTo>
                  <a:cubicBezTo>
                    <a:pt x="297" y="83"/>
                    <a:pt x="297" y="83"/>
                    <a:pt x="297" y="83"/>
                  </a:cubicBezTo>
                  <a:cubicBezTo>
                    <a:pt x="284" y="92"/>
                    <a:pt x="284" y="92"/>
                    <a:pt x="284" y="92"/>
                  </a:cubicBezTo>
                  <a:cubicBezTo>
                    <a:pt x="282" y="93"/>
                    <a:pt x="282" y="93"/>
                    <a:pt x="282" y="93"/>
                  </a:cubicBezTo>
                  <a:cubicBezTo>
                    <a:pt x="282" y="93"/>
                    <a:pt x="282" y="93"/>
                    <a:pt x="282" y="93"/>
                  </a:cubicBezTo>
                  <a:cubicBezTo>
                    <a:pt x="280" y="94"/>
                    <a:pt x="280" y="94"/>
                    <a:pt x="280" y="94"/>
                  </a:cubicBezTo>
                  <a:cubicBezTo>
                    <a:pt x="258" y="109"/>
                    <a:pt x="258" y="109"/>
                    <a:pt x="258" y="109"/>
                  </a:cubicBezTo>
                  <a:cubicBezTo>
                    <a:pt x="256" y="110"/>
                    <a:pt x="256" y="110"/>
                    <a:pt x="256" y="110"/>
                  </a:cubicBezTo>
                  <a:cubicBezTo>
                    <a:pt x="244" y="118"/>
                    <a:pt x="244" y="118"/>
                    <a:pt x="244" y="118"/>
                  </a:cubicBezTo>
                  <a:cubicBezTo>
                    <a:pt x="243" y="119"/>
                    <a:pt x="243" y="119"/>
                    <a:pt x="243" y="119"/>
                  </a:cubicBezTo>
                  <a:cubicBezTo>
                    <a:pt x="239" y="122"/>
                    <a:pt x="239" y="122"/>
                    <a:pt x="239" y="122"/>
                  </a:cubicBezTo>
                  <a:cubicBezTo>
                    <a:pt x="237" y="123"/>
                    <a:pt x="237" y="123"/>
                    <a:pt x="237" y="123"/>
                  </a:cubicBezTo>
                  <a:cubicBezTo>
                    <a:pt x="234" y="125"/>
                    <a:pt x="234" y="125"/>
                    <a:pt x="234" y="125"/>
                  </a:cubicBezTo>
                  <a:cubicBezTo>
                    <a:pt x="235" y="126"/>
                    <a:pt x="235" y="126"/>
                    <a:pt x="235" y="126"/>
                  </a:cubicBezTo>
                  <a:cubicBezTo>
                    <a:pt x="237" y="125"/>
                    <a:pt x="237" y="125"/>
                    <a:pt x="237" y="125"/>
                  </a:cubicBezTo>
                  <a:cubicBezTo>
                    <a:pt x="239" y="124"/>
                    <a:pt x="239" y="124"/>
                    <a:pt x="239" y="124"/>
                  </a:cubicBezTo>
                  <a:cubicBezTo>
                    <a:pt x="243" y="121"/>
                    <a:pt x="243" y="121"/>
                    <a:pt x="243" y="121"/>
                  </a:cubicBezTo>
                  <a:cubicBezTo>
                    <a:pt x="245" y="120"/>
                    <a:pt x="245" y="120"/>
                    <a:pt x="245" y="120"/>
                  </a:cubicBezTo>
                  <a:cubicBezTo>
                    <a:pt x="257" y="111"/>
                    <a:pt x="257" y="111"/>
                    <a:pt x="257" y="111"/>
                  </a:cubicBezTo>
                  <a:cubicBezTo>
                    <a:pt x="259" y="110"/>
                    <a:pt x="259" y="110"/>
                    <a:pt x="259" y="110"/>
                  </a:cubicBezTo>
                  <a:cubicBezTo>
                    <a:pt x="282" y="95"/>
                    <a:pt x="282" y="95"/>
                    <a:pt x="282" y="95"/>
                  </a:cubicBezTo>
                  <a:cubicBezTo>
                    <a:pt x="283" y="94"/>
                    <a:pt x="283" y="94"/>
                    <a:pt x="283" y="94"/>
                  </a:cubicBezTo>
                  <a:cubicBezTo>
                    <a:pt x="284" y="94"/>
                    <a:pt x="284" y="94"/>
                    <a:pt x="284" y="94"/>
                  </a:cubicBezTo>
                  <a:cubicBezTo>
                    <a:pt x="300" y="83"/>
                    <a:pt x="300" y="83"/>
                    <a:pt x="300" y="83"/>
                  </a:cubicBezTo>
                  <a:cubicBezTo>
                    <a:pt x="302" y="82"/>
                    <a:pt x="302" y="82"/>
                    <a:pt x="302" y="82"/>
                  </a:cubicBezTo>
                  <a:cubicBezTo>
                    <a:pt x="315" y="73"/>
                    <a:pt x="315" y="73"/>
                    <a:pt x="315" y="73"/>
                  </a:cubicBezTo>
                  <a:cubicBezTo>
                    <a:pt x="319" y="71"/>
                    <a:pt x="319" y="71"/>
                    <a:pt x="319" y="71"/>
                  </a:cubicBezTo>
                  <a:cubicBezTo>
                    <a:pt x="319" y="71"/>
                    <a:pt x="319" y="71"/>
                    <a:pt x="319" y="71"/>
                  </a:cubicBezTo>
                  <a:cubicBezTo>
                    <a:pt x="315" y="70"/>
                    <a:pt x="315" y="70"/>
                    <a:pt x="315" y="70"/>
                  </a:cubicBezTo>
                  <a:cubicBezTo>
                    <a:pt x="311" y="69"/>
                    <a:pt x="311" y="69"/>
                    <a:pt x="311" y="69"/>
                  </a:cubicBezTo>
                  <a:moveTo>
                    <a:pt x="0" y="13"/>
                  </a:moveTo>
                  <a:cubicBezTo>
                    <a:pt x="0" y="43"/>
                    <a:pt x="0" y="43"/>
                    <a:pt x="0" y="43"/>
                  </a:cubicBezTo>
                  <a:cubicBezTo>
                    <a:pt x="0" y="45"/>
                    <a:pt x="0" y="45"/>
                    <a:pt x="0" y="45"/>
                  </a:cubicBezTo>
                  <a:cubicBezTo>
                    <a:pt x="0" y="57"/>
                    <a:pt x="0" y="57"/>
                    <a:pt x="0" y="57"/>
                  </a:cubicBezTo>
                  <a:cubicBezTo>
                    <a:pt x="0" y="57"/>
                    <a:pt x="1" y="57"/>
                    <a:pt x="1" y="57"/>
                  </a:cubicBezTo>
                  <a:cubicBezTo>
                    <a:pt x="1" y="45"/>
                    <a:pt x="1" y="45"/>
                    <a:pt x="1" y="45"/>
                  </a:cubicBezTo>
                  <a:cubicBezTo>
                    <a:pt x="1" y="43"/>
                    <a:pt x="1" y="43"/>
                    <a:pt x="1" y="43"/>
                  </a:cubicBezTo>
                  <a:cubicBezTo>
                    <a:pt x="1" y="13"/>
                    <a:pt x="1" y="13"/>
                    <a:pt x="1" y="13"/>
                  </a:cubicBezTo>
                  <a:cubicBezTo>
                    <a:pt x="1" y="13"/>
                    <a:pt x="0" y="13"/>
                    <a:pt x="0" y="13"/>
                  </a:cubicBezTo>
                  <a:moveTo>
                    <a:pt x="16" y="0"/>
                  </a:moveTo>
                  <a:cubicBezTo>
                    <a:pt x="16" y="0"/>
                    <a:pt x="16" y="1"/>
                    <a:pt x="16" y="1"/>
                  </a:cubicBezTo>
                  <a:cubicBezTo>
                    <a:pt x="114" y="24"/>
                    <a:pt x="114" y="24"/>
                    <a:pt x="114" y="24"/>
                  </a:cubicBezTo>
                  <a:cubicBezTo>
                    <a:pt x="116" y="25"/>
                    <a:pt x="116" y="25"/>
                    <a:pt x="116" y="25"/>
                  </a:cubicBezTo>
                  <a:cubicBezTo>
                    <a:pt x="155" y="34"/>
                    <a:pt x="155" y="34"/>
                    <a:pt x="155" y="34"/>
                  </a:cubicBezTo>
                  <a:cubicBezTo>
                    <a:pt x="157" y="35"/>
                    <a:pt x="157" y="35"/>
                    <a:pt x="157" y="35"/>
                  </a:cubicBezTo>
                  <a:cubicBezTo>
                    <a:pt x="200" y="45"/>
                    <a:pt x="200" y="45"/>
                    <a:pt x="200" y="45"/>
                  </a:cubicBezTo>
                  <a:cubicBezTo>
                    <a:pt x="203" y="45"/>
                    <a:pt x="203" y="45"/>
                    <a:pt x="203" y="45"/>
                  </a:cubicBezTo>
                  <a:cubicBezTo>
                    <a:pt x="230" y="52"/>
                    <a:pt x="230" y="52"/>
                    <a:pt x="230" y="52"/>
                  </a:cubicBezTo>
                  <a:cubicBezTo>
                    <a:pt x="231" y="52"/>
                    <a:pt x="231" y="52"/>
                    <a:pt x="231" y="52"/>
                  </a:cubicBezTo>
                  <a:cubicBezTo>
                    <a:pt x="276" y="63"/>
                    <a:pt x="276" y="63"/>
                    <a:pt x="276" y="63"/>
                  </a:cubicBezTo>
                  <a:cubicBezTo>
                    <a:pt x="278" y="63"/>
                    <a:pt x="278" y="63"/>
                    <a:pt x="278" y="63"/>
                  </a:cubicBezTo>
                  <a:cubicBezTo>
                    <a:pt x="293" y="67"/>
                    <a:pt x="293" y="67"/>
                    <a:pt x="293" y="67"/>
                  </a:cubicBezTo>
                  <a:cubicBezTo>
                    <a:pt x="306" y="70"/>
                    <a:pt x="306" y="70"/>
                    <a:pt x="306" y="70"/>
                  </a:cubicBezTo>
                  <a:cubicBezTo>
                    <a:pt x="306" y="70"/>
                    <a:pt x="306" y="70"/>
                    <a:pt x="306" y="70"/>
                  </a:cubicBezTo>
                  <a:cubicBezTo>
                    <a:pt x="308" y="68"/>
                    <a:pt x="308" y="68"/>
                    <a:pt x="308" y="68"/>
                  </a:cubicBezTo>
                  <a:cubicBezTo>
                    <a:pt x="306" y="68"/>
                    <a:pt x="306" y="68"/>
                    <a:pt x="306" y="68"/>
                  </a:cubicBezTo>
                  <a:cubicBezTo>
                    <a:pt x="278" y="61"/>
                    <a:pt x="278" y="61"/>
                    <a:pt x="278" y="61"/>
                  </a:cubicBezTo>
                  <a:cubicBezTo>
                    <a:pt x="276" y="61"/>
                    <a:pt x="276" y="61"/>
                    <a:pt x="276" y="61"/>
                  </a:cubicBezTo>
                  <a:cubicBezTo>
                    <a:pt x="231" y="50"/>
                    <a:pt x="231" y="50"/>
                    <a:pt x="231" y="50"/>
                  </a:cubicBezTo>
                  <a:cubicBezTo>
                    <a:pt x="229" y="50"/>
                    <a:pt x="229" y="50"/>
                    <a:pt x="229" y="50"/>
                  </a:cubicBezTo>
                  <a:cubicBezTo>
                    <a:pt x="201" y="43"/>
                    <a:pt x="201" y="43"/>
                    <a:pt x="201" y="43"/>
                  </a:cubicBezTo>
                  <a:cubicBezTo>
                    <a:pt x="198" y="42"/>
                    <a:pt x="198" y="42"/>
                    <a:pt x="198" y="42"/>
                  </a:cubicBezTo>
                  <a:cubicBezTo>
                    <a:pt x="157" y="33"/>
                    <a:pt x="157" y="33"/>
                    <a:pt x="157" y="33"/>
                  </a:cubicBezTo>
                  <a:cubicBezTo>
                    <a:pt x="155" y="32"/>
                    <a:pt x="155" y="32"/>
                    <a:pt x="155" y="32"/>
                  </a:cubicBezTo>
                  <a:cubicBezTo>
                    <a:pt x="116" y="23"/>
                    <a:pt x="116" y="23"/>
                    <a:pt x="116" y="23"/>
                  </a:cubicBezTo>
                  <a:cubicBezTo>
                    <a:pt x="114" y="23"/>
                    <a:pt x="114" y="23"/>
                    <a:pt x="114" y="23"/>
                  </a:cubicBezTo>
                  <a:cubicBezTo>
                    <a:pt x="16" y="0"/>
                    <a:pt x="16" y="0"/>
                    <a:pt x="1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8" name="Freeform 68"/>
            <p:cNvSpPr>
              <a:spLocks noEditPoints="1"/>
            </p:cNvSpPr>
            <p:nvPr/>
          </p:nvSpPr>
          <p:spPr bwMode="auto">
            <a:xfrm>
              <a:off x="6870933" y="3314614"/>
              <a:ext cx="1325705" cy="1092962"/>
            </a:xfrm>
            <a:custGeom>
              <a:avLst/>
              <a:gdLst>
                <a:gd name="T0" fmla="*/ 77 w 313"/>
                <a:gd name="T1" fmla="*/ 283 h 283"/>
                <a:gd name="T2" fmla="*/ 99 w 313"/>
                <a:gd name="T3" fmla="*/ 254 h 283"/>
                <a:gd name="T4" fmla="*/ 32 w 313"/>
                <a:gd name="T5" fmla="*/ 239 h 283"/>
                <a:gd name="T6" fmla="*/ 103 w 313"/>
                <a:gd name="T7" fmla="*/ 249 h 283"/>
                <a:gd name="T8" fmla="*/ 104 w 313"/>
                <a:gd name="T9" fmla="*/ 250 h 283"/>
                <a:gd name="T10" fmla="*/ 115 w 313"/>
                <a:gd name="T11" fmla="*/ 234 h 283"/>
                <a:gd name="T12" fmla="*/ 0 w 313"/>
                <a:gd name="T13" fmla="*/ 207 h 283"/>
                <a:gd name="T14" fmla="*/ 6 w 313"/>
                <a:gd name="T15" fmla="*/ 212 h 283"/>
                <a:gd name="T16" fmla="*/ 8 w 313"/>
                <a:gd name="T17" fmla="*/ 211 h 283"/>
                <a:gd name="T18" fmla="*/ 40 w 313"/>
                <a:gd name="T19" fmla="*/ 183 h 283"/>
                <a:gd name="T20" fmla="*/ 49 w 313"/>
                <a:gd name="T21" fmla="*/ 174 h 283"/>
                <a:gd name="T22" fmla="*/ 43 w 313"/>
                <a:gd name="T23" fmla="*/ 178 h 283"/>
                <a:gd name="T24" fmla="*/ 44 w 313"/>
                <a:gd name="T25" fmla="*/ 180 h 283"/>
                <a:gd name="T26" fmla="*/ 49 w 313"/>
                <a:gd name="T27" fmla="*/ 177 h 283"/>
                <a:gd name="T28" fmla="*/ 118 w 313"/>
                <a:gd name="T29" fmla="*/ 129 h 283"/>
                <a:gd name="T30" fmla="*/ 120 w 313"/>
                <a:gd name="T31" fmla="*/ 130 h 283"/>
                <a:gd name="T32" fmla="*/ 266 w 313"/>
                <a:gd name="T33" fmla="*/ 30 h 283"/>
                <a:gd name="T34" fmla="*/ 254 w 313"/>
                <a:gd name="T35" fmla="*/ 39 h 283"/>
                <a:gd name="T36" fmla="*/ 236 w 313"/>
                <a:gd name="T37" fmla="*/ 51 h 283"/>
                <a:gd name="T38" fmla="*/ 200 w 313"/>
                <a:gd name="T39" fmla="*/ 74 h 283"/>
                <a:gd name="T40" fmla="*/ 178 w 313"/>
                <a:gd name="T41" fmla="*/ 89 h 283"/>
                <a:gd name="T42" fmla="*/ 170 w 313"/>
                <a:gd name="T43" fmla="*/ 95 h 283"/>
                <a:gd name="T44" fmla="*/ 144 w 313"/>
                <a:gd name="T45" fmla="*/ 111 h 283"/>
                <a:gd name="T46" fmla="*/ 131 w 313"/>
                <a:gd name="T47" fmla="*/ 120 h 283"/>
                <a:gd name="T48" fmla="*/ 122 w 313"/>
                <a:gd name="T49" fmla="*/ 129 h 283"/>
                <a:gd name="T50" fmla="*/ 134 w 313"/>
                <a:gd name="T51" fmla="*/ 120 h 283"/>
                <a:gd name="T52" fmla="*/ 147 w 313"/>
                <a:gd name="T53" fmla="*/ 112 h 283"/>
                <a:gd name="T54" fmla="*/ 173 w 313"/>
                <a:gd name="T55" fmla="*/ 94 h 283"/>
                <a:gd name="T56" fmla="*/ 184 w 313"/>
                <a:gd name="T57" fmla="*/ 87 h 283"/>
                <a:gd name="T58" fmla="*/ 204 w 313"/>
                <a:gd name="T59" fmla="*/ 74 h 283"/>
                <a:gd name="T60" fmla="*/ 253 w 313"/>
                <a:gd name="T61" fmla="*/ 42 h 283"/>
                <a:gd name="T62" fmla="*/ 262 w 313"/>
                <a:gd name="T63" fmla="*/ 36 h 283"/>
                <a:gd name="T64" fmla="*/ 269 w 313"/>
                <a:gd name="T65" fmla="*/ 31 h 283"/>
                <a:gd name="T66" fmla="*/ 303 w 313"/>
                <a:gd name="T67" fmla="*/ 8 h 283"/>
                <a:gd name="T68" fmla="*/ 313 w 313"/>
                <a:gd name="T69" fmla="*/ 0 h 283"/>
                <a:gd name="T70" fmla="*/ 298 w 313"/>
                <a:gd name="T71" fmla="*/ 10 h 283"/>
                <a:gd name="T72" fmla="*/ 287 w 313"/>
                <a:gd name="T73" fmla="*/ 17 h 283"/>
                <a:gd name="T74" fmla="*/ 300 w 313"/>
                <a:gd name="T75" fmla="*/ 10 h 283"/>
                <a:gd name="T76" fmla="*/ 300 w 313"/>
                <a:gd name="T77" fmla="*/ 12 h 283"/>
                <a:gd name="T78" fmla="*/ 280 w 313"/>
                <a:gd name="T79" fmla="*/ 36 h 283"/>
                <a:gd name="T80" fmla="*/ 275 w 313"/>
                <a:gd name="T81" fmla="*/ 42 h 283"/>
                <a:gd name="T82" fmla="*/ 271 w 313"/>
                <a:gd name="T83" fmla="*/ 47 h 283"/>
                <a:gd name="T84" fmla="*/ 262 w 313"/>
                <a:gd name="T85" fmla="*/ 58 h 283"/>
                <a:gd name="T86" fmla="*/ 244 w 313"/>
                <a:gd name="T87" fmla="*/ 80 h 283"/>
                <a:gd name="T88" fmla="*/ 233 w 313"/>
                <a:gd name="T89" fmla="*/ 92 h 283"/>
                <a:gd name="T90" fmla="*/ 202 w 313"/>
                <a:gd name="T91" fmla="*/ 130 h 283"/>
                <a:gd name="T92" fmla="*/ 183 w 313"/>
                <a:gd name="T93" fmla="*/ 153 h 283"/>
                <a:gd name="T94" fmla="*/ 150 w 313"/>
                <a:gd name="T95" fmla="*/ 193 h 283"/>
                <a:gd name="T96" fmla="*/ 132 w 313"/>
                <a:gd name="T97" fmla="*/ 215 h 283"/>
                <a:gd name="T98" fmla="*/ 134 w 313"/>
                <a:gd name="T99" fmla="*/ 214 h 283"/>
                <a:gd name="T100" fmla="*/ 150 w 313"/>
                <a:gd name="T101" fmla="*/ 195 h 283"/>
                <a:gd name="T102" fmla="*/ 185 w 313"/>
                <a:gd name="T103" fmla="*/ 153 h 283"/>
                <a:gd name="T104" fmla="*/ 205 w 313"/>
                <a:gd name="T105" fmla="*/ 130 h 283"/>
                <a:gd name="T106" fmla="*/ 237 w 313"/>
                <a:gd name="T107" fmla="*/ 91 h 283"/>
                <a:gd name="T108" fmla="*/ 247 w 313"/>
                <a:gd name="T109" fmla="*/ 78 h 283"/>
                <a:gd name="T110" fmla="*/ 264 w 313"/>
                <a:gd name="T111" fmla="*/ 58 h 283"/>
                <a:gd name="T112" fmla="*/ 274 w 313"/>
                <a:gd name="T113" fmla="*/ 47 h 283"/>
                <a:gd name="T114" fmla="*/ 278 w 313"/>
                <a:gd name="T115" fmla="*/ 41 h 283"/>
                <a:gd name="T116" fmla="*/ 282 w 313"/>
                <a:gd name="T117" fmla="*/ 37 h 283"/>
                <a:gd name="T118" fmla="*/ 302 w 313"/>
                <a:gd name="T119" fmla="*/ 12 h 283"/>
                <a:gd name="T120" fmla="*/ 311 w 313"/>
                <a:gd name="T121" fmla="*/ 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 h="283">
                  <a:moveTo>
                    <a:pt x="32" y="239"/>
                  </a:moveTo>
                  <a:cubicBezTo>
                    <a:pt x="76" y="282"/>
                    <a:pt x="76" y="282"/>
                    <a:pt x="76" y="282"/>
                  </a:cubicBezTo>
                  <a:cubicBezTo>
                    <a:pt x="77" y="283"/>
                    <a:pt x="77" y="283"/>
                    <a:pt x="77" y="283"/>
                  </a:cubicBezTo>
                  <a:cubicBezTo>
                    <a:pt x="78" y="282"/>
                    <a:pt x="78" y="282"/>
                    <a:pt x="78" y="282"/>
                  </a:cubicBezTo>
                  <a:cubicBezTo>
                    <a:pt x="101" y="255"/>
                    <a:pt x="101" y="255"/>
                    <a:pt x="101" y="255"/>
                  </a:cubicBezTo>
                  <a:cubicBezTo>
                    <a:pt x="99" y="254"/>
                    <a:pt x="99" y="254"/>
                    <a:pt x="99" y="254"/>
                  </a:cubicBezTo>
                  <a:cubicBezTo>
                    <a:pt x="77" y="281"/>
                    <a:pt x="77" y="281"/>
                    <a:pt x="77" y="281"/>
                  </a:cubicBezTo>
                  <a:cubicBezTo>
                    <a:pt x="36" y="239"/>
                    <a:pt x="36" y="239"/>
                    <a:pt x="36" y="239"/>
                  </a:cubicBezTo>
                  <a:cubicBezTo>
                    <a:pt x="32" y="239"/>
                    <a:pt x="32" y="239"/>
                    <a:pt x="32" y="239"/>
                  </a:cubicBezTo>
                  <a:moveTo>
                    <a:pt x="115" y="234"/>
                  </a:moveTo>
                  <a:cubicBezTo>
                    <a:pt x="104" y="247"/>
                    <a:pt x="104" y="247"/>
                    <a:pt x="104" y="247"/>
                  </a:cubicBezTo>
                  <a:cubicBezTo>
                    <a:pt x="103" y="249"/>
                    <a:pt x="103" y="249"/>
                    <a:pt x="103" y="249"/>
                  </a:cubicBezTo>
                  <a:cubicBezTo>
                    <a:pt x="100" y="253"/>
                    <a:pt x="100" y="253"/>
                    <a:pt x="100" y="253"/>
                  </a:cubicBezTo>
                  <a:cubicBezTo>
                    <a:pt x="102" y="253"/>
                    <a:pt x="102" y="253"/>
                    <a:pt x="102" y="253"/>
                  </a:cubicBezTo>
                  <a:cubicBezTo>
                    <a:pt x="104" y="250"/>
                    <a:pt x="104" y="250"/>
                    <a:pt x="104" y="250"/>
                  </a:cubicBezTo>
                  <a:cubicBezTo>
                    <a:pt x="106" y="249"/>
                    <a:pt x="106" y="249"/>
                    <a:pt x="106" y="249"/>
                  </a:cubicBezTo>
                  <a:cubicBezTo>
                    <a:pt x="117" y="235"/>
                    <a:pt x="117" y="235"/>
                    <a:pt x="117" y="235"/>
                  </a:cubicBezTo>
                  <a:cubicBezTo>
                    <a:pt x="115" y="234"/>
                    <a:pt x="115" y="234"/>
                    <a:pt x="115" y="234"/>
                  </a:cubicBezTo>
                  <a:moveTo>
                    <a:pt x="39" y="181"/>
                  </a:moveTo>
                  <a:cubicBezTo>
                    <a:pt x="2" y="206"/>
                    <a:pt x="2" y="206"/>
                    <a:pt x="2" y="206"/>
                  </a:cubicBezTo>
                  <a:cubicBezTo>
                    <a:pt x="0" y="207"/>
                    <a:pt x="0" y="207"/>
                    <a:pt x="0" y="207"/>
                  </a:cubicBezTo>
                  <a:cubicBezTo>
                    <a:pt x="2" y="208"/>
                    <a:pt x="2" y="208"/>
                    <a:pt x="2" y="208"/>
                  </a:cubicBezTo>
                  <a:cubicBezTo>
                    <a:pt x="5" y="211"/>
                    <a:pt x="5" y="211"/>
                    <a:pt x="5" y="211"/>
                  </a:cubicBezTo>
                  <a:cubicBezTo>
                    <a:pt x="6" y="212"/>
                    <a:pt x="6" y="212"/>
                    <a:pt x="6" y="212"/>
                  </a:cubicBezTo>
                  <a:cubicBezTo>
                    <a:pt x="30" y="236"/>
                    <a:pt x="30" y="236"/>
                    <a:pt x="30" y="236"/>
                  </a:cubicBezTo>
                  <a:cubicBezTo>
                    <a:pt x="33" y="237"/>
                    <a:pt x="33" y="237"/>
                    <a:pt x="33" y="237"/>
                  </a:cubicBezTo>
                  <a:cubicBezTo>
                    <a:pt x="8" y="211"/>
                    <a:pt x="8" y="211"/>
                    <a:pt x="8" y="211"/>
                  </a:cubicBezTo>
                  <a:cubicBezTo>
                    <a:pt x="6" y="210"/>
                    <a:pt x="6" y="210"/>
                    <a:pt x="6" y="210"/>
                  </a:cubicBezTo>
                  <a:cubicBezTo>
                    <a:pt x="3" y="207"/>
                    <a:pt x="3" y="207"/>
                    <a:pt x="3" y="207"/>
                  </a:cubicBezTo>
                  <a:cubicBezTo>
                    <a:pt x="40" y="183"/>
                    <a:pt x="40" y="183"/>
                    <a:pt x="40" y="183"/>
                  </a:cubicBezTo>
                  <a:cubicBezTo>
                    <a:pt x="39" y="181"/>
                    <a:pt x="39" y="181"/>
                    <a:pt x="39" y="181"/>
                  </a:cubicBezTo>
                  <a:moveTo>
                    <a:pt x="92" y="146"/>
                  </a:moveTo>
                  <a:cubicBezTo>
                    <a:pt x="49" y="174"/>
                    <a:pt x="49" y="174"/>
                    <a:pt x="49" y="174"/>
                  </a:cubicBezTo>
                  <a:cubicBezTo>
                    <a:pt x="47" y="176"/>
                    <a:pt x="47" y="176"/>
                    <a:pt x="47" y="176"/>
                  </a:cubicBezTo>
                  <a:cubicBezTo>
                    <a:pt x="45" y="177"/>
                    <a:pt x="45" y="177"/>
                    <a:pt x="45" y="177"/>
                  </a:cubicBezTo>
                  <a:cubicBezTo>
                    <a:pt x="43" y="178"/>
                    <a:pt x="43" y="178"/>
                    <a:pt x="43" y="178"/>
                  </a:cubicBezTo>
                  <a:cubicBezTo>
                    <a:pt x="40" y="180"/>
                    <a:pt x="40" y="180"/>
                    <a:pt x="40" y="180"/>
                  </a:cubicBezTo>
                  <a:cubicBezTo>
                    <a:pt x="42" y="182"/>
                    <a:pt x="42" y="182"/>
                    <a:pt x="42" y="182"/>
                  </a:cubicBezTo>
                  <a:cubicBezTo>
                    <a:pt x="44" y="180"/>
                    <a:pt x="44" y="180"/>
                    <a:pt x="44" y="180"/>
                  </a:cubicBezTo>
                  <a:cubicBezTo>
                    <a:pt x="46" y="179"/>
                    <a:pt x="46" y="179"/>
                    <a:pt x="46" y="179"/>
                  </a:cubicBezTo>
                  <a:cubicBezTo>
                    <a:pt x="47" y="178"/>
                    <a:pt x="47" y="178"/>
                    <a:pt x="47" y="178"/>
                  </a:cubicBezTo>
                  <a:cubicBezTo>
                    <a:pt x="49" y="177"/>
                    <a:pt x="49" y="177"/>
                    <a:pt x="49" y="177"/>
                  </a:cubicBezTo>
                  <a:cubicBezTo>
                    <a:pt x="92" y="149"/>
                    <a:pt x="92" y="149"/>
                    <a:pt x="92" y="149"/>
                  </a:cubicBezTo>
                  <a:cubicBezTo>
                    <a:pt x="92" y="146"/>
                    <a:pt x="92" y="146"/>
                    <a:pt x="92" y="146"/>
                  </a:cubicBezTo>
                  <a:moveTo>
                    <a:pt x="118" y="129"/>
                  </a:moveTo>
                  <a:cubicBezTo>
                    <a:pt x="93" y="145"/>
                    <a:pt x="93" y="145"/>
                    <a:pt x="93" y="145"/>
                  </a:cubicBezTo>
                  <a:cubicBezTo>
                    <a:pt x="93" y="147"/>
                    <a:pt x="93" y="147"/>
                    <a:pt x="93" y="147"/>
                  </a:cubicBezTo>
                  <a:cubicBezTo>
                    <a:pt x="120" y="130"/>
                    <a:pt x="120" y="130"/>
                    <a:pt x="120" y="130"/>
                  </a:cubicBezTo>
                  <a:cubicBezTo>
                    <a:pt x="118" y="129"/>
                    <a:pt x="118" y="129"/>
                    <a:pt x="118" y="129"/>
                  </a:cubicBezTo>
                  <a:moveTo>
                    <a:pt x="267" y="30"/>
                  </a:moveTo>
                  <a:cubicBezTo>
                    <a:pt x="266" y="30"/>
                    <a:pt x="266" y="30"/>
                    <a:pt x="266" y="30"/>
                  </a:cubicBezTo>
                  <a:cubicBezTo>
                    <a:pt x="262" y="34"/>
                    <a:pt x="262" y="34"/>
                    <a:pt x="262" y="34"/>
                  </a:cubicBezTo>
                  <a:cubicBezTo>
                    <a:pt x="260" y="35"/>
                    <a:pt x="260" y="35"/>
                    <a:pt x="260" y="35"/>
                  </a:cubicBezTo>
                  <a:cubicBezTo>
                    <a:pt x="254" y="39"/>
                    <a:pt x="254" y="39"/>
                    <a:pt x="254" y="39"/>
                  </a:cubicBezTo>
                  <a:cubicBezTo>
                    <a:pt x="252" y="40"/>
                    <a:pt x="252" y="40"/>
                    <a:pt x="252" y="40"/>
                  </a:cubicBezTo>
                  <a:cubicBezTo>
                    <a:pt x="250" y="41"/>
                    <a:pt x="250" y="41"/>
                    <a:pt x="250" y="41"/>
                  </a:cubicBezTo>
                  <a:cubicBezTo>
                    <a:pt x="236" y="51"/>
                    <a:pt x="236" y="51"/>
                    <a:pt x="236" y="51"/>
                  </a:cubicBezTo>
                  <a:cubicBezTo>
                    <a:pt x="234" y="52"/>
                    <a:pt x="234" y="52"/>
                    <a:pt x="234" y="52"/>
                  </a:cubicBezTo>
                  <a:cubicBezTo>
                    <a:pt x="201" y="74"/>
                    <a:pt x="201" y="74"/>
                    <a:pt x="201" y="74"/>
                  </a:cubicBezTo>
                  <a:cubicBezTo>
                    <a:pt x="200" y="74"/>
                    <a:pt x="200" y="74"/>
                    <a:pt x="200" y="74"/>
                  </a:cubicBezTo>
                  <a:cubicBezTo>
                    <a:pt x="198" y="76"/>
                    <a:pt x="198" y="76"/>
                    <a:pt x="198" y="76"/>
                  </a:cubicBezTo>
                  <a:cubicBezTo>
                    <a:pt x="181" y="87"/>
                    <a:pt x="181" y="87"/>
                    <a:pt x="181" y="87"/>
                  </a:cubicBezTo>
                  <a:cubicBezTo>
                    <a:pt x="178" y="89"/>
                    <a:pt x="178" y="89"/>
                    <a:pt x="178" y="89"/>
                  </a:cubicBezTo>
                  <a:cubicBezTo>
                    <a:pt x="174" y="91"/>
                    <a:pt x="174" y="91"/>
                    <a:pt x="174" y="91"/>
                  </a:cubicBezTo>
                  <a:cubicBezTo>
                    <a:pt x="173" y="92"/>
                    <a:pt x="173" y="92"/>
                    <a:pt x="173" y="92"/>
                  </a:cubicBezTo>
                  <a:cubicBezTo>
                    <a:pt x="170" y="95"/>
                    <a:pt x="170" y="95"/>
                    <a:pt x="170" y="95"/>
                  </a:cubicBezTo>
                  <a:cubicBezTo>
                    <a:pt x="168" y="96"/>
                    <a:pt x="168" y="96"/>
                    <a:pt x="168" y="96"/>
                  </a:cubicBezTo>
                  <a:cubicBezTo>
                    <a:pt x="146" y="110"/>
                    <a:pt x="146" y="110"/>
                    <a:pt x="146" y="110"/>
                  </a:cubicBezTo>
                  <a:cubicBezTo>
                    <a:pt x="144" y="111"/>
                    <a:pt x="144" y="111"/>
                    <a:pt x="144" y="111"/>
                  </a:cubicBezTo>
                  <a:cubicBezTo>
                    <a:pt x="135" y="117"/>
                    <a:pt x="135" y="117"/>
                    <a:pt x="135" y="117"/>
                  </a:cubicBezTo>
                  <a:cubicBezTo>
                    <a:pt x="133" y="119"/>
                    <a:pt x="133" y="119"/>
                    <a:pt x="133" y="119"/>
                  </a:cubicBezTo>
                  <a:cubicBezTo>
                    <a:pt x="131" y="120"/>
                    <a:pt x="131" y="120"/>
                    <a:pt x="131" y="120"/>
                  </a:cubicBezTo>
                  <a:cubicBezTo>
                    <a:pt x="129" y="122"/>
                    <a:pt x="129" y="122"/>
                    <a:pt x="129" y="122"/>
                  </a:cubicBezTo>
                  <a:cubicBezTo>
                    <a:pt x="120" y="128"/>
                    <a:pt x="120" y="128"/>
                    <a:pt x="120" y="128"/>
                  </a:cubicBezTo>
                  <a:cubicBezTo>
                    <a:pt x="122" y="129"/>
                    <a:pt x="122" y="129"/>
                    <a:pt x="122" y="129"/>
                  </a:cubicBezTo>
                  <a:cubicBezTo>
                    <a:pt x="129" y="124"/>
                    <a:pt x="129" y="124"/>
                    <a:pt x="129" y="124"/>
                  </a:cubicBezTo>
                  <a:cubicBezTo>
                    <a:pt x="131" y="123"/>
                    <a:pt x="131" y="123"/>
                    <a:pt x="131" y="123"/>
                  </a:cubicBezTo>
                  <a:cubicBezTo>
                    <a:pt x="134" y="120"/>
                    <a:pt x="134" y="120"/>
                    <a:pt x="134" y="120"/>
                  </a:cubicBezTo>
                  <a:cubicBezTo>
                    <a:pt x="135" y="119"/>
                    <a:pt x="135" y="119"/>
                    <a:pt x="135" y="119"/>
                  </a:cubicBezTo>
                  <a:cubicBezTo>
                    <a:pt x="145" y="113"/>
                    <a:pt x="145" y="113"/>
                    <a:pt x="145" y="113"/>
                  </a:cubicBezTo>
                  <a:cubicBezTo>
                    <a:pt x="147" y="112"/>
                    <a:pt x="147" y="112"/>
                    <a:pt x="147" y="112"/>
                  </a:cubicBezTo>
                  <a:cubicBezTo>
                    <a:pt x="169" y="97"/>
                    <a:pt x="169" y="97"/>
                    <a:pt x="169" y="97"/>
                  </a:cubicBezTo>
                  <a:cubicBezTo>
                    <a:pt x="171" y="96"/>
                    <a:pt x="171" y="96"/>
                    <a:pt x="171" y="96"/>
                  </a:cubicBezTo>
                  <a:cubicBezTo>
                    <a:pt x="173" y="94"/>
                    <a:pt x="173" y="94"/>
                    <a:pt x="173" y="94"/>
                  </a:cubicBezTo>
                  <a:cubicBezTo>
                    <a:pt x="175" y="93"/>
                    <a:pt x="175" y="93"/>
                    <a:pt x="175" y="93"/>
                  </a:cubicBezTo>
                  <a:cubicBezTo>
                    <a:pt x="181" y="89"/>
                    <a:pt x="181" y="89"/>
                    <a:pt x="181" y="89"/>
                  </a:cubicBezTo>
                  <a:cubicBezTo>
                    <a:pt x="184" y="87"/>
                    <a:pt x="184" y="87"/>
                    <a:pt x="184" y="87"/>
                  </a:cubicBezTo>
                  <a:cubicBezTo>
                    <a:pt x="201" y="76"/>
                    <a:pt x="201" y="76"/>
                    <a:pt x="201" y="76"/>
                  </a:cubicBezTo>
                  <a:cubicBezTo>
                    <a:pt x="203" y="75"/>
                    <a:pt x="203" y="75"/>
                    <a:pt x="203" y="75"/>
                  </a:cubicBezTo>
                  <a:cubicBezTo>
                    <a:pt x="204" y="74"/>
                    <a:pt x="204" y="74"/>
                    <a:pt x="204" y="74"/>
                  </a:cubicBezTo>
                  <a:cubicBezTo>
                    <a:pt x="234" y="54"/>
                    <a:pt x="234" y="54"/>
                    <a:pt x="234" y="54"/>
                  </a:cubicBezTo>
                  <a:cubicBezTo>
                    <a:pt x="236" y="53"/>
                    <a:pt x="236" y="53"/>
                    <a:pt x="236" y="53"/>
                  </a:cubicBezTo>
                  <a:cubicBezTo>
                    <a:pt x="253" y="42"/>
                    <a:pt x="253" y="42"/>
                    <a:pt x="253" y="42"/>
                  </a:cubicBezTo>
                  <a:cubicBezTo>
                    <a:pt x="254" y="41"/>
                    <a:pt x="254" y="41"/>
                    <a:pt x="254" y="41"/>
                  </a:cubicBezTo>
                  <a:cubicBezTo>
                    <a:pt x="256" y="39"/>
                    <a:pt x="256" y="39"/>
                    <a:pt x="256" y="39"/>
                  </a:cubicBezTo>
                  <a:cubicBezTo>
                    <a:pt x="262" y="36"/>
                    <a:pt x="262" y="36"/>
                    <a:pt x="262" y="36"/>
                  </a:cubicBezTo>
                  <a:cubicBezTo>
                    <a:pt x="263" y="35"/>
                    <a:pt x="263" y="35"/>
                    <a:pt x="263" y="35"/>
                  </a:cubicBezTo>
                  <a:cubicBezTo>
                    <a:pt x="268" y="31"/>
                    <a:pt x="268" y="31"/>
                    <a:pt x="268" y="31"/>
                  </a:cubicBezTo>
                  <a:cubicBezTo>
                    <a:pt x="269" y="31"/>
                    <a:pt x="269" y="31"/>
                    <a:pt x="269" y="31"/>
                  </a:cubicBezTo>
                  <a:cubicBezTo>
                    <a:pt x="269" y="31"/>
                    <a:pt x="269" y="31"/>
                    <a:pt x="269" y="31"/>
                  </a:cubicBezTo>
                  <a:cubicBezTo>
                    <a:pt x="269" y="30"/>
                    <a:pt x="268" y="30"/>
                    <a:pt x="267" y="30"/>
                  </a:cubicBezTo>
                  <a:moveTo>
                    <a:pt x="303" y="8"/>
                  </a:moveTo>
                  <a:cubicBezTo>
                    <a:pt x="303" y="8"/>
                    <a:pt x="303" y="8"/>
                    <a:pt x="303" y="8"/>
                  </a:cubicBezTo>
                  <a:cubicBezTo>
                    <a:pt x="303" y="8"/>
                    <a:pt x="303" y="8"/>
                    <a:pt x="303" y="8"/>
                  </a:cubicBezTo>
                  <a:moveTo>
                    <a:pt x="313" y="0"/>
                  </a:moveTo>
                  <a:cubicBezTo>
                    <a:pt x="312" y="0"/>
                    <a:pt x="312" y="0"/>
                    <a:pt x="312" y="0"/>
                  </a:cubicBezTo>
                  <a:cubicBezTo>
                    <a:pt x="302" y="7"/>
                    <a:pt x="302" y="7"/>
                    <a:pt x="302" y="7"/>
                  </a:cubicBezTo>
                  <a:cubicBezTo>
                    <a:pt x="298" y="10"/>
                    <a:pt x="298" y="10"/>
                    <a:pt x="298" y="10"/>
                  </a:cubicBezTo>
                  <a:cubicBezTo>
                    <a:pt x="295" y="11"/>
                    <a:pt x="295" y="11"/>
                    <a:pt x="295" y="11"/>
                  </a:cubicBezTo>
                  <a:cubicBezTo>
                    <a:pt x="288" y="16"/>
                    <a:pt x="288" y="16"/>
                    <a:pt x="288" y="16"/>
                  </a:cubicBezTo>
                  <a:cubicBezTo>
                    <a:pt x="287" y="17"/>
                    <a:pt x="287" y="17"/>
                    <a:pt x="287" y="17"/>
                  </a:cubicBezTo>
                  <a:cubicBezTo>
                    <a:pt x="287" y="17"/>
                    <a:pt x="287" y="18"/>
                    <a:pt x="288" y="19"/>
                  </a:cubicBezTo>
                  <a:cubicBezTo>
                    <a:pt x="298" y="12"/>
                    <a:pt x="298" y="12"/>
                    <a:pt x="298" y="12"/>
                  </a:cubicBezTo>
                  <a:cubicBezTo>
                    <a:pt x="300" y="10"/>
                    <a:pt x="300" y="10"/>
                    <a:pt x="300" y="10"/>
                  </a:cubicBezTo>
                  <a:cubicBezTo>
                    <a:pt x="303" y="8"/>
                    <a:pt x="303" y="8"/>
                    <a:pt x="303" y="8"/>
                  </a:cubicBezTo>
                  <a:cubicBezTo>
                    <a:pt x="302" y="10"/>
                    <a:pt x="302" y="10"/>
                    <a:pt x="302" y="10"/>
                  </a:cubicBezTo>
                  <a:cubicBezTo>
                    <a:pt x="300" y="12"/>
                    <a:pt x="300" y="12"/>
                    <a:pt x="300" y="12"/>
                  </a:cubicBezTo>
                  <a:cubicBezTo>
                    <a:pt x="283" y="33"/>
                    <a:pt x="283" y="33"/>
                    <a:pt x="283" y="33"/>
                  </a:cubicBezTo>
                  <a:cubicBezTo>
                    <a:pt x="281" y="34"/>
                    <a:pt x="281" y="34"/>
                    <a:pt x="281" y="34"/>
                  </a:cubicBezTo>
                  <a:cubicBezTo>
                    <a:pt x="280" y="36"/>
                    <a:pt x="280" y="36"/>
                    <a:pt x="280" y="36"/>
                  </a:cubicBezTo>
                  <a:cubicBezTo>
                    <a:pt x="277" y="40"/>
                    <a:pt x="277" y="40"/>
                    <a:pt x="277" y="40"/>
                  </a:cubicBezTo>
                  <a:cubicBezTo>
                    <a:pt x="276" y="41"/>
                    <a:pt x="276" y="41"/>
                    <a:pt x="276" y="41"/>
                  </a:cubicBezTo>
                  <a:cubicBezTo>
                    <a:pt x="275" y="42"/>
                    <a:pt x="275" y="42"/>
                    <a:pt x="275" y="42"/>
                  </a:cubicBezTo>
                  <a:cubicBezTo>
                    <a:pt x="273" y="44"/>
                    <a:pt x="273" y="44"/>
                    <a:pt x="273" y="44"/>
                  </a:cubicBezTo>
                  <a:cubicBezTo>
                    <a:pt x="273" y="44"/>
                    <a:pt x="273" y="44"/>
                    <a:pt x="273" y="44"/>
                  </a:cubicBezTo>
                  <a:cubicBezTo>
                    <a:pt x="271" y="47"/>
                    <a:pt x="271" y="47"/>
                    <a:pt x="271" y="47"/>
                  </a:cubicBezTo>
                  <a:cubicBezTo>
                    <a:pt x="269" y="49"/>
                    <a:pt x="269" y="49"/>
                    <a:pt x="269" y="49"/>
                  </a:cubicBezTo>
                  <a:cubicBezTo>
                    <a:pt x="268" y="51"/>
                    <a:pt x="268" y="51"/>
                    <a:pt x="268" y="51"/>
                  </a:cubicBezTo>
                  <a:cubicBezTo>
                    <a:pt x="262" y="58"/>
                    <a:pt x="262" y="58"/>
                    <a:pt x="262" y="58"/>
                  </a:cubicBezTo>
                  <a:cubicBezTo>
                    <a:pt x="260" y="60"/>
                    <a:pt x="260" y="60"/>
                    <a:pt x="260" y="60"/>
                  </a:cubicBezTo>
                  <a:cubicBezTo>
                    <a:pt x="245" y="78"/>
                    <a:pt x="245" y="78"/>
                    <a:pt x="245" y="78"/>
                  </a:cubicBezTo>
                  <a:cubicBezTo>
                    <a:pt x="244" y="80"/>
                    <a:pt x="244" y="80"/>
                    <a:pt x="244" y="80"/>
                  </a:cubicBezTo>
                  <a:cubicBezTo>
                    <a:pt x="236" y="89"/>
                    <a:pt x="236" y="89"/>
                    <a:pt x="236" y="89"/>
                  </a:cubicBezTo>
                  <a:cubicBezTo>
                    <a:pt x="234" y="91"/>
                    <a:pt x="234" y="91"/>
                    <a:pt x="234" y="91"/>
                  </a:cubicBezTo>
                  <a:cubicBezTo>
                    <a:pt x="233" y="92"/>
                    <a:pt x="233" y="92"/>
                    <a:pt x="233" y="92"/>
                  </a:cubicBezTo>
                  <a:cubicBezTo>
                    <a:pt x="231" y="95"/>
                    <a:pt x="231" y="95"/>
                    <a:pt x="231" y="95"/>
                  </a:cubicBezTo>
                  <a:cubicBezTo>
                    <a:pt x="203" y="128"/>
                    <a:pt x="203" y="128"/>
                    <a:pt x="203" y="128"/>
                  </a:cubicBezTo>
                  <a:cubicBezTo>
                    <a:pt x="202" y="130"/>
                    <a:pt x="202" y="130"/>
                    <a:pt x="202" y="130"/>
                  </a:cubicBezTo>
                  <a:cubicBezTo>
                    <a:pt x="186" y="149"/>
                    <a:pt x="186" y="149"/>
                    <a:pt x="186" y="149"/>
                  </a:cubicBezTo>
                  <a:cubicBezTo>
                    <a:pt x="184" y="151"/>
                    <a:pt x="184" y="151"/>
                    <a:pt x="184" y="151"/>
                  </a:cubicBezTo>
                  <a:cubicBezTo>
                    <a:pt x="183" y="153"/>
                    <a:pt x="183" y="153"/>
                    <a:pt x="183" y="153"/>
                  </a:cubicBezTo>
                  <a:cubicBezTo>
                    <a:pt x="182" y="154"/>
                    <a:pt x="182" y="154"/>
                    <a:pt x="182" y="154"/>
                  </a:cubicBezTo>
                  <a:cubicBezTo>
                    <a:pt x="180" y="156"/>
                    <a:pt x="180" y="156"/>
                    <a:pt x="180" y="156"/>
                  </a:cubicBezTo>
                  <a:cubicBezTo>
                    <a:pt x="150" y="193"/>
                    <a:pt x="150" y="193"/>
                    <a:pt x="150" y="193"/>
                  </a:cubicBezTo>
                  <a:cubicBezTo>
                    <a:pt x="148" y="195"/>
                    <a:pt x="148" y="195"/>
                    <a:pt x="148" y="195"/>
                  </a:cubicBezTo>
                  <a:cubicBezTo>
                    <a:pt x="133" y="212"/>
                    <a:pt x="133" y="212"/>
                    <a:pt x="133" y="212"/>
                  </a:cubicBezTo>
                  <a:cubicBezTo>
                    <a:pt x="132" y="215"/>
                    <a:pt x="132" y="215"/>
                    <a:pt x="132" y="215"/>
                  </a:cubicBezTo>
                  <a:cubicBezTo>
                    <a:pt x="117" y="233"/>
                    <a:pt x="117" y="233"/>
                    <a:pt x="117" y="233"/>
                  </a:cubicBezTo>
                  <a:cubicBezTo>
                    <a:pt x="118" y="234"/>
                    <a:pt x="118" y="234"/>
                    <a:pt x="118" y="234"/>
                  </a:cubicBezTo>
                  <a:cubicBezTo>
                    <a:pt x="134" y="214"/>
                    <a:pt x="134" y="214"/>
                    <a:pt x="134" y="214"/>
                  </a:cubicBezTo>
                  <a:cubicBezTo>
                    <a:pt x="136" y="212"/>
                    <a:pt x="136" y="212"/>
                    <a:pt x="136" y="212"/>
                  </a:cubicBezTo>
                  <a:cubicBezTo>
                    <a:pt x="149" y="197"/>
                    <a:pt x="149" y="197"/>
                    <a:pt x="149" y="197"/>
                  </a:cubicBezTo>
                  <a:cubicBezTo>
                    <a:pt x="150" y="195"/>
                    <a:pt x="150" y="195"/>
                    <a:pt x="150" y="195"/>
                  </a:cubicBezTo>
                  <a:cubicBezTo>
                    <a:pt x="183" y="156"/>
                    <a:pt x="183" y="156"/>
                    <a:pt x="183" y="156"/>
                  </a:cubicBezTo>
                  <a:cubicBezTo>
                    <a:pt x="183" y="156"/>
                    <a:pt x="183" y="156"/>
                    <a:pt x="183" y="156"/>
                  </a:cubicBezTo>
                  <a:cubicBezTo>
                    <a:pt x="185" y="153"/>
                    <a:pt x="185" y="153"/>
                    <a:pt x="185" y="153"/>
                  </a:cubicBezTo>
                  <a:cubicBezTo>
                    <a:pt x="186" y="152"/>
                    <a:pt x="186" y="152"/>
                    <a:pt x="186" y="152"/>
                  </a:cubicBezTo>
                  <a:cubicBezTo>
                    <a:pt x="204" y="131"/>
                    <a:pt x="204" y="131"/>
                    <a:pt x="204" y="131"/>
                  </a:cubicBezTo>
                  <a:cubicBezTo>
                    <a:pt x="205" y="130"/>
                    <a:pt x="205" y="130"/>
                    <a:pt x="205" y="130"/>
                  </a:cubicBezTo>
                  <a:cubicBezTo>
                    <a:pt x="231" y="98"/>
                    <a:pt x="231" y="98"/>
                    <a:pt x="231" y="98"/>
                  </a:cubicBezTo>
                  <a:cubicBezTo>
                    <a:pt x="233" y="95"/>
                    <a:pt x="233" y="95"/>
                    <a:pt x="233" y="95"/>
                  </a:cubicBezTo>
                  <a:cubicBezTo>
                    <a:pt x="237" y="91"/>
                    <a:pt x="237" y="91"/>
                    <a:pt x="237" y="91"/>
                  </a:cubicBezTo>
                  <a:cubicBezTo>
                    <a:pt x="238" y="89"/>
                    <a:pt x="238" y="89"/>
                    <a:pt x="238" y="89"/>
                  </a:cubicBezTo>
                  <a:cubicBezTo>
                    <a:pt x="246" y="80"/>
                    <a:pt x="246" y="80"/>
                    <a:pt x="246" y="80"/>
                  </a:cubicBezTo>
                  <a:cubicBezTo>
                    <a:pt x="247" y="78"/>
                    <a:pt x="247" y="78"/>
                    <a:pt x="247" y="78"/>
                  </a:cubicBezTo>
                  <a:cubicBezTo>
                    <a:pt x="261" y="61"/>
                    <a:pt x="261" y="61"/>
                    <a:pt x="261" y="61"/>
                  </a:cubicBezTo>
                  <a:cubicBezTo>
                    <a:pt x="263" y="60"/>
                    <a:pt x="263" y="60"/>
                    <a:pt x="263" y="60"/>
                  </a:cubicBezTo>
                  <a:cubicBezTo>
                    <a:pt x="264" y="58"/>
                    <a:pt x="264" y="58"/>
                    <a:pt x="264" y="58"/>
                  </a:cubicBezTo>
                  <a:cubicBezTo>
                    <a:pt x="269" y="52"/>
                    <a:pt x="269" y="52"/>
                    <a:pt x="269" y="52"/>
                  </a:cubicBezTo>
                  <a:cubicBezTo>
                    <a:pt x="271" y="50"/>
                    <a:pt x="271" y="50"/>
                    <a:pt x="271" y="50"/>
                  </a:cubicBezTo>
                  <a:cubicBezTo>
                    <a:pt x="274" y="47"/>
                    <a:pt x="274" y="47"/>
                    <a:pt x="274" y="47"/>
                  </a:cubicBezTo>
                  <a:cubicBezTo>
                    <a:pt x="275" y="45"/>
                    <a:pt x="275" y="45"/>
                    <a:pt x="275" y="45"/>
                  </a:cubicBezTo>
                  <a:cubicBezTo>
                    <a:pt x="276" y="44"/>
                    <a:pt x="276" y="44"/>
                    <a:pt x="276" y="44"/>
                  </a:cubicBezTo>
                  <a:cubicBezTo>
                    <a:pt x="278" y="41"/>
                    <a:pt x="278" y="41"/>
                    <a:pt x="278" y="41"/>
                  </a:cubicBezTo>
                  <a:cubicBezTo>
                    <a:pt x="280" y="40"/>
                    <a:pt x="280" y="40"/>
                    <a:pt x="280" y="40"/>
                  </a:cubicBezTo>
                  <a:cubicBezTo>
                    <a:pt x="281" y="37"/>
                    <a:pt x="281" y="37"/>
                    <a:pt x="281" y="37"/>
                  </a:cubicBezTo>
                  <a:cubicBezTo>
                    <a:pt x="282" y="37"/>
                    <a:pt x="282" y="37"/>
                    <a:pt x="282" y="37"/>
                  </a:cubicBezTo>
                  <a:cubicBezTo>
                    <a:pt x="283" y="35"/>
                    <a:pt x="283" y="35"/>
                    <a:pt x="283" y="35"/>
                  </a:cubicBezTo>
                  <a:cubicBezTo>
                    <a:pt x="283" y="35"/>
                    <a:pt x="283" y="35"/>
                    <a:pt x="283" y="35"/>
                  </a:cubicBezTo>
                  <a:cubicBezTo>
                    <a:pt x="302" y="12"/>
                    <a:pt x="302" y="12"/>
                    <a:pt x="302" y="12"/>
                  </a:cubicBezTo>
                  <a:cubicBezTo>
                    <a:pt x="304" y="10"/>
                    <a:pt x="304" y="10"/>
                    <a:pt x="304" y="10"/>
                  </a:cubicBezTo>
                  <a:cubicBezTo>
                    <a:pt x="305" y="9"/>
                    <a:pt x="305" y="9"/>
                    <a:pt x="305" y="9"/>
                  </a:cubicBezTo>
                  <a:cubicBezTo>
                    <a:pt x="311" y="2"/>
                    <a:pt x="311" y="2"/>
                    <a:pt x="311" y="2"/>
                  </a:cubicBezTo>
                  <a:cubicBezTo>
                    <a:pt x="313" y="0"/>
                    <a:pt x="313" y="0"/>
                    <a:pt x="31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9" name="Freeform 69"/>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close/>
                  <a:moveTo>
                    <a:pt x="277" y="339"/>
                  </a:moveTo>
                  <a:lnTo>
                    <a:pt x="286" y="346"/>
                  </a:lnTo>
                  <a:lnTo>
                    <a:pt x="369" y="387"/>
                  </a:lnTo>
                  <a:lnTo>
                    <a:pt x="369" y="382"/>
                  </a:lnTo>
                  <a:lnTo>
                    <a:pt x="277" y="339"/>
                  </a:lnTo>
                  <a:close/>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close/>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close/>
                  <a:moveTo>
                    <a:pt x="203" y="118"/>
                  </a:moveTo>
                  <a:lnTo>
                    <a:pt x="215" y="135"/>
                  </a:lnTo>
                  <a:lnTo>
                    <a:pt x="217" y="130"/>
                  </a:lnTo>
                  <a:lnTo>
                    <a:pt x="213" y="123"/>
                  </a:lnTo>
                  <a:lnTo>
                    <a:pt x="203" y="118"/>
                  </a:lnTo>
                  <a:close/>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close/>
                  <a:moveTo>
                    <a:pt x="82" y="61"/>
                  </a:moveTo>
                  <a:lnTo>
                    <a:pt x="61" y="102"/>
                  </a:lnTo>
                  <a:lnTo>
                    <a:pt x="56" y="106"/>
                  </a:lnTo>
                  <a:lnTo>
                    <a:pt x="61" y="111"/>
                  </a:lnTo>
                  <a:lnTo>
                    <a:pt x="61" y="109"/>
                  </a:lnTo>
                  <a:lnTo>
                    <a:pt x="87" y="64"/>
                  </a:lnTo>
                  <a:lnTo>
                    <a:pt x="82" y="61"/>
                  </a:lnTo>
                  <a:close/>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0" name="Freeform 70"/>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moveTo>
                    <a:pt x="277" y="339"/>
                  </a:moveTo>
                  <a:lnTo>
                    <a:pt x="286" y="346"/>
                  </a:lnTo>
                  <a:lnTo>
                    <a:pt x="369" y="387"/>
                  </a:lnTo>
                  <a:lnTo>
                    <a:pt x="369" y="382"/>
                  </a:lnTo>
                  <a:lnTo>
                    <a:pt x="277" y="339"/>
                  </a:lnTo>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moveTo>
                    <a:pt x="203" y="118"/>
                  </a:moveTo>
                  <a:lnTo>
                    <a:pt x="215" y="135"/>
                  </a:lnTo>
                  <a:lnTo>
                    <a:pt x="217" y="130"/>
                  </a:lnTo>
                  <a:lnTo>
                    <a:pt x="213" y="123"/>
                  </a:lnTo>
                  <a:lnTo>
                    <a:pt x="203" y="118"/>
                  </a:lnTo>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moveTo>
                    <a:pt x="82" y="61"/>
                  </a:moveTo>
                  <a:lnTo>
                    <a:pt x="61" y="102"/>
                  </a:lnTo>
                  <a:lnTo>
                    <a:pt x="56" y="106"/>
                  </a:lnTo>
                  <a:lnTo>
                    <a:pt x="61" y="111"/>
                  </a:lnTo>
                  <a:lnTo>
                    <a:pt x="61" y="109"/>
                  </a:lnTo>
                  <a:lnTo>
                    <a:pt x="87" y="64"/>
                  </a:lnTo>
                  <a:lnTo>
                    <a:pt x="82" y="61"/>
                  </a:lnTo>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1" name="Freeform 71"/>
            <p:cNvSpPr>
              <a:spLocks noEditPoints="1"/>
            </p:cNvSpPr>
            <p:nvPr/>
          </p:nvSpPr>
          <p:spPr bwMode="auto">
            <a:xfrm>
              <a:off x="10178931" y="3530928"/>
              <a:ext cx="792561" cy="705871"/>
            </a:xfrm>
            <a:custGeom>
              <a:avLst/>
              <a:gdLst>
                <a:gd name="T0" fmla="*/ 182 w 187"/>
                <a:gd name="T1" fmla="*/ 168 h 183"/>
                <a:gd name="T2" fmla="*/ 184 w 187"/>
                <a:gd name="T3" fmla="*/ 179 h 183"/>
                <a:gd name="T4" fmla="*/ 182 w 187"/>
                <a:gd name="T5" fmla="*/ 165 h 183"/>
                <a:gd name="T6" fmla="*/ 125 w 187"/>
                <a:gd name="T7" fmla="*/ 61 h 183"/>
                <a:gd name="T8" fmla="*/ 134 w 187"/>
                <a:gd name="T9" fmla="*/ 66 h 183"/>
                <a:gd name="T10" fmla="*/ 150 w 187"/>
                <a:gd name="T11" fmla="*/ 73 h 183"/>
                <a:gd name="T12" fmla="*/ 164 w 187"/>
                <a:gd name="T13" fmla="*/ 80 h 183"/>
                <a:gd name="T14" fmla="*/ 185 w 187"/>
                <a:gd name="T15" fmla="*/ 96 h 183"/>
                <a:gd name="T16" fmla="*/ 183 w 187"/>
                <a:gd name="T17" fmla="*/ 148 h 183"/>
                <a:gd name="T18" fmla="*/ 185 w 187"/>
                <a:gd name="T19" fmla="*/ 150 h 183"/>
                <a:gd name="T20" fmla="*/ 187 w 187"/>
                <a:gd name="T21" fmla="*/ 98 h 183"/>
                <a:gd name="T22" fmla="*/ 187 w 187"/>
                <a:gd name="T23" fmla="*/ 89 h 183"/>
                <a:gd name="T24" fmla="*/ 154 w 187"/>
                <a:gd name="T25" fmla="*/ 73 h 183"/>
                <a:gd name="T26" fmla="*/ 138 w 187"/>
                <a:gd name="T27" fmla="*/ 65 h 183"/>
                <a:gd name="T28" fmla="*/ 127 w 187"/>
                <a:gd name="T29" fmla="*/ 60 h 183"/>
                <a:gd name="T30" fmla="*/ 121 w 187"/>
                <a:gd name="T31" fmla="*/ 58 h 183"/>
                <a:gd name="T32" fmla="*/ 7 w 187"/>
                <a:gd name="T33" fmla="*/ 7 h 183"/>
                <a:gd name="T34" fmla="*/ 24 w 187"/>
                <a:gd name="T35" fmla="*/ 25 h 183"/>
                <a:gd name="T36" fmla="*/ 51 w 187"/>
                <a:gd name="T37" fmla="*/ 53 h 183"/>
                <a:gd name="T38" fmla="*/ 62 w 187"/>
                <a:gd name="T39" fmla="*/ 65 h 183"/>
                <a:gd name="T40" fmla="*/ 69 w 187"/>
                <a:gd name="T41" fmla="*/ 72 h 183"/>
                <a:gd name="T42" fmla="*/ 97 w 187"/>
                <a:gd name="T43" fmla="*/ 101 h 183"/>
                <a:gd name="T44" fmla="*/ 139 w 187"/>
                <a:gd name="T45" fmla="*/ 145 h 183"/>
                <a:gd name="T46" fmla="*/ 176 w 187"/>
                <a:gd name="T47" fmla="*/ 182 h 183"/>
                <a:gd name="T48" fmla="*/ 100 w 187"/>
                <a:gd name="T49" fmla="*/ 102 h 183"/>
                <a:gd name="T50" fmla="*/ 96 w 187"/>
                <a:gd name="T51" fmla="*/ 98 h 183"/>
                <a:gd name="T52" fmla="*/ 67 w 187"/>
                <a:gd name="T53" fmla="*/ 68 h 183"/>
                <a:gd name="T54" fmla="*/ 62 w 187"/>
                <a:gd name="T55" fmla="*/ 63 h 183"/>
                <a:gd name="T56" fmla="*/ 50 w 187"/>
                <a:gd name="T57" fmla="*/ 50 h 183"/>
                <a:gd name="T58" fmla="*/ 26 w 187"/>
                <a:gd name="T59" fmla="*/ 24 h 183"/>
                <a:gd name="T60" fmla="*/ 10 w 187"/>
                <a:gd name="T61" fmla="*/ 8 h 183"/>
                <a:gd name="T62" fmla="*/ 9 w 187"/>
                <a:gd name="T63" fmla="*/ 6 h 183"/>
                <a:gd name="T64" fmla="*/ 28 w 187"/>
                <a:gd name="T65" fmla="*/ 15 h 183"/>
                <a:gd name="T66" fmla="*/ 50 w 187"/>
                <a:gd name="T67" fmla="*/ 26 h 183"/>
                <a:gd name="T68" fmla="*/ 75 w 187"/>
                <a:gd name="T69" fmla="*/ 38 h 183"/>
                <a:gd name="T70" fmla="*/ 92 w 187"/>
                <a:gd name="T71" fmla="*/ 46 h 183"/>
                <a:gd name="T72" fmla="*/ 102 w 187"/>
                <a:gd name="T73" fmla="*/ 50 h 183"/>
                <a:gd name="T74" fmla="*/ 116 w 187"/>
                <a:gd name="T75" fmla="*/ 57 h 183"/>
                <a:gd name="T76" fmla="*/ 113 w 187"/>
                <a:gd name="T77" fmla="*/ 54 h 183"/>
                <a:gd name="T78" fmla="*/ 100 w 187"/>
                <a:gd name="T79" fmla="*/ 47 h 183"/>
                <a:gd name="T80" fmla="*/ 91 w 187"/>
                <a:gd name="T81" fmla="*/ 43 h 183"/>
                <a:gd name="T82" fmla="*/ 76 w 187"/>
                <a:gd name="T83" fmla="*/ 36 h 183"/>
                <a:gd name="T84" fmla="*/ 54 w 187"/>
                <a:gd name="T85" fmla="*/ 26 h 183"/>
                <a:gd name="T86" fmla="*/ 48 w 187"/>
                <a:gd name="T87" fmla="*/ 23 h 183"/>
                <a:gd name="T88" fmla="*/ 23 w 187"/>
                <a:gd name="T89" fmla="*/ 11 h 183"/>
                <a:gd name="T90" fmla="*/ 0 w 187"/>
                <a:gd name="T9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3">
                  <a:moveTo>
                    <a:pt x="182" y="165"/>
                  </a:moveTo>
                  <a:cubicBezTo>
                    <a:pt x="182" y="166"/>
                    <a:pt x="182" y="166"/>
                    <a:pt x="182" y="166"/>
                  </a:cubicBezTo>
                  <a:cubicBezTo>
                    <a:pt x="182" y="168"/>
                    <a:pt x="182" y="168"/>
                    <a:pt x="182" y="168"/>
                  </a:cubicBezTo>
                  <a:cubicBezTo>
                    <a:pt x="182" y="179"/>
                    <a:pt x="182" y="179"/>
                    <a:pt x="182" y="179"/>
                  </a:cubicBezTo>
                  <a:cubicBezTo>
                    <a:pt x="182" y="179"/>
                    <a:pt x="183" y="179"/>
                    <a:pt x="183" y="179"/>
                  </a:cubicBezTo>
                  <a:cubicBezTo>
                    <a:pt x="183" y="179"/>
                    <a:pt x="184" y="179"/>
                    <a:pt x="184" y="179"/>
                  </a:cubicBezTo>
                  <a:cubicBezTo>
                    <a:pt x="184" y="169"/>
                    <a:pt x="184" y="169"/>
                    <a:pt x="184" y="169"/>
                  </a:cubicBezTo>
                  <a:cubicBezTo>
                    <a:pt x="184" y="167"/>
                    <a:pt x="184" y="167"/>
                    <a:pt x="184" y="167"/>
                  </a:cubicBezTo>
                  <a:cubicBezTo>
                    <a:pt x="182" y="165"/>
                    <a:pt x="182" y="165"/>
                    <a:pt x="182" y="165"/>
                  </a:cubicBezTo>
                  <a:moveTo>
                    <a:pt x="121" y="58"/>
                  </a:moveTo>
                  <a:cubicBezTo>
                    <a:pt x="121" y="59"/>
                    <a:pt x="121" y="59"/>
                    <a:pt x="121" y="59"/>
                  </a:cubicBezTo>
                  <a:cubicBezTo>
                    <a:pt x="125" y="61"/>
                    <a:pt x="125" y="61"/>
                    <a:pt x="125" y="61"/>
                  </a:cubicBezTo>
                  <a:cubicBezTo>
                    <a:pt x="126" y="62"/>
                    <a:pt x="126" y="62"/>
                    <a:pt x="126" y="62"/>
                  </a:cubicBezTo>
                  <a:cubicBezTo>
                    <a:pt x="127" y="62"/>
                    <a:pt x="127" y="62"/>
                    <a:pt x="127" y="62"/>
                  </a:cubicBezTo>
                  <a:cubicBezTo>
                    <a:pt x="134" y="66"/>
                    <a:pt x="134" y="66"/>
                    <a:pt x="134" y="66"/>
                  </a:cubicBezTo>
                  <a:cubicBezTo>
                    <a:pt x="136" y="67"/>
                    <a:pt x="136" y="67"/>
                    <a:pt x="136" y="67"/>
                  </a:cubicBezTo>
                  <a:cubicBezTo>
                    <a:pt x="138" y="67"/>
                    <a:pt x="138" y="67"/>
                    <a:pt x="138" y="67"/>
                  </a:cubicBezTo>
                  <a:cubicBezTo>
                    <a:pt x="150" y="73"/>
                    <a:pt x="150" y="73"/>
                    <a:pt x="150" y="73"/>
                  </a:cubicBezTo>
                  <a:cubicBezTo>
                    <a:pt x="152" y="74"/>
                    <a:pt x="152" y="74"/>
                    <a:pt x="152" y="74"/>
                  </a:cubicBezTo>
                  <a:cubicBezTo>
                    <a:pt x="157" y="76"/>
                    <a:pt x="157" y="76"/>
                    <a:pt x="157" y="76"/>
                  </a:cubicBezTo>
                  <a:cubicBezTo>
                    <a:pt x="164" y="80"/>
                    <a:pt x="164" y="80"/>
                    <a:pt x="164" y="80"/>
                  </a:cubicBezTo>
                  <a:cubicBezTo>
                    <a:pt x="185" y="90"/>
                    <a:pt x="185" y="90"/>
                    <a:pt x="185" y="90"/>
                  </a:cubicBezTo>
                  <a:cubicBezTo>
                    <a:pt x="185" y="94"/>
                    <a:pt x="185" y="94"/>
                    <a:pt x="185" y="94"/>
                  </a:cubicBezTo>
                  <a:cubicBezTo>
                    <a:pt x="185" y="96"/>
                    <a:pt x="185" y="96"/>
                    <a:pt x="185" y="96"/>
                  </a:cubicBezTo>
                  <a:cubicBezTo>
                    <a:pt x="185" y="98"/>
                    <a:pt x="185" y="98"/>
                    <a:pt x="185" y="98"/>
                  </a:cubicBezTo>
                  <a:cubicBezTo>
                    <a:pt x="183" y="145"/>
                    <a:pt x="183" y="145"/>
                    <a:pt x="183" y="145"/>
                  </a:cubicBezTo>
                  <a:cubicBezTo>
                    <a:pt x="183" y="148"/>
                    <a:pt x="183" y="148"/>
                    <a:pt x="183" y="148"/>
                  </a:cubicBezTo>
                  <a:cubicBezTo>
                    <a:pt x="183" y="162"/>
                    <a:pt x="183" y="162"/>
                    <a:pt x="183" y="162"/>
                  </a:cubicBezTo>
                  <a:cubicBezTo>
                    <a:pt x="184" y="164"/>
                    <a:pt x="184" y="164"/>
                    <a:pt x="184" y="164"/>
                  </a:cubicBezTo>
                  <a:cubicBezTo>
                    <a:pt x="185" y="150"/>
                    <a:pt x="185" y="150"/>
                    <a:pt x="185" y="150"/>
                  </a:cubicBezTo>
                  <a:cubicBezTo>
                    <a:pt x="185" y="147"/>
                    <a:pt x="185" y="147"/>
                    <a:pt x="185" y="147"/>
                  </a:cubicBezTo>
                  <a:cubicBezTo>
                    <a:pt x="187" y="100"/>
                    <a:pt x="187" y="100"/>
                    <a:pt x="187" y="100"/>
                  </a:cubicBezTo>
                  <a:cubicBezTo>
                    <a:pt x="187" y="98"/>
                    <a:pt x="187" y="98"/>
                    <a:pt x="187" y="98"/>
                  </a:cubicBezTo>
                  <a:cubicBezTo>
                    <a:pt x="187" y="94"/>
                    <a:pt x="187" y="94"/>
                    <a:pt x="187" y="94"/>
                  </a:cubicBezTo>
                  <a:cubicBezTo>
                    <a:pt x="187" y="90"/>
                    <a:pt x="187" y="90"/>
                    <a:pt x="187" y="90"/>
                  </a:cubicBezTo>
                  <a:cubicBezTo>
                    <a:pt x="187" y="89"/>
                    <a:pt x="187" y="89"/>
                    <a:pt x="187" y="89"/>
                  </a:cubicBezTo>
                  <a:cubicBezTo>
                    <a:pt x="186" y="88"/>
                    <a:pt x="186" y="88"/>
                    <a:pt x="186" y="88"/>
                  </a:cubicBezTo>
                  <a:cubicBezTo>
                    <a:pt x="158" y="75"/>
                    <a:pt x="158" y="75"/>
                    <a:pt x="158" y="75"/>
                  </a:cubicBezTo>
                  <a:cubicBezTo>
                    <a:pt x="154" y="73"/>
                    <a:pt x="154" y="73"/>
                    <a:pt x="154" y="73"/>
                  </a:cubicBezTo>
                  <a:cubicBezTo>
                    <a:pt x="152" y="72"/>
                    <a:pt x="152" y="72"/>
                    <a:pt x="152" y="72"/>
                  </a:cubicBezTo>
                  <a:cubicBezTo>
                    <a:pt x="151" y="72"/>
                    <a:pt x="151" y="72"/>
                    <a:pt x="151" y="72"/>
                  </a:cubicBezTo>
                  <a:cubicBezTo>
                    <a:pt x="138" y="65"/>
                    <a:pt x="138" y="65"/>
                    <a:pt x="138" y="65"/>
                  </a:cubicBezTo>
                  <a:cubicBezTo>
                    <a:pt x="137" y="65"/>
                    <a:pt x="137" y="65"/>
                    <a:pt x="137" y="65"/>
                  </a:cubicBezTo>
                  <a:cubicBezTo>
                    <a:pt x="136" y="64"/>
                    <a:pt x="136" y="64"/>
                    <a:pt x="136" y="64"/>
                  </a:cubicBezTo>
                  <a:cubicBezTo>
                    <a:pt x="127" y="60"/>
                    <a:pt x="127" y="60"/>
                    <a:pt x="127" y="60"/>
                  </a:cubicBezTo>
                  <a:cubicBezTo>
                    <a:pt x="126" y="60"/>
                    <a:pt x="126" y="60"/>
                    <a:pt x="126" y="60"/>
                  </a:cubicBezTo>
                  <a:cubicBezTo>
                    <a:pt x="125" y="59"/>
                    <a:pt x="125" y="59"/>
                    <a:pt x="125" y="59"/>
                  </a:cubicBezTo>
                  <a:cubicBezTo>
                    <a:pt x="121" y="58"/>
                    <a:pt x="121" y="58"/>
                    <a:pt x="121" y="58"/>
                  </a:cubicBezTo>
                  <a:moveTo>
                    <a:pt x="0" y="0"/>
                  </a:moveTo>
                  <a:cubicBezTo>
                    <a:pt x="5" y="5"/>
                    <a:pt x="5" y="5"/>
                    <a:pt x="5" y="5"/>
                  </a:cubicBezTo>
                  <a:cubicBezTo>
                    <a:pt x="7" y="7"/>
                    <a:pt x="7" y="7"/>
                    <a:pt x="7" y="7"/>
                  </a:cubicBezTo>
                  <a:cubicBezTo>
                    <a:pt x="7" y="8"/>
                    <a:pt x="7" y="8"/>
                    <a:pt x="7" y="8"/>
                  </a:cubicBezTo>
                  <a:cubicBezTo>
                    <a:pt x="22" y="23"/>
                    <a:pt x="22" y="23"/>
                    <a:pt x="22" y="23"/>
                  </a:cubicBezTo>
                  <a:cubicBezTo>
                    <a:pt x="24" y="25"/>
                    <a:pt x="24" y="25"/>
                    <a:pt x="24" y="25"/>
                  </a:cubicBezTo>
                  <a:cubicBezTo>
                    <a:pt x="25" y="26"/>
                    <a:pt x="25" y="26"/>
                    <a:pt x="25" y="26"/>
                  </a:cubicBezTo>
                  <a:cubicBezTo>
                    <a:pt x="50" y="52"/>
                    <a:pt x="50" y="52"/>
                    <a:pt x="50" y="52"/>
                  </a:cubicBezTo>
                  <a:cubicBezTo>
                    <a:pt x="51" y="53"/>
                    <a:pt x="51" y="53"/>
                    <a:pt x="51" y="53"/>
                  </a:cubicBezTo>
                  <a:cubicBezTo>
                    <a:pt x="52" y="55"/>
                    <a:pt x="52" y="55"/>
                    <a:pt x="52" y="55"/>
                  </a:cubicBezTo>
                  <a:cubicBezTo>
                    <a:pt x="61" y="64"/>
                    <a:pt x="61" y="64"/>
                    <a:pt x="61" y="64"/>
                  </a:cubicBezTo>
                  <a:cubicBezTo>
                    <a:pt x="62" y="65"/>
                    <a:pt x="62" y="65"/>
                    <a:pt x="62" y="65"/>
                  </a:cubicBezTo>
                  <a:cubicBezTo>
                    <a:pt x="63" y="66"/>
                    <a:pt x="63" y="66"/>
                    <a:pt x="63" y="66"/>
                  </a:cubicBezTo>
                  <a:cubicBezTo>
                    <a:pt x="65" y="68"/>
                    <a:pt x="65" y="68"/>
                    <a:pt x="65" y="68"/>
                  </a:cubicBezTo>
                  <a:cubicBezTo>
                    <a:pt x="69" y="72"/>
                    <a:pt x="69" y="72"/>
                    <a:pt x="69" y="72"/>
                  </a:cubicBezTo>
                  <a:cubicBezTo>
                    <a:pt x="70" y="74"/>
                    <a:pt x="70" y="74"/>
                    <a:pt x="70" y="74"/>
                  </a:cubicBezTo>
                  <a:cubicBezTo>
                    <a:pt x="95" y="100"/>
                    <a:pt x="95" y="100"/>
                    <a:pt x="95" y="100"/>
                  </a:cubicBezTo>
                  <a:cubicBezTo>
                    <a:pt x="97" y="101"/>
                    <a:pt x="97" y="101"/>
                    <a:pt x="97" y="101"/>
                  </a:cubicBezTo>
                  <a:cubicBezTo>
                    <a:pt x="97" y="102"/>
                    <a:pt x="97" y="102"/>
                    <a:pt x="97" y="102"/>
                  </a:cubicBezTo>
                  <a:cubicBezTo>
                    <a:pt x="98" y="103"/>
                    <a:pt x="98" y="103"/>
                    <a:pt x="98" y="103"/>
                  </a:cubicBezTo>
                  <a:cubicBezTo>
                    <a:pt x="139" y="145"/>
                    <a:pt x="139" y="145"/>
                    <a:pt x="139" y="145"/>
                  </a:cubicBezTo>
                  <a:cubicBezTo>
                    <a:pt x="142" y="149"/>
                    <a:pt x="142" y="149"/>
                    <a:pt x="142" y="149"/>
                  </a:cubicBezTo>
                  <a:cubicBezTo>
                    <a:pt x="175" y="183"/>
                    <a:pt x="175" y="183"/>
                    <a:pt x="175" y="183"/>
                  </a:cubicBezTo>
                  <a:cubicBezTo>
                    <a:pt x="175" y="182"/>
                    <a:pt x="175" y="182"/>
                    <a:pt x="176" y="182"/>
                  </a:cubicBezTo>
                  <a:cubicBezTo>
                    <a:pt x="147" y="151"/>
                    <a:pt x="147" y="151"/>
                    <a:pt x="147" y="151"/>
                  </a:cubicBezTo>
                  <a:cubicBezTo>
                    <a:pt x="143" y="148"/>
                    <a:pt x="143" y="148"/>
                    <a:pt x="143" y="148"/>
                  </a:cubicBezTo>
                  <a:cubicBezTo>
                    <a:pt x="100" y="102"/>
                    <a:pt x="100" y="102"/>
                    <a:pt x="100" y="102"/>
                  </a:cubicBezTo>
                  <a:cubicBezTo>
                    <a:pt x="98" y="100"/>
                    <a:pt x="98" y="100"/>
                    <a:pt x="98" y="100"/>
                  </a:cubicBezTo>
                  <a:cubicBezTo>
                    <a:pt x="98" y="100"/>
                    <a:pt x="98" y="100"/>
                    <a:pt x="98" y="100"/>
                  </a:cubicBezTo>
                  <a:cubicBezTo>
                    <a:pt x="96" y="98"/>
                    <a:pt x="96" y="98"/>
                    <a:pt x="96" y="98"/>
                  </a:cubicBezTo>
                  <a:cubicBezTo>
                    <a:pt x="71" y="71"/>
                    <a:pt x="71" y="71"/>
                    <a:pt x="71" y="71"/>
                  </a:cubicBezTo>
                  <a:cubicBezTo>
                    <a:pt x="69" y="70"/>
                    <a:pt x="69" y="70"/>
                    <a:pt x="69" y="70"/>
                  </a:cubicBezTo>
                  <a:cubicBezTo>
                    <a:pt x="67" y="68"/>
                    <a:pt x="67" y="68"/>
                    <a:pt x="67" y="68"/>
                  </a:cubicBezTo>
                  <a:cubicBezTo>
                    <a:pt x="66" y="66"/>
                    <a:pt x="66" y="66"/>
                    <a:pt x="66" y="66"/>
                  </a:cubicBezTo>
                  <a:cubicBezTo>
                    <a:pt x="64" y="64"/>
                    <a:pt x="64" y="64"/>
                    <a:pt x="64" y="64"/>
                  </a:cubicBezTo>
                  <a:cubicBezTo>
                    <a:pt x="62" y="63"/>
                    <a:pt x="62" y="63"/>
                    <a:pt x="62" y="63"/>
                  </a:cubicBezTo>
                  <a:cubicBezTo>
                    <a:pt x="52" y="52"/>
                    <a:pt x="52" y="52"/>
                    <a:pt x="52" y="52"/>
                  </a:cubicBezTo>
                  <a:cubicBezTo>
                    <a:pt x="52" y="52"/>
                    <a:pt x="52" y="52"/>
                    <a:pt x="52" y="52"/>
                  </a:cubicBezTo>
                  <a:cubicBezTo>
                    <a:pt x="50" y="50"/>
                    <a:pt x="50" y="50"/>
                    <a:pt x="50" y="50"/>
                  </a:cubicBezTo>
                  <a:cubicBezTo>
                    <a:pt x="50" y="50"/>
                    <a:pt x="50" y="50"/>
                    <a:pt x="50" y="50"/>
                  </a:cubicBezTo>
                  <a:cubicBezTo>
                    <a:pt x="27" y="26"/>
                    <a:pt x="27" y="26"/>
                    <a:pt x="27" y="26"/>
                  </a:cubicBezTo>
                  <a:cubicBezTo>
                    <a:pt x="26" y="24"/>
                    <a:pt x="26" y="24"/>
                    <a:pt x="26" y="24"/>
                  </a:cubicBezTo>
                  <a:cubicBezTo>
                    <a:pt x="25" y="23"/>
                    <a:pt x="25" y="23"/>
                    <a:pt x="25" y="23"/>
                  </a:cubicBezTo>
                  <a:cubicBezTo>
                    <a:pt x="23" y="22"/>
                    <a:pt x="23" y="22"/>
                    <a:pt x="23" y="22"/>
                  </a:cubicBezTo>
                  <a:cubicBezTo>
                    <a:pt x="10" y="8"/>
                    <a:pt x="10" y="8"/>
                    <a:pt x="10" y="8"/>
                  </a:cubicBezTo>
                  <a:cubicBezTo>
                    <a:pt x="8" y="6"/>
                    <a:pt x="8" y="6"/>
                    <a:pt x="8" y="6"/>
                  </a:cubicBezTo>
                  <a:cubicBezTo>
                    <a:pt x="8" y="6"/>
                    <a:pt x="8" y="6"/>
                    <a:pt x="8" y="6"/>
                  </a:cubicBezTo>
                  <a:cubicBezTo>
                    <a:pt x="9" y="6"/>
                    <a:pt x="9" y="6"/>
                    <a:pt x="9" y="6"/>
                  </a:cubicBezTo>
                  <a:cubicBezTo>
                    <a:pt x="15" y="9"/>
                    <a:pt x="15" y="9"/>
                    <a:pt x="15" y="9"/>
                  </a:cubicBezTo>
                  <a:cubicBezTo>
                    <a:pt x="26" y="15"/>
                    <a:pt x="26" y="15"/>
                    <a:pt x="26" y="15"/>
                  </a:cubicBezTo>
                  <a:cubicBezTo>
                    <a:pt x="28" y="15"/>
                    <a:pt x="28" y="15"/>
                    <a:pt x="28" y="15"/>
                  </a:cubicBezTo>
                  <a:cubicBezTo>
                    <a:pt x="46" y="24"/>
                    <a:pt x="46" y="24"/>
                    <a:pt x="46" y="24"/>
                  </a:cubicBezTo>
                  <a:cubicBezTo>
                    <a:pt x="48" y="25"/>
                    <a:pt x="48" y="25"/>
                    <a:pt x="48" y="25"/>
                  </a:cubicBezTo>
                  <a:cubicBezTo>
                    <a:pt x="50" y="26"/>
                    <a:pt x="50" y="26"/>
                    <a:pt x="50" y="26"/>
                  </a:cubicBezTo>
                  <a:cubicBezTo>
                    <a:pt x="61" y="31"/>
                    <a:pt x="61" y="31"/>
                    <a:pt x="61" y="31"/>
                  </a:cubicBezTo>
                  <a:cubicBezTo>
                    <a:pt x="63" y="32"/>
                    <a:pt x="63" y="32"/>
                    <a:pt x="63" y="32"/>
                  </a:cubicBezTo>
                  <a:cubicBezTo>
                    <a:pt x="75" y="38"/>
                    <a:pt x="75" y="38"/>
                    <a:pt x="75" y="38"/>
                  </a:cubicBezTo>
                  <a:cubicBezTo>
                    <a:pt x="77" y="39"/>
                    <a:pt x="77" y="39"/>
                    <a:pt x="77" y="39"/>
                  </a:cubicBezTo>
                  <a:cubicBezTo>
                    <a:pt x="89" y="44"/>
                    <a:pt x="89" y="44"/>
                    <a:pt x="89" y="44"/>
                  </a:cubicBezTo>
                  <a:cubicBezTo>
                    <a:pt x="92" y="46"/>
                    <a:pt x="92" y="46"/>
                    <a:pt x="92" y="46"/>
                  </a:cubicBezTo>
                  <a:cubicBezTo>
                    <a:pt x="93" y="46"/>
                    <a:pt x="93" y="46"/>
                    <a:pt x="93" y="46"/>
                  </a:cubicBezTo>
                  <a:cubicBezTo>
                    <a:pt x="95" y="47"/>
                    <a:pt x="95" y="47"/>
                    <a:pt x="95" y="47"/>
                  </a:cubicBezTo>
                  <a:cubicBezTo>
                    <a:pt x="102" y="50"/>
                    <a:pt x="102" y="50"/>
                    <a:pt x="102" y="50"/>
                  </a:cubicBezTo>
                  <a:cubicBezTo>
                    <a:pt x="104" y="52"/>
                    <a:pt x="104" y="52"/>
                    <a:pt x="104" y="52"/>
                  </a:cubicBezTo>
                  <a:cubicBezTo>
                    <a:pt x="112" y="55"/>
                    <a:pt x="112" y="55"/>
                    <a:pt x="112" y="55"/>
                  </a:cubicBezTo>
                  <a:cubicBezTo>
                    <a:pt x="116" y="57"/>
                    <a:pt x="116" y="57"/>
                    <a:pt x="116" y="57"/>
                  </a:cubicBezTo>
                  <a:cubicBezTo>
                    <a:pt x="119" y="58"/>
                    <a:pt x="119" y="58"/>
                    <a:pt x="119" y="58"/>
                  </a:cubicBezTo>
                  <a:cubicBezTo>
                    <a:pt x="120" y="57"/>
                    <a:pt x="120" y="57"/>
                    <a:pt x="120" y="57"/>
                  </a:cubicBezTo>
                  <a:cubicBezTo>
                    <a:pt x="113" y="54"/>
                    <a:pt x="113" y="54"/>
                    <a:pt x="113" y="54"/>
                  </a:cubicBezTo>
                  <a:cubicBezTo>
                    <a:pt x="110" y="52"/>
                    <a:pt x="110" y="52"/>
                    <a:pt x="110" y="52"/>
                  </a:cubicBezTo>
                  <a:cubicBezTo>
                    <a:pt x="103" y="49"/>
                    <a:pt x="103" y="49"/>
                    <a:pt x="103" y="49"/>
                  </a:cubicBezTo>
                  <a:cubicBezTo>
                    <a:pt x="100" y="47"/>
                    <a:pt x="100" y="47"/>
                    <a:pt x="100" y="47"/>
                  </a:cubicBezTo>
                  <a:cubicBezTo>
                    <a:pt x="97" y="46"/>
                    <a:pt x="97" y="46"/>
                    <a:pt x="97" y="46"/>
                  </a:cubicBezTo>
                  <a:cubicBezTo>
                    <a:pt x="95" y="45"/>
                    <a:pt x="95" y="45"/>
                    <a:pt x="95" y="45"/>
                  </a:cubicBezTo>
                  <a:cubicBezTo>
                    <a:pt x="91" y="43"/>
                    <a:pt x="91" y="43"/>
                    <a:pt x="91" y="43"/>
                  </a:cubicBezTo>
                  <a:cubicBezTo>
                    <a:pt x="88" y="42"/>
                    <a:pt x="88" y="42"/>
                    <a:pt x="88" y="42"/>
                  </a:cubicBezTo>
                  <a:cubicBezTo>
                    <a:pt x="77" y="37"/>
                    <a:pt x="77" y="37"/>
                    <a:pt x="77" y="37"/>
                  </a:cubicBezTo>
                  <a:cubicBezTo>
                    <a:pt x="76" y="36"/>
                    <a:pt x="76" y="36"/>
                    <a:pt x="76" y="36"/>
                  </a:cubicBezTo>
                  <a:cubicBezTo>
                    <a:pt x="64" y="30"/>
                    <a:pt x="64" y="30"/>
                    <a:pt x="64" y="30"/>
                  </a:cubicBezTo>
                  <a:cubicBezTo>
                    <a:pt x="62" y="29"/>
                    <a:pt x="62" y="29"/>
                    <a:pt x="62" y="29"/>
                  </a:cubicBezTo>
                  <a:cubicBezTo>
                    <a:pt x="54" y="26"/>
                    <a:pt x="54" y="26"/>
                    <a:pt x="54" y="26"/>
                  </a:cubicBezTo>
                  <a:cubicBezTo>
                    <a:pt x="50" y="24"/>
                    <a:pt x="50" y="24"/>
                    <a:pt x="50" y="24"/>
                  </a:cubicBezTo>
                  <a:cubicBezTo>
                    <a:pt x="50" y="24"/>
                    <a:pt x="50" y="24"/>
                    <a:pt x="50" y="24"/>
                  </a:cubicBezTo>
                  <a:cubicBezTo>
                    <a:pt x="48" y="23"/>
                    <a:pt x="48" y="23"/>
                    <a:pt x="48" y="23"/>
                  </a:cubicBezTo>
                  <a:cubicBezTo>
                    <a:pt x="29" y="14"/>
                    <a:pt x="29" y="14"/>
                    <a:pt x="29" y="14"/>
                  </a:cubicBezTo>
                  <a:cubicBezTo>
                    <a:pt x="27" y="13"/>
                    <a:pt x="27" y="13"/>
                    <a:pt x="27" y="13"/>
                  </a:cubicBezTo>
                  <a:cubicBezTo>
                    <a:pt x="23" y="11"/>
                    <a:pt x="23" y="11"/>
                    <a:pt x="23" y="11"/>
                  </a:cubicBezTo>
                  <a:cubicBezTo>
                    <a:pt x="16" y="8"/>
                    <a:pt x="16" y="8"/>
                    <a:pt x="16" y="8"/>
                  </a:cubicBezTo>
                  <a:cubicBezTo>
                    <a:pt x="9" y="4"/>
                    <a:pt x="9" y="4"/>
                    <a:pt x="9" y="4"/>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2" name="Freeform 72"/>
            <p:cNvSpPr>
              <a:spLocks noEditPoints="1"/>
            </p:cNvSpPr>
            <p:nvPr/>
          </p:nvSpPr>
          <p:spPr bwMode="auto">
            <a:xfrm>
              <a:off x="10653036" y="3407320"/>
              <a:ext cx="551035" cy="1023025"/>
            </a:xfrm>
            <a:custGeom>
              <a:avLst/>
              <a:gdLst>
                <a:gd name="T0" fmla="*/ 129 w 130"/>
                <a:gd name="T1" fmla="*/ 262 h 265"/>
                <a:gd name="T2" fmla="*/ 105 w 130"/>
                <a:gd name="T3" fmla="*/ 173 h 265"/>
                <a:gd name="T4" fmla="*/ 104 w 130"/>
                <a:gd name="T5" fmla="*/ 167 h 265"/>
                <a:gd name="T6" fmla="*/ 103 w 130"/>
                <a:gd name="T7" fmla="*/ 170 h 265"/>
                <a:gd name="T8" fmla="*/ 104 w 130"/>
                <a:gd name="T9" fmla="*/ 167 h 265"/>
                <a:gd name="T10" fmla="*/ 55 w 130"/>
                <a:gd name="T11" fmla="*/ 2 h 265"/>
                <a:gd name="T12" fmla="*/ 63 w 130"/>
                <a:gd name="T13" fmla="*/ 29 h 265"/>
                <a:gd name="T14" fmla="*/ 67 w 130"/>
                <a:gd name="T15" fmla="*/ 44 h 265"/>
                <a:gd name="T16" fmla="*/ 69 w 130"/>
                <a:gd name="T17" fmla="*/ 52 h 265"/>
                <a:gd name="T18" fmla="*/ 70 w 130"/>
                <a:gd name="T19" fmla="*/ 55 h 265"/>
                <a:gd name="T20" fmla="*/ 73 w 130"/>
                <a:gd name="T21" fmla="*/ 65 h 265"/>
                <a:gd name="T22" fmla="*/ 76 w 130"/>
                <a:gd name="T23" fmla="*/ 75 h 265"/>
                <a:gd name="T24" fmla="*/ 80 w 130"/>
                <a:gd name="T25" fmla="*/ 89 h 265"/>
                <a:gd name="T26" fmla="*/ 89 w 130"/>
                <a:gd name="T27" fmla="*/ 124 h 265"/>
                <a:gd name="T28" fmla="*/ 100 w 130"/>
                <a:gd name="T29" fmla="*/ 152 h 265"/>
                <a:gd name="T30" fmla="*/ 90 w 130"/>
                <a:gd name="T31" fmla="*/ 118 h 265"/>
                <a:gd name="T32" fmla="*/ 80 w 130"/>
                <a:gd name="T33" fmla="*/ 84 h 265"/>
                <a:gd name="T34" fmla="*/ 77 w 130"/>
                <a:gd name="T35" fmla="*/ 72 h 265"/>
                <a:gd name="T36" fmla="*/ 74 w 130"/>
                <a:gd name="T37" fmla="*/ 61 h 265"/>
                <a:gd name="T38" fmla="*/ 63 w 130"/>
                <a:gd name="T39" fmla="*/ 25 h 265"/>
                <a:gd name="T40" fmla="*/ 46 w 130"/>
                <a:gd name="T41" fmla="*/ 0 h 265"/>
                <a:gd name="T42" fmla="*/ 40 w 130"/>
                <a:gd name="T43" fmla="*/ 14 h 265"/>
                <a:gd name="T44" fmla="*/ 37 w 130"/>
                <a:gd name="T45" fmla="*/ 21 h 265"/>
                <a:gd name="T46" fmla="*/ 29 w 130"/>
                <a:gd name="T47" fmla="*/ 41 h 265"/>
                <a:gd name="T48" fmla="*/ 21 w 130"/>
                <a:gd name="T49" fmla="*/ 58 h 265"/>
                <a:gd name="T50" fmla="*/ 12 w 130"/>
                <a:gd name="T51" fmla="*/ 78 h 265"/>
                <a:gd name="T52" fmla="*/ 7 w 130"/>
                <a:gd name="T53" fmla="*/ 90 h 265"/>
                <a:gd name="T54" fmla="*/ 5 w 130"/>
                <a:gd name="T55" fmla="*/ 94 h 265"/>
                <a:gd name="T56" fmla="*/ 2 w 130"/>
                <a:gd name="T57" fmla="*/ 102 h 265"/>
                <a:gd name="T58" fmla="*/ 0 w 130"/>
                <a:gd name="T59" fmla="*/ 106 h 265"/>
                <a:gd name="T60" fmla="*/ 2 w 130"/>
                <a:gd name="T61" fmla="*/ 107 h 265"/>
                <a:gd name="T62" fmla="*/ 6 w 130"/>
                <a:gd name="T63" fmla="*/ 113 h 265"/>
                <a:gd name="T64" fmla="*/ 16 w 130"/>
                <a:gd name="T65" fmla="*/ 126 h 265"/>
                <a:gd name="T66" fmla="*/ 21 w 130"/>
                <a:gd name="T67" fmla="*/ 133 h 265"/>
                <a:gd name="T68" fmla="*/ 70 w 130"/>
                <a:gd name="T69" fmla="*/ 197 h 265"/>
                <a:gd name="T70" fmla="*/ 74 w 130"/>
                <a:gd name="T71" fmla="*/ 202 h 265"/>
                <a:gd name="T72" fmla="*/ 124 w 130"/>
                <a:gd name="T73" fmla="*/ 264 h 265"/>
                <a:gd name="T74" fmla="*/ 75 w 130"/>
                <a:gd name="T75" fmla="*/ 200 h 265"/>
                <a:gd name="T76" fmla="*/ 71 w 130"/>
                <a:gd name="T77" fmla="*/ 194 h 265"/>
                <a:gd name="T78" fmla="*/ 21 w 130"/>
                <a:gd name="T79" fmla="*/ 130 h 265"/>
                <a:gd name="T80" fmla="*/ 9 w 130"/>
                <a:gd name="T81" fmla="*/ 113 h 265"/>
                <a:gd name="T82" fmla="*/ 4 w 130"/>
                <a:gd name="T83" fmla="*/ 107 h 265"/>
                <a:gd name="T84" fmla="*/ 2 w 130"/>
                <a:gd name="T85" fmla="*/ 105 h 265"/>
                <a:gd name="T86" fmla="*/ 4 w 130"/>
                <a:gd name="T87" fmla="*/ 102 h 265"/>
                <a:gd name="T88" fmla="*/ 7 w 130"/>
                <a:gd name="T89" fmla="*/ 94 h 265"/>
                <a:gd name="T90" fmla="*/ 9 w 130"/>
                <a:gd name="T91" fmla="*/ 90 h 265"/>
                <a:gd name="T92" fmla="*/ 14 w 130"/>
                <a:gd name="T93" fmla="*/ 79 h 265"/>
                <a:gd name="T94" fmla="*/ 25 w 130"/>
                <a:gd name="T95" fmla="*/ 54 h 265"/>
                <a:gd name="T96" fmla="*/ 30 w 130"/>
                <a:gd name="T97" fmla="*/ 41 h 265"/>
                <a:gd name="T98" fmla="*/ 39 w 130"/>
                <a:gd name="T99" fmla="*/ 20 h 265"/>
                <a:gd name="T100" fmla="*/ 42 w 130"/>
                <a:gd name="T101" fmla="*/ 14 h 265"/>
                <a:gd name="T102" fmla="*/ 46 w 130"/>
                <a:gd name="T10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 h="265">
                  <a:moveTo>
                    <a:pt x="103" y="172"/>
                  </a:moveTo>
                  <a:cubicBezTo>
                    <a:pt x="129" y="262"/>
                    <a:pt x="129" y="262"/>
                    <a:pt x="129" y="262"/>
                  </a:cubicBezTo>
                  <a:cubicBezTo>
                    <a:pt x="129" y="261"/>
                    <a:pt x="130" y="261"/>
                    <a:pt x="130" y="261"/>
                  </a:cubicBezTo>
                  <a:cubicBezTo>
                    <a:pt x="105" y="173"/>
                    <a:pt x="105" y="173"/>
                    <a:pt x="105" y="173"/>
                  </a:cubicBezTo>
                  <a:cubicBezTo>
                    <a:pt x="103" y="172"/>
                    <a:pt x="103" y="172"/>
                    <a:pt x="103" y="172"/>
                  </a:cubicBezTo>
                  <a:moveTo>
                    <a:pt x="104" y="167"/>
                  </a:moveTo>
                  <a:cubicBezTo>
                    <a:pt x="103" y="167"/>
                    <a:pt x="103" y="168"/>
                    <a:pt x="102" y="169"/>
                  </a:cubicBezTo>
                  <a:cubicBezTo>
                    <a:pt x="103" y="170"/>
                    <a:pt x="103" y="170"/>
                    <a:pt x="103" y="170"/>
                  </a:cubicBezTo>
                  <a:cubicBezTo>
                    <a:pt x="105" y="171"/>
                    <a:pt x="105" y="171"/>
                    <a:pt x="105" y="171"/>
                  </a:cubicBezTo>
                  <a:cubicBezTo>
                    <a:pt x="104" y="167"/>
                    <a:pt x="104" y="167"/>
                    <a:pt x="104" y="167"/>
                  </a:cubicBezTo>
                  <a:moveTo>
                    <a:pt x="57" y="1"/>
                  </a:moveTo>
                  <a:cubicBezTo>
                    <a:pt x="56" y="2"/>
                    <a:pt x="55" y="2"/>
                    <a:pt x="55" y="2"/>
                  </a:cubicBezTo>
                  <a:cubicBezTo>
                    <a:pt x="62" y="27"/>
                    <a:pt x="62" y="27"/>
                    <a:pt x="62" y="27"/>
                  </a:cubicBezTo>
                  <a:cubicBezTo>
                    <a:pt x="63" y="29"/>
                    <a:pt x="63" y="29"/>
                    <a:pt x="63" y="29"/>
                  </a:cubicBezTo>
                  <a:cubicBezTo>
                    <a:pt x="66" y="41"/>
                    <a:pt x="66" y="41"/>
                    <a:pt x="66" y="41"/>
                  </a:cubicBezTo>
                  <a:cubicBezTo>
                    <a:pt x="67" y="44"/>
                    <a:pt x="67" y="44"/>
                    <a:pt x="67" y="44"/>
                  </a:cubicBezTo>
                  <a:cubicBezTo>
                    <a:pt x="68" y="50"/>
                    <a:pt x="68" y="50"/>
                    <a:pt x="68" y="50"/>
                  </a:cubicBezTo>
                  <a:cubicBezTo>
                    <a:pt x="69" y="52"/>
                    <a:pt x="69" y="52"/>
                    <a:pt x="69" y="52"/>
                  </a:cubicBezTo>
                  <a:cubicBezTo>
                    <a:pt x="69" y="53"/>
                    <a:pt x="69" y="53"/>
                    <a:pt x="69" y="53"/>
                  </a:cubicBezTo>
                  <a:cubicBezTo>
                    <a:pt x="70" y="55"/>
                    <a:pt x="70" y="55"/>
                    <a:pt x="70" y="55"/>
                  </a:cubicBezTo>
                  <a:cubicBezTo>
                    <a:pt x="72" y="63"/>
                    <a:pt x="72" y="63"/>
                    <a:pt x="72" y="63"/>
                  </a:cubicBezTo>
                  <a:cubicBezTo>
                    <a:pt x="73" y="65"/>
                    <a:pt x="73" y="65"/>
                    <a:pt x="73" y="65"/>
                  </a:cubicBezTo>
                  <a:cubicBezTo>
                    <a:pt x="75" y="74"/>
                    <a:pt x="75" y="74"/>
                    <a:pt x="75" y="74"/>
                  </a:cubicBezTo>
                  <a:cubicBezTo>
                    <a:pt x="76" y="75"/>
                    <a:pt x="76" y="75"/>
                    <a:pt x="76" y="75"/>
                  </a:cubicBezTo>
                  <a:cubicBezTo>
                    <a:pt x="79" y="86"/>
                    <a:pt x="79" y="86"/>
                    <a:pt x="79" y="86"/>
                  </a:cubicBezTo>
                  <a:cubicBezTo>
                    <a:pt x="80" y="89"/>
                    <a:pt x="80" y="89"/>
                    <a:pt x="80" y="89"/>
                  </a:cubicBezTo>
                  <a:cubicBezTo>
                    <a:pt x="89" y="121"/>
                    <a:pt x="89" y="121"/>
                    <a:pt x="89" y="121"/>
                  </a:cubicBezTo>
                  <a:cubicBezTo>
                    <a:pt x="89" y="124"/>
                    <a:pt x="89" y="124"/>
                    <a:pt x="89" y="124"/>
                  </a:cubicBezTo>
                  <a:cubicBezTo>
                    <a:pt x="97" y="151"/>
                    <a:pt x="97" y="151"/>
                    <a:pt x="97" y="151"/>
                  </a:cubicBezTo>
                  <a:cubicBezTo>
                    <a:pt x="98" y="151"/>
                    <a:pt x="99" y="152"/>
                    <a:pt x="100" y="152"/>
                  </a:cubicBezTo>
                  <a:cubicBezTo>
                    <a:pt x="91" y="121"/>
                    <a:pt x="91" y="121"/>
                    <a:pt x="91" y="121"/>
                  </a:cubicBezTo>
                  <a:cubicBezTo>
                    <a:pt x="90" y="118"/>
                    <a:pt x="90" y="118"/>
                    <a:pt x="90" y="118"/>
                  </a:cubicBezTo>
                  <a:cubicBezTo>
                    <a:pt x="81" y="87"/>
                    <a:pt x="81" y="87"/>
                    <a:pt x="81" y="87"/>
                  </a:cubicBezTo>
                  <a:cubicBezTo>
                    <a:pt x="80" y="84"/>
                    <a:pt x="80" y="84"/>
                    <a:pt x="80" y="84"/>
                  </a:cubicBezTo>
                  <a:cubicBezTo>
                    <a:pt x="77" y="74"/>
                    <a:pt x="77" y="74"/>
                    <a:pt x="77" y="74"/>
                  </a:cubicBezTo>
                  <a:cubicBezTo>
                    <a:pt x="77" y="72"/>
                    <a:pt x="77" y="72"/>
                    <a:pt x="77" y="72"/>
                  </a:cubicBezTo>
                  <a:cubicBezTo>
                    <a:pt x="74" y="63"/>
                    <a:pt x="74" y="63"/>
                    <a:pt x="74" y="63"/>
                  </a:cubicBezTo>
                  <a:cubicBezTo>
                    <a:pt x="74" y="61"/>
                    <a:pt x="74" y="61"/>
                    <a:pt x="74" y="61"/>
                  </a:cubicBezTo>
                  <a:cubicBezTo>
                    <a:pt x="71" y="53"/>
                    <a:pt x="71" y="53"/>
                    <a:pt x="71" y="53"/>
                  </a:cubicBezTo>
                  <a:cubicBezTo>
                    <a:pt x="63" y="25"/>
                    <a:pt x="63" y="25"/>
                    <a:pt x="63" y="25"/>
                  </a:cubicBezTo>
                  <a:cubicBezTo>
                    <a:pt x="57" y="1"/>
                    <a:pt x="57" y="1"/>
                    <a:pt x="57" y="1"/>
                  </a:cubicBezTo>
                  <a:moveTo>
                    <a:pt x="46" y="0"/>
                  </a:moveTo>
                  <a:cubicBezTo>
                    <a:pt x="41" y="12"/>
                    <a:pt x="41" y="12"/>
                    <a:pt x="41" y="12"/>
                  </a:cubicBezTo>
                  <a:cubicBezTo>
                    <a:pt x="40" y="14"/>
                    <a:pt x="40" y="14"/>
                    <a:pt x="40" y="14"/>
                  </a:cubicBezTo>
                  <a:cubicBezTo>
                    <a:pt x="38" y="19"/>
                    <a:pt x="38" y="19"/>
                    <a:pt x="38" y="19"/>
                  </a:cubicBezTo>
                  <a:cubicBezTo>
                    <a:pt x="37" y="21"/>
                    <a:pt x="37" y="21"/>
                    <a:pt x="37" y="21"/>
                  </a:cubicBezTo>
                  <a:cubicBezTo>
                    <a:pt x="31" y="36"/>
                    <a:pt x="31" y="36"/>
                    <a:pt x="31" y="36"/>
                  </a:cubicBezTo>
                  <a:cubicBezTo>
                    <a:pt x="29" y="41"/>
                    <a:pt x="29" y="41"/>
                    <a:pt x="29" y="41"/>
                  </a:cubicBezTo>
                  <a:cubicBezTo>
                    <a:pt x="22" y="55"/>
                    <a:pt x="22" y="55"/>
                    <a:pt x="22" y="55"/>
                  </a:cubicBezTo>
                  <a:cubicBezTo>
                    <a:pt x="21" y="58"/>
                    <a:pt x="21" y="58"/>
                    <a:pt x="21" y="58"/>
                  </a:cubicBezTo>
                  <a:cubicBezTo>
                    <a:pt x="14" y="75"/>
                    <a:pt x="14" y="75"/>
                    <a:pt x="14" y="75"/>
                  </a:cubicBezTo>
                  <a:cubicBezTo>
                    <a:pt x="12" y="78"/>
                    <a:pt x="12" y="78"/>
                    <a:pt x="12" y="78"/>
                  </a:cubicBezTo>
                  <a:cubicBezTo>
                    <a:pt x="8" y="89"/>
                    <a:pt x="8" y="89"/>
                    <a:pt x="8" y="89"/>
                  </a:cubicBezTo>
                  <a:cubicBezTo>
                    <a:pt x="7" y="90"/>
                    <a:pt x="7" y="90"/>
                    <a:pt x="7" y="90"/>
                  </a:cubicBezTo>
                  <a:cubicBezTo>
                    <a:pt x="6" y="92"/>
                    <a:pt x="6" y="92"/>
                    <a:pt x="6" y="92"/>
                  </a:cubicBezTo>
                  <a:cubicBezTo>
                    <a:pt x="5" y="94"/>
                    <a:pt x="5" y="94"/>
                    <a:pt x="5" y="94"/>
                  </a:cubicBezTo>
                  <a:cubicBezTo>
                    <a:pt x="3" y="100"/>
                    <a:pt x="3" y="100"/>
                    <a:pt x="3" y="100"/>
                  </a:cubicBezTo>
                  <a:cubicBezTo>
                    <a:pt x="2" y="102"/>
                    <a:pt x="2" y="102"/>
                    <a:pt x="2" y="102"/>
                  </a:cubicBezTo>
                  <a:cubicBezTo>
                    <a:pt x="1" y="105"/>
                    <a:pt x="1" y="105"/>
                    <a:pt x="1" y="105"/>
                  </a:cubicBezTo>
                  <a:cubicBezTo>
                    <a:pt x="0" y="106"/>
                    <a:pt x="0" y="106"/>
                    <a:pt x="0" y="106"/>
                  </a:cubicBezTo>
                  <a:cubicBezTo>
                    <a:pt x="1" y="106"/>
                    <a:pt x="1" y="106"/>
                    <a:pt x="1" y="106"/>
                  </a:cubicBezTo>
                  <a:cubicBezTo>
                    <a:pt x="2" y="107"/>
                    <a:pt x="2" y="107"/>
                    <a:pt x="2" y="107"/>
                  </a:cubicBezTo>
                  <a:cubicBezTo>
                    <a:pt x="3" y="109"/>
                    <a:pt x="3" y="109"/>
                    <a:pt x="3" y="109"/>
                  </a:cubicBezTo>
                  <a:cubicBezTo>
                    <a:pt x="6" y="113"/>
                    <a:pt x="6" y="113"/>
                    <a:pt x="6" y="113"/>
                  </a:cubicBezTo>
                  <a:cubicBezTo>
                    <a:pt x="7" y="115"/>
                    <a:pt x="7" y="115"/>
                    <a:pt x="7" y="115"/>
                  </a:cubicBezTo>
                  <a:cubicBezTo>
                    <a:pt x="16" y="126"/>
                    <a:pt x="16" y="126"/>
                    <a:pt x="16" y="126"/>
                  </a:cubicBezTo>
                  <a:cubicBezTo>
                    <a:pt x="18" y="128"/>
                    <a:pt x="18" y="128"/>
                    <a:pt x="18" y="128"/>
                  </a:cubicBezTo>
                  <a:cubicBezTo>
                    <a:pt x="21" y="133"/>
                    <a:pt x="21" y="133"/>
                    <a:pt x="21" y="133"/>
                  </a:cubicBezTo>
                  <a:cubicBezTo>
                    <a:pt x="23" y="135"/>
                    <a:pt x="23" y="135"/>
                    <a:pt x="23" y="135"/>
                  </a:cubicBezTo>
                  <a:cubicBezTo>
                    <a:pt x="70" y="197"/>
                    <a:pt x="70" y="197"/>
                    <a:pt x="70" y="197"/>
                  </a:cubicBezTo>
                  <a:cubicBezTo>
                    <a:pt x="72" y="199"/>
                    <a:pt x="72" y="199"/>
                    <a:pt x="72" y="199"/>
                  </a:cubicBezTo>
                  <a:cubicBezTo>
                    <a:pt x="74" y="202"/>
                    <a:pt x="74" y="202"/>
                    <a:pt x="74" y="202"/>
                  </a:cubicBezTo>
                  <a:cubicBezTo>
                    <a:pt x="123" y="265"/>
                    <a:pt x="123" y="265"/>
                    <a:pt x="123" y="265"/>
                  </a:cubicBezTo>
                  <a:cubicBezTo>
                    <a:pt x="123" y="265"/>
                    <a:pt x="124" y="264"/>
                    <a:pt x="124" y="264"/>
                  </a:cubicBezTo>
                  <a:cubicBezTo>
                    <a:pt x="78" y="204"/>
                    <a:pt x="78" y="204"/>
                    <a:pt x="78" y="204"/>
                  </a:cubicBezTo>
                  <a:cubicBezTo>
                    <a:pt x="75" y="200"/>
                    <a:pt x="75" y="200"/>
                    <a:pt x="75" y="200"/>
                  </a:cubicBezTo>
                  <a:cubicBezTo>
                    <a:pt x="72" y="196"/>
                    <a:pt x="72" y="196"/>
                    <a:pt x="72" y="196"/>
                  </a:cubicBezTo>
                  <a:cubicBezTo>
                    <a:pt x="71" y="194"/>
                    <a:pt x="71" y="194"/>
                    <a:pt x="71" y="194"/>
                  </a:cubicBezTo>
                  <a:cubicBezTo>
                    <a:pt x="24" y="134"/>
                    <a:pt x="24" y="134"/>
                    <a:pt x="24" y="134"/>
                  </a:cubicBezTo>
                  <a:cubicBezTo>
                    <a:pt x="21" y="130"/>
                    <a:pt x="21" y="130"/>
                    <a:pt x="21" y="130"/>
                  </a:cubicBezTo>
                  <a:cubicBezTo>
                    <a:pt x="18" y="125"/>
                    <a:pt x="18" y="125"/>
                    <a:pt x="18" y="125"/>
                  </a:cubicBezTo>
                  <a:cubicBezTo>
                    <a:pt x="9" y="113"/>
                    <a:pt x="9" y="113"/>
                    <a:pt x="9" y="113"/>
                  </a:cubicBezTo>
                  <a:cubicBezTo>
                    <a:pt x="8" y="112"/>
                    <a:pt x="8" y="112"/>
                    <a:pt x="8" y="112"/>
                  </a:cubicBezTo>
                  <a:cubicBezTo>
                    <a:pt x="4" y="107"/>
                    <a:pt x="4" y="107"/>
                    <a:pt x="4" y="107"/>
                  </a:cubicBezTo>
                  <a:cubicBezTo>
                    <a:pt x="3" y="106"/>
                    <a:pt x="3" y="106"/>
                    <a:pt x="3" y="106"/>
                  </a:cubicBezTo>
                  <a:cubicBezTo>
                    <a:pt x="2" y="105"/>
                    <a:pt x="2" y="105"/>
                    <a:pt x="2" y="105"/>
                  </a:cubicBezTo>
                  <a:cubicBezTo>
                    <a:pt x="3" y="104"/>
                    <a:pt x="3" y="104"/>
                    <a:pt x="3" y="104"/>
                  </a:cubicBezTo>
                  <a:cubicBezTo>
                    <a:pt x="4" y="102"/>
                    <a:pt x="4" y="102"/>
                    <a:pt x="4" y="102"/>
                  </a:cubicBezTo>
                  <a:cubicBezTo>
                    <a:pt x="7" y="96"/>
                    <a:pt x="7" y="96"/>
                    <a:pt x="7" y="96"/>
                  </a:cubicBezTo>
                  <a:cubicBezTo>
                    <a:pt x="7" y="94"/>
                    <a:pt x="7" y="94"/>
                    <a:pt x="7" y="94"/>
                  </a:cubicBezTo>
                  <a:cubicBezTo>
                    <a:pt x="9" y="91"/>
                    <a:pt x="9" y="91"/>
                    <a:pt x="9" y="91"/>
                  </a:cubicBezTo>
                  <a:cubicBezTo>
                    <a:pt x="9" y="90"/>
                    <a:pt x="9" y="90"/>
                    <a:pt x="9" y="90"/>
                  </a:cubicBezTo>
                  <a:cubicBezTo>
                    <a:pt x="12" y="82"/>
                    <a:pt x="12" y="82"/>
                    <a:pt x="12" y="82"/>
                  </a:cubicBezTo>
                  <a:cubicBezTo>
                    <a:pt x="14" y="79"/>
                    <a:pt x="14" y="79"/>
                    <a:pt x="14" y="79"/>
                  </a:cubicBezTo>
                  <a:cubicBezTo>
                    <a:pt x="24" y="57"/>
                    <a:pt x="24" y="57"/>
                    <a:pt x="24" y="57"/>
                  </a:cubicBezTo>
                  <a:cubicBezTo>
                    <a:pt x="25" y="54"/>
                    <a:pt x="25" y="54"/>
                    <a:pt x="25" y="54"/>
                  </a:cubicBezTo>
                  <a:cubicBezTo>
                    <a:pt x="28" y="46"/>
                    <a:pt x="28" y="46"/>
                    <a:pt x="28" y="46"/>
                  </a:cubicBezTo>
                  <a:cubicBezTo>
                    <a:pt x="30" y="41"/>
                    <a:pt x="30" y="41"/>
                    <a:pt x="30" y="41"/>
                  </a:cubicBezTo>
                  <a:cubicBezTo>
                    <a:pt x="39" y="22"/>
                    <a:pt x="39" y="22"/>
                    <a:pt x="39" y="22"/>
                  </a:cubicBezTo>
                  <a:cubicBezTo>
                    <a:pt x="39" y="20"/>
                    <a:pt x="39" y="20"/>
                    <a:pt x="39" y="20"/>
                  </a:cubicBezTo>
                  <a:cubicBezTo>
                    <a:pt x="41" y="16"/>
                    <a:pt x="41" y="16"/>
                    <a:pt x="41" y="16"/>
                  </a:cubicBezTo>
                  <a:cubicBezTo>
                    <a:pt x="42" y="14"/>
                    <a:pt x="42" y="14"/>
                    <a:pt x="42" y="14"/>
                  </a:cubicBezTo>
                  <a:cubicBezTo>
                    <a:pt x="48" y="1"/>
                    <a:pt x="48" y="1"/>
                    <a:pt x="48" y="1"/>
                  </a:cubicBezTo>
                  <a:cubicBezTo>
                    <a:pt x="47" y="0"/>
                    <a:pt x="47" y="0"/>
                    <a:pt x="4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3" name="Freeform 73"/>
            <p:cNvSpPr>
              <a:spLocks noEditPoints="1"/>
            </p:cNvSpPr>
            <p:nvPr/>
          </p:nvSpPr>
          <p:spPr bwMode="auto">
            <a:xfrm>
              <a:off x="11021586" y="3264194"/>
              <a:ext cx="356027" cy="1332047"/>
            </a:xfrm>
            <a:custGeom>
              <a:avLst/>
              <a:gdLst>
                <a:gd name="T0" fmla="*/ 83 w 84"/>
                <a:gd name="T1" fmla="*/ 344 h 345"/>
                <a:gd name="T2" fmla="*/ 84 w 84"/>
                <a:gd name="T3" fmla="*/ 344 h 345"/>
                <a:gd name="T4" fmla="*/ 83 w 84"/>
                <a:gd name="T5" fmla="*/ 238 h 345"/>
                <a:gd name="T6" fmla="*/ 79 w 84"/>
                <a:gd name="T7" fmla="*/ 345 h 345"/>
                <a:gd name="T8" fmla="*/ 46 w 84"/>
                <a:gd name="T9" fmla="*/ 222 h 345"/>
                <a:gd name="T10" fmla="*/ 36 w 84"/>
                <a:gd name="T11" fmla="*/ 187 h 345"/>
                <a:gd name="T12" fmla="*/ 43 w 84"/>
                <a:gd name="T13" fmla="*/ 219 h 345"/>
                <a:gd name="T14" fmla="*/ 36 w 84"/>
                <a:gd name="T15" fmla="*/ 187 h 345"/>
                <a:gd name="T16" fmla="*/ 83 w 84"/>
                <a:gd name="T17" fmla="*/ 161 h 345"/>
                <a:gd name="T18" fmla="*/ 84 w 84"/>
                <a:gd name="T19" fmla="*/ 237 h 345"/>
                <a:gd name="T20" fmla="*/ 83 w 84"/>
                <a:gd name="T21" fmla="*/ 5 h 345"/>
                <a:gd name="T22" fmla="*/ 83 w 84"/>
                <a:gd name="T23" fmla="*/ 44 h 345"/>
                <a:gd name="T24" fmla="*/ 83 w 84"/>
                <a:gd name="T25" fmla="*/ 85 h 345"/>
                <a:gd name="T26" fmla="*/ 84 w 84"/>
                <a:gd name="T27" fmla="*/ 158 h 345"/>
                <a:gd name="T28" fmla="*/ 84 w 84"/>
                <a:gd name="T29" fmla="*/ 81 h 345"/>
                <a:gd name="T30" fmla="*/ 84 w 84"/>
                <a:gd name="T31" fmla="*/ 37 h 345"/>
                <a:gd name="T32" fmla="*/ 83 w 84"/>
                <a:gd name="T33" fmla="*/ 5 h 345"/>
                <a:gd name="T34" fmla="*/ 67 w 84"/>
                <a:gd name="T35" fmla="*/ 8 h 345"/>
                <a:gd name="T36" fmla="*/ 51 w 84"/>
                <a:gd name="T37" fmla="*/ 22 h 345"/>
                <a:gd name="T38" fmla="*/ 1 w 84"/>
                <a:gd name="T39" fmla="*/ 68 h 345"/>
                <a:gd name="T40" fmla="*/ 1 w 84"/>
                <a:gd name="T41" fmla="*/ 70 h 345"/>
                <a:gd name="T42" fmla="*/ 3 w 84"/>
                <a:gd name="T43" fmla="*/ 80 h 345"/>
                <a:gd name="T44" fmla="*/ 8 w 84"/>
                <a:gd name="T45" fmla="*/ 94 h 345"/>
                <a:gd name="T46" fmla="*/ 9 w 84"/>
                <a:gd name="T47" fmla="*/ 100 h 345"/>
                <a:gd name="T48" fmla="*/ 17 w 84"/>
                <a:gd name="T49" fmla="*/ 127 h 345"/>
                <a:gd name="T50" fmla="*/ 21 w 84"/>
                <a:gd name="T51" fmla="*/ 141 h 345"/>
                <a:gd name="T52" fmla="*/ 35 w 84"/>
                <a:gd name="T53" fmla="*/ 185 h 345"/>
                <a:gd name="T54" fmla="*/ 21 w 84"/>
                <a:gd name="T55" fmla="*/ 136 h 345"/>
                <a:gd name="T56" fmla="*/ 17 w 84"/>
                <a:gd name="T57" fmla="*/ 122 h 345"/>
                <a:gd name="T58" fmla="*/ 10 w 84"/>
                <a:gd name="T59" fmla="*/ 96 h 345"/>
                <a:gd name="T60" fmla="*/ 8 w 84"/>
                <a:gd name="T61" fmla="*/ 91 h 345"/>
                <a:gd name="T62" fmla="*/ 4 w 84"/>
                <a:gd name="T63" fmla="*/ 77 h 345"/>
                <a:gd name="T64" fmla="*/ 34 w 84"/>
                <a:gd name="T65" fmla="*/ 41 h 345"/>
                <a:gd name="T66" fmla="*/ 61 w 84"/>
                <a:gd name="T67" fmla="*/ 16 h 345"/>
                <a:gd name="T68" fmla="*/ 77 w 84"/>
                <a:gd name="T69"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345">
                  <a:moveTo>
                    <a:pt x="83" y="238"/>
                  </a:moveTo>
                  <a:cubicBezTo>
                    <a:pt x="83" y="344"/>
                    <a:pt x="83" y="344"/>
                    <a:pt x="83" y="344"/>
                  </a:cubicBezTo>
                  <a:cubicBezTo>
                    <a:pt x="83" y="344"/>
                    <a:pt x="83" y="344"/>
                    <a:pt x="83" y="344"/>
                  </a:cubicBezTo>
                  <a:cubicBezTo>
                    <a:pt x="83" y="344"/>
                    <a:pt x="84" y="344"/>
                    <a:pt x="84" y="344"/>
                  </a:cubicBezTo>
                  <a:cubicBezTo>
                    <a:pt x="84" y="239"/>
                    <a:pt x="84" y="239"/>
                    <a:pt x="84" y="239"/>
                  </a:cubicBezTo>
                  <a:cubicBezTo>
                    <a:pt x="83" y="238"/>
                    <a:pt x="83" y="238"/>
                    <a:pt x="83" y="238"/>
                  </a:cubicBezTo>
                  <a:moveTo>
                    <a:pt x="44" y="221"/>
                  </a:moveTo>
                  <a:cubicBezTo>
                    <a:pt x="79" y="345"/>
                    <a:pt x="79" y="345"/>
                    <a:pt x="79" y="345"/>
                  </a:cubicBezTo>
                  <a:cubicBezTo>
                    <a:pt x="79" y="345"/>
                    <a:pt x="80" y="345"/>
                    <a:pt x="81" y="344"/>
                  </a:cubicBezTo>
                  <a:cubicBezTo>
                    <a:pt x="46" y="222"/>
                    <a:pt x="46" y="222"/>
                    <a:pt x="46" y="222"/>
                  </a:cubicBezTo>
                  <a:cubicBezTo>
                    <a:pt x="44" y="221"/>
                    <a:pt x="44" y="221"/>
                    <a:pt x="44" y="221"/>
                  </a:cubicBezTo>
                  <a:moveTo>
                    <a:pt x="36" y="187"/>
                  </a:moveTo>
                  <a:cubicBezTo>
                    <a:pt x="34" y="188"/>
                    <a:pt x="34" y="188"/>
                    <a:pt x="34" y="188"/>
                  </a:cubicBezTo>
                  <a:cubicBezTo>
                    <a:pt x="43" y="219"/>
                    <a:pt x="43" y="219"/>
                    <a:pt x="43" y="219"/>
                  </a:cubicBezTo>
                  <a:cubicBezTo>
                    <a:pt x="45" y="220"/>
                    <a:pt x="45" y="220"/>
                    <a:pt x="45" y="220"/>
                  </a:cubicBezTo>
                  <a:cubicBezTo>
                    <a:pt x="36" y="187"/>
                    <a:pt x="36" y="187"/>
                    <a:pt x="36" y="187"/>
                  </a:cubicBezTo>
                  <a:moveTo>
                    <a:pt x="84" y="160"/>
                  </a:moveTo>
                  <a:cubicBezTo>
                    <a:pt x="83" y="161"/>
                    <a:pt x="83" y="161"/>
                    <a:pt x="83" y="161"/>
                  </a:cubicBezTo>
                  <a:cubicBezTo>
                    <a:pt x="83" y="236"/>
                    <a:pt x="83" y="236"/>
                    <a:pt x="83" y="236"/>
                  </a:cubicBezTo>
                  <a:cubicBezTo>
                    <a:pt x="84" y="237"/>
                    <a:pt x="84" y="237"/>
                    <a:pt x="84" y="237"/>
                  </a:cubicBezTo>
                  <a:cubicBezTo>
                    <a:pt x="84" y="160"/>
                    <a:pt x="84" y="160"/>
                    <a:pt x="84" y="160"/>
                  </a:cubicBezTo>
                  <a:moveTo>
                    <a:pt x="83" y="5"/>
                  </a:moveTo>
                  <a:cubicBezTo>
                    <a:pt x="83" y="40"/>
                    <a:pt x="83" y="40"/>
                    <a:pt x="83" y="40"/>
                  </a:cubicBezTo>
                  <a:cubicBezTo>
                    <a:pt x="83" y="44"/>
                    <a:pt x="83" y="44"/>
                    <a:pt x="83" y="44"/>
                  </a:cubicBezTo>
                  <a:cubicBezTo>
                    <a:pt x="83" y="82"/>
                    <a:pt x="83" y="82"/>
                    <a:pt x="83" y="82"/>
                  </a:cubicBezTo>
                  <a:cubicBezTo>
                    <a:pt x="83" y="85"/>
                    <a:pt x="83" y="85"/>
                    <a:pt x="83" y="85"/>
                  </a:cubicBezTo>
                  <a:cubicBezTo>
                    <a:pt x="83" y="159"/>
                    <a:pt x="83" y="159"/>
                    <a:pt x="83" y="159"/>
                  </a:cubicBezTo>
                  <a:cubicBezTo>
                    <a:pt x="84" y="158"/>
                    <a:pt x="84" y="158"/>
                    <a:pt x="84" y="158"/>
                  </a:cubicBezTo>
                  <a:cubicBezTo>
                    <a:pt x="84" y="83"/>
                    <a:pt x="84" y="83"/>
                    <a:pt x="84" y="83"/>
                  </a:cubicBezTo>
                  <a:cubicBezTo>
                    <a:pt x="84" y="81"/>
                    <a:pt x="84" y="81"/>
                    <a:pt x="84" y="81"/>
                  </a:cubicBezTo>
                  <a:cubicBezTo>
                    <a:pt x="84" y="41"/>
                    <a:pt x="84" y="41"/>
                    <a:pt x="84" y="41"/>
                  </a:cubicBezTo>
                  <a:cubicBezTo>
                    <a:pt x="84" y="37"/>
                    <a:pt x="84" y="37"/>
                    <a:pt x="84" y="37"/>
                  </a:cubicBezTo>
                  <a:cubicBezTo>
                    <a:pt x="84" y="5"/>
                    <a:pt x="84" y="5"/>
                    <a:pt x="84" y="5"/>
                  </a:cubicBezTo>
                  <a:cubicBezTo>
                    <a:pt x="84" y="5"/>
                    <a:pt x="83" y="5"/>
                    <a:pt x="83" y="5"/>
                  </a:cubicBezTo>
                  <a:moveTo>
                    <a:pt x="76" y="0"/>
                  </a:moveTo>
                  <a:cubicBezTo>
                    <a:pt x="67" y="8"/>
                    <a:pt x="67" y="8"/>
                    <a:pt x="67" y="8"/>
                  </a:cubicBezTo>
                  <a:cubicBezTo>
                    <a:pt x="64" y="11"/>
                    <a:pt x="64" y="11"/>
                    <a:pt x="64" y="11"/>
                  </a:cubicBezTo>
                  <a:cubicBezTo>
                    <a:pt x="51" y="22"/>
                    <a:pt x="51" y="22"/>
                    <a:pt x="51" y="22"/>
                  </a:cubicBezTo>
                  <a:cubicBezTo>
                    <a:pt x="42" y="31"/>
                    <a:pt x="42" y="31"/>
                    <a:pt x="42" y="31"/>
                  </a:cubicBezTo>
                  <a:cubicBezTo>
                    <a:pt x="1" y="68"/>
                    <a:pt x="1" y="68"/>
                    <a:pt x="1" y="68"/>
                  </a:cubicBezTo>
                  <a:cubicBezTo>
                    <a:pt x="0" y="69"/>
                    <a:pt x="0" y="69"/>
                    <a:pt x="0" y="69"/>
                  </a:cubicBezTo>
                  <a:cubicBezTo>
                    <a:pt x="1" y="70"/>
                    <a:pt x="1" y="70"/>
                    <a:pt x="1" y="70"/>
                  </a:cubicBezTo>
                  <a:cubicBezTo>
                    <a:pt x="3" y="78"/>
                    <a:pt x="3" y="78"/>
                    <a:pt x="3" y="78"/>
                  </a:cubicBezTo>
                  <a:cubicBezTo>
                    <a:pt x="3" y="80"/>
                    <a:pt x="3" y="80"/>
                    <a:pt x="3" y="80"/>
                  </a:cubicBezTo>
                  <a:cubicBezTo>
                    <a:pt x="7" y="93"/>
                    <a:pt x="7" y="93"/>
                    <a:pt x="7" y="93"/>
                  </a:cubicBezTo>
                  <a:cubicBezTo>
                    <a:pt x="8" y="94"/>
                    <a:pt x="8" y="94"/>
                    <a:pt x="8" y="94"/>
                  </a:cubicBezTo>
                  <a:cubicBezTo>
                    <a:pt x="8" y="98"/>
                    <a:pt x="8" y="98"/>
                    <a:pt x="8" y="98"/>
                  </a:cubicBezTo>
                  <a:cubicBezTo>
                    <a:pt x="9" y="100"/>
                    <a:pt x="9" y="100"/>
                    <a:pt x="9" y="100"/>
                  </a:cubicBezTo>
                  <a:cubicBezTo>
                    <a:pt x="16" y="125"/>
                    <a:pt x="16" y="125"/>
                    <a:pt x="16" y="125"/>
                  </a:cubicBezTo>
                  <a:cubicBezTo>
                    <a:pt x="17" y="127"/>
                    <a:pt x="17" y="127"/>
                    <a:pt x="17" y="127"/>
                  </a:cubicBezTo>
                  <a:cubicBezTo>
                    <a:pt x="20" y="138"/>
                    <a:pt x="20" y="138"/>
                    <a:pt x="20" y="138"/>
                  </a:cubicBezTo>
                  <a:cubicBezTo>
                    <a:pt x="21" y="141"/>
                    <a:pt x="21" y="141"/>
                    <a:pt x="21" y="141"/>
                  </a:cubicBezTo>
                  <a:cubicBezTo>
                    <a:pt x="34" y="186"/>
                    <a:pt x="34" y="186"/>
                    <a:pt x="34" y="186"/>
                  </a:cubicBezTo>
                  <a:cubicBezTo>
                    <a:pt x="35" y="185"/>
                    <a:pt x="35" y="185"/>
                    <a:pt x="35" y="185"/>
                  </a:cubicBezTo>
                  <a:cubicBezTo>
                    <a:pt x="22" y="140"/>
                    <a:pt x="22" y="140"/>
                    <a:pt x="22" y="140"/>
                  </a:cubicBezTo>
                  <a:cubicBezTo>
                    <a:pt x="21" y="136"/>
                    <a:pt x="21" y="136"/>
                    <a:pt x="21" y="136"/>
                  </a:cubicBezTo>
                  <a:cubicBezTo>
                    <a:pt x="18" y="125"/>
                    <a:pt x="18" y="125"/>
                    <a:pt x="18" y="125"/>
                  </a:cubicBezTo>
                  <a:cubicBezTo>
                    <a:pt x="17" y="122"/>
                    <a:pt x="17" y="122"/>
                    <a:pt x="17" y="122"/>
                  </a:cubicBezTo>
                  <a:cubicBezTo>
                    <a:pt x="10" y="98"/>
                    <a:pt x="10" y="98"/>
                    <a:pt x="10" y="98"/>
                  </a:cubicBezTo>
                  <a:cubicBezTo>
                    <a:pt x="10" y="96"/>
                    <a:pt x="10" y="96"/>
                    <a:pt x="10" y="96"/>
                  </a:cubicBezTo>
                  <a:cubicBezTo>
                    <a:pt x="9" y="93"/>
                    <a:pt x="9" y="93"/>
                    <a:pt x="9" y="93"/>
                  </a:cubicBezTo>
                  <a:cubicBezTo>
                    <a:pt x="8" y="91"/>
                    <a:pt x="8" y="91"/>
                    <a:pt x="8" y="91"/>
                  </a:cubicBezTo>
                  <a:cubicBezTo>
                    <a:pt x="5" y="79"/>
                    <a:pt x="5" y="79"/>
                    <a:pt x="5" y="79"/>
                  </a:cubicBezTo>
                  <a:cubicBezTo>
                    <a:pt x="4" y="77"/>
                    <a:pt x="4" y="77"/>
                    <a:pt x="4" y="77"/>
                  </a:cubicBezTo>
                  <a:cubicBezTo>
                    <a:pt x="2" y="69"/>
                    <a:pt x="2" y="69"/>
                    <a:pt x="2" y="69"/>
                  </a:cubicBezTo>
                  <a:cubicBezTo>
                    <a:pt x="34" y="41"/>
                    <a:pt x="34" y="41"/>
                    <a:pt x="34" y="41"/>
                  </a:cubicBezTo>
                  <a:cubicBezTo>
                    <a:pt x="43" y="32"/>
                    <a:pt x="43" y="32"/>
                    <a:pt x="43" y="32"/>
                  </a:cubicBezTo>
                  <a:cubicBezTo>
                    <a:pt x="61" y="16"/>
                    <a:pt x="61" y="16"/>
                    <a:pt x="61" y="16"/>
                  </a:cubicBezTo>
                  <a:cubicBezTo>
                    <a:pt x="66" y="12"/>
                    <a:pt x="66" y="12"/>
                    <a:pt x="66" y="12"/>
                  </a:cubicBezTo>
                  <a:cubicBezTo>
                    <a:pt x="77" y="1"/>
                    <a:pt x="77" y="1"/>
                    <a:pt x="77" y="1"/>
                  </a:cubicBezTo>
                  <a:cubicBezTo>
                    <a:pt x="77" y="1"/>
                    <a:pt x="76" y="0"/>
                    <a:pt x="7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4" name="Freeform 74"/>
            <p:cNvSpPr>
              <a:spLocks noEditPoints="1"/>
            </p:cNvSpPr>
            <p:nvPr/>
          </p:nvSpPr>
          <p:spPr bwMode="auto">
            <a:xfrm>
              <a:off x="7260951" y="3773267"/>
              <a:ext cx="173541" cy="367574"/>
            </a:xfrm>
            <a:custGeom>
              <a:avLst/>
              <a:gdLst>
                <a:gd name="T0" fmla="*/ 0 w 41"/>
                <a:gd name="T1" fmla="*/ 6 h 95"/>
                <a:gd name="T2" fmla="*/ 0 w 41"/>
                <a:gd name="T3" fmla="*/ 27 h 95"/>
                <a:gd name="T4" fmla="*/ 0 w 41"/>
                <a:gd name="T5" fmla="*/ 30 h 95"/>
                <a:gd name="T6" fmla="*/ 0 w 41"/>
                <a:gd name="T7" fmla="*/ 35 h 95"/>
                <a:gd name="T8" fmla="*/ 0 w 41"/>
                <a:gd name="T9" fmla="*/ 37 h 95"/>
                <a:gd name="T10" fmla="*/ 0 w 41"/>
                <a:gd name="T11" fmla="*/ 93 h 95"/>
                <a:gd name="T12" fmla="*/ 0 w 41"/>
                <a:gd name="T13" fmla="*/ 93 h 95"/>
                <a:gd name="T14" fmla="*/ 1 w 41"/>
                <a:gd name="T15" fmla="*/ 93 h 95"/>
                <a:gd name="T16" fmla="*/ 1 w 41"/>
                <a:gd name="T17" fmla="*/ 36 h 95"/>
                <a:gd name="T18" fmla="*/ 1 w 41"/>
                <a:gd name="T19" fmla="*/ 33 h 95"/>
                <a:gd name="T20" fmla="*/ 1 w 41"/>
                <a:gd name="T21" fmla="*/ 28 h 95"/>
                <a:gd name="T22" fmla="*/ 1 w 41"/>
                <a:gd name="T23" fmla="*/ 26 h 95"/>
                <a:gd name="T24" fmla="*/ 1 w 41"/>
                <a:gd name="T25" fmla="*/ 7 h 95"/>
                <a:gd name="T26" fmla="*/ 1 w 41"/>
                <a:gd name="T27" fmla="*/ 7 h 95"/>
                <a:gd name="T28" fmla="*/ 0 w 41"/>
                <a:gd name="T29" fmla="*/ 6 h 95"/>
                <a:gd name="T30" fmla="*/ 12 w 41"/>
                <a:gd name="T31" fmla="*/ 0 h 95"/>
                <a:gd name="T32" fmla="*/ 11 w 41"/>
                <a:gd name="T33" fmla="*/ 1 h 95"/>
                <a:gd name="T34" fmla="*/ 26 w 41"/>
                <a:gd name="T35" fmla="*/ 10 h 95"/>
                <a:gd name="T36" fmla="*/ 28 w 41"/>
                <a:gd name="T37" fmla="*/ 11 h 95"/>
                <a:gd name="T38" fmla="*/ 32 w 41"/>
                <a:gd name="T39" fmla="*/ 13 h 95"/>
                <a:gd name="T40" fmla="*/ 34 w 41"/>
                <a:gd name="T41" fmla="*/ 14 h 95"/>
                <a:gd name="T42" fmla="*/ 37 w 41"/>
                <a:gd name="T43" fmla="*/ 16 h 95"/>
                <a:gd name="T44" fmla="*/ 38 w 41"/>
                <a:gd name="T45" fmla="*/ 17 h 95"/>
                <a:gd name="T46" fmla="*/ 37 w 41"/>
                <a:gd name="T47" fmla="*/ 20 h 95"/>
                <a:gd name="T48" fmla="*/ 6 w 41"/>
                <a:gd name="T49" fmla="*/ 94 h 95"/>
                <a:gd name="T50" fmla="*/ 8 w 41"/>
                <a:gd name="T51" fmla="*/ 95 h 95"/>
                <a:gd name="T52" fmla="*/ 25 w 41"/>
                <a:gd name="T53" fmla="*/ 53 h 95"/>
                <a:gd name="T54" fmla="*/ 25 w 41"/>
                <a:gd name="T55" fmla="*/ 52 h 95"/>
                <a:gd name="T56" fmla="*/ 31 w 41"/>
                <a:gd name="T57" fmla="*/ 40 h 95"/>
                <a:gd name="T58" fmla="*/ 37 w 41"/>
                <a:gd name="T59" fmla="*/ 25 h 95"/>
                <a:gd name="T60" fmla="*/ 39 w 41"/>
                <a:gd name="T61" fmla="*/ 21 h 95"/>
                <a:gd name="T62" fmla="*/ 40 w 41"/>
                <a:gd name="T63" fmla="*/ 17 h 95"/>
                <a:gd name="T64" fmla="*/ 41 w 41"/>
                <a:gd name="T65" fmla="*/ 16 h 95"/>
                <a:gd name="T66" fmla="*/ 39 w 41"/>
                <a:gd name="T67" fmla="*/ 15 h 95"/>
                <a:gd name="T68" fmla="*/ 39 w 41"/>
                <a:gd name="T69" fmla="*/ 15 h 95"/>
                <a:gd name="T70" fmla="*/ 37 w 41"/>
                <a:gd name="T71" fmla="*/ 14 h 95"/>
                <a:gd name="T72" fmla="*/ 35 w 41"/>
                <a:gd name="T73" fmla="*/ 13 h 95"/>
                <a:gd name="T74" fmla="*/ 34 w 41"/>
                <a:gd name="T75" fmla="*/ 12 h 95"/>
                <a:gd name="T76" fmla="*/ 30 w 41"/>
                <a:gd name="T77" fmla="*/ 10 h 95"/>
                <a:gd name="T78" fmla="*/ 28 w 41"/>
                <a:gd name="T79" fmla="*/ 9 h 95"/>
                <a:gd name="T80" fmla="*/ 12 w 41"/>
                <a:gd name="T8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95">
                  <a:moveTo>
                    <a:pt x="0" y="6"/>
                  </a:moveTo>
                  <a:cubicBezTo>
                    <a:pt x="0" y="27"/>
                    <a:pt x="0" y="27"/>
                    <a:pt x="0" y="27"/>
                  </a:cubicBezTo>
                  <a:cubicBezTo>
                    <a:pt x="0" y="30"/>
                    <a:pt x="0" y="30"/>
                    <a:pt x="0" y="30"/>
                  </a:cubicBezTo>
                  <a:cubicBezTo>
                    <a:pt x="0" y="35"/>
                    <a:pt x="0" y="35"/>
                    <a:pt x="0" y="35"/>
                  </a:cubicBezTo>
                  <a:cubicBezTo>
                    <a:pt x="0" y="37"/>
                    <a:pt x="0" y="37"/>
                    <a:pt x="0" y="37"/>
                  </a:cubicBezTo>
                  <a:cubicBezTo>
                    <a:pt x="0" y="93"/>
                    <a:pt x="0" y="93"/>
                    <a:pt x="0" y="93"/>
                  </a:cubicBezTo>
                  <a:cubicBezTo>
                    <a:pt x="0" y="93"/>
                    <a:pt x="0" y="93"/>
                    <a:pt x="0" y="93"/>
                  </a:cubicBezTo>
                  <a:cubicBezTo>
                    <a:pt x="1" y="93"/>
                    <a:pt x="1" y="93"/>
                    <a:pt x="1" y="93"/>
                  </a:cubicBezTo>
                  <a:cubicBezTo>
                    <a:pt x="1" y="36"/>
                    <a:pt x="1" y="36"/>
                    <a:pt x="1" y="36"/>
                  </a:cubicBezTo>
                  <a:cubicBezTo>
                    <a:pt x="1" y="33"/>
                    <a:pt x="1" y="33"/>
                    <a:pt x="1" y="33"/>
                  </a:cubicBezTo>
                  <a:cubicBezTo>
                    <a:pt x="1" y="28"/>
                    <a:pt x="1" y="28"/>
                    <a:pt x="1" y="28"/>
                  </a:cubicBezTo>
                  <a:cubicBezTo>
                    <a:pt x="1" y="26"/>
                    <a:pt x="1" y="26"/>
                    <a:pt x="1" y="26"/>
                  </a:cubicBezTo>
                  <a:cubicBezTo>
                    <a:pt x="1" y="7"/>
                    <a:pt x="1" y="7"/>
                    <a:pt x="1" y="7"/>
                  </a:cubicBezTo>
                  <a:cubicBezTo>
                    <a:pt x="1" y="7"/>
                    <a:pt x="1" y="7"/>
                    <a:pt x="1" y="7"/>
                  </a:cubicBezTo>
                  <a:cubicBezTo>
                    <a:pt x="0" y="7"/>
                    <a:pt x="0" y="7"/>
                    <a:pt x="0" y="6"/>
                  </a:cubicBezTo>
                  <a:moveTo>
                    <a:pt x="12" y="0"/>
                  </a:moveTo>
                  <a:cubicBezTo>
                    <a:pt x="12" y="0"/>
                    <a:pt x="11" y="1"/>
                    <a:pt x="11" y="1"/>
                  </a:cubicBezTo>
                  <a:cubicBezTo>
                    <a:pt x="26" y="10"/>
                    <a:pt x="26" y="10"/>
                    <a:pt x="26" y="10"/>
                  </a:cubicBezTo>
                  <a:cubicBezTo>
                    <a:pt x="28" y="11"/>
                    <a:pt x="28" y="11"/>
                    <a:pt x="28" y="11"/>
                  </a:cubicBezTo>
                  <a:cubicBezTo>
                    <a:pt x="32" y="13"/>
                    <a:pt x="32" y="13"/>
                    <a:pt x="32" y="13"/>
                  </a:cubicBezTo>
                  <a:cubicBezTo>
                    <a:pt x="34" y="14"/>
                    <a:pt x="34" y="14"/>
                    <a:pt x="34" y="14"/>
                  </a:cubicBezTo>
                  <a:cubicBezTo>
                    <a:pt x="37" y="16"/>
                    <a:pt x="37" y="16"/>
                    <a:pt x="37" y="16"/>
                  </a:cubicBezTo>
                  <a:cubicBezTo>
                    <a:pt x="38" y="17"/>
                    <a:pt x="38" y="17"/>
                    <a:pt x="38" y="17"/>
                  </a:cubicBezTo>
                  <a:cubicBezTo>
                    <a:pt x="37" y="20"/>
                    <a:pt x="37" y="20"/>
                    <a:pt x="37" y="20"/>
                  </a:cubicBezTo>
                  <a:cubicBezTo>
                    <a:pt x="6" y="94"/>
                    <a:pt x="6" y="94"/>
                    <a:pt x="6" y="94"/>
                  </a:cubicBezTo>
                  <a:cubicBezTo>
                    <a:pt x="7" y="94"/>
                    <a:pt x="7" y="95"/>
                    <a:pt x="8" y="95"/>
                  </a:cubicBezTo>
                  <a:cubicBezTo>
                    <a:pt x="25" y="53"/>
                    <a:pt x="25" y="53"/>
                    <a:pt x="25" y="53"/>
                  </a:cubicBezTo>
                  <a:cubicBezTo>
                    <a:pt x="25" y="52"/>
                    <a:pt x="25" y="52"/>
                    <a:pt x="25" y="52"/>
                  </a:cubicBezTo>
                  <a:cubicBezTo>
                    <a:pt x="25" y="47"/>
                    <a:pt x="27" y="43"/>
                    <a:pt x="31" y="40"/>
                  </a:cubicBezTo>
                  <a:cubicBezTo>
                    <a:pt x="37" y="25"/>
                    <a:pt x="37" y="25"/>
                    <a:pt x="37" y="25"/>
                  </a:cubicBezTo>
                  <a:cubicBezTo>
                    <a:pt x="39" y="21"/>
                    <a:pt x="39" y="21"/>
                    <a:pt x="39" y="21"/>
                  </a:cubicBezTo>
                  <a:cubicBezTo>
                    <a:pt x="40" y="17"/>
                    <a:pt x="40" y="17"/>
                    <a:pt x="40" y="17"/>
                  </a:cubicBezTo>
                  <a:cubicBezTo>
                    <a:pt x="41" y="16"/>
                    <a:pt x="41" y="16"/>
                    <a:pt x="41" y="16"/>
                  </a:cubicBezTo>
                  <a:cubicBezTo>
                    <a:pt x="39" y="15"/>
                    <a:pt x="39" y="15"/>
                    <a:pt x="39" y="15"/>
                  </a:cubicBezTo>
                  <a:cubicBezTo>
                    <a:pt x="39" y="15"/>
                    <a:pt x="39" y="15"/>
                    <a:pt x="39" y="15"/>
                  </a:cubicBezTo>
                  <a:cubicBezTo>
                    <a:pt x="37" y="14"/>
                    <a:pt x="37" y="14"/>
                    <a:pt x="37" y="14"/>
                  </a:cubicBezTo>
                  <a:cubicBezTo>
                    <a:pt x="35" y="13"/>
                    <a:pt x="35" y="13"/>
                    <a:pt x="35" y="13"/>
                  </a:cubicBezTo>
                  <a:cubicBezTo>
                    <a:pt x="34" y="12"/>
                    <a:pt x="34" y="12"/>
                    <a:pt x="34" y="12"/>
                  </a:cubicBezTo>
                  <a:cubicBezTo>
                    <a:pt x="30" y="10"/>
                    <a:pt x="30" y="10"/>
                    <a:pt x="30" y="10"/>
                  </a:cubicBezTo>
                  <a:cubicBezTo>
                    <a:pt x="28" y="9"/>
                    <a:pt x="28" y="9"/>
                    <a:pt x="28" y="9"/>
                  </a:cubicBezTo>
                  <a:cubicBezTo>
                    <a:pt x="12" y="0"/>
                    <a:pt x="12" y="0"/>
                    <a:pt x="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5" name="Freeform 75"/>
            <p:cNvSpPr>
              <a:spLocks noEditPoints="1"/>
            </p:cNvSpPr>
            <p:nvPr/>
          </p:nvSpPr>
          <p:spPr bwMode="auto">
            <a:xfrm>
              <a:off x="6235811" y="3646406"/>
              <a:ext cx="1300658" cy="699365"/>
            </a:xfrm>
            <a:custGeom>
              <a:avLst/>
              <a:gdLst>
                <a:gd name="T0" fmla="*/ 257 w 307"/>
                <a:gd name="T1" fmla="*/ 141 h 181"/>
                <a:gd name="T2" fmla="*/ 265 w 307"/>
                <a:gd name="T3" fmla="*/ 148 h 181"/>
                <a:gd name="T4" fmla="*/ 307 w 307"/>
                <a:gd name="T5" fmla="*/ 176 h 181"/>
                <a:gd name="T6" fmla="*/ 268 w 307"/>
                <a:gd name="T7" fmla="*/ 148 h 181"/>
                <a:gd name="T8" fmla="*/ 257 w 307"/>
                <a:gd name="T9" fmla="*/ 140 h 181"/>
                <a:gd name="T10" fmla="*/ 11 w 307"/>
                <a:gd name="T11" fmla="*/ 112 h 181"/>
                <a:gd name="T12" fmla="*/ 50 w 307"/>
                <a:gd name="T13" fmla="*/ 122 h 181"/>
                <a:gd name="T14" fmla="*/ 134 w 307"/>
                <a:gd name="T15" fmla="*/ 141 h 181"/>
                <a:gd name="T16" fmla="*/ 186 w 307"/>
                <a:gd name="T17" fmla="*/ 153 h 181"/>
                <a:gd name="T18" fmla="*/ 251 w 307"/>
                <a:gd name="T19" fmla="*/ 169 h 181"/>
                <a:gd name="T20" fmla="*/ 263 w 307"/>
                <a:gd name="T21" fmla="*/ 172 h 181"/>
                <a:gd name="T22" fmla="*/ 305 w 307"/>
                <a:gd name="T23" fmla="*/ 180 h 181"/>
                <a:gd name="T24" fmla="*/ 258 w 307"/>
                <a:gd name="T25" fmla="*/ 169 h 181"/>
                <a:gd name="T26" fmla="*/ 250 w 307"/>
                <a:gd name="T27" fmla="*/ 167 h 181"/>
                <a:gd name="T28" fmla="*/ 180 w 307"/>
                <a:gd name="T29" fmla="*/ 150 h 181"/>
                <a:gd name="T30" fmla="*/ 133 w 307"/>
                <a:gd name="T31" fmla="*/ 139 h 181"/>
                <a:gd name="T32" fmla="*/ 48 w 307"/>
                <a:gd name="T33" fmla="*/ 119 h 181"/>
                <a:gd name="T34" fmla="*/ 32 w 307"/>
                <a:gd name="T35" fmla="*/ 5 h 181"/>
                <a:gd name="T36" fmla="*/ 0 w 307"/>
                <a:gd name="T37" fmla="*/ 82 h 181"/>
                <a:gd name="T38" fmla="*/ 0 w 307"/>
                <a:gd name="T39" fmla="*/ 94 h 181"/>
                <a:gd name="T40" fmla="*/ 2 w 307"/>
                <a:gd name="T41" fmla="*/ 82 h 181"/>
                <a:gd name="T42" fmla="*/ 32 w 307"/>
                <a:gd name="T43" fmla="*/ 5 h 181"/>
                <a:gd name="T44" fmla="*/ 51 w 307"/>
                <a:gd name="T45" fmla="*/ 2 h 181"/>
                <a:gd name="T46" fmla="*/ 190 w 307"/>
                <a:gd name="T47" fmla="*/ 97 h 181"/>
                <a:gd name="T48" fmla="*/ 196 w 307"/>
                <a:gd name="T49" fmla="*/ 100 h 181"/>
                <a:gd name="T50" fmla="*/ 199 w 307"/>
                <a:gd name="T51" fmla="*/ 103 h 181"/>
                <a:gd name="T52" fmla="*/ 212 w 307"/>
                <a:gd name="T53" fmla="*/ 111 h 181"/>
                <a:gd name="T54" fmla="*/ 237 w 307"/>
                <a:gd name="T55" fmla="*/ 127 h 181"/>
                <a:gd name="T56" fmla="*/ 201 w 307"/>
                <a:gd name="T57" fmla="*/ 102 h 181"/>
                <a:gd name="T58" fmla="*/ 197 w 307"/>
                <a:gd name="T59" fmla="*/ 99 h 181"/>
                <a:gd name="T60" fmla="*/ 196 w 307"/>
                <a:gd name="T61" fmla="*/ 98 h 181"/>
                <a:gd name="T62" fmla="*/ 190 w 307"/>
                <a:gd name="T63" fmla="*/ 9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181">
                  <a:moveTo>
                    <a:pt x="257" y="140"/>
                  </a:moveTo>
                  <a:cubicBezTo>
                    <a:pt x="257" y="141"/>
                    <a:pt x="257" y="141"/>
                    <a:pt x="257" y="141"/>
                  </a:cubicBezTo>
                  <a:cubicBezTo>
                    <a:pt x="257" y="142"/>
                    <a:pt x="257" y="142"/>
                    <a:pt x="257" y="142"/>
                  </a:cubicBezTo>
                  <a:cubicBezTo>
                    <a:pt x="265" y="148"/>
                    <a:pt x="265" y="148"/>
                    <a:pt x="265" y="148"/>
                  </a:cubicBezTo>
                  <a:cubicBezTo>
                    <a:pt x="267" y="149"/>
                    <a:pt x="267" y="149"/>
                    <a:pt x="267" y="149"/>
                  </a:cubicBezTo>
                  <a:cubicBezTo>
                    <a:pt x="307" y="176"/>
                    <a:pt x="307" y="176"/>
                    <a:pt x="307" y="176"/>
                  </a:cubicBezTo>
                  <a:cubicBezTo>
                    <a:pt x="307" y="176"/>
                    <a:pt x="307" y="175"/>
                    <a:pt x="307" y="175"/>
                  </a:cubicBezTo>
                  <a:cubicBezTo>
                    <a:pt x="268" y="148"/>
                    <a:pt x="268" y="148"/>
                    <a:pt x="268" y="148"/>
                  </a:cubicBezTo>
                  <a:cubicBezTo>
                    <a:pt x="267" y="147"/>
                    <a:pt x="267" y="147"/>
                    <a:pt x="267" y="147"/>
                  </a:cubicBezTo>
                  <a:cubicBezTo>
                    <a:pt x="257" y="140"/>
                    <a:pt x="257" y="140"/>
                    <a:pt x="257" y="140"/>
                  </a:cubicBezTo>
                  <a:moveTo>
                    <a:pt x="11" y="111"/>
                  </a:moveTo>
                  <a:cubicBezTo>
                    <a:pt x="11" y="111"/>
                    <a:pt x="11" y="112"/>
                    <a:pt x="11" y="112"/>
                  </a:cubicBezTo>
                  <a:cubicBezTo>
                    <a:pt x="49" y="121"/>
                    <a:pt x="49" y="121"/>
                    <a:pt x="49" y="121"/>
                  </a:cubicBezTo>
                  <a:cubicBezTo>
                    <a:pt x="50" y="122"/>
                    <a:pt x="50" y="122"/>
                    <a:pt x="50" y="122"/>
                  </a:cubicBezTo>
                  <a:cubicBezTo>
                    <a:pt x="131" y="141"/>
                    <a:pt x="131" y="141"/>
                    <a:pt x="131" y="141"/>
                  </a:cubicBezTo>
                  <a:cubicBezTo>
                    <a:pt x="134" y="141"/>
                    <a:pt x="134" y="141"/>
                    <a:pt x="134" y="141"/>
                  </a:cubicBezTo>
                  <a:cubicBezTo>
                    <a:pt x="182" y="153"/>
                    <a:pt x="182" y="153"/>
                    <a:pt x="182" y="153"/>
                  </a:cubicBezTo>
                  <a:cubicBezTo>
                    <a:pt x="186" y="153"/>
                    <a:pt x="186" y="153"/>
                    <a:pt x="186" y="153"/>
                  </a:cubicBezTo>
                  <a:cubicBezTo>
                    <a:pt x="249" y="168"/>
                    <a:pt x="249" y="168"/>
                    <a:pt x="249" y="168"/>
                  </a:cubicBezTo>
                  <a:cubicBezTo>
                    <a:pt x="251" y="169"/>
                    <a:pt x="251" y="169"/>
                    <a:pt x="251" y="169"/>
                  </a:cubicBezTo>
                  <a:cubicBezTo>
                    <a:pt x="260" y="171"/>
                    <a:pt x="260" y="171"/>
                    <a:pt x="260" y="171"/>
                  </a:cubicBezTo>
                  <a:cubicBezTo>
                    <a:pt x="263" y="172"/>
                    <a:pt x="263" y="172"/>
                    <a:pt x="263" y="172"/>
                  </a:cubicBezTo>
                  <a:cubicBezTo>
                    <a:pt x="305" y="181"/>
                    <a:pt x="305" y="181"/>
                    <a:pt x="305" y="181"/>
                  </a:cubicBezTo>
                  <a:cubicBezTo>
                    <a:pt x="305" y="181"/>
                    <a:pt x="305" y="180"/>
                    <a:pt x="305" y="180"/>
                  </a:cubicBezTo>
                  <a:cubicBezTo>
                    <a:pt x="261" y="169"/>
                    <a:pt x="261" y="169"/>
                    <a:pt x="261" y="169"/>
                  </a:cubicBezTo>
                  <a:cubicBezTo>
                    <a:pt x="258" y="169"/>
                    <a:pt x="258" y="169"/>
                    <a:pt x="258" y="169"/>
                  </a:cubicBezTo>
                  <a:cubicBezTo>
                    <a:pt x="252" y="167"/>
                    <a:pt x="252" y="167"/>
                    <a:pt x="252" y="167"/>
                  </a:cubicBezTo>
                  <a:cubicBezTo>
                    <a:pt x="250" y="167"/>
                    <a:pt x="250" y="167"/>
                    <a:pt x="250" y="167"/>
                  </a:cubicBezTo>
                  <a:cubicBezTo>
                    <a:pt x="183" y="151"/>
                    <a:pt x="183" y="151"/>
                    <a:pt x="183" y="151"/>
                  </a:cubicBezTo>
                  <a:cubicBezTo>
                    <a:pt x="180" y="150"/>
                    <a:pt x="180" y="150"/>
                    <a:pt x="180" y="150"/>
                  </a:cubicBezTo>
                  <a:cubicBezTo>
                    <a:pt x="136" y="140"/>
                    <a:pt x="136" y="140"/>
                    <a:pt x="136" y="140"/>
                  </a:cubicBezTo>
                  <a:cubicBezTo>
                    <a:pt x="133" y="139"/>
                    <a:pt x="133" y="139"/>
                    <a:pt x="133" y="139"/>
                  </a:cubicBezTo>
                  <a:cubicBezTo>
                    <a:pt x="50" y="120"/>
                    <a:pt x="50" y="120"/>
                    <a:pt x="50" y="120"/>
                  </a:cubicBezTo>
                  <a:cubicBezTo>
                    <a:pt x="48" y="119"/>
                    <a:pt x="48" y="119"/>
                    <a:pt x="48" y="119"/>
                  </a:cubicBezTo>
                  <a:cubicBezTo>
                    <a:pt x="11" y="111"/>
                    <a:pt x="11" y="111"/>
                    <a:pt x="11" y="111"/>
                  </a:cubicBezTo>
                  <a:moveTo>
                    <a:pt x="32" y="5"/>
                  </a:moveTo>
                  <a:cubicBezTo>
                    <a:pt x="0" y="81"/>
                    <a:pt x="0" y="81"/>
                    <a:pt x="0" y="81"/>
                  </a:cubicBezTo>
                  <a:cubicBezTo>
                    <a:pt x="0" y="82"/>
                    <a:pt x="0" y="82"/>
                    <a:pt x="0" y="82"/>
                  </a:cubicBezTo>
                  <a:cubicBezTo>
                    <a:pt x="0" y="82"/>
                    <a:pt x="0" y="82"/>
                    <a:pt x="0" y="82"/>
                  </a:cubicBezTo>
                  <a:cubicBezTo>
                    <a:pt x="0" y="94"/>
                    <a:pt x="0" y="94"/>
                    <a:pt x="0" y="94"/>
                  </a:cubicBezTo>
                  <a:cubicBezTo>
                    <a:pt x="1" y="94"/>
                    <a:pt x="1" y="94"/>
                    <a:pt x="2" y="95"/>
                  </a:cubicBezTo>
                  <a:cubicBezTo>
                    <a:pt x="2" y="82"/>
                    <a:pt x="2" y="82"/>
                    <a:pt x="2" y="82"/>
                  </a:cubicBezTo>
                  <a:cubicBezTo>
                    <a:pt x="34" y="6"/>
                    <a:pt x="34" y="6"/>
                    <a:pt x="34" y="6"/>
                  </a:cubicBezTo>
                  <a:cubicBezTo>
                    <a:pt x="33" y="5"/>
                    <a:pt x="33" y="5"/>
                    <a:pt x="32" y="5"/>
                  </a:cubicBezTo>
                  <a:moveTo>
                    <a:pt x="52" y="0"/>
                  </a:moveTo>
                  <a:cubicBezTo>
                    <a:pt x="52" y="1"/>
                    <a:pt x="52" y="1"/>
                    <a:pt x="51" y="2"/>
                  </a:cubicBezTo>
                  <a:cubicBezTo>
                    <a:pt x="189" y="95"/>
                    <a:pt x="189" y="95"/>
                    <a:pt x="189" y="95"/>
                  </a:cubicBezTo>
                  <a:cubicBezTo>
                    <a:pt x="190" y="97"/>
                    <a:pt x="190" y="97"/>
                    <a:pt x="190" y="97"/>
                  </a:cubicBezTo>
                  <a:cubicBezTo>
                    <a:pt x="194" y="99"/>
                    <a:pt x="194" y="99"/>
                    <a:pt x="194" y="99"/>
                  </a:cubicBezTo>
                  <a:cubicBezTo>
                    <a:pt x="196" y="100"/>
                    <a:pt x="196" y="100"/>
                    <a:pt x="196" y="100"/>
                  </a:cubicBezTo>
                  <a:cubicBezTo>
                    <a:pt x="197" y="101"/>
                    <a:pt x="197" y="101"/>
                    <a:pt x="197" y="101"/>
                  </a:cubicBezTo>
                  <a:cubicBezTo>
                    <a:pt x="199" y="103"/>
                    <a:pt x="199" y="103"/>
                    <a:pt x="199" y="103"/>
                  </a:cubicBezTo>
                  <a:cubicBezTo>
                    <a:pt x="206" y="107"/>
                    <a:pt x="206" y="107"/>
                    <a:pt x="206" y="107"/>
                  </a:cubicBezTo>
                  <a:cubicBezTo>
                    <a:pt x="212" y="111"/>
                    <a:pt x="212" y="111"/>
                    <a:pt x="212" y="111"/>
                  </a:cubicBezTo>
                  <a:cubicBezTo>
                    <a:pt x="235" y="128"/>
                    <a:pt x="235" y="128"/>
                    <a:pt x="235" y="128"/>
                  </a:cubicBezTo>
                  <a:cubicBezTo>
                    <a:pt x="236" y="127"/>
                    <a:pt x="237" y="127"/>
                    <a:pt x="237" y="127"/>
                  </a:cubicBezTo>
                  <a:cubicBezTo>
                    <a:pt x="207" y="106"/>
                    <a:pt x="207" y="106"/>
                    <a:pt x="207" y="106"/>
                  </a:cubicBezTo>
                  <a:cubicBezTo>
                    <a:pt x="201" y="102"/>
                    <a:pt x="201" y="102"/>
                    <a:pt x="201" y="102"/>
                  </a:cubicBezTo>
                  <a:cubicBezTo>
                    <a:pt x="199" y="101"/>
                    <a:pt x="199" y="101"/>
                    <a:pt x="199" y="101"/>
                  </a:cubicBezTo>
                  <a:cubicBezTo>
                    <a:pt x="197" y="99"/>
                    <a:pt x="197" y="99"/>
                    <a:pt x="197" y="99"/>
                  </a:cubicBezTo>
                  <a:cubicBezTo>
                    <a:pt x="197" y="99"/>
                    <a:pt x="197" y="99"/>
                    <a:pt x="197" y="99"/>
                  </a:cubicBezTo>
                  <a:cubicBezTo>
                    <a:pt x="196" y="98"/>
                    <a:pt x="196" y="98"/>
                    <a:pt x="196" y="98"/>
                  </a:cubicBezTo>
                  <a:cubicBezTo>
                    <a:pt x="192" y="96"/>
                    <a:pt x="192" y="96"/>
                    <a:pt x="192" y="96"/>
                  </a:cubicBezTo>
                  <a:cubicBezTo>
                    <a:pt x="190" y="94"/>
                    <a:pt x="190" y="94"/>
                    <a:pt x="190" y="94"/>
                  </a:cubicBezTo>
                  <a:cubicBezTo>
                    <a:pt x="52" y="0"/>
                    <a:pt x="52" y="0"/>
                    <a:pt x="5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6" name="Freeform 76"/>
            <p:cNvSpPr>
              <a:spLocks noEditPoints="1"/>
            </p:cNvSpPr>
            <p:nvPr/>
          </p:nvSpPr>
          <p:spPr bwMode="auto">
            <a:xfrm>
              <a:off x="11080625" y="3568337"/>
              <a:ext cx="898115" cy="862008"/>
            </a:xfrm>
            <a:custGeom>
              <a:avLst/>
              <a:gdLst>
                <a:gd name="T0" fmla="*/ 1 w 212"/>
                <a:gd name="T1" fmla="*/ 127 h 223"/>
                <a:gd name="T2" fmla="*/ 0 w 212"/>
                <a:gd name="T3" fmla="*/ 129 h 223"/>
                <a:gd name="T4" fmla="*/ 2 w 212"/>
                <a:gd name="T5" fmla="*/ 130 h 223"/>
                <a:gd name="T6" fmla="*/ 4 w 212"/>
                <a:gd name="T7" fmla="*/ 131 h 223"/>
                <a:gd name="T8" fmla="*/ 30 w 212"/>
                <a:gd name="T9" fmla="*/ 142 h 223"/>
                <a:gd name="T10" fmla="*/ 32 w 212"/>
                <a:gd name="T11" fmla="*/ 143 h 223"/>
                <a:gd name="T12" fmla="*/ 69 w 212"/>
                <a:gd name="T13" fmla="*/ 159 h 223"/>
                <a:gd name="T14" fmla="*/ 70 w 212"/>
                <a:gd name="T15" fmla="*/ 160 h 223"/>
                <a:gd name="T16" fmla="*/ 212 w 212"/>
                <a:gd name="T17" fmla="*/ 223 h 223"/>
                <a:gd name="T18" fmla="*/ 212 w 212"/>
                <a:gd name="T19" fmla="*/ 221 h 223"/>
                <a:gd name="T20" fmla="*/ 70 w 212"/>
                <a:gd name="T21" fmla="*/ 158 h 223"/>
                <a:gd name="T22" fmla="*/ 69 w 212"/>
                <a:gd name="T23" fmla="*/ 157 h 223"/>
                <a:gd name="T24" fmla="*/ 31 w 212"/>
                <a:gd name="T25" fmla="*/ 141 h 223"/>
                <a:gd name="T26" fmla="*/ 29 w 212"/>
                <a:gd name="T27" fmla="*/ 140 h 223"/>
                <a:gd name="T28" fmla="*/ 4 w 212"/>
                <a:gd name="T29" fmla="*/ 129 h 223"/>
                <a:gd name="T30" fmla="*/ 2 w 212"/>
                <a:gd name="T31" fmla="*/ 128 h 223"/>
                <a:gd name="T32" fmla="*/ 1 w 212"/>
                <a:gd name="T33" fmla="*/ 127 h 223"/>
                <a:gd name="T34" fmla="*/ 212 w 212"/>
                <a:gd name="T35" fmla="*/ 0 h 223"/>
                <a:gd name="T36" fmla="*/ 70 w 212"/>
                <a:gd name="T37" fmla="*/ 79 h 223"/>
                <a:gd name="T38" fmla="*/ 69 w 212"/>
                <a:gd name="T39" fmla="*/ 80 h 223"/>
                <a:gd name="T40" fmla="*/ 21 w 212"/>
                <a:gd name="T41" fmla="*/ 106 h 223"/>
                <a:gd name="T42" fmla="*/ 20 w 212"/>
                <a:gd name="T43" fmla="*/ 107 h 223"/>
                <a:gd name="T44" fmla="*/ 3 w 212"/>
                <a:gd name="T45" fmla="*/ 116 h 223"/>
                <a:gd name="T46" fmla="*/ 3 w 212"/>
                <a:gd name="T47" fmla="*/ 118 h 223"/>
                <a:gd name="T48" fmla="*/ 20 w 212"/>
                <a:gd name="T49" fmla="*/ 109 h 223"/>
                <a:gd name="T50" fmla="*/ 22 w 212"/>
                <a:gd name="T51" fmla="*/ 108 h 223"/>
                <a:gd name="T52" fmla="*/ 69 w 212"/>
                <a:gd name="T53" fmla="*/ 82 h 223"/>
                <a:gd name="T54" fmla="*/ 70 w 212"/>
                <a:gd name="T55" fmla="*/ 81 h 223"/>
                <a:gd name="T56" fmla="*/ 212 w 212"/>
                <a:gd name="T57" fmla="*/ 2 h 223"/>
                <a:gd name="T58" fmla="*/ 212 w 212"/>
                <a:gd name="T5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2" h="223">
                  <a:moveTo>
                    <a:pt x="1" y="127"/>
                  </a:moveTo>
                  <a:cubicBezTo>
                    <a:pt x="1" y="128"/>
                    <a:pt x="0" y="128"/>
                    <a:pt x="0" y="129"/>
                  </a:cubicBezTo>
                  <a:cubicBezTo>
                    <a:pt x="2" y="130"/>
                    <a:pt x="2" y="130"/>
                    <a:pt x="2" y="130"/>
                  </a:cubicBezTo>
                  <a:cubicBezTo>
                    <a:pt x="4" y="131"/>
                    <a:pt x="4" y="131"/>
                    <a:pt x="4" y="131"/>
                  </a:cubicBezTo>
                  <a:cubicBezTo>
                    <a:pt x="30" y="142"/>
                    <a:pt x="30" y="142"/>
                    <a:pt x="30" y="142"/>
                  </a:cubicBezTo>
                  <a:cubicBezTo>
                    <a:pt x="32" y="143"/>
                    <a:pt x="32" y="143"/>
                    <a:pt x="32" y="143"/>
                  </a:cubicBezTo>
                  <a:cubicBezTo>
                    <a:pt x="69" y="159"/>
                    <a:pt x="69" y="159"/>
                    <a:pt x="69" y="159"/>
                  </a:cubicBezTo>
                  <a:cubicBezTo>
                    <a:pt x="70" y="160"/>
                    <a:pt x="70" y="160"/>
                    <a:pt x="70" y="160"/>
                  </a:cubicBezTo>
                  <a:cubicBezTo>
                    <a:pt x="212" y="223"/>
                    <a:pt x="212" y="223"/>
                    <a:pt x="212" y="223"/>
                  </a:cubicBezTo>
                  <a:cubicBezTo>
                    <a:pt x="212" y="221"/>
                    <a:pt x="212" y="221"/>
                    <a:pt x="212" y="221"/>
                  </a:cubicBezTo>
                  <a:cubicBezTo>
                    <a:pt x="70" y="158"/>
                    <a:pt x="70" y="158"/>
                    <a:pt x="70" y="158"/>
                  </a:cubicBezTo>
                  <a:cubicBezTo>
                    <a:pt x="69" y="157"/>
                    <a:pt x="69" y="157"/>
                    <a:pt x="69" y="157"/>
                  </a:cubicBezTo>
                  <a:cubicBezTo>
                    <a:pt x="31" y="141"/>
                    <a:pt x="31" y="141"/>
                    <a:pt x="31" y="141"/>
                  </a:cubicBezTo>
                  <a:cubicBezTo>
                    <a:pt x="29" y="140"/>
                    <a:pt x="29" y="140"/>
                    <a:pt x="29" y="140"/>
                  </a:cubicBezTo>
                  <a:cubicBezTo>
                    <a:pt x="4" y="129"/>
                    <a:pt x="4" y="129"/>
                    <a:pt x="4" y="129"/>
                  </a:cubicBezTo>
                  <a:cubicBezTo>
                    <a:pt x="2" y="128"/>
                    <a:pt x="2" y="128"/>
                    <a:pt x="2" y="128"/>
                  </a:cubicBezTo>
                  <a:cubicBezTo>
                    <a:pt x="1" y="127"/>
                    <a:pt x="1" y="127"/>
                    <a:pt x="1" y="127"/>
                  </a:cubicBezTo>
                  <a:moveTo>
                    <a:pt x="212" y="0"/>
                  </a:moveTo>
                  <a:cubicBezTo>
                    <a:pt x="70" y="79"/>
                    <a:pt x="70" y="79"/>
                    <a:pt x="70" y="79"/>
                  </a:cubicBezTo>
                  <a:cubicBezTo>
                    <a:pt x="69" y="80"/>
                    <a:pt x="69" y="80"/>
                    <a:pt x="69" y="80"/>
                  </a:cubicBezTo>
                  <a:cubicBezTo>
                    <a:pt x="21" y="106"/>
                    <a:pt x="21" y="106"/>
                    <a:pt x="21" y="106"/>
                  </a:cubicBezTo>
                  <a:cubicBezTo>
                    <a:pt x="20" y="107"/>
                    <a:pt x="20" y="107"/>
                    <a:pt x="20" y="107"/>
                  </a:cubicBezTo>
                  <a:cubicBezTo>
                    <a:pt x="3" y="116"/>
                    <a:pt x="3" y="116"/>
                    <a:pt x="3" y="116"/>
                  </a:cubicBezTo>
                  <a:cubicBezTo>
                    <a:pt x="3" y="117"/>
                    <a:pt x="3" y="118"/>
                    <a:pt x="3" y="118"/>
                  </a:cubicBezTo>
                  <a:cubicBezTo>
                    <a:pt x="20" y="109"/>
                    <a:pt x="20" y="109"/>
                    <a:pt x="20" y="109"/>
                  </a:cubicBezTo>
                  <a:cubicBezTo>
                    <a:pt x="22" y="108"/>
                    <a:pt x="22" y="108"/>
                    <a:pt x="22" y="108"/>
                  </a:cubicBezTo>
                  <a:cubicBezTo>
                    <a:pt x="69" y="82"/>
                    <a:pt x="69" y="82"/>
                    <a:pt x="69" y="82"/>
                  </a:cubicBezTo>
                  <a:cubicBezTo>
                    <a:pt x="70" y="81"/>
                    <a:pt x="70" y="81"/>
                    <a:pt x="70" y="81"/>
                  </a:cubicBezTo>
                  <a:cubicBezTo>
                    <a:pt x="212" y="2"/>
                    <a:pt x="212" y="2"/>
                    <a:pt x="212" y="2"/>
                  </a:cubicBezTo>
                  <a:cubicBezTo>
                    <a:pt x="212" y="0"/>
                    <a:pt x="212" y="0"/>
                    <a:pt x="2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7" name="Freeform 87"/>
            <p:cNvSpPr/>
            <p:nvPr/>
          </p:nvSpPr>
          <p:spPr bwMode="auto">
            <a:xfrm>
              <a:off x="7981948" y="3340637"/>
              <a:ext cx="109134" cy="97585"/>
            </a:xfrm>
            <a:custGeom>
              <a:avLst/>
              <a:gdLst>
                <a:gd name="T0" fmla="*/ 13 w 26"/>
                <a:gd name="T1" fmla="*/ 0 h 25"/>
                <a:gd name="T2" fmla="*/ 9 w 26"/>
                <a:gd name="T3" fmla="*/ 0 h 25"/>
                <a:gd name="T4" fmla="*/ 6 w 26"/>
                <a:gd name="T5" fmla="*/ 2 h 25"/>
                <a:gd name="T6" fmla="*/ 0 w 26"/>
                <a:gd name="T7" fmla="*/ 12 h 25"/>
                <a:gd name="T8" fmla="*/ 4 w 26"/>
                <a:gd name="T9" fmla="*/ 21 h 25"/>
                <a:gd name="T10" fmla="*/ 5 w 26"/>
                <a:gd name="T11" fmla="*/ 23 h 25"/>
                <a:gd name="T12" fmla="*/ 7 w 26"/>
                <a:gd name="T13" fmla="*/ 24 h 25"/>
                <a:gd name="T14" fmla="*/ 9 w 26"/>
                <a:gd name="T15" fmla="*/ 24 h 25"/>
                <a:gd name="T16" fmla="*/ 10 w 26"/>
                <a:gd name="T17" fmla="*/ 25 h 25"/>
                <a:gd name="T18" fmla="*/ 12 w 26"/>
                <a:gd name="T19" fmla="*/ 25 h 25"/>
                <a:gd name="T20" fmla="*/ 13 w 26"/>
                <a:gd name="T21" fmla="*/ 25 h 25"/>
                <a:gd name="T22" fmla="*/ 13 w 26"/>
                <a:gd name="T23" fmla="*/ 25 h 25"/>
                <a:gd name="T24" fmla="*/ 16 w 26"/>
                <a:gd name="T25" fmla="*/ 25 h 25"/>
                <a:gd name="T26" fmla="*/ 18 w 26"/>
                <a:gd name="T27" fmla="*/ 24 h 25"/>
                <a:gd name="T28" fmla="*/ 19 w 26"/>
                <a:gd name="T29" fmla="*/ 23 h 25"/>
                <a:gd name="T30" fmla="*/ 21 w 26"/>
                <a:gd name="T31" fmla="*/ 22 h 25"/>
                <a:gd name="T32" fmla="*/ 26 w 26"/>
                <a:gd name="T33" fmla="*/ 12 h 25"/>
                <a:gd name="T34" fmla="*/ 26 w 26"/>
                <a:gd name="T35" fmla="*/ 12 h 25"/>
                <a:gd name="T36" fmla="*/ 25 w 26"/>
                <a:gd name="T37" fmla="*/ 10 h 25"/>
                <a:gd name="T38" fmla="*/ 25 w 26"/>
                <a:gd name="T39" fmla="*/ 8 h 25"/>
                <a:gd name="T40" fmla="*/ 22 w 26"/>
                <a:gd name="T41" fmla="*/ 3 h 25"/>
                <a:gd name="T42" fmla="*/ 19 w 26"/>
                <a:gd name="T43" fmla="*/ 1 h 25"/>
                <a:gd name="T44" fmla="*/ 18 w 26"/>
                <a:gd name="T45" fmla="*/ 1 h 25"/>
                <a:gd name="T46" fmla="*/ 13 w 26"/>
                <a:gd name="T4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5">
                  <a:moveTo>
                    <a:pt x="13" y="0"/>
                  </a:moveTo>
                  <a:cubicBezTo>
                    <a:pt x="11" y="0"/>
                    <a:pt x="10" y="0"/>
                    <a:pt x="9" y="0"/>
                  </a:cubicBezTo>
                  <a:cubicBezTo>
                    <a:pt x="8" y="1"/>
                    <a:pt x="7" y="1"/>
                    <a:pt x="6" y="2"/>
                  </a:cubicBezTo>
                  <a:cubicBezTo>
                    <a:pt x="2" y="4"/>
                    <a:pt x="0" y="8"/>
                    <a:pt x="0" y="12"/>
                  </a:cubicBezTo>
                  <a:cubicBezTo>
                    <a:pt x="0" y="16"/>
                    <a:pt x="2" y="19"/>
                    <a:pt x="4" y="21"/>
                  </a:cubicBezTo>
                  <a:cubicBezTo>
                    <a:pt x="4" y="22"/>
                    <a:pt x="5" y="22"/>
                    <a:pt x="5" y="23"/>
                  </a:cubicBezTo>
                  <a:cubicBezTo>
                    <a:pt x="6" y="23"/>
                    <a:pt x="7" y="23"/>
                    <a:pt x="7" y="24"/>
                  </a:cubicBezTo>
                  <a:cubicBezTo>
                    <a:pt x="8" y="24"/>
                    <a:pt x="8" y="24"/>
                    <a:pt x="9" y="24"/>
                  </a:cubicBezTo>
                  <a:cubicBezTo>
                    <a:pt x="9" y="25"/>
                    <a:pt x="10" y="25"/>
                    <a:pt x="10" y="25"/>
                  </a:cubicBezTo>
                  <a:cubicBezTo>
                    <a:pt x="11" y="25"/>
                    <a:pt x="11" y="25"/>
                    <a:pt x="12" y="25"/>
                  </a:cubicBezTo>
                  <a:cubicBezTo>
                    <a:pt x="12" y="25"/>
                    <a:pt x="13" y="25"/>
                    <a:pt x="13" y="25"/>
                  </a:cubicBezTo>
                  <a:cubicBezTo>
                    <a:pt x="13" y="25"/>
                    <a:pt x="13" y="25"/>
                    <a:pt x="13" y="25"/>
                  </a:cubicBezTo>
                  <a:cubicBezTo>
                    <a:pt x="14" y="25"/>
                    <a:pt x="15" y="25"/>
                    <a:pt x="16" y="25"/>
                  </a:cubicBezTo>
                  <a:cubicBezTo>
                    <a:pt x="17" y="25"/>
                    <a:pt x="18" y="24"/>
                    <a:pt x="18" y="24"/>
                  </a:cubicBezTo>
                  <a:cubicBezTo>
                    <a:pt x="19" y="24"/>
                    <a:pt x="19" y="24"/>
                    <a:pt x="19" y="23"/>
                  </a:cubicBezTo>
                  <a:cubicBezTo>
                    <a:pt x="20" y="23"/>
                    <a:pt x="20" y="23"/>
                    <a:pt x="21" y="22"/>
                  </a:cubicBezTo>
                  <a:cubicBezTo>
                    <a:pt x="24" y="20"/>
                    <a:pt x="26" y="16"/>
                    <a:pt x="26" y="12"/>
                  </a:cubicBezTo>
                  <a:cubicBezTo>
                    <a:pt x="26" y="12"/>
                    <a:pt x="26" y="12"/>
                    <a:pt x="26" y="12"/>
                  </a:cubicBezTo>
                  <a:cubicBezTo>
                    <a:pt x="25" y="11"/>
                    <a:pt x="25" y="10"/>
                    <a:pt x="25" y="10"/>
                  </a:cubicBezTo>
                  <a:cubicBezTo>
                    <a:pt x="25" y="9"/>
                    <a:pt x="25" y="8"/>
                    <a:pt x="25" y="8"/>
                  </a:cubicBezTo>
                  <a:cubicBezTo>
                    <a:pt x="24" y="6"/>
                    <a:pt x="23" y="5"/>
                    <a:pt x="22" y="3"/>
                  </a:cubicBezTo>
                  <a:cubicBezTo>
                    <a:pt x="21" y="3"/>
                    <a:pt x="20" y="2"/>
                    <a:pt x="19" y="1"/>
                  </a:cubicBezTo>
                  <a:cubicBezTo>
                    <a:pt x="19" y="1"/>
                    <a:pt x="18" y="1"/>
                    <a:pt x="18" y="1"/>
                  </a:cubicBezTo>
                  <a:cubicBezTo>
                    <a:pt x="16" y="0"/>
                    <a:pt x="15"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8" name="Freeform 122"/>
            <p:cNvSpPr/>
            <p:nvPr/>
          </p:nvSpPr>
          <p:spPr bwMode="auto">
            <a:xfrm>
              <a:off x="7303889" y="3101551"/>
              <a:ext cx="42937" cy="35782"/>
            </a:xfrm>
            <a:custGeom>
              <a:avLst/>
              <a:gdLst>
                <a:gd name="T0" fmla="*/ 5 w 10"/>
                <a:gd name="T1" fmla="*/ 0 h 9"/>
                <a:gd name="T2" fmla="*/ 0 w 10"/>
                <a:gd name="T3" fmla="*/ 5 h 9"/>
                <a:gd name="T4" fmla="*/ 4 w 10"/>
                <a:gd name="T5" fmla="*/ 9 h 9"/>
                <a:gd name="T6" fmla="*/ 5 w 10"/>
                <a:gd name="T7" fmla="*/ 9 h 9"/>
                <a:gd name="T8" fmla="*/ 6 w 10"/>
                <a:gd name="T9" fmla="*/ 9 h 9"/>
                <a:gd name="T10" fmla="*/ 10 w 10"/>
                <a:gd name="T11" fmla="*/ 5 h 9"/>
                <a:gd name="T12" fmla="*/ 10 w 10"/>
                <a:gd name="T13" fmla="*/ 4 h 9"/>
                <a:gd name="T14" fmla="*/ 9 w 10"/>
                <a:gd name="T15" fmla="*/ 2 h 9"/>
                <a:gd name="T16" fmla="*/ 5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0"/>
                  </a:moveTo>
                  <a:cubicBezTo>
                    <a:pt x="3" y="0"/>
                    <a:pt x="0" y="2"/>
                    <a:pt x="0" y="5"/>
                  </a:cubicBezTo>
                  <a:cubicBezTo>
                    <a:pt x="0" y="7"/>
                    <a:pt x="2" y="9"/>
                    <a:pt x="4" y="9"/>
                  </a:cubicBezTo>
                  <a:cubicBezTo>
                    <a:pt x="4" y="9"/>
                    <a:pt x="5" y="9"/>
                    <a:pt x="5" y="9"/>
                  </a:cubicBezTo>
                  <a:cubicBezTo>
                    <a:pt x="5" y="9"/>
                    <a:pt x="6" y="9"/>
                    <a:pt x="6" y="9"/>
                  </a:cubicBezTo>
                  <a:cubicBezTo>
                    <a:pt x="8" y="9"/>
                    <a:pt x="10" y="7"/>
                    <a:pt x="10" y="5"/>
                  </a:cubicBezTo>
                  <a:cubicBezTo>
                    <a:pt x="10" y="4"/>
                    <a:pt x="10" y="4"/>
                    <a:pt x="10" y="4"/>
                  </a:cubicBezTo>
                  <a:cubicBezTo>
                    <a:pt x="10" y="4"/>
                    <a:pt x="10" y="3"/>
                    <a:pt x="9" y="2"/>
                  </a:cubicBezTo>
                  <a:cubicBezTo>
                    <a:pt x="9" y="1"/>
                    <a:pt x="7" y="0"/>
                    <a:pt x="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61" name="矩形 60"/>
          <p:cNvSpPr/>
          <p:nvPr/>
        </p:nvSpPr>
        <p:spPr>
          <a:xfrm>
            <a:off x="5989320" y="2909570"/>
            <a:ext cx="2366645" cy="583565"/>
          </a:xfrm>
          <a:prstGeom prst="rect">
            <a:avLst/>
          </a:prstGeom>
          <a:solidFill>
            <a:srgbClr val="3ABFC4"/>
          </a:solidFill>
        </p:spPr>
        <p:txBody>
          <a:bodyPr wrap="square">
            <a:spAutoFit/>
          </a:bodyPr>
          <a:lstStyle/>
          <a:p>
            <a:pPr algn="ctr"/>
            <a:r>
              <a:rPr kumimoji="1" lang="zh-CN" altLang="en-US" sz="3200" dirty="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建议</a:t>
            </a:r>
            <a:endParaRPr kumimoji="1" lang="zh-CN" altLang="en-US" sz="3200" dirty="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 name="文本框 1"/>
          <p:cNvSpPr txBox="1"/>
          <p:nvPr/>
        </p:nvSpPr>
        <p:spPr>
          <a:xfrm>
            <a:off x="3556000" y="3302635"/>
            <a:ext cx="5080000" cy="252730"/>
          </a:xfrm>
          <a:prstGeom prst="rect">
            <a:avLst/>
          </a:prstGeom>
          <a:noFill/>
          <a:ln w="9525">
            <a:noFill/>
          </a:ln>
        </p:spPr>
        <p:txBody>
          <a:bodyPr>
            <a:spAutoFit/>
          </a:bodyPr>
          <a:p>
            <a:pPr indent="0"/>
            <a:r>
              <a:rPr lang="zh-CN" altLang="en-US" sz="1050" b="0">
                <a:latin typeface="等线" charset="0"/>
                <a:cs typeface="等线" charset="0"/>
              </a:rPr>
              <a:t>社区建立起来</a:t>
            </a:r>
            <a:r>
              <a:rPr lang="en-US" altLang="zh-CN" sz="1050" b="0">
                <a:latin typeface="等线" charset="0"/>
                <a:cs typeface="等线" charset="0"/>
              </a:rPr>
              <a:t>—</a:t>
            </a:r>
            <a:r>
              <a:rPr lang="zh-CN" altLang="en-US" sz="1050" b="0">
                <a:latin typeface="等线" charset="0"/>
                <a:cs typeface="等线" charset="0"/>
              </a:rPr>
              <a:t>群众基础</a:t>
            </a:r>
            <a:endParaRPr lang="zh-CN" altLang="en-US"/>
          </a:p>
        </p:txBody>
      </p:sp>
      <p:sp>
        <p:nvSpPr>
          <p:cNvPr id="3" name="文本框 2"/>
          <p:cNvSpPr txBox="1"/>
          <p:nvPr/>
        </p:nvSpPr>
        <p:spPr>
          <a:xfrm>
            <a:off x="3556000" y="3302635"/>
            <a:ext cx="5080000" cy="252730"/>
          </a:xfrm>
          <a:prstGeom prst="rect">
            <a:avLst/>
          </a:prstGeom>
          <a:noFill/>
          <a:ln w="9525">
            <a:noFill/>
          </a:ln>
        </p:spPr>
        <p:txBody>
          <a:bodyPr>
            <a:spAutoFit/>
          </a:bodyPr>
          <a:p>
            <a:pPr marL="0" indent="0" algn="l"/>
            <a:r>
              <a:rPr lang="zh-CN" altLang="en-US" sz="1050" b="0">
                <a:latin typeface="等线" charset="0"/>
                <a:cs typeface="等线" charset="0"/>
              </a:rPr>
              <a:t>社区建立起来</a:t>
            </a:r>
            <a:r>
              <a:rPr lang="en-US" altLang="zh-CN" sz="1050" b="0">
                <a:latin typeface="等线" charset="0"/>
                <a:cs typeface="等线" charset="0"/>
              </a:rPr>
              <a:t>—</a:t>
            </a:r>
            <a:r>
              <a:rPr lang="zh-CN" altLang="en-US" sz="1050" b="0">
                <a:latin typeface="等线" charset="0"/>
                <a:cs typeface="等线" charset="0"/>
              </a:rPr>
              <a:t>群众基础</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53" presetClass="entr" presetSubtype="16" fill="hold" grpId="0" nodeType="withEffect">
                                  <p:stCondLst>
                                    <p:cond delay="750"/>
                                  </p:stCondLst>
                                  <p:childTnLst>
                                    <p:set>
                                      <p:cBhvr>
                                        <p:cTn id="12" dur="1" fill="hold">
                                          <p:stCondLst>
                                            <p:cond delay="0"/>
                                          </p:stCondLst>
                                        </p:cTn>
                                        <p:tgtEl>
                                          <p:spTgt spid="250"/>
                                        </p:tgtEl>
                                        <p:attrNameLst>
                                          <p:attrName>style.visibility</p:attrName>
                                        </p:attrNameLst>
                                      </p:cBhvr>
                                      <p:to>
                                        <p:strVal val="visible"/>
                                      </p:to>
                                    </p:set>
                                    <p:anim calcmode="lin" valueType="num">
                                      <p:cBhvr>
                                        <p:cTn id="13" dur="750" fill="hold"/>
                                        <p:tgtEl>
                                          <p:spTgt spid="250"/>
                                        </p:tgtEl>
                                        <p:attrNameLst>
                                          <p:attrName>ppt_w</p:attrName>
                                        </p:attrNameLst>
                                      </p:cBhvr>
                                      <p:tavLst>
                                        <p:tav tm="0">
                                          <p:val>
                                            <p:fltVal val="0"/>
                                          </p:val>
                                        </p:tav>
                                        <p:tav tm="100000">
                                          <p:val>
                                            <p:strVal val="#ppt_w"/>
                                          </p:val>
                                        </p:tav>
                                      </p:tavLst>
                                    </p:anim>
                                    <p:anim calcmode="lin" valueType="num">
                                      <p:cBhvr>
                                        <p:cTn id="14" dur="750" fill="hold"/>
                                        <p:tgtEl>
                                          <p:spTgt spid="250"/>
                                        </p:tgtEl>
                                        <p:attrNameLst>
                                          <p:attrName>ppt_h</p:attrName>
                                        </p:attrNameLst>
                                      </p:cBhvr>
                                      <p:tavLst>
                                        <p:tav tm="0">
                                          <p:val>
                                            <p:fltVal val="0"/>
                                          </p:val>
                                        </p:tav>
                                        <p:tav tm="100000">
                                          <p:val>
                                            <p:strVal val="#ppt_h"/>
                                          </p:val>
                                        </p:tav>
                                      </p:tavLst>
                                    </p:anim>
                                    <p:animEffect transition="in" filter="fade">
                                      <p:cBhvr>
                                        <p:cTn id="15" dur="750"/>
                                        <p:tgtEl>
                                          <p:spTgt spid="250"/>
                                        </p:tgtEl>
                                      </p:cBhvr>
                                    </p:animEffect>
                                  </p:childTnLst>
                                </p:cTn>
                              </p:par>
                              <p:par>
                                <p:cTn id="16" presetID="53" presetClass="entr" presetSubtype="16" fill="hold" grpId="0" nodeType="withEffect">
                                  <p:stCondLst>
                                    <p:cond delay="750"/>
                                  </p:stCondLst>
                                  <p:childTnLst>
                                    <p:set>
                                      <p:cBhvr>
                                        <p:cTn id="17" dur="1" fill="hold">
                                          <p:stCondLst>
                                            <p:cond delay="0"/>
                                          </p:stCondLst>
                                        </p:cTn>
                                        <p:tgtEl>
                                          <p:spTgt spid="264"/>
                                        </p:tgtEl>
                                        <p:attrNameLst>
                                          <p:attrName>style.visibility</p:attrName>
                                        </p:attrNameLst>
                                      </p:cBhvr>
                                      <p:to>
                                        <p:strVal val="visible"/>
                                      </p:to>
                                    </p:set>
                                    <p:anim calcmode="lin" valueType="num">
                                      <p:cBhvr>
                                        <p:cTn id="18" dur="750" fill="hold"/>
                                        <p:tgtEl>
                                          <p:spTgt spid="264"/>
                                        </p:tgtEl>
                                        <p:attrNameLst>
                                          <p:attrName>ppt_w</p:attrName>
                                        </p:attrNameLst>
                                      </p:cBhvr>
                                      <p:tavLst>
                                        <p:tav tm="0">
                                          <p:val>
                                            <p:fltVal val="0"/>
                                          </p:val>
                                        </p:tav>
                                        <p:tav tm="100000">
                                          <p:val>
                                            <p:strVal val="#ppt_w"/>
                                          </p:val>
                                        </p:tav>
                                      </p:tavLst>
                                    </p:anim>
                                    <p:anim calcmode="lin" valueType="num">
                                      <p:cBhvr>
                                        <p:cTn id="19" dur="750" fill="hold"/>
                                        <p:tgtEl>
                                          <p:spTgt spid="264"/>
                                        </p:tgtEl>
                                        <p:attrNameLst>
                                          <p:attrName>ppt_h</p:attrName>
                                        </p:attrNameLst>
                                      </p:cBhvr>
                                      <p:tavLst>
                                        <p:tav tm="0">
                                          <p:val>
                                            <p:fltVal val="0"/>
                                          </p:val>
                                        </p:tav>
                                        <p:tav tm="100000">
                                          <p:val>
                                            <p:strVal val="#ppt_h"/>
                                          </p:val>
                                        </p:tav>
                                      </p:tavLst>
                                    </p:anim>
                                    <p:animEffect transition="in" filter="fade">
                                      <p:cBhvr>
                                        <p:cTn id="20" dur="750"/>
                                        <p:tgtEl>
                                          <p:spTgt spid="264"/>
                                        </p:tgtEl>
                                      </p:cBhvr>
                                    </p:animEffect>
                                  </p:childTnLst>
                                </p:cTn>
                              </p:par>
                              <p:par>
                                <p:cTn id="21" presetID="53" presetClass="entr" presetSubtype="16" fill="hold" grpId="0" nodeType="withEffect">
                                  <p:stCondLst>
                                    <p:cond delay="750"/>
                                  </p:stCondLst>
                                  <p:childTnLst>
                                    <p:set>
                                      <p:cBhvr>
                                        <p:cTn id="22" dur="1" fill="hold">
                                          <p:stCondLst>
                                            <p:cond delay="0"/>
                                          </p:stCondLst>
                                        </p:cTn>
                                        <p:tgtEl>
                                          <p:spTgt spid="266"/>
                                        </p:tgtEl>
                                        <p:attrNameLst>
                                          <p:attrName>style.visibility</p:attrName>
                                        </p:attrNameLst>
                                      </p:cBhvr>
                                      <p:to>
                                        <p:strVal val="visible"/>
                                      </p:to>
                                    </p:set>
                                    <p:anim calcmode="lin" valueType="num">
                                      <p:cBhvr>
                                        <p:cTn id="23" dur="750" fill="hold"/>
                                        <p:tgtEl>
                                          <p:spTgt spid="266"/>
                                        </p:tgtEl>
                                        <p:attrNameLst>
                                          <p:attrName>ppt_w</p:attrName>
                                        </p:attrNameLst>
                                      </p:cBhvr>
                                      <p:tavLst>
                                        <p:tav tm="0">
                                          <p:val>
                                            <p:fltVal val="0"/>
                                          </p:val>
                                        </p:tav>
                                        <p:tav tm="100000">
                                          <p:val>
                                            <p:strVal val="#ppt_w"/>
                                          </p:val>
                                        </p:tav>
                                      </p:tavLst>
                                    </p:anim>
                                    <p:anim calcmode="lin" valueType="num">
                                      <p:cBhvr>
                                        <p:cTn id="24" dur="750" fill="hold"/>
                                        <p:tgtEl>
                                          <p:spTgt spid="266"/>
                                        </p:tgtEl>
                                        <p:attrNameLst>
                                          <p:attrName>ppt_h</p:attrName>
                                        </p:attrNameLst>
                                      </p:cBhvr>
                                      <p:tavLst>
                                        <p:tav tm="0">
                                          <p:val>
                                            <p:fltVal val="0"/>
                                          </p:val>
                                        </p:tav>
                                        <p:tav tm="100000">
                                          <p:val>
                                            <p:strVal val="#ppt_h"/>
                                          </p:val>
                                        </p:tav>
                                      </p:tavLst>
                                    </p:anim>
                                    <p:animEffect transition="in" filter="fade">
                                      <p:cBhvr>
                                        <p:cTn id="25" dur="750"/>
                                        <p:tgtEl>
                                          <p:spTgt spid="266"/>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267"/>
                                        </p:tgtEl>
                                        <p:attrNameLst>
                                          <p:attrName>style.visibility</p:attrName>
                                        </p:attrNameLst>
                                      </p:cBhvr>
                                      <p:to>
                                        <p:strVal val="visible"/>
                                      </p:to>
                                    </p:set>
                                    <p:anim calcmode="lin" valueType="num">
                                      <p:cBhvr>
                                        <p:cTn id="28" dur="750" fill="hold"/>
                                        <p:tgtEl>
                                          <p:spTgt spid="267"/>
                                        </p:tgtEl>
                                        <p:attrNameLst>
                                          <p:attrName>ppt_w</p:attrName>
                                        </p:attrNameLst>
                                      </p:cBhvr>
                                      <p:tavLst>
                                        <p:tav tm="0">
                                          <p:val>
                                            <p:fltVal val="0"/>
                                          </p:val>
                                        </p:tav>
                                        <p:tav tm="100000">
                                          <p:val>
                                            <p:strVal val="#ppt_w"/>
                                          </p:val>
                                        </p:tav>
                                      </p:tavLst>
                                    </p:anim>
                                    <p:anim calcmode="lin" valueType="num">
                                      <p:cBhvr>
                                        <p:cTn id="29" dur="750" fill="hold"/>
                                        <p:tgtEl>
                                          <p:spTgt spid="267"/>
                                        </p:tgtEl>
                                        <p:attrNameLst>
                                          <p:attrName>ppt_h</p:attrName>
                                        </p:attrNameLst>
                                      </p:cBhvr>
                                      <p:tavLst>
                                        <p:tav tm="0">
                                          <p:val>
                                            <p:fltVal val="0"/>
                                          </p:val>
                                        </p:tav>
                                        <p:tav tm="100000">
                                          <p:val>
                                            <p:strVal val="#ppt_h"/>
                                          </p:val>
                                        </p:tav>
                                      </p:tavLst>
                                    </p:anim>
                                    <p:animEffect transition="in" filter="fade">
                                      <p:cBhvr>
                                        <p:cTn id="30" dur="750"/>
                                        <p:tgtEl>
                                          <p:spTgt spid="267"/>
                                        </p:tgtEl>
                                      </p:cBhvr>
                                    </p:animEffect>
                                  </p:childTnLst>
                                </p:cTn>
                              </p:par>
                              <p:par>
                                <p:cTn id="31" presetID="10" presetClass="entr" presetSubtype="0"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fade">
                                      <p:cBhvr>
                                        <p:cTn id="33" dur="500"/>
                                        <p:tgtEl>
                                          <p:spTgt spid="75"/>
                                        </p:tgtEl>
                                      </p:cBhvr>
                                    </p:animEffect>
                                  </p:childTnLst>
                                </p:cTn>
                              </p:par>
                              <p:par>
                                <p:cTn id="34" presetID="42" presetClass="path" presetSubtype="0" decel="30000" fill="hold" nodeType="withEffect">
                                  <p:stCondLst>
                                    <p:cond delay="0"/>
                                  </p:stCondLst>
                                  <p:childTnLst>
                                    <p:animMotion origin="layout" path="M 0 -0.03982 L 0 0.14815 " pathEditMode="relative" rAng="0" ptsTypes="AA">
                                      <p:cBhvr>
                                        <p:cTn id="35" dur="750" spd="-100000" fill="hold"/>
                                        <p:tgtEl>
                                          <p:spTgt spid="75"/>
                                        </p:tgtEl>
                                        <p:attrNameLst>
                                          <p:attrName>ppt_x</p:attrName>
                                          <p:attrName>ppt_y</p:attrName>
                                        </p:attrNameLst>
                                      </p:cBhvr>
                                      <p:rCtr x="0" y="9398"/>
                                    </p:animMotion>
                                  </p:childTnLst>
                                </p:cTn>
                              </p:par>
                              <p:par>
                                <p:cTn id="36" presetID="42" presetClass="path" presetSubtype="0" accel="30000" decel="30000" fill="hold" nodeType="withEffect">
                                  <p:stCondLst>
                                    <p:cond delay="750"/>
                                  </p:stCondLst>
                                  <p:childTnLst>
                                    <p:animMotion origin="layout" path="M 0 -0.03982 L 0 2.22222E-6 " pathEditMode="relative" rAng="0" ptsTypes="AA">
                                      <p:cBhvr>
                                        <p:cTn id="37" dur="750" fill="hold"/>
                                        <p:tgtEl>
                                          <p:spTgt spid="75"/>
                                        </p:tgtEl>
                                        <p:attrNameLst>
                                          <p:attrName>ppt_x</p:attrName>
                                          <p:attrName>ppt_y</p:attrName>
                                        </p:attrNameLst>
                                      </p:cBhvr>
                                      <p:rCtr x="0" y="19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bldLvl="0" animBg="1"/>
      <p:bldP spid="264" grpId="0" bldLvl="0" animBg="1"/>
      <p:bldP spid="266" grpId="0" bldLvl="0" animBg="1"/>
      <p:bldP spid="267" grpId="0" bldLvl="0" animBg="1"/>
      <p:bldP spid="51" grpId="0"/>
      <p:bldP spid="61"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199861" y="716170"/>
            <a:ext cx="17576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社区建设</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7" name="直接连接符 2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内容占位符 6"/>
          <p:cNvPicPr>
            <a:picLocks noGrp="1" noChangeAspect="1"/>
          </p:cNvPicPr>
          <p:nvPr/>
        </p:nvPicPr>
        <p:blipFill>
          <a:blip r:embed="rId1">
            <a:extLst>
              <a:ext uri="{28A0092B-C50C-407E-A947-70E740481C1C}">
                <a14:useLocalDpi xmlns:a14="http://schemas.microsoft.com/office/drawing/2010/main" val="0"/>
              </a:ext>
            </a:extLst>
          </a:blip>
          <a:stretch>
            <a:fillRect/>
          </a:stretch>
        </p:blipFill>
        <p:spPr>
          <a:xfrm>
            <a:off x="6506845" y="2077085"/>
            <a:ext cx="4514850" cy="3848100"/>
          </a:xfrm>
          <a:prstGeom prst="rect">
            <a:avLst/>
          </a:prstGeom>
        </p:spPr>
      </p:pic>
      <p:sp>
        <p:nvSpPr>
          <p:cNvPr id="8" name="文本框 7"/>
          <p:cNvSpPr txBox="1"/>
          <p:nvPr/>
        </p:nvSpPr>
        <p:spPr>
          <a:xfrm>
            <a:off x="2938145" y="1081405"/>
            <a:ext cx="6315710" cy="583565"/>
          </a:xfrm>
          <a:prstGeom prst="rect">
            <a:avLst/>
          </a:prstGeom>
          <a:noFill/>
        </p:spPr>
        <p:txBody>
          <a:bodyPr wrap="square" rtlCol="0">
            <a:spAutoFit/>
          </a:bodyPr>
          <a:lstStyle/>
          <a:p>
            <a:r>
              <a:rPr lang="zh-CN" altLang="en-US" sz="3200" dirty="0"/>
              <a:t>知名度不高</a:t>
            </a:r>
            <a:endParaRPr lang="zh-CN" altLang="en-US" sz="3200" dirty="0"/>
          </a:p>
        </p:txBody>
      </p:sp>
      <p:sp>
        <p:nvSpPr>
          <p:cNvPr id="9" name="文本框 8"/>
          <p:cNvSpPr txBox="1"/>
          <p:nvPr/>
        </p:nvSpPr>
        <p:spPr>
          <a:xfrm>
            <a:off x="7224395" y="1081405"/>
            <a:ext cx="4169410" cy="583565"/>
          </a:xfrm>
          <a:prstGeom prst="rect">
            <a:avLst/>
          </a:prstGeom>
          <a:noFill/>
        </p:spPr>
        <p:txBody>
          <a:bodyPr wrap="square" rtlCol="0">
            <a:spAutoFit/>
          </a:bodyPr>
          <a:lstStyle/>
          <a:p>
            <a:r>
              <a:rPr lang="zh-CN" altLang="en-US" sz="3200" dirty="0"/>
              <a:t>自媒体兴起</a:t>
            </a:r>
            <a:endParaRPr lang="zh-CN" altLang="en-US" sz="3200" dirty="0"/>
          </a:p>
        </p:txBody>
      </p:sp>
      <p:pic>
        <p:nvPicPr>
          <p:cNvPr id="10" name="图片 9"/>
          <p:cNvPicPr>
            <a:picLocks noChangeAspect="1"/>
          </p:cNvPicPr>
          <p:nvPr/>
        </p:nvPicPr>
        <p:blipFill>
          <a:blip r:embed="rId2">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Lst>
          </a:blip>
          <a:stretch>
            <a:fillRect/>
          </a:stretch>
        </p:blipFill>
        <p:spPr>
          <a:xfrm>
            <a:off x="1492250" y="1851660"/>
            <a:ext cx="3981450" cy="418465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199861" y="716170"/>
            <a:ext cx="17576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社区建设</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7" name="直接连接符 2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内容占位符 6"/>
          <p:cNvPicPr>
            <a:picLocks noGrp="1" noChangeAspect="1"/>
          </p:cNvPicPr>
          <p:nvPr/>
        </p:nvPicPr>
        <p:blipFill>
          <a:blip r:embed="rId1">
            <a:extLst>
              <a:ext uri="{28A0092B-C50C-407E-A947-70E740481C1C}">
                <a14:useLocalDpi xmlns:a14="http://schemas.microsoft.com/office/drawing/2010/main" val="0"/>
              </a:ext>
            </a:extLst>
          </a:blip>
          <a:stretch>
            <a:fillRect/>
          </a:stretch>
        </p:blipFill>
        <p:spPr>
          <a:xfrm>
            <a:off x="6506619" y="2077244"/>
            <a:ext cx="4514850" cy="3848100"/>
          </a:xfrm>
          <a:prstGeom prst="rect">
            <a:avLst/>
          </a:prstGeom>
        </p:spPr>
      </p:pic>
      <p:sp>
        <p:nvSpPr>
          <p:cNvPr id="4" name="文本框 3"/>
          <p:cNvSpPr txBox="1"/>
          <p:nvPr/>
        </p:nvSpPr>
        <p:spPr>
          <a:xfrm>
            <a:off x="2706866" y="1082039"/>
            <a:ext cx="6375748" cy="584775"/>
          </a:xfrm>
          <a:prstGeom prst="rect">
            <a:avLst/>
          </a:prstGeom>
          <a:noFill/>
        </p:spPr>
        <p:txBody>
          <a:bodyPr wrap="square" rtlCol="0">
            <a:spAutoFit/>
          </a:bodyPr>
          <a:lstStyle/>
          <a:p>
            <a:r>
              <a:rPr lang="zh-CN" altLang="en-US" sz="3200" dirty="0"/>
              <a:t>知名度不高</a:t>
            </a:r>
            <a:endParaRPr lang="zh-CN" altLang="en-US" sz="3200" dirty="0"/>
          </a:p>
        </p:txBody>
      </p:sp>
      <p:sp>
        <p:nvSpPr>
          <p:cNvPr id="5" name="文本框 4"/>
          <p:cNvSpPr txBox="1"/>
          <p:nvPr/>
        </p:nvSpPr>
        <p:spPr>
          <a:xfrm>
            <a:off x="7145054" y="1081107"/>
            <a:ext cx="4208746" cy="584775"/>
          </a:xfrm>
          <a:prstGeom prst="rect">
            <a:avLst/>
          </a:prstGeom>
          <a:noFill/>
        </p:spPr>
        <p:txBody>
          <a:bodyPr wrap="square" rtlCol="0">
            <a:spAutoFit/>
          </a:bodyPr>
          <a:lstStyle/>
          <a:p>
            <a:r>
              <a:rPr lang="zh-CN" altLang="en-US" sz="3200" dirty="0"/>
              <a:t>自媒体兴起</a:t>
            </a:r>
            <a:endParaRPr lang="zh-CN" altLang="en-US" sz="3200" dirty="0"/>
          </a:p>
        </p:txBody>
      </p:sp>
      <p:sp>
        <p:nvSpPr>
          <p:cNvPr id="3" name="箭头: 右 2"/>
          <p:cNvSpPr/>
          <p:nvPr/>
        </p:nvSpPr>
        <p:spPr>
          <a:xfrm>
            <a:off x="4960307" y="3594970"/>
            <a:ext cx="1402915" cy="688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857" y="1909001"/>
            <a:ext cx="3981450" cy="418458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199861" y="716170"/>
            <a:ext cx="17576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社区建设</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7" name="直接连接符 2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nvSpPr>
        <p:spPr>
          <a:xfrm>
            <a:off x="3288665" y="594995"/>
            <a:ext cx="7792085" cy="764540"/>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sz="4400" kern="1200">
                <a:solidFill>
                  <a:srgbClr val="B6202C"/>
                </a:solidFill>
                <a:latin typeface="黑体" panose="02010609060101010101" pitchFamily="49" charset="-122"/>
                <a:ea typeface="黑体" panose="02010609060101010101" pitchFamily="49" charset="-122"/>
                <a:cs typeface="+mj-cs"/>
              </a:defRPr>
            </a:lvl1pPr>
          </a:lstStyle>
          <a:p>
            <a:r>
              <a:rPr lang="zh-CN" altLang="en-US" dirty="0"/>
              <a:t>校内学生对基础软件</a:t>
            </a:r>
            <a:r>
              <a:rPr lang="en-US" altLang="zh-CN" dirty="0"/>
              <a:t>/</a:t>
            </a:r>
            <a:r>
              <a:rPr lang="zh-CN" altLang="en-US" dirty="0"/>
              <a:t>硬件学习需求</a:t>
            </a:r>
            <a:endParaRPr lang="zh-CN" altLang="en-US" dirty="0"/>
          </a:p>
        </p:txBody>
      </p:sp>
      <p:pic>
        <p:nvPicPr>
          <p:cNvPr id="5" name="内容占位符 4"/>
          <p:cNvPicPr>
            <a:picLocks noGrp="1" noChangeAspect="1"/>
          </p:cNvPicPr>
          <p:nvPr/>
        </p:nvPicPr>
        <p:blipFill>
          <a:blip r:embed="rId1">
            <a:extLst>
              <a:ext uri="{28A0092B-C50C-407E-A947-70E740481C1C}">
                <a14:useLocalDpi xmlns:a14="http://schemas.microsoft.com/office/drawing/2010/main" val="0"/>
              </a:ext>
            </a:extLst>
          </a:blip>
          <a:stretch>
            <a:fillRect/>
          </a:stretch>
        </p:blipFill>
        <p:spPr>
          <a:xfrm>
            <a:off x="1532351" y="1842719"/>
            <a:ext cx="6421676" cy="4010161"/>
          </a:xfrm>
          <a:prstGeom prst="rect">
            <a:avLst/>
          </a:prstGeom>
        </p:spPr>
      </p:pic>
      <p:sp>
        <p:nvSpPr>
          <p:cNvPr id="6" name="文本框 5"/>
          <p:cNvSpPr txBox="1"/>
          <p:nvPr/>
        </p:nvSpPr>
        <p:spPr>
          <a:xfrm>
            <a:off x="8630433" y="3263024"/>
            <a:ext cx="2292263" cy="584775"/>
          </a:xfrm>
          <a:prstGeom prst="rect">
            <a:avLst/>
          </a:prstGeom>
          <a:noFill/>
        </p:spPr>
        <p:txBody>
          <a:bodyPr wrap="square" rtlCol="0">
            <a:spAutoFit/>
          </a:bodyPr>
          <a:lstStyle/>
          <a:p>
            <a:r>
              <a:rPr lang="zh-CN" altLang="en-US" sz="3200" dirty="0"/>
              <a:t>具体调研</a:t>
            </a:r>
            <a:endParaRPr lang="zh-CN" altLang="en-US" sz="32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199861" y="716170"/>
            <a:ext cx="17576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社区建设</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7" name="直接连接符 2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nvSpPr>
        <p:spPr>
          <a:xfrm>
            <a:off x="3195320" y="2019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B6202C"/>
                </a:solidFill>
                <a:latin typeface="黑体" panose="02010609060101010101" pitchFamily="49" charset="-122"/>
                <a:ea typeface="黑体" panose="02010609060101010101" pitchFamily="49" charset="-122"/>
                <a:cs typeface="+mj-cs"/>
              </a:defRPr>
            </a:lvl1pPr>
          </a:lstStyle>
          <a:p>
            <a:r>
              <a:rPr lang="zh-CN" altLang="en-US" dirty="0"/>
              <a:t>目标</a:t>
            </a:r>
            <a:endParaRPr lang="zh-CN" altLang="en-US" dirty="0"/>
          </a:p>
        </p:txBody>
      </p:sp>
      <p:sp>
        <p:nvSpPr>
          <p:cNvPr id="5" name="椭圆 4"/>
          <p:cNvSpPr/>
          <p:nvPr/>
        </p:nvSpPr>
        <p:spPr>
          <a:xfrm>
            <a:off x="5551904" y="792841"/>
            <a:ext cx="5801895" cy="5801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148058" y="2135015"/>
            <a:ext cx="3778813" cy="3778813"/>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265129" y="1315233"/>
            <a:ext cx="2192055" cy="510392"/>
          </a:xfrm>
          <a:prstGeom prst="rect">
            <a:avLst/>
          </a:prstGeom>
          <a:noFill/>
        </p:spPr>
        <p:txBody>
          <a:bodyPr wrap="square" rtlCol="0">
            <a:spAutoFit/>
          </a:bodyPr>
          <a:lstStyle/>
          <a:p>
            <a:endParaRPr lang="zh-CN" altLang="en-US" dirty="0"/>
          </a:p>
        </p:txBody>
      </p:sp>
      <p:sp>
        <p:nvSpPr>
          <p:cNvPr id="8" name="椭圆 7"/>
          <p:cNvSpPr/>
          <p:nvPr/>
        </p:nvSpPr>
        <p:spPr>
          <a:xfrm>
            <a:off x="1716066" y="2718148"/>
            <a:ext cx="1828800" cy="182880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p:cNvSpPr/>
          <p:nvPr/>
        </p:nvSpPr>
        <p:spPr>
          <a:xfrm>
            <a:off x="4099529" y="3269681"/>
            <a:ext cx="953809" cy="4724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920851" y="3173178"/>
            <a:ext cx="1419229" cy="1200329"/>
          </a:xfrm>
          <a:prstGeom prst="rect">
            <a:avLst/>
          </a:prstGeom>
          <a:noFill/>
        </p:spPr>
        <p:txBody>
          <a:bodyPr wrap="square" rtlCol="0">
            <a:spAutoFit/>
          </a:bodyPr>
          <a:lstStyle/>
          <a:p>
            <a:r>
              <a:rPr lang="zh-CN" altLang="en-US" sz="2400" dirty="0">
                <a:solidFill>
                  <a:schemeClr val="bg1"/>
                </a:solidFill>
              </a:rPr>
              <a:t>原来参与</a:t>
            </a:r>
            <a:r>
              <a:rPr lang="en-US" altLang="zh-CN" sz="2400" dirty="0" err="1">
                <a:solidFill>
                  <a:schemeClr val="bg1"/>
                </a:solidFill>
              </a:rPr>
              <a:t>ICenter</a:t>
            </a:r>
            <a:r>
              <a:rPr lang="zh-CN" altLang="en-US" sz="2400" dirty="0">
                <a:solidFill>
                  <a:schemeClr val="bg1"/>
                </a:solidFill>
              </a:rPr>
              <a:t>的人</a:t>
            </a:r>
            <a:endParaRPr lang="zh-CN" altLang="en-US" sz="2400" dirty="0">
              <a:solidFill>
                <a:schemeClr val="bg1"/>
              </a:solidFill>
            </a:endParaRPr>
          </a:p>
        </p:txBody>
      </p:sp>
      <p:sp>
        <p:nvSpPr>
          <p:cNvPr id="11" name="文本框 10"/>
          <p:cNvSpPr txBox="1"/>
          <p:nvPr/>
        </p:nvSpPr>
        <p:spPr>
          <a:xfrm>
            <a:off x="8161094" y="3479492"/>
            <a:ext cx="2051794" cy="830997"/>
          </a:xfrm>
          <a:prstGeom prst="rect">
            <a:avLst/>
          </a:prstGeom>
          <a:noFill/>
        </p:spPr>
        <p:txBody>
          <a:bodyPr wrap="square" rtlCol="0">
            <a:spAutoFit/>
          </a:bodyPr>
          <a:lstStyle/>
          <a:p>
            <a:r>
              <a:rPr lang="zh-CN" altLang="en-US" sz="2400" dirty="0">
                <a:solidFill>
                  <a:schemeClr val="bg1"/>
                </a:solidFill>
              </a:rPr>
              <a:t>现在参与</a:t>
            </a:r>
            <a:r>
              <a:rPr lang="en-US" altLang="zh-CN" sz="2400" dirty="0">
                <a:solidFill>
                  <a:schemeClr val="bg1"/>
                </a:solidFill>
              </a:rPr>
              <a:t>IC enter</a:t>
            </a:r>
            <a:r>
              <a:rPr lang="zh-CN" altLang="en-US" sz="2400" dirty="0">
                <a:solidFill>
                  <a:schemeClr val="bg1"/>
                </a:solidFill>
              </a:rPr>
              <a:t>的人</a:t>
            </a:r>
            <a:endParaRPr lang="zh-CN" altLang="en-US" sz="2400" dirty="0">
              <a:solidFill>
                <a:schemeClr val="bg1"/>
              </a:solidFill>
            </a:endParaRPr>
          </a:p>
        </p:txBody>
      </p:sp>
      <p:sp>
        <p:nvSpPr>
          <p:cNvPr id="12" name="文本框 11"/>
          <p:cNvSpPr txBox="1"/>
          <p:nvPr/>
        </p:nvSpPr>
        <p:spPr>
          <a:xfrm>
            <a:off x="6944497" y="1228660"/>
            <a:ext cx="2452782" cy="461665"/>
          </a:xfrm>
          <a:prstGeom prst="rect">
            <a:avLst/>
          </a:prstGeom>
          <a:noFill/>
        </p:spPr>
        <p:txBody>
          <a:bodyPr wrap="square" rtlCol="0">
            <a:spAutoFit/>
          </a:bodyPr>
          <a:lstStyle/>
          <a:p>
            <a:r>
              <a:rPr lang="zh-CN" altLang="en-US" sz="2400" dirty="0">
                <a:solidFill>
                  <a:schemeClr val="bg1"/>
                </a:solidFill>
              </a:rPr>
              <a:t>接触</a:t>
            </a:r>
            <a:r>
              <a:rPr lang="en-US" altLang="zh-CN" sz="2400" dirty="0" err="1">
                <a:solidFill>
                  <a:schemeClr val="bg1"/>
                </a:solidFill>
              </a:rPr>
              <a:t>ICenter</a:t>
            </a:r>
            <a:r>
              <a:rPr lang="zh-CN" altLang="en-US" sz="2400" dirty="0">
                <a:solidFill>
                  <a:schemeClr val="bg1"/>
                </a:solidFill>
              </a:rPr>
              <a:t>的人</a:t>
            </a:r>
            <a:endParaRPr lang="zh-CN" altLang="en-US" sz="2400" dirty="0">
              <a:solidFill>
                <a:schemeClr val="bg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199861" y="716170"/>
            <a:ext cx="17576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社区建设</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7" name="直接连接符 2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nvSpPr>
        <p:spPr>
          <a:xfrm>
            <a:off x="3971290" y="368300"/>
            <a:ext cx="6539230" cy="8699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B6202C"/>
                </a:solidFill>
                <a:latin typeface="黑体" panose="02010609060101010101" pitchFamily="49" charset="-122"/>
                <a:ea typeface="黑体" panose="02010609060101010101" pitchFamily="49" charset="-122"/>
                <a:cs typeface="+mj-cs"/>
              </a:defRPr>
            </a:lvl1pPr>
          </a:lstStyle>
          <a:p>
            <a:r>
              <a:rPr lang="zh-CN" altLang="en-US" dirty="0"/>
              <a:t>针对需求的资源配置</a:t>
            </a:r>
            <a:endParaRPr lang="zh-CN" altLang="en-US" dirty="0"/>
          </a:p>
        </p:txBody>
      </p:sp>
      <p:pic>
        <p:nvPicPr>
          <p:cNvPr id="9" name="内容占位符 8"/>
          <p:cNvPicPr>
            <a:picLocks noGrp="1" noChangeAspect="1"/>
          </p:cNvPicPr>
          <p:nvPr/>
        </p:nvPicPr>
        <p:blipFill>
          <a:blip r:embed="rId1">
            <a:extLst>
              <a:ext uri="{28A0092B-C50C-407E-A947-70E740481C1C}">
                <a14:useLocalDpi xmlns:a14="http://schemas.microsoft.com/office/drawing/2010/main" val="0"/>
              </a:ext>
            </a:extLst>
          </a:blip>
          <a:stretch>
            <a:fillRect/>
          </a:stretch>
        </p:blipFill>
        <p:spPr>
          <a:xfrm>
            <a:off x="1167325" y="1644410"/>
            <a:ext cx="4726424" cy="2428857"/>
          </a:xfrm>
          <a:prstGeom prst="rect">
            <a:avLst/>
          </a:prstGeom>
        </p:spPr>
      </p:pic>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2555" y="1644410"/>
            <a:ext cx="4572120" cy="4593552"/>
          </a:xfrm>
          <a:prstGeom prst="rect">
            <a:avLst/>
          </a:prstGeom>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5144" y="4261090"/>
            <a:ext cx="1905000" cy="19050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199861" y="716170"/>
            <a:ext cx="17576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社区建设</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7" name="直接连接符 2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nvSpPr>
        <p:spPr>
          <a:xfrm>
            <a:off x="2023745" y="13093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B6202C"/>
                </a:solidFill>
                <a:latin typeface="黑体" panose="02010609060101010101" pitchFamily="49" charset="-122"/>
                <a:ea typeface="黑体" panose="02010609060101010101" pitchFamily="49" charset="-122"/>
                <a:cs typeface="+mj-cs"/>
              </a:defRPr>
            </a:lvl1pPr>
          </a:lstStyle>
          <a:p>
            <a:r>
              <a:rPr lang="zh-CN" altLang="en-US" dirty="0"/>
              <a:t>输出影响</a:t>
            </a:r>
            <a:endParaRPr lang="zh-CN" altLang="en-US" dirty="0"/>
          </a:p>
        </p:txBody>
      </p:sp>
      <p:sp>
        <p:nvSpPr>
          <p:cNvPr id="4" name="内容占位符 3"/>
          <p:cNvSpPr>
            <a:spLocks noGrp="1"/>
          </p:cNvSpPr>
          <p:nvPr/>
        </p:nvSpPr>
        <p:spPr>
          <a:xfrm>
            <a:off x="2023745" y="276987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rgbClr val="182E60"/>
                </a:solidFill>
                <a:latin typeface="等线" panose="02010600030101010101" charset="-122"/>
                <a:ea typeface="等线" panose="02010600030101010101"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rgbClr val="182E60"/>
                </a:solidFill>
                <a:latin typeface="等线" panose="02010600030101010101" charset="-122"/>
                <a:ea typeface="等线" panose="02010600030101010101" charset="-122"/>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rgbClr val="182E60"/>
                </a:solidFill>
                <a:latin typeface="等线" panose="02010600030101010101" charset="-122"/>
                <a:ea typeface="等线" panose="02010600030101010101"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rgbClr val="182E60"/>
                </a:solidFill>
                <a:latin typeface="等线" panose="02010600030101010101" charset="-122"/>
                <a:ea typeface="等线" panose="02010600030101010101"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rgbClr val="182E60"/>
                </a:solidFill>
                <a:latin typeface="等线" panose="02010600030101010101" charset="-122"/>
                <a:ea typeface="等线" panose="02010600030101010101"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dirty="0"/>
              <a:t>推出宣传文章，视频</a:t>
            </a:r>
            <a:endParaRPr lang="en-US" altLang="zh-CN" dirty="0"/>
          </a:p>
          <a:p>
            <a:r>
              <a:rPr lang="zh-CN" altLang="en-US" dirty="0"/>
              <a:t>举办面向校内学习工作坊</a:t>
            </a:r>
            <a:endParaRPr lang="en-US" altLang="zh-CN" dirty="0"/>
          </a:p>
          <a:p>
            <a:r>
              <a:rPr lang="zh-CN" altLang="en-US" dirty="0"/>
              <a:t>允许学生在</a:t>
            </a:r>
            <a:r>
              <a:rPr lang="en-US" altLang="zh-CN" dirty="0" err="1"/>
              <a:t>icenter</a:t>
            </a:r>
            <a:r>
              <a:rPr lang="en-US" altLang="zh-CN" dirty="0"/>
              <a:t> </a:t>
            </a:r>
            <a:r>
              <a:rPr lang="zh-CN" altLang="en-US" dirty="0"/>
              <a:t>课程中自主立项</a:t>
            </a:r>
            <a:endParaRPr lang="en-US" altLang="zh-CN" dirty="0"/>
          </a:p>
          <a:p>
            <a:r>
              <a:rPr lang="zh-CN" altLang="en-US" dirty="0"/>
              <a:t>学生无意识接触、认识</a:t>
            </a:r>
            <a:r>
              <a:rPr lang="en-US" altLang="zh-CN" dirty="0" err="1"/>
              <a:t>ICenter</a:t>
            </a:r>
            <a:endParaRPr lang="en-US" altLang="zh-CN" dirty="0"/>
          </a:p>
          <a:p>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 name="矩形 30"/>
          <p:cNvSpPr/>
          <p:nvPr/>
        </p:nvSpPr>
        <p:spPr>
          <a:xfrm flipH="1">
            <a:off x="6732270" y="5659120"/>
            <a:ext cx="2246630" cy="865505"/>
          </a:xfrm>
          <a:prstGeom prst="rect">
            <a:avLst/>
          </a:prstGeom>
          <a:solidFill>
            <a:srgbClr val="7CAFDE"/>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11" name="组合 10"/>
          <p:cNvGrpSpPr/>
          <p:nvPr/>
        </p:nvGrpSpPr>
        <p:grpSpPr>
          <a:xfrm>
            <a:off x="3775075" y="1152525"/>
            <a:ext cx="8029575" cy="4037330"/>
            <a:chOff x="7462416" y="3011195"/>
            <a:chExt cx="3812192" cy="688691"/>
          </a:xfrm>
        </p:grpSpPr>
        <p:sp>
          <p:nvSpPr>
            <p:cNvPr id="12" name="矩形 11"/>
            <p:cNvSpPr/>
            <p:nvPr/>
          </p:nvSpPr>
          <p:spPr>
            <a:xfrm>
              <a:off x="7462416" y="3011195"/>
              <a:ext cx="3812109" cy="688691"/>
            </a:xfrm>
            <a:prstGeom prst="rect">
              <a:avLst/>
            </a:prstGeom>
            <a:solidFill>
              <a:srgbClr val="3ABFC4"/>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 name="TextBox 2059"/>
            <p:cNvSpPr txBox="1"/>
            <p:nvPr/>
          </p:nvSpPr>
          <p:spPr>
            <a:xfrm>
              <a:off x="7462499" y="3011195"/>
              <a:ext cx="3812109" cy="688691"/>
            </a:xfrm>
            <a:prstGeom prst="rect">
              <a:avLst/>
            </a:prstGeom>
          </p:spPr>
          <p:txBody>
            <a:bodyPr wrap="square" anchor="ctr">
              <a:noAutofit/>
            </a:bodyPr>
            <a:lstStyle>
              <a:defPPr>
                <a:defRPr lang="zh-CN"/>
              </a:defPPr>
              <a:lvl1pPr>
                <a:defRPr>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ctr"/>
              <a:endParaRPr lang="zh-CN" altLang="en-US" spc="3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5" name="矩形 4"/>
          <p:cNvSpPr/>
          <p:nvPr/>
        </p:nvSpPr>
        <p:spPr>
          <a:xfrm flipH="1">
            <a:off x="893445" y="2328545"/>
            <a:ext cx="2246630" cy="820420"/>
          </a:xfrm>
          <a:prstGeom prst="rect">
            <a:avLst/>
          </a:prstGeom>
          <a:solidFill>
            <a:srgbClr val="7CAFDE"/>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13" name="组合 12"/>
          <p:cNvGrpSpPr/>
          <p:nvPr/>
        </p:nvGrpSpPr>
        <p:grpSpPr>
          <a:xfrm>
            <a:off x="893445" y="3368675"/>
            <a:ext cx="2246630" cy="754380"/>
            <a:chOff x="7462416" y="3011195"/>
            <a:chExt cx="3812192" cy="688691"/>
          </a:xfrm>
        </p:grpSpPr>
        <p:sp>
          <p:nvSpPr>
            <p:cNvPr id="14" name="矩形 13"/>
            <p:cNvSpPr/>
            <p:nvPr/>
          </p:nvSpPr>
          <p:spPr>
            <a:xfrm>
              <a:off x="7462416" y="3011195"/>
              <a:ext cx="3812109" cy="688691"/>
            </a:xfrm>
            <a:prstGeom prst="rect">
              <a:avLst/>
            </a:prstGeom>
            <a:solidFill>
              <a:srgbClr val="3ABFC4"/>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 name="TextBox 2059"/>
            <p:cNvSpPr txBox="1"/>
            <p:nvPr/>
          </p:nvSpPr>
          <p:spPr>
            <a:xfrm>
              <a:off x="7462499" y="3011195"/>
              <a:ext cx="3812109" cy="688691"/>
            </a:xfrm>
            <a:prstGeom prst="rect">
              <a:avLst/>
            </a:prstGeom>
          </p:spPr>
          <p:txBody>
            <a:bodyPr wrap="square" anchor="ctr">
              <a:noAutofit/>
            </a:bodyPr>
            <a:lstStyle>
              <a:defPPr>
                <a:defRPr lang="zh-CN"/>
              </a:defPPr>
              <a:lvl1pPr>
                <a:defRPr>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ctr"/>
              <a:endParaRPr lang="zh-CN" altLang="en-US" spc="3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102" name="矩形 101"/>
          <p:cNvSpPr/>
          <p:nvPr/>
        </p:nvSpPr>
        <p:spPr>
          <a:xfrm flipH="1">
            <a:off x="893445" y="4305935"/>
            <a:ext cx="2246630" cy="865505"/>
          </a:xfrm>
          <a:prstGeom prst="rect">
            <a:avLst/>
          </a:prstGeom>
          <a:solidFill>
            <a:srgbClr val="7CAFDE"/>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 name="副标题 2"/>
          <p:cNvSpPr>
            <a:spLocks noGrp="1"/>
          </p:cNvSpPr>
          <p:nvPr>
            <p:ph type="subTitle" idx="1"/>
          </p:nvPr>
        </p:nvSpPr>
        <p:spPr>
          <a:xfrm>
            <a:off x="1058545" y="2687955"/>
            <a:ext cx="2246630" cy="5122545"/>
          </a:xfrm>
        </p:spPr>
        <p:txBody>
          <a:bodyPr>
            <a:normAutofit lnSpcReduction="20000"/>
          </a:bodyPr>
          <a:p>
            <a:pPr algn="l"/>
            <a:r>
              <a:rPr lang="zh-CN" altLang="en-US" sz="3200" b="1"/>
              <a:t>小组成员</a:t>
            </a:r>
            <a:endParaRPr lang="zh-CN" altLang="en-US" sz="3200"/>
          </a:p>
          <a:p>
            <a:pPr algn="l"/>
            <a:endParaRPr lang="zh-CN" altLang="en-US" sz="3200" b="1"/>
          </a:p>
          <a:p>
            <a:pPr algn="l"/>
            <a:r>
              <a:rPr lang="zh-CN" altLang="en-US" sz="3200" b="1"/>
              <a:t>背景</a:t>
            </a:r>
            <a:endParaRPr lang="zh-CN" altLang="en-US" sz="3200"/>
          </a:p>
          <a:p>
            <a:pPr algn="l"/>
            <a:endParaRPr lang="zh-CN" altLang="en-US" sz="3200" b="1"/>
          </a:p>
          <a:p>
            <a:pPr algn="l"/>
            <a:r>
              <a:rPr lang="en-US" altLang="zh-CN" sz="3200"/>
              <a:t>icenter</a:t>
            </a:r>
            <a:r>
              <a:rPr lang="zh-CN" altLang="en-US" sz="3200"/>
              <a:t>现状</a:t>
            </a:r>
            <a:endParaRPr lang="zh-CN" altLang="en-US" sz="3200"/>
          </a:p>
          <a:p>
            <a:pPr algn="l"/>
            <a:endParaRPr lang="zh-CN" altLang="en-US" sz="3200" b="1"/>
          </a:p>
          <a:p>
            <a:endParaRPr lang="zh-CN" altLang="en-US"/>
          </a:p>
        </p:txBody>
      </p:sp>
      <p:sp>
        <p:nvSpPr>
          <p:cNvPr id="4" name="标题 1"/>
          <p:cNvSpPr>
            <a:spLocks noGrp="1"/>
          </p:cNvSpPr>
          <p:nvPr/>
        </p:nvSpPr>
        <p:spPr>
          <a:xfrm>
            <a:off x="728345" y="613410"/>
            <a:ext cx="2576830" cy="11626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b="1"/>
              <a:t>目录</a:t>
            </a:r>
            <a:endParaRPr lang="zh-CN" altLang="en-US" b="1"/>
          </a:p>
        </p:txBody>
      </p:sp>
      <p:sp>
        <p:nvSpPr>
          <p:cNvPr id="9" name="文本框 8"/>
          <p:cNvSpPr txBox="1"/>
          <p:nvPr/>
        </p:nvSpPr>
        <p:spPr>
          <a:xfrm>
            <a:off x="4041775" y="2328545"/>
            <a:ext cx="1935480" cy="2861310"/>
          </a:xfrm>
          <a:prstGeom prst="rect">
            <a:avLst/>
          </a:prstGeom>
          <a:noFill/>
        </p:spPr>
        <p:txBody>
          <a:bodyPr wrap="square" rtlCol="0">
            <a:spAutoFit/>
          </a:bodyPr>
          <a:p>
            <a:pPr algn="l"/>
            <a:r>
              <a:rPr lang="zh-CN" altLang="en-US" sz="3200" b="1">
                <a:sym typeface="+mn-ea"/>
              </a:rPr>
              <a:t>社区建设</a:t>
            </a:r>
            <a:endParaRPr lang="zh-CN" altLang="en-US" sz="3200"/>
          </a:p>
          <a:p>
            <a:pPr algn="l"/>
            <a:endParaRPr lang="zh-CN" altLang="en-US" sz="2800">
              <a:sym typeface="+mn-ea"/>
            </a:endParaRPr>
          </a:p>
          <a:p>
            <a:pPr algn="l"/>
            <a:r>
              <a:rPr lang="zh-CN" altLang="en-US" sz="2800">
                <a:sym typeface="+mn-ea"/>
              </a:rPr>
              <a:t>社区建设</a:t>
            </a:r>
            <a:endParaRPr lang="zh-CN" altLang="en-US" sz="2800"/>
          </a:p>
          <a:p>
            <a:pPr algn="l"/>
            <a:r>
              <a:rPr lang="zh-CN" altLang="en-US" sz="2800">
                <a:sym typeface="+mn-ea"/>
              </a:rPr>
              <a:t>创客培养</a:t>
            </a:r>
            <a:endParaRPr lang="zh-CN" altLang="en-US" sz="2800"/>
          </a:p>
          <a:p>
            <a:pPr algn="l"/>
            <a:r>
              <a:rPr lang="zh-CN" altLang="en-US" sz="2800">
                <a:sym typeface="+mn-ea"/>
              </a:rPr>
              <a:t>产品规划</a:t>
            </a:r>
            <a:endParaRPr lang="zh-CN" altLang="en-US"/>
          </a:p>
          <a:p>
            <a:endParaRPr lang="zh-CN" altLang="en-US"/>
          </a:p>
          <a:p>
            <a:endParaRPr lang="zh-CN" altLang="en-US"/>
          </a:p>
        </p:txBody>
      </p:sp>
      <p:sp>
        <p:nvSpPr>
          <p:cNvPr id="18" name="文本框 17"/>
          <p:cNvSpPr txBox="1"/>
          <p:nvPr/>
        </p:nvSpPr>
        <p:spPr>
          <a:xfrm>
            <a:off x="6878955" y="2310130"/>
            <a:ext cx="2221865" cy="2306955"/>
          </a:xfrm>
          <a:prstGeom prst="rect">
            <a:avLst/>
          </a:prstGeom>
          <a:noFill/>
        </p:spPr>
        <p:txBody>
          <a:bodyPr wrap="square" rtlCol="0">
            <a:spAutoFit/>
          </a:bodyPr>
          <a:p>
            <a:r>
              <a:rPr lang="zh-CN" altLang="en-US" sz="3200" b="1"/>
              <a:t>创客培养</a:t>
            </a:r>
            <a:endParaRPr lang="zh-CN" altLang="en-US" sz="3200"/>
          </a:p>
          <a:p>
            <a:endParaRPr lang="zh-CN" altLang="en-US" sz="2800"/>
          </a:p>
          <a:p>
            <a:r>
              <a:rPr lang="zh-CN" altLang="en-US" sz="2800"/>
              <a:t>软件平台</a:t>
            </a:r>
            <a:endParaRPr lang="zh-CN" altLang="en-US" sz="2800"/>
          </a:p>
          <a:p>
            <a:r>
              <a:rPr lang="zh-CN" altLang="en-US" sz="2800"/>
              <a:t>引入社团</a:t>
            </a:r>
            <a:endParaRPr lang="zh-CN" altLang="en-US" sz="2800"/>
          </a:p>
          <a:p>
            <a:r>
              <a:rPr lang="zh-CN" altLang="en-US" sz="2800"/>
              <a:t>创新挑战</a:t>
            </a:r>
            <a:endParaRPr lang="zh-CN" altLang="en-US" sz="2800"/>
          </a:p>
        </p:txBody>
      </p:sp>
      <p:sp>
        <p:nvSpPr>
          <p:cNvPr id="19" name="文本框 18"/>
          <p:cNvSpPr txBox="1"/>
          <p:nvPr/>
        </p:nvSpPr>
        <p:spPr>
          <a:xfrm>
            <a:off x="9701530" y="2310130"/>
            <a:ext cx="2103120" cy="2368550"/>
          </a:xfrm>
          <a:prstGeom prst="rect">
            <a:avLst/>
          </a:prstGeom>
          <a:noFill/>
        </p:spPr>
        <p:txBody>
          <a:bodyPr wrap="square" rtlCol="0">
            <a:spAutoFit/>
          </a:bodyPr>
          <a:p>
            <a:r>
              <a:rPr lang="zh-CN" altLang="en-US" sz="3200" b="1"/>
              <a:t>产品孵化</a:t>
            </a:r>
            <a:endParaRPr lang="zh-CN" altLang="en-US" sz="3200"/>
          </a:p>
          <a:p>
            <a:endParaRPr lang="zh-CN" altLang="en-US" sz="3200"/>
          </a:p>
          <a:p>
            <a:r>
              <a:rPr lang="zh-CN" altLang="en-US" sz="2800"/>
              <a:t>业内指导</a:t>
            </a:r>
            <a:endParaRPr lang="zh-CN" altLang="en-US" sz="2800"/>
          </a:p>
          <a:p>
            <a:r>
              <a:rPr lang="zh-CN" altLang="en-US" sz="2800"/>
              <a:t>导师指引</a:t>
            </a:r>
            <a:endParaRPr lang="zh-CN" altLang="en-US" sz="2800"/>
          </a:p>
          <a:p>
            <a:r>
              <a:rPr lang="zh-CN" altLang="en-US" sz="2800"/>
              <a:t>商业规划</a:t>
            </a:r>
            <a:endParaRPr lang="zh-CN" altLang="en-US" sz="2800"/>
          </a:p>
        </p:txBody>
      </p:sp>
      <p:pic>
        <p:nvPicPr>
          <p:cNvPr id="25" name="图片 24"/>
          <p:cNvPicPr>
            <a:picLocks noChangeAspect="1"/>
          </p:cNvPicPr>
          <p:nvPr/>
        </p:nvPicPr>
        <p:blipFill rotWithShape="1">
          <a:blip r:embed="rId1" cstate="screen"/>
          <a:srcRect/>
          <a:stretch>
            <a:fillRect/>
          </a:stretch>
        </p:blipFill>
        <p:spPr>
          <a:xfrm rot="5400000" flipV="1">
            <a:off x="10448291" y="2108895"/>
            <a:ext cx="3077858" cy="7036509"/>
          </a:xfrm>
          <a:prstGeom prst="rect">
            <a:avLst/>
          </a:prstGeom>
        </p:spPr>
      </p:pic>
      <p:pic>
        <p:nvPicPr>
          <p:cNvPr id="20" name="图片 19"/>
          <p:cNvPicPr>
            <a:picLocks noChangeAspect="1"/>
          </p:cNvPicPr>
          <p:nvPr/>
        </p:nvPicPr>
        <p:blipFill rotWithShape="1">
          <a:blip r:embed="rId2" cstate="screen"/>
          <a:srcRect/>
          <a:stretch>
            <a:fillRect/>
          </a:stretch>
        </p:blipFill>
        <p:spPr>
          <a:xfrm rot="5400000" flipV="1">
            <a:off x="-1285849" y="-2124660"/>
            <a:ext cx="3083743" cy="7036509"/>
          </a:xfrm>
          <a:prstGeom prst="rect">
            <a:avLst/>
          </a:prstGeom>
        </p:spPr>
      </p:pic>
      <p:sp>
        <p:nvSpPr>
          <p:cNvPr id="24" name="文本框 23"/>
          <p:cNvSpPr txBox="1"/>
          <p:nvPr/>
        </p:nvSpPr>
        <p:spPr>
          <a:xfrm>
            <a:off x="6811010" y="5830570"/>
            <a:ext cx="2089150" cy="521970"/>
          </a:xfrm>
          <a:prstGeom prst="rect">
            <a:avLst/>
          </a:prstGeom>
          <a:noFill/>
        </p:spPr>
        <p:txBody>
          <a:bodyPr wrap="square" rtlCol="0">
            <a:spAutoFit/>
          </a:bodyPr>
          <a:p>
            <a:r>
              <a:rPr lang="zh-CN" altLang="en-US" sz="2800" b="1"/>
              <a:t>总结与展望</a:t>
            </a:r>
            <a:endParaRPr lang="zh-CN" altLang="en-US" sz="2800" b="1"/>
          </a:p>
        </p:txBody>
      </p:sp>
      <p:sp>
        <p:nvSpPr>
          <p:cNvPr id="30" name="文本框 29"/>
          <p:cNvSpPr txBox="1"/>
          <p:nvPr/>
        </p:nvSpPr>
        <p:spPr>
          <a:xfrm>
            <a:off x="4041775" y="1444625"/>
            <a:ext cx="2308225" cy="583565"/>
          </a:xfrm>
          <a:prstGeom prst="rect">
            <a:avLst/>
          </a:prstGeom>
          <a:noFill/>
        </p:spPr>
        <p:txBody>
          <a:bodyPr wrap="square" rtlCol="0">
            <a:spAutoFit/>
          </a:bodyPr>
          <a:p>
            <a:r>
              <a:rPr lang="zh-CN" altLang="en-US" sz="3200" b="1"/>
              <a:t>建议</a:t>
            </a:r>
            <a:endParaRPr lang="zh-CN" altLang="en-US" sz="3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199861" y="716170"/>
            <a:ext cx="17576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社区建设</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7" name="直接连接符 2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nvSpPr>
        <p:spPr>
          <a:xfrm>
            <a:off x="3126740" y="395605"/>
            <a:ext cx="8809355"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B6202C"/>
                </a:solidFill>
                <a:latin typeface="黑体" panose="02010609060101010101" pitchFamily="49" charset="-122"/>
                <a:ea typeface="黑体" panose="02010609060101010101" pitchFamily="49" charset="-122"/>
                <a:cs typeface="+mj-cs"/>
              </a:defRPr>
            </a:lvl1pPr>
          </a:lstStyle>
          <a:p>
            <a:r>
              <a:rPr lang="zh-CN" altLang="en-US" sz="4000" dirty="0"/>
              <a:t>效果检验：记录参加</a:t>
            </a:r>
            <a:r>
              <a:rPr lang="en-US" altLang="zh-CN" sz="4000" dirty="0"/>
              <a:t>I-center</a:t>
            </a:r>
            <a:r>
              <a:rPr lang="zh-CN" altLang="en-US" sz="4000" dirty="0"/>
              <a:t>内活动的人流量</a:t>
            </a:r>
            <a:endParaRPr lang="zh-CN" altLang="en-US" sz="4000"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58030" y="1721557"/>
            <a:ext cx="6079299" cy="4559474"/>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199861" y="716170"/>
            <a:ext cx="17576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社区建设</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7" name="直接连接符 2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 name="标题 1"/>
          <p:cNvSpPr>
            <a:spLocks noGrp="1"/>
          </p:cNvSpPr>
          <p:nvPr/>
        </p:nvSpPr>
        <p:spPr>
          <a:xfrm>
            <a:off x="1360170" y="15697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B6202C"/>
                </a:solidFill>
                <a:latin typeface="黑体" panose="02010609060101010101" pitchFamily="49" charset="-122"/>
                <a:ea typeface="黑体" panose="02010609060101010101" pitchFamily="49" charset="-122"/>
                <a:cs typeface="+mj-cs"/>
              </a:defRPr>
            </a:lvl1pPr>
          </a:lstStyle>
          <a:p>
            <a:r>
              <a:rPr lang="zh-CN" altLang="en-US" dirty="0"/>
              <a:t>效果检验：文章阅读量</a:t>
            </a:r>
            <a:endParaRPr lang="zh-CN" altLang="en-US" dirty="0"/>
          </a:p>
        </p:txBody>
      </p:sp>
      <p:pic>
        <p:nvPicPr>
          <p:cNvPr id="4" name="内容占位符 4"/>
          <p:cNvPicPr>
            <a:picLocks noGrp="1" noChangeAspect="1"/>
          </p:cNvPicPr>
          <p:nvPr/>
        </p:nvPicPr>
        <p:blipFill>
          <a:blip r:embed="rId1">
            <a:extLst>
              <a:ext uri="{28A0092B-C50C-407E-A947-70E740481C1C}">
                <a14:useLocalDpi xmlns:a14="http://schemas.microsoft.com/office/drawing/2010/main" val="0"/>
              </a:ext>
            </a:extLst>
          </a:blip>
          <a:stretch>
            <a:fillRect/>
          </a:stretch>
        </p:blipFill>
        <p:spPr>
          <a:xfrm>
            <a:off x="2154806" y="3538078"/>
            <a:ext cx="3883367" cy="2514090"/>
          </a:xfrm>
          <a:prstGeom prst="rect">
            <a:avLst/>
          </a:prstGeom>
          <a:ln w="127000">
            <a:solidFill>
              <a:schemeClr val="tx1"/>
            </a:solidFill>
          </a:ln>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42490" r="7307" b="23340"/>
          <a:stretch>
            <a:fillRect/>
          </a:stretch>
        </p:blipFill>
        <p:spPr>
          <a:xfrm>
            <a:off x="7635786" y="3535082"/>
            <a:ext cx="3883367" cy="2514089"/>
          </a:xfrm>
          <a:prstGeom prst="rect">
            <a:avLst/>
          </a:prstGeom>
          <a:ln w="127000">
            <a:solidFill>
              <a:schemeClr val="tx1"/>
            </a:solidFill>
          </a:ln>
        </p:spPr>
      </p:pic>
      <p:sp>
        <p:nvSpPr>
          <p:cNvPr id="7" name="箭头: 右 8"/>
          <p:cNvSpPr/>
          <p:nvPr/>
        </p:nvSpPr>
        <p:spPr>
          <a:xfrm>
            <a:off x="6476190" y="4555307"/>
            <a:ext cx="721579" cy="551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199861" y="716170"/>
            <a:ext cx="17576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社区建设</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7" name="直接连接符 2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nvSpPr>
        <p:spPr>
          <a:xfrm>
            <a:off x="3032760" y="365125"/>
            <a:ext cx="8321040" cy="1226820"/>
          </a:xfrm>
          <a:prstGeom prst="rect">
            <a:avLst/>
          </a:prstGeom>
        </p:spPr>
        <p:txBody>
          <a:bodyPr vert="horz" lIns="91440" tIns="45720" rIns="91440" bIns="45720" rtlCol="0" anchor="ctr">
            <a:normAutofit lnSpcReduction="20000"/>
          </a:bodyPr>
          <a:lstStyle>
            <a:lvl1pPr algn="l" defTabSz="914400" rtl="0" eaLnBrk="1" latinLnBrk="0" hangingPunct="1">
              <a:lnSpc>
                <a:spcPct val="90000"/>
              </a:lnSpc>
              <a:spcBef>
                <a:spcPct val="0"/>
              </a:spcBef>
              <a:buNone/>
              <a:defRPr sz="4400" kern="1200">
                <a:solidFill>
                  <a:srgbClr val="B6202C"/>
                </a:solidFill>
                <a:latin typeface="黑体" panose="02010609060101010101" pitchFamily="49" charset="-122"/>
                <a:ea typeface="黑体" panose="02010609060101010101" pitchFamily="49" charset="-122"/>
                <a:cs typeface="+mj-cs"/>
              </a:defRPr>
            </a:lvl1pPr>
          </a:lstStyle>
          <a:p>
            <a:r>
              <a:rPr lang="zh-CN" altLang="en-US" dirty="0"/>
              <a:t>效果检验：课堂活跃度</a:t>
            </a:r>
            <a:r>
              <a:rPr lang="en-US" altLang="zh-CN" dirty="0"/>
              <a:t>(</a:t>
            </a:r>
            <a:r>
              <a:rPr lang="zh-CN" altLang="en-US" dirty="0"/>
              <a:t>课堂开题报告）</a:t>
            </a:r>
            <a:endParaRPr lang="zh-CN" altLang="en-US" dirty="0"/>
          </a:p>
        </p:txBody>
      </p:sp>
      <p:pic>
        <p:nvPicPr>
          <p:cNvPr id="5" name="内容占位符 4"/>
          <p:cNvPicPr>
            <a:picLocks noGrp="1" noChangeAspect="1"/>
          </p:cNvPicPr>
          <p:nvPr/>
        </p:nvPicPr>
        <p:blipFill>
          <a:blip r:embed="rId1">
            <a:extLst>
              <a:ext uri="{28A0092B-C50C-407E-A947-70E740481C1C}">
                <a14:useLocalDpi xmlns:a14="http://schemas.microsoft.com/office/drawing/2010/main" val="0"/>
              </a:ext>
            </a:extLst>
          </a:blip>
          <a:stretch>
            <a:fillRect/>
          </a:stretch>
        </p:blipFill>
        <p:spPr>
          <a:xfrm>
            <a:off x="1379220" y="1394460"/>
            <a:ext cx="4716780" cy="4716780"/>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5410" y="1691005"/>
            <a:ext cx="4442460" cy="444246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199861" y="716170"/>
            <a:ext cx="17576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创客培养</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7" name="直接连接符 2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5172710" y="725170"/>
            <a:ext cx="2077085" cy="897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5422900" y="989965"/>
            <a:ext cx="1711960" cy="368300"/>
          </a:xfrm>
          <a:prstGeom prst="rect">
            <a:avLst/>
          </a:prstGeom>
          <a:noFill/>
        </p:spPr>
        <p:txBody>
          <a:bodyPr wrap="square" rtlCol="0">
            <a:spAutoFit/>
          </a:bodyPr>
          <a:p>
            <a:r>
              <a:rPr lang="zh-CN" altLang="en-US"/>
              <a:t>创客软件平台</a:t>
            </a:r>
            <a:endParaRPr lang="zh-CN" altLang="en-US"/>
          </a:p>
        </p:txBody>
      </p:sp>
      <p:sp>
        <p:nvSpPr>
          <p:cNvPr id="8" name="圆角矩形 7"/>
          <p:cNvSpPr/>
          <p:nvPr/>
        </p:nvSpPr>
        <p:spPr>
          <a:xfrm>
            <a:off x="5172710" y="2990850"/>
            <a:ext cx="2077085" cy="897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422900" y="3255645"/>
            <a:ext cx="1711960" cy="368300"/>
          </a:xfrm>
          <a:prstGeom prst="rect">
            <a:avLst/>
          </a:prstGeom>
          <a:noFill/>
        </p:spPr>
        <p:txBody>
          <a:bodyPr wrap="square" rtlCol="0">
            <a:spAutoFit/>
          </a:bodyPr>
          <a:p>
            <a:r>
              <a:rPr lang="zh-CN" altLang="en-US"/>
              <a:t>科创社团入驻</a:t>
            </a:r>
            <a:endParaRPr lang="zh-CN" altLang="en-US"/>
          </a:p>
        </p:txBody>
      </p:sp>
      <p:sp>
        <p:nvSpPr>
          <p:cNvPr id="10" name="圆角矩形 9"/>
          <p:cNvSpPr/>
          <p:nvPr/>
        </p:nvSpPr>
        <p:spPr>
          <a:xfrm>
            <a:off x="5172710" y="5053330"/>
            <a:ext cx="2077085" cy="897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5287645" y="5317490"/>
            <a:ext cx="1962150" cy="368300"/>
          </a:xfrm>
          <a:prstGeom prst="rect">
            <a:avLst/>
          </a:prstGeom>
          <a:noFill/>
        </p:spPr>
        <p:txBody>
          <a:bodyPr wrap="square" rtlCol="0">
            <a:spAutoFit/>
          </a:bodyPr>
          <a:p>
            <a:r>
              <a:rPr lang="zh-CN" altLang="en-US"/>
              <a:t>激励式创新挑战</a:t>
            </a:r>
            <a:endParaRPr lang="zh-CN" altLang="en-US"/>
          </a:p>
        </p:txBody>
      </p:sp>
      <p:grpSp>
        <p:nvGrpSpPr>
          <p:cNvPr id="16" name="组合 15"/>
          <p:cNvGrpSpPr/>
          <p:nvPr/>
        </p:nvGrpSpPr>
        <p:grpSpPr>
          <a:xfrm>
            <a:off x="544195" y="2345690"/>
            <a:ext cx="3069590" cy="1524000"/>
            <a:chOff x="1837" y="6515"/>
            <a:chExt cx="4834" cy="2400"/>
          </a:xfrm>
        </p:grpSpPr>
        <p:pic>
          <p:nvPicPr>
            <p:cNvPr id="13" name="图片 12" descr="人群分组"/>
            <p:cNvPicPr>
              <a:picLocks noChangeAspect="1"/>
            </p:cNvPicPr>
            <p:nvPr/>
          </p:nvPicPr>
          <p:blipFill>
            <a:blip r:embed="rId1"/>
            <a:stretch>
              <a:fillRect/>
            </a:stretch>
          </p:blipFill>
          <p:spPr>
            <a:xfrm>
              <a:off x="2956" y="6515"/>
              <a:ext cx="2400" cy="2400"/>
            </a:xfrm>
            <a:prstGeom prst="rect">
              <a:avLst/>
            </a:prstGeom>
          </p:spPr>
        </p:pic>
        <p:pic>
          <p:nvPicPr>
            <p:cNvPr id="14" name="图片 13" descr="人群分组"/>
            <p:cNvPicPr>
              <a:picLocks noChangeAspect="1"/>
            </p:cNvPicPr>
            <p:nvPr/>
          </p:nvPicPr>
          <p:blipFill>
            <a:blip r:embed="rId1"/>
            <a:stretch>
              <a:fillRect/>
            </a:stretch>
          </p:blipFill>
          <p:spPr>
            <a:xfrm>
              <a:off x="5171" y="7322"/>
              <a:ext cx="1500" cy="1500"/>
            </a:xfrm>
            <a:prstGeom prst="rect">
              <a:avLst/>
            </a:prstGeom>
          </p:spPr>
        </p:pic>
        <p:pic>
          <p:nvPicPr>
            <p:cNvPr id="15" name="图片 14" descr="人群分组"/>
            <p:cNvPicPr>
              <a:picLocks noChangeAspect="1"/>
            </p:cNvPicPr>
            <p:nvPr/>
          </p:nvPicPr>
          <p:blipFill>
            <a:blip r:embed="rId1"/>
            <a:stretch>
              <a:fillRect/>
            </a:stretch>
          </p:blipFill>
          <p:spPr>
            <a:xfrm>
              <a:off x="1837" y="7322"/>
              <a:ext cx="1500" cy="1500"/>
            </a:xfrm>
            <a:prstGeom prst="rect">
              <a:avLst/>
            </a:prstGeom>
          </p:spPr>
        </p:pic>
      </p:grpSp>
      <p:sp>
        <p:nvSpPr>
          <p:cNvPr id="18" name="圆角右箭头 17"/>
          <p:cNvSpPr/>
          <p:nvPr/>
        </p:nvSpPr>
        <p:spPr>
          <a:xfrm>
            <a:off x="3172460" y="725170"/>
            <a:ext cx="1722120" cy="1826260"/>
          </a:xfrm>
          <a:prstGeom prst="bentArrow">
            <a:avLst>
              <a:gd name="adj1" fmla="val 11061"/>
              <a:gd name="adj2" fmla="val 24686"/>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9" name="圆角右箭头 18"/>
          <p:cNvSpPr/>
          <p:nvPr/>
        </p:nvSpPr>
        <p:spPr>
          <a:xfrm flipV="1">
            <a:off x="3102610" y="4124325"/>
            <a:ext cx="1722120" cy="1826260"/>
          </a:xfrm>
          <a:prstGeom prst="bentArrow">
            <a:avLst>
              <a:gd name="adj1" fmla="val 11061"/>
              <a:gd name="adj2" fmla="val 24686"/>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0" name="右箭头 19"/>
          <p:cNvSpPr/>
          <p:nvPr/>
        </p:nvSpPr>
        <p:spPr>
          <a:xfrm>
            <a:off x="3724275" y="3125470"/>
            <a:ext cx="1200150" cy="375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右箭头 22"/>
          <p:cNvSpPr/>
          <p:nvPr/>
        </p:nvSpPr>
        <p:spPr>
          <a:xfrm>
            <a:off x="8015605" y="3125470"/>
            <a:ext cx="1816100" cy="375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nvSpPr>
        <p:spPr>
          <a:xfrm>
            <a:off x="8161655" y="2757170"/>
            <a:ext cx="1732915" cy="368300"/>
          </a:xfrm>
          <a:prstGeom prst="rect">
            <a:avLst/>
          </a:prstGeom>
          <a:noFill/>
        </p:spPr>
        <p:txBody>
          <a:bodyPr wrap="square" rtlCol="0">
            <a:spAutoFit/>
          </a:bodyPr>
          <a:p>
            <a:r>
              <a:rPr lang="zh-CN" altLang="en-US"/>
              <a:t>能力培养</a:t>
            </a:r>
            <a:endParaRPr lang="zh-CN" altLang="en-US"/>
          </a:p>
        </p:txBody>
      </p:sp>
      <p:sp>
        <p:nvSpPr>
          <p:cNvPr id="12" name="文本框 11"/>
          <p:cNvSpPr txBox="1"/>
          <p:nvPr/>
        </p:nvSpPr>
        <p:spPr>
          <a:xfrm>
            <a:off x="8161655" y="3501390"/>
            <a:ext cx="1732915" cy="368300"/>
          </a:xfrm>
          <a:prstGeom prst="rect">
            <a:avLst/>
          </a:prstGeom>
          <a:noFill/>
        </p:spPr>
        <p:txBody>
          <a:bodyPr wrap="square" rtlCol="0">
            <a:spAutoFit/>
          </a:bodyPr>
          <a:p>
            <a:r>
              <a:rPr lang="zh-CN" altLang="en-US"/>
              <a:t>初步筛选</a:t>
            </a:r>
            <a:endParaRPr lang="zh-CN" altLang="en-US"/>
          </a:p>
        </p:txBody>
      </p:sp>
      <p:pic>
        <p:nvPicPr>
          <p:cNvPr id="17" name="图片 16" descr="人群分组"/>
          <p:cNvPicPr>
            <a:picLocks noChangeAspect="1"/>
          </p:cNvPicPr>
          <p:nvPr/>
        </p:nvPicPr>
        <p:blipFill>
          <a:blip r:embed="rId1">
            <a:lum contrast="-84000"/>
          </a:blip>
          <a:stretch>
            <a:fillRect/>
          </a:stretch>
        </p:blipFill>
        <p:spPr>
          <a:xfrm>
            <a:off x="9831705" y="2551430"/>
            <a:ext cx="1524000" cy="1524000"/>
          </a:xfrm>
          <a:prstGeom prst="rect">
            <a:avLst/>
          </a:prstGeom>
        </p:spPr>
      </p:pic>
      <p:sp>
        <p:nvSpPr>
          <p:cNvPr id="29" name="文本框 28"/>
          <p:cNvSpPr txBox="1"/>
          <p:nvPr/>
        </p:nvSpPr>
        <p:spPr>
          <a:xfrm>
            <a:off x="1729740" y="6101080"/>
            <a:ext cx="10029190" cy="368300"/>
          </a:xfrm>
          <a:prstGeom prst="rect">
            <a:avLst/>
          </a:prstGeom>
          <a:noFill/>
        </p:spPr>
        <p:txBody>
          <a:bodyPr wrap="square" rtlCol="0">
            <a:spAutoFit/>
          </a:bodyPr>
          <a:p>
            <a:r>
              <a:rPr lang="zh-CN" altLang="en-US"/>
              <a:t>通过创客培养把大规模的兴趣社群通过创客培养转化为规模较小、粘性更高的潜力创客社群</a:t>
            </a:r>
            <a:endParaRPr lang="zh-CN" altLang="en-US"/>
          </a:p>
        </p:txBody>
      </p:sp>
      <p:sp>
        <p:nvSpPr>
          <p:cNvPr id="30" name="文本框 29"/>
          <p:cNvSpPr txBox="1"/>
          <p:nvPr/>
        </p:nvSpPr>
        <p:spPr>
          <a:xfrm>
            <a:off x="1272540" y="3789680"/>
            <a:ext cx="2379980" cy="368300"/>
          </a:xfrm>
          <a:prstGeom prst="rect">
            <a:avLst/>
          </a:prstGeom>
          <a:noFill/>
        </p:spPr>
        <p:txBody>
          <a:bodyPr wrap="square" rtlCol="0">
            <a:spAutoFit/>
          </a:bodyPr>
          <a:p>
            <a:r>
              <a:rPr lang="zh-CN" altLang="en-US"/>
              <a:t>大规模兴趣社群</a:t>
            </a: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199861" y="716170"/>
            <a:ext cx="25450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创客软件平台</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7" name="直接连接符 2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4" name="右大括号 3"/>
          <p:cNvSpPr/>
          <p:nvPr/>
        </p:nvSpPr>
        <p:spPr>
          <a:xfrm>
            <a:off x="3986530" y="1569720"/>
            <a:ext cx="939800" cy="40398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圆角矩形 6"/>
          <p:cNvSpPr/>
          <p:nvPr/>
        </p:nvSpPr>
        <p:spPr>
          <a:xfrm>
            <a:off x="1774190" y="1268095"/>
            <a:ext cx="2035175" cy="626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1899285" y="1397000"/>
            <a:ext cx="2014220" cy="368300"/>
          </a:xfrm>
          <a:prstGeom prst="rect">
            <a:avLst/>
          </a:prstGeom>
          <a:noFill/>
        </p:spPr>
        <p:txBody>
          <a:bodyPr wrap="square" rtlCol="0">
            <a:spAutoFit/>
          </a:bodyPr>
          <a:p>
            <a:r>
              <a:rPr lang="en-US" altLang="zh-CN"/>
              <a:t>iCenter</a:t>
            </a:r>
            <a:r>
              <a:rPr lang="zh-CN" altLang="en-US"/>
              <a:t>硬件资源</a:t>
            </a:r>
            <a:endParaRPr lang="zh-CN" altLang="en-US"/>
          </a:p>
        </p:txBody>
      </p:sp>
      <p:sp>
        <p:nvSpPr>
          <p:cNvPr id="9" name="圆角矩形 8"/>
          <p:cNvSpPr/>
          <p:nvPr/>
        </p:nvSpPr>
        <p:spPr>
          <a:xfrm>
            <a:off x="1774190" y="2574290"/>
            <a:ext cx="2035175" cy="626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1899285" y="2703195"/>
            <a:ext cx="2014220" cy="368300"/>
          </a:xfrm>
          <a:prstGeom prst="rect">
            <a:avLst/>
          </a:prstGeom>
          <a:noFill/>
        </p:spPr>
        <p:txBody>
          <a:bodyPr wrap="square" rtlCol="0">
            <a:spAutoFit/>
          </a:bodyPr>
          <a:p>
            <a:r>
              <a:rPr lang="en-US" altLang="zh-CN"/>
              <a:t>iCenter</a:t>
            </a:r>
            <a:r>
              <a:rPr lang="zh-CN" altLang="en-US"/>
              <a:t>软件资源</a:t>
            </a:r>
            <a:endParaRPr lang="zh-CN" altLang="en-US"/>
          </a:p>
        </p:txBody>
      </p:sp>
      <p:sp>
        <p:nvSpPr>
          <p:cNvPr id="11" name="圆角矩形 10"/>
          <p:cNvSpPr/>
          <p:nvPr/>
        </p:nvSpPr>
        <p:spPr>
          <a:xfrm>
            <a:off x="1774190" y="3849370"/>
            <a:ext cx="2035175" cy="626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1878965" y="3978275"/>
            <a:ext cx="1930400" cy="368300"/>
          </a:xfrm>
          <a:prstGeom prst="rect">
            <a:avLst/>
          </a:prstGeom>
          <a:noFill/>
        </p:spPr>
        <p:txBody>
          <a:bodyPr wrap="square" rtlCol="0">
            <a:spAutoFit/>
          </a:bodyPr>
          <a:p>
            <a:r>
              <a:rPr lang="en-US" altLang="zh-CN"/>
              <a:t>iCenter</a:t>
            </a:r>
            <a:r>
              <a:rPr lang="zh-CN" altLang="en-US"/>
              <a:t>师资力量</a:t>
            </a:r>
            <a:endParaRPr lang="zh-CN" altLang="en-US"/>
          </a:p>
        </p:txBody>
      </p:sp>
      <p:sp>
        <p:nvSpPr>
          <p:cNvPr id="14" name="圆角矩形 13"/>
          <p:cNvSpPr/>
          <p:nvPr/>
        </p:nvSpPr>
        <p:spPr>
          <a:xfrm>
            <a:off x="1774190" y="5197475"/>
            <a:ext cx="2035175" cy="626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1774190" y="5326380"/>
            <a:ext cx="2191385" cy="368300"/>
          </a:xfrm>
          <a:prstGeom prst="rect">
            <a:avLst/>
          </a:prstGeom>
          <a:noFill/>
        </p:spPr>
        <p:txBody>
          <a:bodyPr wrap="square" rtlCol="0">
            <a:spAutoFit/>
          </a:bodyPr>
          <a:p>
            <a:r>
              <a:rPr lang="zh-CN" altLang="en-US"/>
              <a:t>同辈创客人脉资源</a:t>
            </a:r>
            <a:endParaRPr lang="zh-CN" altLang="en-US"/>
          </a:p>
        </p:txBody>
      </p:sp>
      <p:sp>
        <p:nvSpPr>
          <p:cNvPr id="16" name="圆角矩形 15"/>
          <p:cNvSpPr/>
          <p:nvPr/>
        </p:nvSpPr>
        <p:spPr>
          <a:xfrm>
            <a:off x="5186680" y="3200400"/>
            <a:ext cx="2035175" cy="8978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5672455" y="3465195"/>
            <a:ext cx="1326515" cy="368300"/>
          </a:xfrm>
          <a:prstGeom prst="rect">
            <a:avLst/>
          </a:prstGeom>
          <a:noFill/>
        </p:spPr>
        <p:txBody>
          <a:bodyPr wrap="square" rtlCol="0">
            <a:spAutoFit/>
          </a:bodyPr>
          <a:p>
            <a:r>
              <a:rPr lang="zh-CN" altLang="en-US"/>
              <a:t>软件平台</a:t>
            </a:r>
            <a:endParaRPr lang="zh-CN" altLang="en-US"/>
          </a:p>
        </p:txBody>
      </p:sp>
      <p:sp>
        <p:nvSpPr>
          <p:cNvPr id="19" name="左大括号 18"/>
          <p:cNvSpPr/>
          <p:nvPr/>
        </p:nvSpPr>
        <p:spPr>
          <a:xfrm>
            <a:off x="7535545" y="1465580"/>
            <a:ext cx="918845" cy="424878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0" name="圆角矩形 19"/>
          <p:cNvSpPr/>
          <p:nvPr/>
        </p:nvSpPr>
        <p:spPr>
          <a:xfrm>
            <a:off x="8715375" y="1212215"/>
            <a:ext cx="2045970" cy="553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8976360" y="1309370"/>
            <a:ext cx="1910080" cy="368300"/>
          </a:xfrm>
          <a:prstGeom prst="rect">
            <a:avLst/>
          </a:prstGeom>
          <a:noFill/>
        </p:spPr>
        <p:txBody>
          <a:bodyPr wrap="square" rtlCol="0">
            <a:spAutoFit/>
          </a:bodyPr>
          <a:p>
            <a:r>
              <a:rPr lang="zh-CN" altLang="en-US"/>
              <a:t>预约硬件设备</a:t>
            </a:r>
            <a:endParaRPr lang="zh-CN" altLang="en-US"/>
          </a:p>
        </p:txBody>
      </p:sp>
      <p:sp>
        <p:nvSpPr>
          <p:cNvPr id="22" name="圆角矩形 21"/>
          <p:cNvSpPr/>
          <p:nvPr/>
        </p:nvSpPr>
        <p:spPr>
          <a:xfrm>
            <a:off x="8840470" y="3280410"/>
            <a:ext cx="2045970" cy="553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8976360" y="3373120"/>
            <a:ext cx="1910080" cy="368300"/>
          </a:xfrm>
          <a:prstGeom prst="rect">
            <a:avLst/>
          </a:prstGeom>
          <a:noFill/>
        </p:spPr>
        <p:txBody>
          <a:bodyPr wrap="square" rtlCol="0">
            <a:spAutoFit/>
          </a:bodyPr>
          <a:p>
            <a:r>
              <a:rPr lang="zh-CN" altLang="en-US"/>
              <a:t>学习创客知识</a:t>
            </a:r>
            <a:endParaRPr lang="zh-CN" altLang="en-US"/>
          </a:p>
        </p:txBody>
      </p:sp>
      <p:sp>
        <p:nvSpPr>
          <p:cNvPr id="13" name="圆角矩形 12"/>
          <p:cNvSpPr/>
          <p:nvPr/>
        </p:nvSpPr>
        <p:spPr>
          <a:xfrm>
            <a:off x="8840470" y="5270500"/>
            <a:ext cx="2045970" cy="553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8888095" y="5363210"/>
            <a:ext cx="2087245" cy="368300"/>
          </a:xfrm>
          <a:prstGeom prst="rect">
            <a:avLst/>
          </a:prstGeom>
          <a:noFill/>
        </p:spPr>
        <p:txBody>
          <a:bodyPr wrap="square" rtlCol="0">
            <a:spAutoFit/>
          </a:bodyPr>
          <a:p>
            <a:r>
              <a:rPr lang="zh-CN" altLang="en-US"/>
              <a:t>与老师、同学交流</a:t>
            </a:r>
            <a:endParaRPr lang="zh-CN" altLang="en-US"/>
          </a:p>
        </p:txBody>
      </p:sp>
      <p:sp>
        <p:nvSpPr>
          <p:cNvPr id="29" name="文本框 28"/>
          <p:cNvSpPr txBox="1"/>
          <p:nvPr/>
        </p:nvSpPr>
        <p:spPr>
          <a:xfrm>
            <a:off x="3809365" y="6100445"/>
            <a:ext cx="5260975" cy="368300"/>
          </a:xfrm>
          <a:prstGeom prst="rect">
            <a:avLst/>
          </a:prstGeom>
          <a:noFill/>
        </p:spPr>
        <p:txBody>
          <a:bodyPr wrap="square" rtlCol="0">
            <a:spAutoFit/>
          </a:bodyPr>
          <a:p>
            <a:r>
              <a:rPr lang="zh-CN" altLang="en-US"/>
              <a:t>将</a:t>
            </a:r>
            <a:r>
              <a:rPr lang="en-US" altLang="zh-CN"/>
              <a:t>icenter</a:t>
            </a:r>
            <a:r>
              <a:rPr lang="zh-CN" altLang="en-US"/>
              <a:t>的实体与虚拟资源实现信息化整合与重组</a:t>
            </a: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199861" y="716170"/>
            <a:ext cx="25450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科创社团入住</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7" name="直接连接符 2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4840605" y="2476500"/>
            <a:ext cx="2148840" cy="2273300"/>
            <a:chOff x="2283" y="3139"/>
            <a:chExt cx="3384" cy="3580"/>
          </a:xfrm>
        </p:grpSpPr>
        <p:pic>
          <p:nvPicPr>
            <p:cNvPr id="4" name="图片 3" descr="社团"/>
            <p:cNvPicPr>
              <a:picLocks noChangeAspect="1"/>
            </p:cNvPicPr>
            <p:nvPr/>
          </p:nvPicPr>
          <p:blipFill>
            <a:blip r:embed="rId1"/>
            <a:stretch>
              <a:fillRect/>
            </a:stretch>
          </p:blipFill>
          <p:spPr>
            <a:xfrm>
              <a:off x="2283" y="3139"/>
              <a:ext cx="3000" cy="3000"/>
            </a:xfrm>
            <a:prstGeom prst="rect">
              <a:avLst/>
            </a:prstGeom>
          </p:spPr>
        </p:pic>
        <p:sp>
          <p:nvSpPr>
            <p:cNvPr id="9" name="文本框 8"/>
            <p:cNvSpPr txBox="1"/>
            <p:nvPr/>
          </p:nvSpPr>
          <p:spPr>
            <a:xfrm>
              <a:off x="2283" y="6139"/>
              <a:ext cx="3384" cy="580"/>
            </a:xfrm>
            <a:prstGeom prst="rect">
              <a:avLst/>
            </a:prstGeom>
            <a:noFill/>
          </p:spPr>
          <p:txBody>
            <a:bodyPr wrap="square" rtlCol="0">
              <a:spAutoFit/>
            </a:bodyPr>
            <a:p>
              <a:r>
                <a:rPr lang="zh-CN" altLang="en-US"/>
                <a:t>三十多个科创社团</a:t>
              </a:r>
              <a:endParaRPr lang="zh-CN" altLang="en-US"/>
            </a:p>
          </p:txBody>
        </p:sp>
      </p:grpSp>
      <p:sp>
        <p:nvSpPr>
          <p:cNvPr id="11" name="右大括号 10"/>
          <p:cNvSpPr/>
          <p:nvPr/>
        </p:nvSpPr>
        <p:spPr>
          <a:xfrm>
            <a:off x="3065780" y="1953260"/>
            <a:ext cx="1461770" cy="31832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2" name="圆角矩形 11"/>
          <p:cNvSpPr/>
          <p:nvPr/>
        </p:nvSpPr>
        <p:spPr>
          <a:xfrm>
            <a:off x="1136650" y="1706245"/>
            <a:ext cx="1482725" cy="563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1220470" y="1804035"/>
            <a:ext cx="1398905" cy="368300"/>
          </a:xfrm>
          <a:prstGeom prst="rect">
            <a:avLst/>
          </a:prstGeom>
          <a:noFill/>
        </p:spPr>
        <p:txBody>
          <a:bodyPr wrap="square" rtlCol="0">
            <a:spAutoFit/>
          </a:bodyPr>
          <a:p>
            <a:r>
              <a:rPr lang="zh-CN" altLang="en-US"/>
              <a:t>专属场地</a:t>
            </a:r>
            <a:endParaRPr lang="zh-CN" altLang="en-US"/>
          </a:p>
        </p:txBody>
      </p:sp>
      <p:sp>
        <p:nvSpPr>
          <p:cNvPr id="14" name="圆角矩形 13"/>
          <p:cNvSpPr/>
          <p:nvPr/>
        </p:nvSpPr>
        <p:spPr>
          <a:xfrm>
            <a:off x="1136650" y="2700020"/>
            <a:ext cx="1482725" cy="563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1261745" y="2797810"/>
            <a:ext cx="1398905" cy="368300"/>
          </a:xfrm>
          <a:prstGeom prst="rect">
            <a:avLst/>
          </a:prstGeom>
          <a:noFill/>
        </p:spPr>
        <p:txBody>
          <a:bodyPr wrap="square" rtlCol="0">
            <a:spAutoFit/>
          </a:bodyPr>
          <a:p>
            <a:r>
              <a:rPr lang="zh-CN" altLang="en-US"/>
              <a:t>设备借用</a:t>
            </a:r>
            <a:endParaRPr lang="zh-CN" altLang="en-US"/>
          </a:p>
        </p:txBody>
      </p:sp>
      <p:sp>
        <p:nvSpPr>
          <p:cNvPr id="16" name="圆角矩形 15"/>
          <p:cNvSpPr/>
          <p:nvPr/>
        </p:nvSpPr>
        <p:spPr>
          <a:xfrm>
            <a:off x="1136650" y="3677285"/>
            <a:ext cx="1482725" cy="563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1220470" y="3775075"/>
            <a:ext cx="1398905" cy="368300"/>
          </a:xfrm>
          <a:prstGeom prst="rect">
            <a:avLst/>
          </a:prstGeom>
          <a:noFill/>
        </p:spPr>
        <p:txBody>
          <a:bodyPr wrap="square" rtlCol="0">
            <a:spAutoFit/>
          </a:bodyPr>
          <a:p>
            <a:r>
              <a:rPr lang="zh-CN" altLang="en-US"/>
              <a:t>技能培训</a:t>
            </a:r>
            <a:endParaRPr lang="zh-CN" altLang="en-US"/>
          </a:p>
        </p:txBody>
      </p:sp>
      <p:sp>
        <p:nvSpPr>
          <p:cNvPr id="18" name="圆角矩形 17"/>
          <p:cNvSpPr/>
          <p:nvPr/>
        </p:nvSpPr>
        <p:spPr>
          <a:xfrm>
            <a:off x="1136650" y="4670425"/>
            <a:ext cx="1482725" cy="563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1220470" y="4768215"/>
            <a:ext cx="1398905" cy="368300"/>
          </a:xfrm>
          <a:prstGeom prst="rect">
            <a:avLst/>
          </a:prstGeom>
          <a:noFill/>
        </p:spPr>
        <p:txBody>
          <a:bodyPr wrap="square" rtlCol="0">
            <a:spAutoFit/>
          </a:bodyPr>
          <a:p>
            <a:r>
              <a:rPr lang="zh-CN" altLang="en-US"/>
              <a:t>方向指导</a:t>
            </a:r>
            <a:endParaRPr lang="zh-CN" altLang="en-US"/>
          </a:p>
        </p:txBody>
      </p:sp>
      <p:sp>
        <p:nvSpPr>
          <p:cNvPr id="20" name="右箭头 19"/>
          <p:cNvSpPr/>
          <p:nvPr/>
        </p:nvSpPr>
        <p:spPr>
          <a:xfrm>
            <a:off x="7662545" y="3399155"/>
            <a:ext cx="970915" cy="292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descr="科技"/>
          <p:cNvPicPr>
            <a:picLocks noChangeAspect="1"/>
          </p:cNvPicPr>
          <p:nvPr/>
        </p:nvPicPr>
        <p:blipFill>
          <a:blip r:embed="rId2"/>
          <a:stretch>
            <a:fillRect/>
          </a:stretch>
        </p:blipFill>
        <p:spPr>
          <a:xfrm>
            <a:off x="9529445" y="1706245"/>
            <a:ext cx="1206500" cy="1206500"/>
          </a:xfrm>
          <a:prstGeom prst="rect">
            <a:avLst/>
          </a:prstGeom>
        </p:spPr>
      </p:pic>
      <p:sp>
        <p:nvSpPr>
          <p:cNvPr id="23" name="文本框 22"/>
          <p:cNvSpPr txBox="1"/>
          <p:nvPr/>
        </p:nvSpPr>
        <p:spPr>
          <a:xfrm>
            <a:off x="9454515" y="2797810"/>
            <a:ext cx="1951990" cy="368300"/>
          </a:xfrm>
          <a:prstGeom prst="rect">
            <a:avLst/>
          </a:prstGeom>
          <a:noFill/>
        </p:spPr>
        <p:txBody>
          <a:bodyPr wrap="square" rtlCol="0">
            <a:spAutoFit/>
          </a:bodyPr>
          <a:p>
            <a:r>
              <a:rPr lang="zh-CN" altLang="en-US"/>
              <a:t>科创成果产出</a:t>
            </a:r>
            <a:endParaRPr lang="zh-CN" altLang="en-US"/>
          </a:p>
        </p:txBody>
      </p:sp>
      <p:pic>
        <p:nvPicPr>
          <p:cNvPr id="24" name="图片 23" descr="团队"/>
          <p:cNvPicPr>
            <a:picLocks noChangeAspect="1"/>
          </p:cNvPicPr>
          <p:nvPr/>
        </p:nvPicPr>
        <p:blipFill>
          <a:blip r:embed="rId3"/>
          <a:stretch>
            <a:fillRect/>
          </a:stretch>
        </p:blipFill>
        <p:spPr>
          <a:xfrm>
            <a:off x="9550400" y="3484880"/>
            <a:ext cx="1185545" cy="1185545"/>
          </a:xfrm>
          <a:prstGeom prst="rect">
            <a:avLst/>
          </a:prstGeom>
        </p:spPr>
      </p:pic>
      <p:sp>
        <p:nvSpPr>
          <p:cNvPr id="7" name="文本框 6"/>
          <p:cNvSpPr txBox="1"/>
          <p:nvPr/>
        </p:nvSpPr>
        <p:spPr>
          <a:xfrm>
            <a:off x="9454515" y="4670425"/>
            <a:ext cx="1720850" cy="368300"/>
          </a:xfrm>
          <a:prstGeom prst="rect">
            <a:avLst/>
          </a:prstGeom>
          <a:noFill/>
        </p:spPr>
        <p:txBody>
          <a:bodyPr wrap="square" rtlCol="0">
            <a:spAutoFit/>
          </a:bodyPr>
          <a:p>
            <a:r>
              <a:rPr lang="zh-CN" altLang="en-US"/>
              <a:t>成熟创客团队</a:t>
            </a: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199861" y="716170"/>
            <a:ext cx="17576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产业孵化</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7" name="直接连接符 2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43" name="组合 242"/>
          <p:cNvGrpSpPr/>
          <p:nvPr/>
        </p:nvGrpSpPr>
        <p:grpSpPr>
          <a:xfrm>
            <a:off x="1257704" y="2655319"/>
            <a:ext cx="854383" cy="855696"/>
            <a:chOff x="3750714" y="2923481"/>
            <a:chExt cx="854383" cy="855696"/>
          </a:xfrm>
        </p:grpSpPr>
        <p:sp>
          <p:nvSpPr>
            <p:cNvPr id="244" name="MH_Other_4"/>
            <p:cNvSpPr/>
            <p:nvPr>
              <p:custDataLst>
                <p:tags r:id="rId1"/>
              </p:custDataLst>
            </p:nvPr>
          </p:nvSpPr>
          <p:spPr>
            <a:xfrm>
              <a:off x="3750714" y="2923481"/>
              <a:ext cx="854383" cy="855696"/>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5" name="Freeform 359"/>
            <p:cNvSpPr>
              <a:spLocks noEditPoints="1"/>
            </p:cNvSpPr>
            <p:nvPr/>
          </p:nvSpPr>
          <p:spPr bwMode="auto">
            <a:xfrm>
              <a:off x="3975126" y="3144961"/>
              <a:ext cx="386767" cy="395618"/>
            </a:xfrm>
            <a:custGeom>
              <a:avLst/>
              <a:gdLst>
                <a:gd name="T0" fmla="*/ 317 w 370"/>
                <a:gd name="T1" fmla="*/ 63 h 378"/>
                <a:gd name="T2" fmla="*/ 361 w 370"/>
                <a:gd name="T3" fmla="*/ 13 h 378"/>
                <a:gd name="T4" fmla="*/ 346 w 370"/>
                <a:gd name="T5" fmla="*/ 0 h 378"/>
                <a:gd name="T6" fmla="*/ 302 w 370"/>
                <a:gd name="T7" fmla="*/ 49 h 378"/>
                <a:gd name="T8" fmla="*/ 185 w 370"/>
                <a:gd name="T9" fmla="*/ 8 h 378"/>
                <a:gd name="T10" fmla="*/ 0 w 370"/>
                <a:gd name="T11" fmla="*/ 193 h 378"/>
                <a:gd name="T12" fmla="*/ 185 w 370"/>
                <a:gd name="T13" fmla="*/ 378 h 378"/>
                <a:gd name="T14" fmla="*/ 370 w 370"/>
                <a:gd name="T15" fmla="*/ 193 h 378"/>
                <a:gd name="T16" fmla="*/ 317 w 370"/>
                <a:gd name="T17" fmla="*/ 63 h 378"/>
                <a:gd name="T18" fmla="*/ 185 w 370"/>
                <a:gd name="T19" fmla="*/ 332 h 378"/>
                <a:gd name="T20" fmla="*/ 46 w 370"/>
                <a:gd name="T21" fmla="*/ 193 h 378"/>
                <a:gd name="T22" fmla="*/ 185 w 370"/>
                <a:gd name="T23" fmla="*/ 54 h 378"/>
                <a:gd name="T24" fmla="*/ 271 w 370"/>
                <a:gd name="T25" fmla="*/ 84 h 378"/>
                <a:gd name="T26" fmla="*/ 258 w 370"/>
                <a:gd name="T27" fmla="*/ 99 h 378"/>
                <a:gd name="T28" fmla="*/ 185 w 370"/>
                <a:gd name="T29" fmla="*/ 74 h 378"/>
                <a:gd name="T30" fmla="*/ 66 w 370"/>
                <a:gd name="T31" fmla="*/ 193 h 378"/>
                <a:gd name="T32" fmla="*/ 185 w 370"/>
                <a:gd name="T33" fmla="*/ 311 h 378"/>
                <a:gd name="T34" fmla="*/ 304 w 370"/>
                <a:gd name="T35" fmla="*/ 193 h 378"/>
                <a:gd name="T36" fmla="*/ 273 w 370"/>
                <a:gd name="T37" fmla="*/ 113 h 378"/>
                <a:gd name="T38" fmla="*/ 286 w 370"/>
                <a:gd name="T39" fmla="*/ 97 h 378"/>
                <a:gd name="T40" fmla="*/ 324 w 370"/>
                <a:gd name="T41" fmla="*/ 193 h 378"/>
                <a:gd name="T42" fmla="*/ 185 w 370"/>
                <a:gd name="T43" fmla="*/ 332 h 378"/>
                <a:gd name="T44" fmla="*/ 257 w 370"/>
                <a:gd name="T45" fmla="*/ 193 h 378"/>
                <a:gd name="T46" fmla="*/ 185 w 370"/>
                <a:gd name="T47" fmla="*/ 265 h 378"/>
                <a:gd name="T48" fmla="*/ 113 w 370"/>
                <a:gd name="T49" fmla="*/ 193 h 378"/>
                <a:gd name="T50" fmla="*/ 185 w 370"/>
                <a:gd name="T51" fmla="*/ 121 h 378"/>
                <a:gd name="T52" fmla="*/ 217 w 370"/>
                <a:gd name="T53" fmla="*/ 128 h 378"/>
                <a:gd name="T54" fmla="*/ 207 w 370"/>
                <a:gd name="T55" fmla="*/ 148 h 378"/>
                <a:gd name="T56" fmla="*/ 185 w 370"/>
                <a:gd name="T57" fmla="*/ 143 h 378"/>
                <a:gd name="T58" fmla="*/ 135 w 370"/>
                <a:gd name="T59" fmla="*/ 193 h 378"/>
                <a:gd name="T60" fmla="*/ 185 w 370"/>
                <a:gd name="T61" fmla="*/ 243 h 378"/>
                <a:gd name="T62" fmla="*/ 235 w 370"/>
                <a:gd name="T63" fmla="*/ 193 h 378"/>
                <a:gd name="T64" fmla="*/ 229 w 370"/>
                <a:gd name="T65" fmla="*/ 169 h 378"/>
                <a:gd name="T66" fmla="*/ 247 w 370"/>
                <a:gd name="T67" fmla="*/ 157 h 378"/>
                <a:gd name="T68" fmla="*/ 257 w 370"/>
                <a:gd name="T69" fmla="*/ 19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0" h="378">
                  <a:moveTo>
                    <a:pt x="317" y="63"/>
                  </a:moveTo>
                  <a:cubicBezTo>
                    <a:pt x="361" y="13"/>
                    <a:pt x="361" y="13"/>
                    <a:pt x="361" y="13"/>
                  </a:cubicBezTo>
                  <a:cubicBezTo>
                    <a:pt x="346" y="0"/>
                    <a:pt x="346" y="0"/>
                    <a:pt x="346" y="0"/>
                  </a:cubicBezTo>
                  <a:cubicBezTo>
                    <a:pt x="302" y="49"/>
                    <a:pt x="302" y="49"/>
                    <a:pt x="302" y="49"/>
                  </a:cubicBezTo>
                  <a:cubicBezTo>
                    <a:pt x="270" y="23"/>
                    <a:pt x="229" y="8"/>
                    <a:pt x="185" y="8"/>
                  </a:cubicBezTo>
                  <a:cubicBezTo>
                    <a:pt x="83" y="8"/>
                    <a:pt x="0" y="91"/>
                    <a:pt x="0" y="193"/>
                  </a:cubicBezTo>
                  <a:cubicBezTo>
                    <a:pt x="0" y="295"/>
                    <a:pt x="83" y="378"/>
                    <a:pt x="185" y="378"/>
                  </a:cubicBezTo>
                  <a:cubicBezTo>
                    <a:pt x="287" y="378"/>
                    <a:pt x="370" y="295"/>
                    <a:pt x="370" y="193"/>
                  </a:cubicBezTo>
                  <a:cubicBezTo>
                    <a:pt x="370" y="142"/>
                    <a:pt x="350" y="96"/>
                    <a:pt x="317" y="63"/>
                  </a:cubicBezTo>
                  <a:close/>
                  <a:moveTo>
                    <a:pt x="185" y="332"/>
                  </a:moveTo>
                  <a:cubicBezTo>
                    <a:pt x="108" y="332"/>
                    <a:pt x="46" y="269"/>
                    <a:pt x="46" y="193"/>
                  </a:cubicBezTo>
                  <a:cubicBezTo>
                    <a:pt x="46" y="116"/>
                    <a:pt x="108" y="54"/>
                    <a:pt x="185" y="54"/>
                  </a:cubicBezTo>
                  <a:cubicBezTo>
                    <a:pt x="218" y="54"/>
                    <a:pt x="248" y="65"/>
                    <a:pt x="271" y="84"/>
                  </a:cubicBezTo>
                  <a:cubicBezTo>
                    <a:pt x="258" y="99"/>
                    <a:pt x="258" y="99"/>
                    <a:pt x="258" y="99"/>
                  </a:cubicBezTo>
                  <a:cubicBezTo>
                    <a:pt x="238" y="83"/>
                    <a:pt x="212" y="74"/>
                    <a:pt x="185" y="74"/>
                  </a:cubicBezTo>
                  <a:cubicBezTo>
                    <a:pt x="120" y="74"/>
                    <a:pt x="66" y="127"/>
                    <a:pt x="66" y="193"/>
                  </a:cubicBezTo>
                  <a:cubicBezTo>
                    <a:pt x="66" y="258"/>
                    <a:pt x="120" y="311"/>
                    <a:pt x="185" y="311"/>
                  </a:cubicBezTo>
                  <a:cubicBezTo>
                    <a:pt x="251" y="311"/>
                    <a:pt x="304" y="258"/>
                    <a:pt x="304" y="193"/>
                  </a:cubicBezTo>
                  <a:cubicBezTo>
                    <a:pt x="304" y="162"/>
                    <a:pt x="292" y="134"/>
                    <a:pt x="273" y="113"/>
                  </a:cubicBezTo>
                  <a:cubicBezTo>
                    <a:pt x="286" y="97"/>
                    <a:pt x="286" y="97"/>
                    <a:pt x="286" y="97"/>
                  </a:cubicBezTo>
                  <a:cubicBezTo>
                    <a:pt x="310" y="122"/>
                    <a:pt x="324" y="156"/>
                    <a:pt x="324" y="193"/>
                  </a:cubicBezTo>
                  <a:cubicBezTo>
                    <a:pt x="324" y="269"/>
                    <a:pt x="262" y="332"/>
                    <a:pt x="185" y="332"/>
                  </a:cubicBezTo>
                  <a:close/>
                  <a:moveTo>
                    <a:pt x="257" y="193"/>
                  </a:moveTo>
                  <a:cubicBezTo>
                    <a:pt x="257" y="232"/>
                    <a:pt x="225" y="265"/>
                    <a:pt x="185" y="265"/>
                  </a:cubicBezTo>
                  <a:cubicBezTo>
                    <a:pt x="145" y="265"/>
                    <a:pt x="113" y="232"/>
                    <a:pt x="113" y="193"/>
                  </a:cubicBezTo>
                  <a:cubicBezTo>
                    <a:pt x="113" y="153"/>
                    <a:pt x="145" y="121"/>
                    <a:pt x="185" y="121"/>
                  </a:cubicBezTo>
                  <a:cubicBezTo>
                    <a:pt x="197" y="121"/>
                    <a:pt x="207" y="124"/>
                    <a:pt x="217" y="128"/>
                  </a:cubicBezTo>
                  <a:cubicBezTo>
                    <a:pt x="207" y="148"/>
                    <a:pt x="207" y="148"/>
                    <a:pt x="207" y="148"/>
                  </a:cubicBezTo>
                  <a:cubicBezTo>
                    <a:pt x="200" y="145"/>
                    <a:pt x="193" y="143"/>
                    <a:pt x="185" y="143"/>
                  </a:cubicBezTo>
                  <a:cubicBezTo>
                    <a:pt x="158" y="143"/>
                    <a:pt x="135" y="165"/>
                    <a:pt x="135" y="193"/>
                  </a:cubicBezTo>
                  <a:cubicBezTo>
                    <a:pt x="135" y="220"/>
                    <a:pt x="158" y="243"/>
                    <a:pt x="185" y="243"/>
                  </a:cubicBezTo>
                  <a:cubicBezTo>
                    <a:pt x="212" y="243"/>
                    <a:pt x="235" y="220"/>
                    <a:pt x="235" y="193"/>
                  </a:cubicBezTo>
                  <a:cubicBezTo>
                    <a:pt x="235" y="184"/>
                    <a:pt x="233" y="176"/>
                    <a:pt x="229" y="169"/>
                  </a:cubicBezTo>
                  <a:cubicBezTo>
                    <a:pt x="247" y="157"/>
                    <a:pt x="247" y="157"/>
                    <a:pt x="247" y="157"/>
                  </a:cubicBezTo>
                  <a:cubicBezTo>
                    <a:pt x="253" y="167"/>
                    <a:pt x="257" y="180"/>
                    <a:pt x="257" y="19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233" name="组合 232"/>
          <p:cNvGrpSpPr/>
          <p:nvPr/>
        </p:nvGrpSpPr>
        <p:grpSpPr>
          <a:xfrm>
            <a:off x="1264054" y="3830759"/>
            <a:ext cx="854383" cy="855696"/>
            <a:chOff x="3750714" y="4457696"/>
            <a:chExt cx="854383" cy="855696"/>
          </a:xfrm>
        </p:grpSpPr>
        <p:sp>
          <p:nvSpPr>
            <p:cNvPr id="234" name="MH_Other_5"/>
            <p:cNvSpPr/>
            <p:nvPr>
              <p:custDataLst>
                <p:tags r:id="rId2"/>
              </p:custDataLst>
            </p:nvPr>
          </p:nvSpPr>
          <p:spPr>
            <a:xfrm>
              <a:off x="3750714" y="4457696"/>
              <a:ext cx="854383" cy="855696"/>
            </a:xfrm>
            <a:prstGeom prst="ellipse">
              <a:avLst/>
            </a:prstGeom>
            <a:solidFill>
              <a:schemeClr val="accent6">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235" name="组合 234"/>
            <p:cNvGrpSpPr/>
            <p:nvPr/>
          </p:nvGrpSpPr>
          <p:grpSpPr>
            <a:xfrm>
              <a:off x="4002674" y="4693313"/>
              <a:ext cx="346497" cy="396060"/>
              <a:chOff x="7190711" y="1366461"/>
              <a:chExt cx="564762" cy="645545"/>
            </a:xfrm>
          </p:grpSpPr>
          <p:sp>
            <p:nvSpPr>
              <p:cNvPr id="236" name="Freeform 352"/>
              <p:cNvSpPr>
                <a:spLocks noEditPoints="1"/>
              </p:cNvSpPr>
              <p:nvPr/>
            </p:nvSpPr>
            <p:spPr bwMode="auto">
              <a:xfrm>
                <a:off x="7190711" y="1366461"/>
                <a:ext cx="564762" cy="370017"/>
              </a:xfrm>
              <a:custGeom>
                <a:avLst/>
                <a:gdLst>
                  <a:gd name="T0" fmla="*/ 301 w 331"/>
                  <a:gd name="T1" fmla="*/ 0 h 217"/>
                  <a:gd name="T2" fmla="*/ 30 w 331"/>
                  <a:gd name="T3" fmla="*/ 0 h 217"/>
                  <a:gd name="T4" fmla="*/ 0 w 331"/>
                  <a:gd name="T5" fmla="*/ 29 h 217"/>
                  <a:gd name="T6" fmla="*/ 0 w 331"/>
                  <a:gd name="T7" fmla="*/ 188 h 217"/>
                  <a:gd name="T8" fmla="*/ 30 w 331"/>
                  <a:gd name="T9" fmla="*/ 217 h 217"/>
                  <a:gd name="T10" fmla="*/ 301 w 331"/>
                  <a:gd name="T11" fmla="*/ 217 h 217"/>
                  <a:gd name="T12" fmla="*/ 331 w 331"/>
                  <a:gd name="T13" fmla="*/ 188 h 217"/>
                  <a:gd name="T14" fmla="*/ 331 w 331"/>
                  <a:gd name="T15" fmla="*/ 29 h 217"/>
                  <a:gd name="T16" fmla="*/ 301 w 331"/>
                  <a:gd name="T17" fmla="*/ 0 h 217"/>
                  <a:gd name="T18" fmla="*/ 306 w 331"/>
                  <a:gd name="T19" fmla="*/ 171 h 217"/>
                  <a:gd name="T20" fmla="*/ 281 w 331"/>
                  <a:gd name="T21" fmla="*/ 194 h 217"/>
                  <a:gd name="T22" fmla="*/ 48 w 331"/>
                  <a:gd name="T23" fmla="*/ 194 h 217"/>
                  <a:gd name="T24" fmla="*/ 23 w 331"/>
                  <a:gd name="T25" fmla="*/ 171 h 217"/>
                  <a:gd name="T26" fmla="*/ 23 w 331"/>
                  <a:gd name="T27" fmla="*/ 46 h 217"/>
                  <a:gd name="T28" fmla="*/ 48 w 331"/>
                  <a:gd name="T29" fmla="*/ 23 h 217"/>
                  <a:gd name="T30" fmla="*/ 281 w 331"/>
                  <a:gd name="T31" fmla="*/ 23 h 217"/>
                  <a:gd name="T32" fmla="*/ 306 w 331"/>
                  <a:gd name="T33" fmla="*/ 46 h 217"/>
                  <a:gd name="T34" fmla="*/ 306 w 331"/>
                  <a:gd name="T35"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1" h="217">
                    <a:moveTo>
                      <a:pt x="301" y="0"/>
                    </a:moveTo>
                    <a:cubicBezTo>
                      <a:pt x="30" y="0"/>
                      <a:pt x="30" y="0"/>
                      <a:pt x="30" y="0"/>
                    </a:cubicBezTo>
                    <a:cubicBezTo>
                      <a:pt x="13" y="0"/>
                      <a:pt x="0" y="13"/>
                      <a:pt x="0" y="29"/>
                    </a:cubicBezTo>
                    <a:cubicBezTo>
                      <a:pt x="0" y="188"/>
                      <a:pt x="0" y="188"/>
                      <a:pt x="0" y="188"/>
                    </a:cubicBezTo>
                    <a:cubicBezTo>
                      <a:pt x="0" y="204"/>
                      <a:pt x="13" y="217"/>
                      <a:pt x="30" y="217"/>
                    </a:cubicBezTo>
                    <a:cubicBezTo>
                      <a:pt x="301" y="217"/>
                      <a:pt x="301" y="217"/>
                      <a:pt x="301" y="217"/>
                    </a:cubicBezTo>
                    <a:cubicBezTo>
                      <a:pt x="318" y="217"/>
                      <a:pt x="331" y="204"/>
                      <a:pt x="331" y="188"/>
                    </a:cubicBezTo>
                    <a:cubicBezTo>
                      <a:pt x="331" y="29"/>
                      <a:pt x="331" y="29"/>
                      <a:pt x="331" y="29"/>
                    </a:cubicBezTo>
                    <a:cubicBezTo>
                      <a:pt x="331" y="13"/>
                      <a:pt x="318" y="0"/>
                      <a:pt x="301" y="0"/>
                    </a:cubicBezTo>
                    <a:close/>
                    <a:moveTo>
                      <a:pt x="306" y="171"/>
                    </a:moveTo>
                    <a:cubicBezTo>
                      <a:pt x="306" y="183"/>
                      <a:pt x="295" y="194"/>
                      <a:pt x="281" y="194"/>
                    </a:cubicBezTo>
                    <a:cubicBezTo>
                      <a:pt x="48" y="194"/>
                      <a:pt x="48" y="194"/>
                      <a:pt x="48" y="194"/>
                    </a:cubicBezTo>
                    <a:cubicBezTo>
                      <a:pt x="34" y="194"/>
                      <a:pt x="23" y="183"/>
                      <a:pt x="23" y="171"/>
                    </a:cubicBezTo>
                    <a:cubicBezTo>
                      <a:pt x="23" y="46"/>
                      <a:pt x="23" y="46"/>
                      <a:pt x="23" y="46"/>
                    </a:cubicBezTo>
                    <a:cubicBezTo>
                      <a:pt x="23" y="34"/>
                      <a:pt x="34" y="23"/>
                      <a:pt x="48" y="23"/>
                    </a:cubicBezTo>
                    <a:cubicBezTo>
                      <a:pt x="281" y="23"/>
                      <a:pt x="281" y="23"/>
                      <a:pt x="281" y="23"/>
                    </a:cubicBezTo>
                    <a:cubicBezTo>
                      <a:pt x="295" y="23"/>
                      <a:pt x="306" y="34"/>
                      <a:pt x="306" y="46"/>
                    </a:cubicBezTo>
                    <a:lnTo>
                      <a:pt x="306" y="17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7" name="Freeform 353"/>
              <p:cNvSpPr/>
              <p:nvPr/>
            </p:nvSpPr>
            <p:spPr bwMode="auto">
              <a:xfrm>
                <a:off x="7589578" y="1485472"/>
                <a:ext cx="85832" cy="131273"/>
              </a:xfrm>
              <a:custGeom>
                <a:avLst/>
                <a:gdLst>
                  <a:gd name="T0" fmla="*/ 44 w 50"/>
                  <a:gd name="T1" fmla="*/ 64 h 77"/>
                  <a:gd name="T2" fmla="*/ 13 w 50"/>
                  <a:gd name="T3" fmla="*/ 64 h 77"/>
                  <a:gd name="T4" fmla="*/ 13 w 50"/>
                  <a:gd name="T5" fmla="*/ 42 h 77"/>
                  <a:gd name="T6" fmla="*/ 40 w 50"/>
                  <a:gd name="T7" fmla="*/ 42 h 77"/>
                  <a:gd name="T8" fmla="*/ 45 w 50"/>
                  <a:gd name="T9" fmla="*/ 41 h 77"/>
                  <a:gd name="T10" fmla="*/ 46 w 50"/>
                  <a:gd name="T11" fmla="*/ 37 h 77"/>
                  <a:gd name="T12" fmla="*/ 45 w 50"/>
                  <a:gd name="T13" fmla="*/ 32 h 77"/>
                  <a:gd name="T14" fmla="*/ 40 w 50"/>
                  <a:gd name="T15" fmla="*/ 31 h 77"/>
                  <a:gd name="T16" fmla="*/ 13 w 50"/>
                  <a:gd name="T17" fmla="*/ 31 h 77"/>
                  <a:gd name="T18" fmla="*/ 13 w 50"/>
                  <a:gd name="T19" fmla="*/ 12 h 77"/>
                  <a:gd name="T20" fmla="*/ 43 w 50"/>
                  <a:gd name="T21" fmla="*/ 12 h 77"/>
                  <a:gd name="T22" fmla="*/ 47 w 50"/>
                  <a:gd name="T23" fmla="*/ 10 h 77"/>
                  <a:gd name="T24" fmla="*/ 49 w 50"/>
                  <a:gd name="T25" fmla="*/ 6 h 77"/>
                  <a:gd name="T26" fmla="*/ 47 w 50"/>
                  <a:gd name="T27" fmla="*/ 2 h 77"/>
                  <a:gd name="T28" fmla="*/ 43 w 50"/>
                  <a:gd name="T29" fmla="*/ 0 h 77"/>
                  <a:gd name="T30" fmla="*/ 8 w 50"/>
                  <a:gd name="T31" fmla="*/ 0 h 77"/>
                  <a:gd name="T32" fmla="*/ 3 w 50"/>
                  <a:gd name="T33" fmla="*/ 1 h 77"/>
                  <a:gd name="T34" fmla="*/ 1 w 50"/>
                  <a:gd name="T35" fmla="*/ 4 h 77"/>
                  <a:gd name="T36" fmla="*/ 0 w 50"/>
                  <a:gd name="T37" fmla="*/ 10 h 77"/>
                  <a:gd name="T38" fmla="*/ 0 w 50"/>
                  <a:gd name="T39" fmla="*/ 67 h 77"/>
                  <a:gd name="T40" fmla="*/ 2 w 50"/>
                  <a:gd name="T41" fmla="*/ 74 h 77"/>
                  <a:gd name="T42" fmla="*/ 8 w 50"/>
                  <a:gd name="T43" fmla="*/ 77 h 77"/>
                  <a:gd name="T44" fmla="*/ 44 w 50"/>
                  <a:gd name="T45" fmla="*/ 77 h 77"/>
                  <a:gd name="T46" fmla="*/ 48 w 50"/>
                  <a:gd name="T47" fmla="*/ 75 h 77"/>
                  <a:gd name="T48" fmla="*/ 50 w 50"/>
                  <a:gd name="T49" fmla="*/ 70 h 77"/>
                  <a:gd name="T50" fmla="*/ 48 w 50"/>
                  <a:gd name="T51" fmla="*/ 66 h 77"/>
                  <a:gd name="T52" fmla="*/ 44 w 50"/>
                  <a:gd name="T53" fmla="*/ 6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 h="77">
                    <a:moveTo>
                      <a:pt x="44" y="64"/>
                    </a:moveTo>
                    <a:cubicBezTo>
                      <a:pt x="13" y="64"/>
                      <a:pt x="13" y="64"/>
                      <a:pt x="13" y="64"/>
                    </a:cubicBezTo>
                    <a:cubicBezTo>
                      <a:pt x="13" y="42"/>
                      <a:pt x="13" y="42"/>
                      <a:pt x="13" y="42"/>
                    </a:cubicBezTo>
                    <a:cubicBezTo>
                      <a:pt x="40" y="42"/>
                      <a:pt x="40" y="42"/>
                      <a:pt x="40" y="42"/>
                    </a:cubicBezTo>
                    <a:cubicBezTo>
                      <a:pt x="42" y="42"/>
                      <a:pt x="44" y="42"/>
                      <a:pt x="45" y="41"/>
                    </a:cubicBezTo>
                    <a:cubicBezTo>
                      <a:pt x="46" y="40"/>
                      <a:pt x="46" y="38"/>
                      <a:pt x="46" y="37"/>
                    </a:cubicBezTo>
                    <a:cubicBezTo>
                      <a:pt x="46" y="35"/>
                      <a:pt x="46" y="33"/>
                      <a:pt x="45" y="32"/>
                    </a:cubicBezTo>
                    <a:cubicBezTo>
                      <a:pt x="44" y="31"/>
                      <a:pt x="42" y="31"/>
                      <a:pt x="40" y="31"/>
                    </a:cubicBezTo>
                    <a:cubicBezTo>
                      <a:pt x="13" y="31"/>
                      <a:pt x="13" y="31"/>
                      <a:pt x="13" y="31"/>
                    </a:cubicBezTo>
                    <a:cubicBezTo>
                      <a:pt x="13" y="12"/>
                      <a:pt x="13" y="12"/>
                      <a:pt x="13" y="12"/>
                    </a:cubicBezTo>
                    <a:cubicBezTo>
                      <a:pt x="43" y="12"/>
                      <a:pt x="43" y="12"/>
                      <a:pt x="43" y="12"/>
                    </a:cubicBezTo>
                    <a:cubicBezTo>
                      <a:pt x="45" y="12"/>
                      <a:pt x="46" y="12"/>
                      <a:pt x="47" y="10"/>
                    </a:cubicBezTo>
                    <a:cubicBezTo>
                      <a:pt x="48" y="9"/>
                      <a:pt x="49" y="8"/>
                      <a:pt x="49" y="6"/>
                    </a:cubicBezTo>
                    <a:cubicBezTo>
                      <a:pt x="49" y="4"/>
                      <a:pt x="48" y="3"/>
                      <a:pt x="47" y="2"/>
                    </a:cubicBezTo>
                    <a:cubicBezTo>
                      <a:pt x="46" y="1"/>
                      <a:pt x="45" y="0"/>
                      <a:pt x="43" y="0"/>
                    </a:cubicBezTo>
                    <a:cubicBezTo>
                      <a:pt x="8" y="0"/>
                      <a:pt x="8" y="0"/>
                      <a:pt x="8" y="0"/>
                    </a:cubicBezTo>
                    <a:cubicBezTo>
                      <a:pt x="6" y="0"/>
                      <a:pt x="4" y="0"/>
                      <a:pt x="3" y="1"/>
                    </a:cubicBezTo>
                    <a:cubicBezTo>
                      <a:pt x="2" y="2"/>
                      <a:pt x="1" y="3"/>
                      <a:pt x="1" y="4"/>
                    </a:cubicBezTo>
                    <a:cubicBezTo>
                      <a:pt x="0" y="6"/>
                      <a:pt x="0" y="7"/>
                      <a:pt x="0" y="10"/>
                    </a:cubicBezTo>
                    <a:cubicBezTo>
                      <a:pt x="0" y="67"/>
                      <a:pt x="0" y="67"/>
                      <a:pt x="0" y="67"/>
                    </a:cubicBezTo>
                    <a:cubicBezTo>
                      <a:pt x="0" y="70"/>
                      <a:pt x="0" y="73"/>
                      <a:pt x="2" y="74"/>
                    </a:cubicBezTo>
                    <a:cubicBezTo>
                      <a:pt x="3" y="76"/>
                      <a:pt x="5" y="77"/>
                      <a:pt x="8" y="77"/>
                    </a:cubicBezTo>
                    <a:cubicBezTo>
                      <a:pt x="44" y="77"/>
                      <a:pt x="44" y="77"/>
                      <a:pt x="44" y="77"/>
                    </a:cubicBezTo>
                    <a:cubicBezTo>
                      <a:pt x="46" y="77"/>
                      <a:pt x="47" y="76"/>
                      <a:pt x="48" y="75"/>
                    </a:cubicBezTo>
                    <a:cubicBezTo>
                      <a:pt x="49" y="74"/>
                      <a:pt x="50" y="72"/>
                      <a:pt x="50" y="70"/>
                    </a:cubicBezTo>
                    <a:cubicBezTo>
                      <a:pt x="50" y="69"/>
                      <a:pt x="49" y="67"/>
                      <a:pt x="48" y="66"/>
                    </a:cubicBezTo>
                    <a:cubicBezTo>
                      <a:pt x="47" y="65"/>
                      <a:pt x="46" y="64"/>
                      <a:pt x="44" y="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8" name="Freeform 354"/>
              <p:cNvSpPr/>
              <p:nvPr/>
            </p:nvSpPr>
            <p:spPr bwMode="auto">
              <a:xfrm>
                <a:off x="7494369" y="1484030"/>
                <a:ext cx="80062" cy="132715"/>
              </a:xfrm>
              <a:custGeom>
                <a:avLst/>
                <a:gdLst>
                  <a:gd name="T0" fmla="*/ 40 w 47"/>
                  <a:gd name="T1" fmla="*/ 65 h 78"/>
                  <a:gd name="T2" fmla="*/ 14 w 47"/>
                  <a:gd name="T3" fmla="*/ 65 h 78"/>
                  <a:gd name="T4" fmla="*/ 14 w 47"/>
                  <a:gd name="T5" fmla="*/ 9 h 78"/>
                  <a:gd name="T6" fmla="*/ 12 w 47"/>
                  <a:gd name="T7" fmla="*/ 2 h 78"/>
                  <a:gd name="T8" fmla="*/ 7 w 47"/>
                  <a:gd name="T9" fmla="*/ 0 h 78"/>
                  <a:gd name="T10" fmla="*/ 2 w 47"/>
                  <a:gd name="T11" fmla="*/ 2 h 78"/>
                  <a:gd name="T12" fmla="*/ 0 w 47"/>
                  <a:gd name="T13" fmla="*/ 9 h 78"/>
                  <a:gd name="T14" fmla="*/ 0 w 47"/>
                  <a:gd name="T15" fmla="*/ 68 h 78"/>
                  <a:gd name="T16" fmla="*/ 2 w 47"/>
                  <a:gd name="T17" fmla="*/ 75 h 78"/>
                  <a:gd name="T18" fmla="*/ 9 w 47"/>
                  <a:gd name="T19" fmla="*/ 78 h 78"/>
                  <a:gd name="T20" fmla="*/ 40 w 47"/>
                  <a:gd name="T21" fmla="*/ 78 h 78"/>
                  <a:gd name="T22" fmla="*/ 45 w 47"/>
                  <a:gd name="T23" fmla="*/ 76 h 78"/>
                  <a:gd name="T24" fmla="*/ 47 w 47"/>
                  <a:gd name="T25" fmla="*/ 71 h 78"/>
                  <a:gd name="T26" fmla="*/ 45 w 47"/>
                  <a:gd name="T27" fmla="*/ 67 h 78"/>
                  <a:gd name="T28" fmla="*/ 40 w 47"/>
                  <a:gd name="T29" fmla="*/ 6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78">
                    <a:moveTo>
                      <a:pt x="40" y="65"/>
                    </a:moveTo>
                    <a:cubicBezTo>
                      <a:pt x="14" y="65"/>
                      <a:pt x="14" y="65"/>
                      <a:pt x="14" y="65"/>
                    </a:cubicBezTo>
                    <a:cubicBezTo>
                      <a:pt x="14" y="9"/>
                      <a:pt x="14" y="9"/>
                      <a:pt x="14" y="9"/>
                    </a:cubicBezTo>
                    <a:cubicBezTo>
                      <a:pt x="14" y="6"/>
                      <a:pt x="13" y="4"/>
                      <a:pt x="12" y="2"/>
                    </a:cubicBezTo>
                    <a:cubicBezTo>
                      <a:pt x="11" y="1"/>
                      <a:pt x="9" y="0"/>
                      <a:pt x="7" y="0"/>
                    </a:cubicBezTo>
                    <a:cubicBezTo>
                      <a:pt x="5" y="0"/>
                      <a:pt x="3" y="1"/>
                      <a:pt x="2" y="2"/>
                    </a:cubicBezTo>
                    <a:cubicBezTo>
                      <a:pt x="1" y="4"/>
                      <a:pt x="0" y="6"/>
                      <a:pt x="0" y="9"/>
                    </a:cubicBezTo>
                    <a:cubicBezTo>
                      <a:pt x="0" y="68"/>
                      <a:pt x="0" y="68"/>
                      <a:pt x="0" y="68"/>
                    </a:cubicBezTo>
                    <a:cubicBezTo>
                      <a:pt x="0" y="71"/>
                      <a:pt x="1" y="74"/>
                      <a:pt x="2" y="75"/>
                    </a:cubicBezTo>
                    <a:cubicBezTo>
                      <a:pt x="4" y="77"/>
                      <a:pt x="6" y="78"/>
                      <a:pt x="9" y="78"/>
                    </a:cubicBezTo>
                    <a:cubicBezTo>
                      <a:pt x="40" y="78"/>
                      <a:pt x="40" y="78"/>
                      <a:pt x="40" y="78"/>
                    </a:cubicBezTo>
                    <a:cubicBezTo>
                      <a:pt x="43" y="78"/>
                      <a:pt x="44" y="77"/>
                      <a:pt x="45" y="76"/>
                    </a:cubicBezTo>
                    <a:cubicBezTo>
                      <a:pt x="46" y="75"/>
                      <a:pt x="47" y="73"/>
                      <a:pt x="47" y="71"/>
                    </a:cubicBezTo>
                    <a:cubicBezTo>
                      <a:pt x="47" y="69"/>
                      <a:pt x="46" y="68"/>
                      <a:pt x="45" y="67"/>
                    </a:cubicBezTo>
                    <a:cubicBezTo>
                      <a:pt x="44" y="65"/>
                      <a:pt x="43" y="65"/>
                      <a:pt x="40" y="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9" name="Freeform 355"/>
              <p:cNvSpPr/>
              <p:nvPr/>
            </p:nvSpPr>
            <p:spPr bwMode="auto">
              <a:xfrm>
                <a:off x="7439552" y="1756673"/>
                <a:ext cx="51211" cy="204843"/>
              </a:xfrm>
              <a:custGeom>
                <a:avLst/>
                <a:gdLst>
                  <a:gd name="T0" fmla="*/ 71 w 71"/>
                  <a:gd name="T1" fmla="*/ 246 h 284"/>
                  <a:gd name="T2" fmla="*/ 71 w 71"/>
                  <a:gd name="T3" fmla="*/ 246 h 284"/>
                  <a:gd name="T4" fmla="*/ 71 w 71"/>
                  <a:gd name="T5" fmla="*/ 217 h 284"/>
                  <a:gd name="T6" fmla="*/ 71 w 71"/>
                  <a:gd name="T7" fmla="*/ 217 h 284"/>
                  <a:gd name="T8" fmla="*/ 71 w 71"/>
                  <a:gd name="T9" fmla="*/ 0 h 284"/>
                  <a:gd name="T10" fmla="*/ 0 w 71"/>
                  <a:gd name="T11" fmla="*/ 0 h 284"/>
                  <a:gd name="T12" fmla="*/ 0 w 71"/>
                  <a:gd name="T13" fmla="*/ 217 h 284"/>
                  <a:gd name="T14" fmla="*/ 0 w 71"/>
                  <a:gd name="T15" fmla="*/ 246 h 284"/>
                  <a:gd name="T16" fmla="*/ 0 w 71"/>
                  <a:gd name="T17" fmla="*/ 284 h 284"/>
                  <a:gd name="T18" fmla="*/ 71 w 71"/>
                  <a:gd name="T19" fmla="*/ 284 h 284"/>
                  <a:gd name="T20" fmla="*/ 71 w 71"/>
                  <a:gd name="T21"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284">
                    <a:moveTo>
                      <a:pt x="71" y="246"/>
                    </a:moveTo>
                    <a:lnTo>
                      <a:pt x="71" y="246"/>
                    </a:lnTo>
                    <a:lnTo>
                      <a:pt x="71" y="217"/>
                    </a:lnTo>
                    <a:lnTo>
                      <a:pt x="71" y="217"/>
                    </a:lnTo>
                    <a:lnTo>
                      <a:pt x="71" y="0"/>
                    </a:lnTo>
                    <a:lnTo>
                      <a:pt x="0" y="0"/>
                    </a:lnTo>
                    <a:lnTo>
                      <a:pt x="0" y="217"/>
                    </a:lnTo>
                    <a:lnTo>
                      <a:pt x="0" y="246"/>
                    </a:lnTo>
                    <a:lnTo>
                      <a:pt x="0" y="284"/>
                    </a:lnTo>
                    <a:lnTo>
                      <a:pt x="71" y="284"/>
                    </a:lnTo>
                    <a:lnTo>
                      <a:pt x="71" y="24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0" name="Freeform 356"/>
              <p:cNvSpPr/>
              <p:nvPr/>
            </p:nvSpPr>
            <p:spPr bwMode="auto">
              <a:xfrm>
                <a:off x="7368146" y="1918240"/>
                <a:ext cx="196188" cy="93766"/>
              </a:xfrm>
              <a:custGeom>
                <a:avLst/>
                <a:gdLst>
                  <a:gd name="T0" fmla="*/ 86 w 115"/>
                  <a:gd name="T1" fmla="*/ 0 h 55"/>
                  <a:gd name="T2" fmla="*/ 80 w 115"/>
                  <a:gd name="T3" fmla="*/ 13 h 55"/>
                  <a:gd name="T4" fmla="*/ 86 w 115"/>
                  <a:gd name="T5" fmla="*/ 22 h 55"/>
                  <a:gd name="T6" fmla="*/ 57 w 115"/>
                  <a:gd name="T7" fmla="*/ 37 h 55"/>
                  <a:gd name="T8" fmla="*/ 28 w 115"/>
                  <a:gd name="T9" fmla="*/ 22 h 55"/>
                  <a:gd name="T10" fmla="*/ 34 w 115"/>
                  <a:gd name="T11" fmla="*/ 13 h 55"/>
                  <a:gd name="T12" fmla="*/ 26 w 115"/>
                  <a:gd name="T13" fmla="*/ 1 h 55"/>
                  <a:gd name="T14" fmla="*/ 0 w 115"/>
                  <a:gd name="T15" fmla="*/ 25 h 55"/>
                  <a:gd name="T16" fmla="*/ 57 w 115"/>
                  <a:gd name="T17" fmla="*/ 55 h 55"/>
                  <a:gd name="T18" fmla="*/ 115 w 115"/>
                  <a:gd name="T19" fmla="*/ 25 h 55"/>
                  <a:gd name="T20" fmla="*/ 86 w 115"/>
                  <a:gd name="T2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55">
                    <a:moveTo>
                      <a:pt x="86" y="0"/>
                    </a:moveTo>
                    <a:cubicBezTo>
                      <a:pt x="80" y="13"/>
                      <a:pt x="80" y="13"/>
                      <a:pt x="80" y="13"/>
                    </a:cubicBezTo>
                    <a:cubicBezTo>
                      <a:pt x="84" y="15"/>
                      <a:pt x="86" y="18"/>
                      <a:pt x="86" y="22"/>
                    </a:cubicBezTo>
                    <a:cubicBezTo>
                      <a:pt x="86" y="30"/>
                      <a:pt x="73" y="37"/>
                      <a:pt x="57" y="37"/>
                    </a:cubicBezTo>
                    <a:cubicBezTo>
                      <a:pt x="41" y="37"/>
                      <a:pt x="28" y="30"/>
                      <a:pt x="28" y="22"/>
                    </a:cubicBezTo>
                    <a:cubicBezTo>
                      <a:pt x="28" y="19"/>
                      <a:pt x="30" y="16"/>
                      <a:pt x="34" y="13"/>
                    </a:cubicBezTo>
                    <a:cubicBezTo>
                      <a:pt x="26" y="1"/>
                      <a:pt x="26" y="1"/>
                      <a:pt x="26" y="1"/>
                    </a:cubicBezTo>
                    <a:cubicBezTo>
                      <a:pt x="10" y="6"/>
                      <a:pt x="0" y="15"/>
                      <a:pt x="0" y="25"/>
                    </a:cubicBezTo>
                    <a:cubicBezTo>
                      <a:pt x="0" y="42"/>
                      <a:pt x="25" y="55"/>
                      <a:pt x="57" y="55"/>
                    </a:cubicBezTo>
                    <a:cubicBezTo>
                      <a:pt x="89" y="55"/>
                      <a:pt x="115" y="42"/>
                      <a:pt x="115" y="25"/>
                    </a:cubicBezTo>
                    <a:cubicBezTo>
                      <a:pt x="115" y="15"/>
                      <a:pt x="103" y="5"/>
                      <a:pt x="8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1" name="Freeform 357"/>
              <p:cNvSpPr>
                <a:spLocks noEditPoints="1"/>
              </p:cNvSpPr>
              <p:nvPr/>
            </p:nvSpPr>
            <p:spPr bwMode="auto">
              <a:xfrm>
                <a:off x="7376801" y="1484030"/>
                <a:ext cx="102422" cy="134158"/>
              </a:xfrm>
              <a:custGeom>
                <a:avLst/>
                <a:gdLst>
                  <a:gd name="T0" fmla="*/ 41 w 60"/>
                  <a:gd name="T1" fmla="*/ 14 h 79"/>
                  <a:gd name="T2" fmla="*/ 39 w 60"/>
                  <a:gd name="T3" fmla="*/ 8 h 79"/>
                  <a:gd name="T4" fmla="*/ 37 w 60"/>
                  <a:gd name="T5" fmla="*/ 4 h 79"/>
                  <a:gd name="T6" fmla="*/ 34 w 60"/>
                  <a:gd name="T7" fmla="*/ 1 h 79"/>
                  <a:gd name="T8" fmla="*/ 30 w 60"/>
                  <a:gd name="T9" fmla="*/ 0 h 79"/>
                  <a:gd name="T10" fmla="*/ 25 w 60"/>
                  <a:gd name="T11" fmla="*/ 1 h 79"/>
                  <a:gd name="T12" fmla="*/ 22 w 60"/>
                  <a:gd name="T13" fmla="*/ 4 h 79"/>
                  <a:gd name="T14" fmla="*/ 20 w 60"/>
                  <a:gd name="T15" fmla="*/ 9 h 79"/>
                  <a:gd name="T16" fmla="*/ 18 w 60"/>
                  <a:gd name="T17" fmla="*/ 14 h 79"/>
                  <a:gd name="T18" fmla="*/ 1 w 60"/>
                  <a:gd name="T19" fmla="*/ 64 h 79"/>
                  <a:gd name="T20" fmla="*/ 0 w 60"/>
                  <a:gd name="T21" fmla="*/ 69 h 79"/>
                  <a:gd name="T22" fmla="*/ 0 w 60"/>
                  <a:gd name="T23" fmla="*/ 72 h 79"/>
                  <a:gd name="T24" fmla="*/ 1 w 60"/>
                  <a:gd name="T25" fmla="*/ 77 h 79"/>
                  <a:gd name="T26" fmla="*/ 6 w 60"/>
                  <a:gd name="T27" fmla="*/ 79 h 79"/>
                  <a:gd name="T28" fmla="*/ 10 w 60"/>
                  <a:gd name="T29" fmla="*/ 77 h 79"/>
                  <a:gd name="T30" fmla="*/ 13 w 60"/>
                  <a:gd name="T31" fmla="*/ 69 h 79"/>
                  <a:gd name="T32" fmla="*/ 16 w 60"/>
                  <a:gd name="T33" fmla="*/ 59 h 79"/>
                  <a:gd name="T34" fmla="*/ 43 w 60"/>
                  <a:gd name="T35" fmla="*/ 59 h 79"/>
                  <a:gd name="T36" fmla="*/ 46 w 60"/>
                  <a:gd name="T37" fmla="*/ 69 h 79"/>
                  <a:gd name="T38" fmla="*/ 47 w 60"/>
                  <a:gd name="T39" fmla="*/ 73 h 79"/>
                  <a:gd name="T40" fmla="*/ 49 w 60"/>
                  <a:gd name="T41" fmla="*/ 76 h 79"/>
                  <a:gd name="T42" fmla="*/ 51 w 60"/>
                  <a:gd name="T43" fmla="*/ 78 h 79"/>
                  <a:gd name="T44" fmla="*/ 54 w 60"/>
                  <a:gd name="T45" fmla="*/ 79 h 79"/>
                  <a:gd name="T46" fmla="*/ 58 w 60"/>
                  <a:gd name="T47" fmla="*/ 77 h 79"/>
                  <a:gd name="T48" fmla="*/ 60 w 60"/>
                  <a:gd name="T49" fmla="*/ 72 h 79"/>
                  <a:gd name="T50" fmla="*/ 58 w 60"/>
                  <a:gd name="T51" fmla="*/ 64 h 79"/>
                  <a:gd name="T52" fmla="*/ 41 w 60"/>
                  <a:gd name="T53" fmla="*/ 14 h 79"/>
                  <a:gd name="T54" fmla="*/ 20 w 60"/>
                  <a:gd name="T55" fmla="*/ 48 h 79"/>
                  <a:gd name="T56" fmla="*/ 29 w 60"/>
                  <a:gd name="T57" fmla="*/ 16 h 79"/>
                  <a:gd name="T58" fmla="*/ 39 w 60"/>
                  <a:gd name="T59" fmla="*/ 48 h 79"/>
                  <a:gd name="T60" fmla="*/ 20 w 60"/>
                  <a:gd name="T6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 h="79">
                    <a:moveTo>
                      <a:pt x="41" y="14"/>
                    </a:moveTo>
                    <a:cubicBezTo>
                      <a:pt x="40" y="12"/>
                      <a:pt x="40" y="10"/>
                      <a:pt x="39" y="8"/>
                    </a:cubicBezTo>
                    <a:cubicBezTo>
                      <a:pt x="39" y="7"/>
                      <a:pt x="38" y="6"/>
                      <a:pt x="37" y="4"/>
                    </a:cubicBezTo>
                    <a:cubicBezTo>
                      <a:pt x="36" y="3"/>
                      <a:pt x="35" y="2"/>
                      <a:pt x="34" y="1"/>
                    </a:cubicBezTo>
                    <a:cubicBezTo>
                      <a:pt x="33" y="0"/>
                      <a:pt x="31" y="0"/>
                      <a:pt x="30" y="0"/>
                    </a:cubicBezTo>
                    <a:cubicBezTo>
                      <a:pt x="28" y="0"/>
                      <a:pt x="26" y="0"/>
                      <a:pt x="25" y="1"/>
                    </a:cubicBezTo>
                    <a:cubicBezTo>
                      <a:pt x="24" y="2"/>
                      <a:pt x="23" y="3"/>
                      <a:pt x="22" y="4"/>
                    </a:cubicBezTo>
                    <a:cubicBezTo>
                      <a:pt x="21" y="6"/>
                      <a:pt x="21" y="7"/>
                      <a:pt x="20" y="9"/>
                    </a:cubicBezTo>
                    <a:cubicBezTo>
                      <a:pt x="19" y="11"/>
                      <a:pt x="19" y="13"/>
                      <a:pt x="18" y="14"/>
                    </a:cubicBezTo>
                    <a:cubicBezTo>
                      <a:pt x="1" y="64"/>
                      <a:pt x="1" y="64"/>
                      <a:pt x="1" y="64"/>
                    </a:cubicBezTo>
                    <a:cubicBezTo>
                      <a:pt x="1" y="66"/>
                      <a:pt x="0" y="67"/>
                      <a:pt x="0" y="69"/>
                    </a:cubicBezTo>
                    <a:cubicBezTo>
                      <a:pt x="0" y="70"/>
                      <a:pt x="0" y="71"/>
                      <a:pt x="0" y="72"/>
                    </a:cubicBezTo>
                    <a:cubicBezTo>
                      <a:pt x="0" y="74"/>
                      <a:pt x="0" y="75"/>
                      <a:pt x="1" y="77"/>
                    </a:cubicBezTo>
                    <a:cubicBezTo>
                      <a:pt x="3" y="78"/>
                      <a:pt x="4" y="79"/>
                      <a:pt x="6" y="79"/>
                    </a:cubicBezTo>
                    <a:cubicBezTo>
                      <a:pt x="8" y="79"/>
                      <a:pt x="9" y="78"/>
                      <a:pt x="10" y="77"/>
                    </a:cubicBezTo>
                    <a:cubicBezTo>
                      <a:pt x="11" y="75"/>
                      <a:pt x="12" y="73"/>
                      <a:pt x="13" y="69"/>
                    </a:cubicBezTo>
                    <a:cubicBezTo>
                      <a:pt x="16" y="59"/>
                      <a:pt x="16" y="59"/>
                      <a:pt x="16" y="59"/>
                    </a:cubicBezTo>
                    <a:cubicBezTo>
                      <a:pt x="43" y="59"/>
                      <a:pt x="43" y="59"/>
                      <a:pt x="43" y="59"/>
                    </a:cubicBezTo>
                    <a:cubicBezTo>
                      <a:pt x="46" y="69"/>
                      <a:pt x="46" y="69"/>
                      <a:pt x="46" y="69"/>
                    </a:cubicBezTo>
                    <a:cubicBezTo>
                      <a:pt x="46" y="70"/>
                      <a:pt x="47" y="71"/>
                      <a:pt x="47" y="73"/>
                    </a:cubicBezTo>
                    <a:cubicBezTo>
                      <a:pt x="48" y="75"/>
                      <a:pt x="49" y="76"/>
                      <a:pt x="49" y="76"/>
                    </a:cubicBezTo>
                    <a:cubicBezTo>
                      <a:pt x="50" y="77"/>
                      <a:pt x="50" y="78"/>
                      <a:pt x="51" y="78"/>
                    </a:cubicBezTo>
                    <a:cubicBezTo>
                      <a:pt x="52" y="79"/>
                      <a:pt x="53" y="79"/>
                      <a:pt x="54" y="79"/>
                    </a:cubicBezTo>
                    <a:cubicBezTo>
                      <a:pt x="55" y="79"/>
                      <a:pt x="57" y="78"/>
                      <a:pt x="58" y="77"/>
                    </a:cubicBezTo>
                    <a:cubicBezTo>
                      <a:pt x="59" y="75"/>
                      <a:pt x="60" y="73"/>
                      <a:pt x="60" y="72"/>
                    </a:cubicBezTo>
                    <a:cubicBezTo>
                      <a:pt x="60" y="70"/>
                      <a:pt x="59" y="67"/>
                      <a:pt x="58" y="64"/>
                    </a:cubicBezTo>
                    <a:lnTo>
                      <a:pt x="41" y="14"/>
                    </a:lnTo>
                    <a:close/>
                    <a:moveTo>
                      <a:pt x="20" y="48"/>
                    </a:moveTo>
                    <a:cubicBezTo>
                      <a:pt x="29" y="16"/>
                      <a:pt x="29" y="16"/>
                      <a:pt x="29" y="16"/>
                    </a:cubicBezTo>
                    <a:cubicBezTo>
                      <a:pt x="39" y="48"/>
                      <a:pt x="39" y="48"/>
                      <a:pt x="39" y="48"/>
                    </a:cubicBezTo>
                    <a:lnTo>
                      <a:pt x="20" y="4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2" name="Freeform 358"/>
              <p:cNvSpPr/>
              <p:nvPr/>
            </p:nvSpPr>
            <p:spPr bwMode="auto">
              <a:xfrm>
                <a:off x="7276543" y="1484030"/>
                <a:ext cx="87996" cy="134158"/>
              </a:xfrm>
              <a:custGeom>
                <a:avLst/>
                <a:gdLst>
                  <a:gd name="T0" fmla="*/ 45 w 52"/>
                  <a:gd name="T1" fmla="*/ 38 h 79"/>
                  <a:gd name="T2" fmla="*/ 38 w 52"/>
                  <a:gd name="T3" fmla="*/ 34 h 79"/>
                  <a:gd name="T4" fmla="*/ 28 w 52"/>
                  <a:gd name="T5" fmla="*/ 30 h 79"/>
                  <a:gd name="T6" fmla="*/ 22 w 52"/>
                  <a:gd name="T7" fmla="*/ 29 h 79"/>
                  <a:gd name="T8" fmla="*/ 18 w 52"/>
                  <a:gd name="T9" fmla="*/ 27 h 79"/>
                  <a:gd name="T10" fmla="*/ 15 w 52"/>
                  <a:gd name="T11" fmla="*/ 24 h 79"/>
                  <a:gd name="T12" fmla="*/ 14 w 52"/>
                  <a:gd name="T13" fmla="*/ 20 h 79"/>
                  <a:gd name="T14" fmla="*/ 17 w 52"/>
                  <a:gd name="T15" fmla="*/ 13 h 79"/>
                  <a:gd name="T16" fmla="*/ 25 w 52"/>
                  <a:gd name="T17" fmla="*/ 11 h 79"/>
                  <a:gd name="T18" fmla="*/ 33 w 52"/>
                  <a:gd name="T19" fmla="*/ 13 h 79"/>
                  <a:gd name="T20" fmla="*/ 37 w 52"/>
                  <a:gd name="T21" fmla="*/ 20 h 79"/>
                  <a:gd name="T22" fmla="*/ 40 w 52"/>
                  <a:gd name="T23" fmla="*/ 24 h 79"/>
                  <a:gd name="T24" fmla="*/ 43 w 52"/>
                  <a:gd name="T25" fmla="*/ 26 h 79"/>
                  <a:gd name="T26" fmla="*/ 48 w 52"/>
                  <a:gd name="T27" fmla="*/ 23 h 79"/>
                  <a:gd name="T28" fmla="*/ 49 w 52"/>
                  <a:gd name="T29" fmla="*/ 18 h 79"/>
                  <a:gd name="T30" fmla="*/ 48 w 52"/>
                  <a:gd name="T31" fmla="*/ 12 h 79"/>
                  <a:gd name="T32" fmla="*/ 44 w 52"/>
                  <a:gd name="T33" fmla="*/ 6 h 79"/>
                  <a:gd name="T34" fmla="*/ 36 w 52"/>
                  <a:gd name="T35" fmla="*/ 2 h 79"/>
                  <a:gd name="T36" fmla="*/ 26 w 52"/>
                  <a:gd name="T37" fmla="*/ 0 h 79"/>
                  <a:gd name="T38" fmla="*/ 13 w 52"/>
                  <a:gd name="T39" fmla="*/ 2 h 79"/>
                  <a:gd name="T40" fmla="*/ 4 w 52"/>
                  <a:gd name="T41" fmla="*/ 10 h 79"/>
                  <a:gd name="T42" fmla="*/ 2 w 52"/>
                  <a:gd name="T43" fmla="*/ 21 h 79"/>
                  <a:gd name="T44" fmla="*/ 4 w 52"/>
                  <a:gd name="T45" fmla="*/ 32 h 79"/>
                  <a:gd name="T46" fmla="*/ 12 w 52"/>
                  <a:gd name="T47" fmla="*/ 39 h 79"/>
                  <a:gd name="T48" fmla="*/ 24 w 52"/>
                  <a:gd name="T49" fmla="*/ 44 h 79"/>
                  <a:gd name="T50" fmla="*/ 32 w 52"/>
                  <a:gd name="T51" fmla="*/ 46 h 79"/>
                  <a:gd name="T52" fmla="*/ 37 w 52"/>
                  <a:gd name="T53" fmla="*/ 50 h 79"/>
                  <a:gd name="T54" fmla="*/ 39 w 52"/>
                  <a:gd name="T55" fmla="*/ 56 h 79"/>
                  <a:gd name="T56" fmla="*/ 35 w 52"/>
                  <a:gd name="T57" fmla="*/ 64 h 79"/>
                  <a:gd name="T58" fmla="*/ 26 w 52"/>
                  <a:gd name="T59" fmla="*/ 67 h 79"/>
                  <a:gd name="T60" fmla="*/ 19 w 52"/>
                  <a:gd name="T61" fmla="*/ 66 h 79"/>
                  <a:gd name="T62" fmla="*/ 15 w 52"/>
                  <a:gd name="T63" fmla="*/ 62 h 79"/>
                  <a:gd name="T64" fmla="*/ 12 w 52"/>
                  <a:gd name="T65" fmla="*/ 56 h 79"/>
                  <a:gd name="T66" fmla="*/ 10 w 52"/>
                  <a:gd name="T67" fmla="*/ 51 h 79"/>
                  <a:gd name="T68" fmla="*/ 6 w 52"/>
                  <a:gd name="T69" fmla="*/ 50 h 79"/>
                  <a:gd name="T70" fmla="*/ 2 w 52"/>
                  <a:gd name="T71" fmla="*/ 52 h 79"/>
                  <a:gd name="T72" fmla="*/ 0 w 52"/>
                  <a:gd name="T73" fmla="*/ 56 h 79"/>
                  <a:gd name="T74" fmla="*/ 3 w 52"/>
                  <a:gd name="T75" fmla="*/ 66 h 79"/>
                  <a:gd name="T76" fmla="*/ 10 w 52"/>
                  <a:gd name="T77" fmla="*/ 75 h 79"/>
                  <a:gd name="T78" fmla="*/ 26 w 52"/>
                  <a:gd name="T79" fmla="*/ 79 h 79"/>
                  <a:gd name="T80" fmla="*/ 40 w 52"/>
                  <a:gd name="T81" fmla="*/ 76 h 79"/>
                  <a:gd name="T82" fmla="*/ 49 w 52"/>
                  <a:gd name="T83" fmla="*/ 67 h 79"/>
                  <a:gd name="T84" fmla="*/ 52 w 52"/>
                  <a:gd name="T85" fmla="*/ 55 h 79"/>
                  <a:gd name="T86" fmla="*/ 50 w 52"/>
                  <a:gd name="T87" fmla="*/ 45 h 79"/>
                  <a:gd name="T88" fmla="*/ 45 w 52"/>
                  <a:gd name="T89" fmla="*/ 3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 h="79">
                    <a:moveTo>
                      <a:pt x="45" y="38"/>
                    </a:moveTo>
                    <a:cubicBezTo>
                      <a:pt x="43" y="36"/>
                      <a:pt x="41" y="35"/>
                      <a:pt x="38" y="34"/>
                    </a:cubicBezTo>
                    <a:cubicBezTo>
                      <a:pt x="35" y="33"/>
                      <a:pt x="31" y="31"/>
                      <a:pt x="28" y="30"/>
                    </a:cubicBezTo>
                    <a:cubicBezTo>
                      <a:pt x="25" y="30"/>
                      <a:pt x="23" y="29"/>
                      <a:pt x="22" y="29"/>
                    </a:cubicBezTo>
                    <a:cubicBezTo>
                      <a:pt x="20" y="28"/>
                      <a:pt x="19" y="27"/>
                      <a:pt x="18" y="27"/>
                    </a:cubicBezTo>
                    <a:cubicBezTo>
                      <a:pt x="17" y="26"/>
                      <a:pt x="16" y="25"/>
                      <a:pt x="15" y="24"/>
                    </a:cubicBezTo>
                    <a:cubicBezTo>
                      <a:pt x="14" y="23"/>
                      <a:pt x="14" y="21"/>
                      <a:pt x="14" y="20"/>
                    </a:cubicBezTo>
                    <a:cubicBezTo>
                      <a:pt x="14" y="17"/>
                      <a:pt x="15" y="15"/>
                      <a:pt x="17" y="13"/>
                    </a:cubicBezTo>
                    <a:cubicBezTo>
                      <a:pt x="19" y="12"/>
                      <a:pt x="22" y="11"/>
                      <a:pt x="25" y="11"/>
                    </a:cubicBezTo>
                    <a:cubicBezTo>
                      <a:pt x="29" y="11"/>
                      <a:pt x="31" y="12"/>
                      <a:pt x="33" y="13"/>
                    </a:cubicBezTo>
                    <a:cubicBezTo>
                      <a:pt x="35" y="15"/>
                      <a:pt x="36" y="17"/>
                      <a:pt x="37" y="20"/>
                    </a:cubicBezTo>
                    <a:cubicBezTo>
                      <a:pt x="38" y="22"/>
                      <a:pt x="39" y="23"/>
                      <a:pt x="40" y="24"/>
                    </a:cubicBezTo>
                    <a:cubicBezTo>
                      <a:pt x="41" y="25"/>
                      <a:pt x="42" y="26"/>
                      <a:pt x="43" y="26"/>
                    </a:cubicBezTo>
                    <a:cubicBezTo>
                      <a:pt x="45" y="26"/>
                      <a:pt x="46" y="25"/>
                      <a:pt x="48" y="23"/>
                    </a:cubicBezTo>
                    <a:cubicBezTo>
                      <a:pt x="49" y="22"/>
                      <a:pt x="49" y="20"/>
                      <a:pt x="49" y="18"/>
                    </a:cubicBezTo>
                    <a:cubicBezTo>
                      <a:pt x="49" y="16"/>
                      <a:pt x="49" y="14"/>
                      <a:pt x="48" y="12"/>
                    </a:cubicBezTo>
                    <a:cubicBezTo>
                      <a:pt x="47" y="10"/>
                      <a:pt x="46" y="8"/>
                      <a:pt x="44" y="6"/>
                    </a:cubicBezTo>
                    <a:cubicBezTo>
                      <a:pt x="42" y="4"/>
                      <a:pt x="39" y="3"/>
                      <a:pt x="36" y="2"/>
                    </a:cubicBezTo>
                    <a:cubicBezTo>
                      <a:pt x="33" y="0"/>
                      <a:pt x="30" y="0"/>
                      <a:pt x="26" y="0"/>
                    </a:cubicBezTo>
                    <a:cubicBezTo>
                      <a:pt x="21" y="0"/>
                      <a:pt x="17" y="1"/>
                      <a:pt x="13" y="2"/>
                    </a:cubicBezTo>
                    <a:cubicBezTo>
                      <a:pt x="9" y="4"/>
                      <a:pt x="6" y="7"/>
                      <a:pt x="4" y="10"/>
                    </a:cubicBezTo>
                    <a:cubicBezTo>
                      <a:pt x="3" y="13"/>
                      <a:pt x="2" y="17"/>
                      <a:pt x="2" y="21"/>
                    </a:cubicBezTo>
                    <a:cubicBezTo>
                      <a:pt x="2" y="26"/>
                      <a:pt x="2" y="29"/>
                      <a:pt x="4" y="32"/>
                    </a:cubicBezTo>
                    <a:cubicBezTo>
                      <a:pt x="6" y="35"/>
                      <a:pt x="9" y="38"/>
                      <a:pt x="12" y="39"/>
                    </a:cubicBezTo>
                    <a:cubicBezTo>
                      <a:pt x="15" y="41"/>
                      <a:pt x="19" y="43"/>
                      <a:pt x="24" y="44"/>
                    </a:cubicBezTo>
                    <a:cubicBezTo>
                      <a:pt x="27" y="45"/>
                      <a:pt x="30" y="46"/>
                      <a:pt x="32" y="46"/>
                    </a:cubicBezTo>
                    <a:cubicBezTo>
                      <a:pt x="34" y="47"/>
                      <a:pt x="36" y="48"/>
                      <a:pt x="37" y="50"/>
                    </a:cubicBezTo>
                    <a:cubicBezTo>
                      <a:pt x="38" y="52"/>
                      <a:pt x="39" y="54"/>
                      <a:pt x="39" y="56"/>
                    </a:cubicBezTo>
                    <a:cubicBezTo>
                      <a:pt x="39" y="59"/>
                      <a:pt x="38" y="62"/>
                      <a:pt x="35" y="64"/>
                    </a:cubicBezTo>
                    <a:cubicBezTo>
                      <a:pt x="33" y="66"/>
                      <a:pt x="30" y="67"/>
                      <a:pt x="26" y="67"/>
                    </a:cubicBezTo>
                    <a:cubicBezTo>
                      <a:pt x="23" y="67"/>
                      <a:pt x="21" y="67"/>
                      <a:pt x="19" y="66"/>
                    </a:cubicBezTo>
                    <a:cubicBezTo>
                      <a:pt x="17" y="65"/>
                      <a:pt x="16" y="63"/>
                      <a:pt x="15" y="62"/>
                    </a:cubicBezTo>
                    <a:cubicBezTo>
                      <a:pt x="14" y="60"/>
                      <a:pt x="13" y="58"/>
                      <a:pt x="12" y="56"/>
                    </a:cubicBezTo>
                    <a:cubicBezTo>
                      <a:pt x="12" y="54"/>
                      <a:pt x="11" y="52"/>
                      <a:pt x="10" y="51"/>
                    </a:cubicBezTo>
                    <a:cubicBezTo>
                      <a:pt x="9" y="50"/>
                      <a:pt x="8" y="50"/>
                      <a:pt x="6" y="50"/>
                    </a:cubicBezTo>
                    <a:cubicBezTo>
                      <a:pt x="4" y="50"/>
                      <a:pt x="3" y="50"/>
                      <a:pt x="2" y="52"/>
                    </a:cubicBezTo>
                    <a:cubicBezTo>
                      <a:pt x="1" y="53"/>
                      <a:pt x="0" y="54"/>
                      <a:pt x="0" y="56"/>
                    </a:cubicBezTo>
                    <a:cubicBezTo>
                      <a:pt x="0" y="60"/>
                      <a:pt x="1" y="63"/>
                      <a:pt x="3" y="66"/>
                    </a:cubicBezTo>
                    <a:cubicBezTo>
                      <a:pt x="5" y="70"/>
                      <a:pt x="7" y="72"/>
                      <a:pt x="10" y="75"/>
                    </a:cubicBezTo>
                    <a:cubicBezTo>
                      <a:pt x="14" y="77"/>
                      <a:pt x="20" y="79"/>
                      <a:pt x="26" y="79"/>
                    </a:cubicBezTo>
                    <a:cubicBezTo>
                      <a:pt x="32" y="79"/>
                      <a:pt x="36" y="78"/>
                      <a:pt x="40" y="76"/>
                    </a:cubicBezTo>
                    <a:cubicBezTo>
                      <a:pt x="44" y="74"/>
                      <a:pt x="47" y="71"/>
                      <a:pt x="49" y="67"/>
                    </a:cubicBezTo>
                    <a:cubicBezTo>
                      <a:pt x="51" y="63"/>
                      <a:pt x="52" y="59"/>
                      <a:pt x="52" y="55"/>
                    </a:cubicBezTo>
                    <a:cubicBezTo>
                      <a:pt x="52" y="51"/>
                      <a:pt x="51" y="48"/>
                      <a:pt x="50" y="45"/>
                    </a:cubicBezTo>
                    <a:cubicBezTo>
                      <a:pt x="49" y="42"/>
                      <a:pt x="47" y="40"/>
                      <a:pt x="45" y="3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sp>
        <p:nvSpPr>
          <p:cNvPr id="2" name="文本框 1"/>
          <p:cNvSpPr txBox="1"/>
          <p:nvPr/>
        </p:nvSpPr>
        <p:spPr>
          <a:xfrm>
            <a:off x="2287270" y="2813050"/>
            <a:ext cx="4126865" cy="521970"/>
          </a:xfrm>
          <a:prstGeom prst="rect">
            <a:avLst/>
          </a:prstGeom>
          <a:noFill/>
        </p:spPr>
        <p:txBody>
          <a:bodyPr wrap="square" rtlCol="0">
            <a:spAutoFit/>
          </a:bodyPr>
          <a:p>
            <a:r>
              <a:rPr lang="zh-CN" altLang="en-US" sz="2800"/>
              <a:t>社区建立起来—群众基础</a:t>
            </a:r>
            <a:endParaRPr lang="zh-CN" altLang="en-US" sz="2800"/>
          </a:p>
        </p:txBody>
      </p:sp>
      <p:sp>
        <p:nvSpPr>
          <p:cNvPr id="3" name="文本框 2"/>
          <p:cNvSpPr txBox="1"/>
          <p:nvPr/>
        </p:nvSpPr>
        <p:spPr>
          <a:xfrm>
            <a:off x="2287270" y="3951605"/>
            <a:ext cx="5836920" cy="521970"/>
          </a:xfrm>
          <a:prstGeom prst="rect">
            <a:avLst/>
          </a:prstGeom>
          <a:noFill/>
        </p:spPr>
        <p:txBody>
          <a:bodyPr wrap="square" rtlCol="0">
            <a:spAutoFit/>
          </a:bodyPr>
          <a:p>
            <a:r>
              <a:rPr lang="zh-CN" altLang="en-US" sz="2800"/>
              <a:t>创客成长起来—产品涌现</a:t>
            </a:r>
            <a:endParaRPr lang="zh-CN" altLang="en-US" sz="2800"/>
          </a:p>
        </p:txBody>
      </p:sp>
      <p:sp>
        <p:nvSpPr>
          <p:cNvPr id="5" name="文本框 4"/>
          <p:cNvSpPr txBox="1"/>
          <p:nvPr/>
        </p:nvSpPr>
        <p:spPr>
          <a:xfrm>
            <a:off x="7879715" y="3079115"/>
            <a:ext cx="3683000" cy="1383665"/>
          </a:xfrm>
          <a:prstGeom prst="rect">
            <a:avLst/>
          </a:prstGeom>
          <a:noFill/>
        </p:spPr>
        <p:txBody>
          <a:bodyPr wrap="square" rtlCol="0">
            <a:spAutoFit/>
          </a:bodyPr>
          <a:p>
            <a:r>
              <a:rPr lang="zh-CN" altLang="en-US" sz="2800"/>
              <a:t>市场化需求增加（反应物积累，正反应倾向增加）</a:t>
            </a:r>
            <a:endParaRPr lang="zh-CN" altLang="en-US" sz="2800"/>
          </a:p>
        </p:txBody>
      </p:sp>
      <p:sp>
        <p:nvSpPr>
          <p:cNvPr id="6" name="文本框 5"/>
          <p:cNvSpPr txBox="1"/>
          <p:nvPr/>
        </p:nvSpPr>
        <p:spPr>
          <a:xfrm>
            <a:off x="6703060" y="2975610"/>
            <a:ext cx="1618615" cy="1198880"/>
          </a:xfrm>
          <a:prstGeom prst="rect">
            <a:avLst/>
          </a:prstGeom>
          <a:noFill/>
        </p:spPr>
        <p:txBody>
          <a:bodyPr wrap="square" rtlCol="0" anchor="t">
            <a:spAutoFit/>
          </a:bodyPr>
          <a:p>
            <a:r>
              <a:rPr lang="zh-CN" altLang="en-US" sz="7200">
                <a:latin typeface="Arial" panose="020B0604020202090204" pitchFamily="34" charset="0"/>
              </a:rPr>
              <a:t>→</a:t>
            </a:r>
            <a:endParaRPr lang="zh-CN" altLang="en-US" sz="7200">
              <a:latin typeface="Arial" panose="020B060402020209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53" presetClass="entr" presetSubtype="16" fill="hold" nodeType="afterEffect">
                                  <p:stCondLst>
                                    <p:cond delay="0"/>
                                  </p:stCondLst>
                                  <p:childTnLst>
                                    <p:set>
                                      <p:cBhvr>
                                        <p:cTn id="23" dur="1" fill="hold">
                                          <p:stCondLst>
                                            <p:cond delay="0"/>
                                          </p:stCondLst>
                                        </p:cTn>
                                        <p:tgtEl>
                                          <p:spTgt spid="243"/>
                                        </p:tgtEl>
                                        <p:attrNameLst>
                                          <p:attrName>style.visibility</p:attrName>
                                        </p:attrNameLst>
                                      </p:cBhvr>
                                      <p:to>
                                        <p:strVal val="visible"/>
                                      </p:to>
                                    </p:set>
                                    <p:anim calcmode="lin" valueType="num">
                                      <p:cBhvr>
                                        <p:cTn id="24" dur="500" fill="hold"/>
                                        <p:tgtEl>
                                          <p:spTgt spid="243"/>
                                        </p:tgtEl>
                                        <p:attrNameLst>
                                          <p:attrName>ppt_w</p:attrName>
                                        </p:attrNameLst>
                                      </p:cBhvr>
                                      <p:tavLst>
                                        <p:tav tm="0">
                                          <p:val>
                                            <p:fltVal val="0"/>
                                          </p:val>
                                        </p:tav>
                                        <p:tav tm="100000">
                                          <p:val>
                                            <p:strVal val="#ppt_w"/>
                                          </p:val>
                                        </p:tav>
                                      </p:tavLst>
                                    </p:anim>
                                    <p:anim calcmode="lin" valueType="num">
                                      <p:cBhvr>
                                        <p:cTn id="25" dur="500" fill="hold"/>
                                        <p:tgtEl>
                                          <p:spTgt spid="243"/>
                                        </p:tgtEl>
                                        <p:attrNameLst>
                                          <p:attrName>ppt_h</p:attrName>
                                        </p:attrNameLst>
                                      </p:cBhvr>
                                      <p:tavLst>
                                        <p:tav tm="0">
                                          <p:val>
                                            <p:fltVal val="0"/>
                                          </p:val>
                                        </p:tav>
                                        <p:tav tm="100000">
                                          <p:val>
                                            <p:strVal val="#ppt_h"/>
                                          </p:val>
                                        </p:tav>
                                      </p:tavLst>
                                    </p:anim>
                                    <p:animEffect transition="in" filter="fade">
                                      <p:cBhvr>
                                        <p:cTn id="26" dur="500"/>
                                        <p:tgtEl>
                                          <p:spTgt spid="243"/>
                                        </p:tgtEl>
                                      </p:cBhvr>
                                    </p:animEffect>
                                  </p:childTnLst>
                                </p:cTn>
                              </p:par>
                            </p:childTnLst>
                          </p:cTn>
                        </p:par>
                        <p:par>
                          <p:cTn id="27" fill="hold">
                            <p:stCondLst>
                              <p:cond delay="1000"/>
                            </p:stCondLst>
                            <p:childTnLst>
                              <p:par>
                                <p:cTn id="28" presetID="53" presetClass="entr" presetSubtype="16" fill="hold" nodeType="afterEffect">
                                  <p:stCondLst>
                                    <p:cond delay="0"/>
                                  </p:stCondLst>
                                  <p:childTnLst>
                                    <p:set>
                                      <p:cBhvr>
                                        <p:cTn id="29" dur="1" fill="hold">
                                          <p:stCondLst>
                                            <p:cond delay="0"/>
                                          </p:stCondLst>
                                        </p:cTn>
                                        <p:tgtEl>
                                          <p:spTgt spid="233"/>
                                        </p:tgtEl>
                                        <p:attrNameLst>
                                          <p:attrName>style.visibility</p:attrName>
                                        </p:attrNameLst>
                                      </p:cBhvr>
                                      <p:to>
                                        <p:strVal val="visible"/>
                                      </p:to>
                                    </p:set>
                                    <p:anim calcmode="lin" valueType="num">
                                      <p:cBhvr>
                                        <p:cTn id="30" dur="500" fill="hold"/>
                                        <p:tgtEl>
                                          <p:spTgt spid="233"/>
                                        </p:tgtEl>
                                        <p:attrNameLst>
                                          <p:attrName>ppt_w</p:attrName>
                                        </p:attrNameLst>
                                      </p:cBhvr>
                                      <p:tavLst>
                                        <p:tav tm="0">
                                          <p:val>
                                            <p:fltVal val="0"/>
                                          </p:val>
                                        </p:tav>
                                        <p:tav tm="100000">
                                          <p:val>
                                            <p:strVal val="#ppt_w"/>
                                          </p:val>
                                        </p:tav>
                                      </p:tavLst>
                                    </p:anim>
                                    <p:anim calcmode="lin" valueType="num">
                                      <p:cBhvr>
                                        <p:cTn id="31" dur="500" fill="hold"/>
                                        <p:tgtEl>
                                          <p:spTgt spid="233"/>
                                        </p:tgtEl>
                                        <p:attrNameLst>
                                          <p:attrName>ppt_h</p:attrName>
                                        </p:attrNameLst>
                                      </p:cBhvr>
                                      <p:tavLst>
                                        <p:tav tm="0">
                                          <p:val>
                                            <p:fltVal val="0"/>
                                          </p:val>
                                        </p:tav>
                                        <p:tav tm="100000">
                                          <p:val>
                                            <p:strVal val="#ppt_h"/>
                                          </p:val>
                                        </p:tav>
                                      </p:tavLst>
                                    </p:anim>
                                    <p:animEffect transition="in" filter="fade">
                                      <p:cBhvr>
                                        <p:cTn id="32" dur="5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文本框 24"/>
          <p:cNvSpPr txBox="1"/>
          <p:nvPr/>
        </p:nvSpPr>
        <p:spPr>
          <a:xfrm>
            <a:off x="1199861" y="716170"/>
            <a:ext cx="17576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产业孵化</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7" name="直接连接符 2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nvSpPr>
        <p:spPr>
          <a:xfrm>
            <a:off x="1426189" y="2293272"/>
            <a:ext cx="10515600" cy="500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altLang="en-US" dirty="0"/>
              <a:t>反应物（创新创业项目）积累，转换需求增加</a:t>
            </a:r>
            <a:endParaRPr lang="zh-CN" altLang="en-US" dirty="0"/>
          </a:p>
        </p:txBody>
      </p:sp>
      <p:cxnSp>
        <p:nvCxnSpPr>
          <p:cNvPr id="6" name="直接箭头连接符 5"/>
          <p:cNvCxnSpPr/>
          <p:nvPr/>
        </p:nvCxnSpPr>
        <p:spPr>
          <a:xfrm>
            <a:off x="4229284" y="3386496"/>
            <a:ext cx="17993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内容占位符 2"/>
          <p:cNvSpPr txBox="1"/>
          <p:nvPr/>
        </p:nvSpPr>
        <p:spPr>
          <a:xfrm>
            <a:off x="1426210" y="3941445"/>
            <a:ext cx="10716895" cy="1026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Font typeface="Arial" panose="020B0604020202090204" pitchFamily="34" charset="0"/>
              <a:buNone/>
            </a:pPr>
            <a:r>
              <a:rPr lang="zh-CN" altLang="en-US" dirty="0"/>
              <a:t>但是缺乏催化剂（业内指导 导师指导 商业</a:t>
            </a:r>
            <a:r>
              <a:rPr lang="zh-CN" altLang="en-US" dirty="0"/>
              <a:t>规划</a:t>
            </a:r>
            <a:r>
              <a:rPr lang="zh-CN" altLang="en-US" dirty="0"/>
              <a:t>），转换速率慢，难以进行</a:t>
            </a:r>
            <a:endParaRPr lang="zh-CN" altLang="en-US" dirty="0"/>
          </a:p>
        </p:txBody>
      </p:sp>
      <p:cxnSp>
        <p:nvCxnSpPr>
          <p:cNvPr id="9" name="直接箭头连接符 8"/>
          <p:cNvCxnSpPr/>
          <p:nvPr/>
        </p:nvCxnSpPr>
        <p:spPr>
          <a:xfrm>
            <a:off x="4360668" y="5228621"/>
            <a:ext cx="17993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4286598" y="3096237"/>
            <a:ext cx="1624782" cy="580373"/>
          </a:xfrm>
          <a:prstGeom prst="line">
            <a:avLst/>
          </a:prstGeom>
          <a:ln w="34925"/>
        </p:spPr>
        <p:style>
          <a:lnRef idx="1">
            <a:schemeClr val="dk1"/>
          </a:lnRef>
          <a:fillRef idx="0">
            <a:schemeClr val="dk1"/>
          </a:fillRef>
          <a:effectRef idx="0">
            <a:schemeClr val="dk1"/>
          </a:effectRef>
          <a:fontRef idx="minor">
            <a:schemeClr val="tx1"/>
          </a:fontRef>
        </p:style>
      </p:cxnSp>
      <p:sp>
        <p:nvSpPr>
          <p:cNvPr id="16" name="内容占位符 2"/>
          <p:cNvSpPr txBox="1"/>
          <p:nvPr/>
        </p:nvSpPr>
        <p:spPr>
          <a:xfrm>
            <a:off x="1426189" y="5722909"/>
            <a:ext cx="10515600" cy="500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Font typeface="Arial" panose="020B0604020202090204" pitchFamily="34" charset="0"/>
              <a:buNone/>
            </a:pPr>
            <a:r>
              <a:rPr lang="zh-CN" altLang="en-US" dirty="0"/>
              <a:t>市场化资源匹配催化，转化率（孵化成功率）提高，反应得以进行</a:t>
            </a:r>
            <a:endParaRPr lang="zh-CN" altLang="en-US" dirty="0"/>
          </a:p>
        </p:txBody>
      </p:sp>
      <p:sp>
        <p:nvSpPr>
          <p:cNvPr id="5" name="文本框 4"/>
          <p:cNvSpPr txBox="1"/>
          <p:nvPr/>
        </p:nvSpPr>
        <p:spPr>
          <a:xfrm>
            <a:off x="1586865" y="4967605"/>
            <a:ext cx="7406005" cy="521970"/>
          </a:xfrm>
          <a:prstGeom prst="rect">
            <a:avLst/>
          </a:prstGeom>
          <a:noFill/>
        </p:spPr>
        <p:txBody>
          <a:bodyPr wrap="square" rtlCol="0" anchor="t">
            <a:spAutoFit/>
          </a:bodyPr>
          <a:p>
            <a:pPr marL="0" indent="0">
              <a:buFont typeface="Arial" panose="020B0604020202090204" pitchFamily="34" charset="0"/>
              <a:buNone/>
            </a:pPr>
            <a:r>
              <a:rPr lang="zh-CN" altLang="en-US" sz="2800" dirty="0">
                <a:sym typeface="+mn-ea"/>
              </a:rPr>
              <a:t>未孵化项目                      产品</a:t>
            </a:r>
            <a:endParaRPr lang="zh-CN" altLang="en-US" sz="2800"/>
          </a:p>
        </p:txBody>
      </p:sp>
      <p:sp>
        <p:nvSpPr>
          <p:cNvPr id="8" name="文本框 7"/>
          <p:cNvSpPr txBox="1"/>
          <p:nvPr/>
        </p:nvSpPr>
        <p:spPr>
          <a:xfrm>
            <a:off x="1426210" y="3096260"/>
            <a:ext cx="8171815" cy="521970"/>
          </a:xfrm>
          <a:prstGeom prst="rect">
            <a:avLst/>
          </a:prstGeom>
          <a:noFill/>
        </p:spPr>
        <p:txBody>
          <a:bodyPr wrap="square" rtlCol="0" anchor="t">
            <a:spAutoFit/>
          </a:bodyPr>
          <a:p>
            <a:pPr marL="0" indent="0">
              <a:buFont typeface="Arial" panose="020B0604020202090204" pitchFamily="34" charset="0"/>
              <a:buNone/>
            </a:pPr>
            <a:r>
              <a:rPr lang="zh-CN" altLang="en-US" sz="2800" dirty="0">
                <a:sym typeface="+mn-ea"/>
              </a:rPr>
              <a:t>未孵化项目                      产品</a:t>
            </a:r>
            <a:endParaRPr lang="zh-CN" altLang="en-US" sz="2800"/>
          </a:p>
        </p:txBody>
      </p:sp>
      <p:grpSp>
        <p:nvGrpSpPr>
          <p:cNvPr id="243" name="组合 242"/>
          <p:cNvGrpSpPr/>
          <p:nvPr/>
        </p:nvGrpSpPr>
        <p:grpSpPr>
          <a:xfrm>
            <a:off x="417599" y="2176529"/>
            <a:ext cx="854383" cy="855696"/>
            <a:chOff x="3750714" y="2923481"/>
            <a:chExt cx="854383" cy="855696"/>
          </a:xfrm>
        </p:grpSpPr>
        <p:sp>
          <p:nvSpPr>
            <p:cNvPr id="244" name="MH_Other_4"/>
            <p:cNvSpPr/>
            <p:nvPr>
              <p:custDataLst>
                <p:tags r:id="rId1"/>
              </p:custDataLst>
            </p:nvPr>
          </p:nvSpPr>
          <p:spPr>
            <a:xfrm>
              <a:off x="3750714" y="2923481"/>
              <a:ext cx="854383" cy="855696"/>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5" name="Freeform 359"/>
            <p:cNvSpPr>
              <a:spLocks noEditPoints="1"/>
            </p:cNvSpPr>
            <p:nvPr/>
          </p:nvSpPr>
          <p:spPr bwMode="auto">
            <a:xfrm>
              <a:off x="3975126" y="3144961"/>
              <a:ext cx="386767" cy="395618"/>
            </a:xfrm>
            <a:custGeom>
              <a:avLst/>
              <a:gdLst>
                <a:gd name="T0" fmla="*/ 317 w 370"/>
                <a:gd name="T1" fmla="*/ 63 h 378"/>
                <a:gd name="T2" fmla="*/ 361 w 370"/>
                <a:gd name="T3" fmla="*/ 13 h 378"/>
                <a:gd name="T4" fmla="*/ 346 w 370"/>
                <a:gd name="T5" fmla="*/ 0 h 378"/>
                <a:gd name="T6" fmla="*/ 302 w 370"/>
                <a:gd name="T7" fmla="*/ 49 h 378"/>
                <a:gd name="T8" fmla="*/ 185 w 370"/>
                <a:gd name="T9" fmla="*/ 8 h 378"/>
                <a:gd name="T10" fmla="*/ 0 w 370"/>
                <a:gd name="T11" fmla="*/ 193 h 378"/>
                <a:gd name="T12" fmla="*/ 185 w 370"/>
                <a:gd name="T13" fmla="*/ 378 h 378"/>
                <a:gd name="T14" fmla="*/ 370 w 370"/>
                <a:gd name="T15" fmla="*/ 193 h 378"/>
                <a:gd name="T16" fmla="*/ 317 w 370"/>
                <a:gd name="T17" fmla="*/ 63 h 378"/>
                <a:gd name="T18" fmla="*/ 185 w 370"/>
                <a:gd name="T19" fmla="*/ 332 h 378"/>
                <a:gd name="T20" fmla="*/ 46 w 370"/>
                <a:gd name="T21" fmla="*/ 193 h 378"/>
                <a:gd name="T22" fmla="*/ 185 w 370"/>
                <a:gd name="T23" fmla="*/ 54 h 378"/>
                <a:gd name="T24" fmla="*/ 271 w 370"/>
                <a:gd name="T25" fmla="*/ 84 h 378"/>
                <a:gd name="T26" fmla="*/ 258 w 370"/>
                <a:gd name="T27" fmla="*/ 99 h 378"/>
                <a:gd name="T28" fmla="*/ 185 w 370"/>
                <a:gd name="T29" fmla="*/ 74 h 378"/>
                <a:gd name="T30" fmla="*/ 66 w 370"/>
                <a:gd name="T31" fmla="*/ 193 h 378"/>
                <a:gd name="T32" fmla="*/ 185 w 370"/>
                <a:gd name="T33" fmla="*/ 311 h 378"/>
                <a:gd name="T34" fmla="*/ 304 w 370"/>
                <a:gd name="T35" fmla="*/ 193 h 378"/>
                <a:gd name="T36" fmla="*/ 273 w 370"/>
                <a:gd name="T37" fmla="*/ 113 h 378"/>
                <a:gd name="T38" fmla="*/ 286 w 370"/>
                <a:gd name="T39" fmla="*/ 97 h 378"/>
                <a:gd name="T40" fmla="*/ 324 w 370"/>
                <a:gd name="T41" fmla="*/ 193 h 378"/>
                <a:gd name="T42" fmla="*/ 185 w 370"/>
                <a:gd name="T43" fmla="*/ 332 h 378"/>
                <a:gd name="T44" fmla="*/ 257 w 370"/>
                <a:gd name="T45" fmla="*/ 193 h 378"/>
                <a:gd name="T46" fmla="*/ 185 w 370"/>
                <a:gd name="T47" fmla="*/ 265 h 378"/>
                <a:gd name="T48" fmla="*/ 113 w 370"/>
                <a:gd name="T49" fmla="*/ 193 h 378"/>
                <a:gd name="T50" fmla="*/ 185 w 370"/>
                <a:gd name="T51" fmla="*/ 121 h 378"/>
                <a:gd name="T52" fmla="*/ 217 w 370"/>
                <a:gd name="T53" fmla="*/ 128 h 378"/>
                <a:gd name="T54" fmla="*/ 207 w 370"/>
                <a:gd name="T55" fmla="*/ 148 h 378"/>
                <a:gd name="T56" fmla="*/ 185 w 370"/>
                <a:gd name="T57" fmla="*/ 143 h 378"/>
                <a:gd name="T58" fmla="*/ 135 w 370"/>
                <a:gd name="T59" fmla="*/ 193 h 378"/>
                <a:gd name="T60" fmla="*/ 185 w 370"/>
                <a:gd name="T61" fmla="*/ 243 h 378"/>
                <a:gd name="T62" fmla="*/ 235 w 370"/>
                <a:gd name="T63" fmla="*/ 193 h 378"/>
                <a:gd name="T64" fmla="*/ 229 w 370"/>
                <a:gd name="T65" fmla="*/ 169 h 378"/>
                <a:gd name="T66" fmla="*/ 247 w 370"/>
                <a:gd name="T67" fmla="*/ 157 h 378"/>
                <a:gd name="T68" fmla="*/ 257 w 370"/>
                <a:gd name="T69" fmla="*/ 19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0" h="378">
                  <a:moveTo>
                    <a:pt x="317" y="63"/>
                  </a:moveTo>
                  <a:cubicBezTo>
                    <a:pt x="361" y="13"/>
                    <a:pt x="361" y="13"/>
                    <a:pt x="361" y="13"/>
                  </a:cubicBezTo>
                  <a:cubicBezTo>
                    <a:pt x="346" y="0"/>
                    <a:pt x="346" y="0"/>
                    <a:pt x="346" y="0"/>
                  </a:cubicBezTo>
                  <a:cubicBezTo>
                    <a:pt x="302" y="49"/>
                    <a:pt x="302" y="49"/>
                    <a:pt x="302" y="49"/>
                  </a:cubicBezTo>
                  <a:cubicBezTo>
                    <a:pt x="270" y="23"/>
                    <a:pt x="229" y="8"/>
                    <a:pt x="185" y="8"/>
                  </a:cubicBezTo>
                  <a:cubicBezTo>
                    <a:pt x="83" y="8"/>
                    <a:pt x="0" y="91"/>
                    <a:pt x="0" y="193"/>
                  </a:cubicBezTo>
                  <a:cubicBezTo>
                    <a:pt x="0" y="295"/>
                    <a:pt x="83" y="378"/>
                    <a:pt x="185" y="378"/>
                  </a:cubicBezTo>
                  <a:cubicBezTo>
                    <a:pt x="287" y="378"/>
                    <a:pt x="370" y="295"/>
                    <a:pt x="370" y="193"/>
                  </a:cubicBezTo>
                  <a:cubicBezTo>
                    <a:pt x="370" y="142"/>
                    <a:pt x="350" y="96"/>
                    <a:pt x="317" y="63"/>
                  </a:cubicBezTo>
                  <a:close/>
                  <a:moveTo>
                    <a:pt x="185" y="332"/>
                  </a:moveTo>
                  <a:cubicBezTo>
                    <a:pt x="108" y="332"/>
                    <a:pt x="46" y="269"/>
                    <a:pt x="46" y="193"/>
                  </a:cubicBezTo>
                  <a:cubicBezTo>
                    <a:pt x="46" y="116"/>
                    <a:pt x="108" y="54"/>
                    <a:pt x="185" y="54"/>
                  </a:cubicBezTo>
                  <a:cubicBezTo>
                    <a:pt x="218" y="54"/>
                    <a:pt x="248" y="65"/>
                    <a:pt x="271" y="84"/>
                  </a:cubicBezTo>
                  <a:cubicBezTo>
                    <a:pt x="258" y="99"/>
                    <a:pt x="258" y="99"/>
                    <a:pt x="258" y="99"/>
                  </a:cubicBezTo>
                  <a:cubicBezTo>
                    <a:pt x="238" y="83"/>
                    <a:pt x="212" y="74"/>
                    <a:pt x="185" y="74"/>
                  </a:cubicBezTo>
                  <a:cubicBezTo>
                    <a:pt x="120" y="74"/>
                    <a:pt x="66" y="127"/>
                    <a:pt x="66" y="193"/>
                  </a:cubicBezTo>
                  <a:cubicBezTo>
                    <a:pt x="66" y="258"/>
                    <a:pt x="120" y="311"/>
                    <a:pt x="185" y="311"/>
                  </a:cubicBezTo>
                  <a:cubicBezTo>
                    <a:pt x="251" y="311"/>
                    <a:pt x="304" y="258"/>
                    <a:pt x="304" y="193"/>
                  </a:cubicBezTo>
                  <a:cubicBezTo>
                    <a:pt x="304" y="162"/>
                    <a:pt x="292" y="134"/>
                    <a:pt x="273" y="113"/>
                  </a:cubicBezTo>
                  <a:cubicBezTo>
                    <a:pt x="286" y="97"/>
                    <a:pt x="286" y="97"/>
                    <a:pt x="286" y="97"/>
                  </a:cubicBezTo>
                  <a:cubicBezTo>
                    <a:pt x="310" y="122"/>
                    <a:pt x="324" y="156"/>
                    <a:pt x="324" y="193"/>
                  </a:cubicBezTo>
                  <a:cubicBezTo>
                    <a:pt x="324" y="269"/>
                    <a:pt x="262" y="332"/>
                    <a:pt x="185" y="332"/>
                  </a:cubicBezTo>
                  <a:close/>
                  <a:moveTo>
                    <a:pt x="257" y="193"/>
                  </a:moveTo>
                  <a:cubicBezTo>
                    <a:pt x="257" y="232"/>
                    <a:pt x="225" y="265"/>
                    <a:pt x="185" y="265"/>
                  </a:cubicBezTo>
                  <a:cubicBezTo>
                    <a:pt x="145" y="265"/>
                    <a:pt x="113" y="232"/>
                    <a:pt x="113" y="193"/>
                  </a:cubicBezTo>
                  <a:cubicBezTo>
                    <a:pt x="113" y="153"/>
                    <a:pt x="145" y="121"/>
                    <a:pt x="185" y="121"/>
                  </a:cubicBezTo>
                  <a:cubicBezTo>
                    <a:pt x="197" y="121"/>
                    <a:pt x="207" y="124"/>
                    <a:pt x="217" y="128"/>
                  </a:cubicBezTo>
                  <a:cubicBezTo>
                    <a:pt x="207" y="148"/>
                    <a:pt x="207" y="148"/>
                    <a:pt x="207" y="148"/>
                  </a:cubicBezTo>
                  <a:cubicBezTo>
                    <a:pt x="200" y="145"/>
                    <a:pt x="193" y="143"/>
                    <a:pt x="185" y="143"/>
                  </a:cubicBezTo>
                  <a:cubicBezTo>
                    <a:pt x="158" y="143"/>
                    <a:pt x="135" y="165"/>
                    <a:pt x="135" y="193"/>
                  </a:cubicBezTo>
                  <a:cubicBezTo>
                    <a:pt x="135" y="220"/>
                    <a:pt x="158" y="243"/>
                    <a:pt x="185" y="243"/>
                  </a:cubicBezTo>
                  <a:cubicBezTo>
                    <a:pt x="212" y="243"/>
                    <a:pt x="235" y="220"/>
                    <a:pt x="235" y="193"/>
                  </a:cubicBezTo>
                  <a:cubicBezTo>
                    <a:pt x="235" y="184"/>
                    <a:pt x="233" y="176"/>
                    <a:pt x="229" y="169"/>
                  </a:cubicBezTo>
                  <a:cubicBezTo>
                    <a:pt x="247" y="157"/>
                    <a:pt x="247" y="157"/>
                    <a:pt x="247" y="157"/>
                  </a:cubicBezTo>
                  <a:cubicBezTo>
                    <a:pt x="253" y="167"/>
                    <a:pt x="257" y="180"/>
                    <a:pt x="257" y="19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14" name="组合 13"/>
          <p:cNvGrpSpPr/>
          <p:nvPr/>
        </p:nvGrpSpPr>
        <p:grpSpPr>
          <a:xfrm>
            <a:off x="436649" y="5501389"/>
            <a:ext cx="854383" cy="855696"/>
            <a:chOff x="3750714" y="2923481"/>
            <a:chExt cx="854383" cy="855696"/>
          </a:xfrm>
        </p:grpSpPr>
        <p:sp>
          <p:nvSpPr>
            <p:cNvPr id="15" name="MH_Other_4"/>
            <p:cNvSpPr/>
            <p:nvPr>
              <p:custDataLst>
                <p:tags r:id="rId2"/>
              </p:custDataLst>
            </p:nvPr>
          </p:nvSpPr>
          <p:spPr>
            <a:xfrm>
              <a:off x="3750714" y="2923481"/>
              <a:ext cx="854383" cy="855696"/>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 name="Freeform 359"/>
            <p:cNvSpPr>
              <a:spLocks noEditPoints="1"/>
            </p:cNvSpPr>
            <p:nvPr/>
          </p:nvSpPr>
          <p:spPr bwMode="auto">
            <a:xfrm>
              <a:off x="3975126" y="3144961"/>
              <a:ext cx="386767" cy="395618"/>
            </a:xfrm>
            <a:custGeom>
              <a:avLst/>
              <a:gdLst>
                <a:gd name="T0" fmla="*/ 317 w 370"/>
                <a:gd name="T1" fmla="*/ 63 h 378"/>
                <a:gd name="T2" fmla="*/ 361 w 370"/>
                <a:gd name="T3" fmla="*/ 13 h 378"/>
                <a:gd name="T4" fmla="*/ 346 w 370"/>
                <a:gd name="T5" fmla="*/ 0 h 378"/>
                <a:gd name="T6" fmla="*/ 302 w 370"/>
                <a:gd name="T7" fmla="*/ 49 h 378"/>
                <a:gd name="T8" fmla="*/ 185 w 370"/>
                <a:gd name="T9" fmla="*/ 8 h 378"/>
                <a:gd name="T10" fmla="*/ 0 w 370"/>
                <a:gd name="T11" fmla="*/ 193 h 378"/>
                <a:gd name="T12" fmla="*/ 185 w 370"/>
                <a:gd name="T13" fmla="*/ 378 h 378"/>
                <a:gd name="T14" fmla="*/ 370 w 370"/>
                <a:gd name="T15" fmla="*/ 193 h 378"/>
                <a:gd name="T16" fmla="*/ 317 w 370"/>
                <a:gd name="T17" fmla="*/ 63 h 378"/>
                <a:gd name="T18" fmla="*/ 185 w 370"/>
                <a:gd name="T19" fmla="*/ 332 h 378"/>
                <a:gd name="T20" fmla="*/ 46 w 370"/>
                <a:gd name="T21" fmla="*/ 193 h 378"/>
                <a:gd name="T22" fmla="*/ 185 w 370"/>
                <a:gd name="T23" fmla="*/ 54 h 378"/>
                <a:gd name="T24" fmla="*/ 271 w 370"/>
                <a:gd name="T25" fmla="*/ 84 h 378"/>
                <a:gd name="T26" fmla="*/ 258 w 370"/>
                <a:gd name="T27" fmla="*/ 99 h 378"/>
                <a:gd name="T28" fmla="*/ 185 w 370"/>
                <a:gd name="T29" fmla="*/ 74 h 378"/>
                <a:gd name="T30" fmla="*/ 66 w 370"/>
                <a:gd name="T31" fmla="*/ 193 h 378"/>
                <a:gd name="T32" fmla="*/ 185 w 370"/>
                <a:gd name="T33" fmla="*/ 311 h 378"/>
                <a:gd name="T34" fmla="*/ 304 w 370"/>
                <a:gd name="T35" fmla="*/ 193 h 378"/>
                <a:gd name="T36" fmla="*/ 273 w 370"/>
                <a:gd name="T37" fmla="*/ 113 h 378"/>
                <a:gd name="T38" fmla="*/ 286 w 370"/>
                <a:gd name="T39" fmla="*/ 97 h 378"/>
                <a:gd name="T40" fmla="*/ 324 w 370"/>
                <a:gd name="T41" fmla="*/ 193 h 378"/>
                <a:gd name="T42" fmla="*/ 185 w 370"/>
                <a:gd name="T43" fmla="*/ 332 h 378"/>
                <a:gd name="T44" fmla="*/ 257 w 370"/>
                <a:gd name="T45" fmla="*/ 193 h 378"/>
                <a:gd name="T46" fmla="*/ 185 w 370"/>
                <a:gd name="T47" fmla="*/ 265 h 378"/>
                <a:gd name="T48" fmla="*/ 113 w 370"/>
                <a:gd name="T49" fmla="*/ 193 h 378"/>
                <a:gd name="T50" fmla="*/ 185 w 370"/>
                <a:gd name="T51" fmla="*/ 121 h 378"/>
                <a:gd name="T52" fmla="*/ 217 w 370"/>
                <a:gd name="T53" fmla="*/ 128 h 378"/>
                <a:gd name="T54" fmla="*/ 207 w 370"/>
                <a:gd name="T55" fmla="*/ 148 h 378"/>
                <a:gd name="T56" fmla="*/ 185 w 370"/>
                <a:gd name="T57" fmla="*/ 143 h 378"/>
                <a:gd name="T58" fmla="*/ 135 w 370"/>
                <a:gd name="T59" fmla="*/ 193 h 378"/>
                <a:gd name="T60" fmla="*/ 185 w 370"/>
                <a:gd name="T61" fmla="*/ 243 h 378"/>
                <a:gd name="T62" fmla="*/ 235 w 370"/>
                <a:gd name="T63" fmla="*/ 193 h 378"/>
                <a:gd name="T64" fmla="*/ 229 w 370"/>
                <a:gd name="T65" fmla="*/ 169 h 378"/>
                <a:gd name="T66" fmla="*/ 247 w 370"/>
                <a:gd name="T67" fmla="*/ 157 h 378"/>
                <a:gd name="T68" fmla="*/ 257 w 370"/>
                <a:gd name="T69" fmla="*/ 19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0" h="378">
                  <a:moveTo>
                    <a:pt x="317" y="63"/>
                  </a:moveTo>
                  <a:cubicBezTo>
                    <a:pt x="361" y="13"/>
                    <a:pt x="361" y="13"/>
                    <a:pt x="361" y="13"/>
                  </a:cubicBezTo>
                  <a:cubicBezTo>
                    <a:pt x="346" y="0"/>
                    <a:pt x="346" y="0"/>
                    <a:pt x="346" y="0"/>
                  </a:cubicBezTo>
                  <a:cubicBezTo>
                    <a:pt x="302" y="49"/>
                    <a:pt x="302" y="49"/>
                    <a:pt x="302" y="49"/>
                  </a:cubicBezTo>
                  <a:cubicBezTo>
                    <a:pt x="270" y="23"/>
                    <a:pt x="229" y="8"/>
                    <a:pt x="185" y="8"/>
                  </a:cubicBezTo>
                  <a:cubicBezTo>
                    <a:pt x="83" y="8"/>
                    <a:pt x="0" y="91"/>
                    <a:pt x="0" y="193"/>
                  </a:cubicBezTo>
                  <a:cubicBezTo>
                    <a:pt x="0" y="295"/>
                    <a:pt x="83" y="378"/>
                    <a:pt x="185" y="378"/>
                  </a:cubicBezTo>
                  <a:cubicBezTo>
                    <a:pt x="287" y="378"/>
                    <a:pt x="370" y="295"/>
                    <a:pt x="370" y="193"/>
                  </a:cubicBezTo>
                  <a:cubicBezTo>
                    <a:pt x="370" y="142"/>
                    <a:pt x="350" y="96"/>
                    <a:pt x="317" y="63"/>
                  </a:cubicBezTo>
                  <a:close/>
                  <a:moveTo>
                    <a:pt x="185" y="332"/>
                  </a:moveTo>
                  <a:cubicBezTo>
                    <a:pt x="108" y="332"/>
                    <a:pt x="46" y="269"/>
                    <a:pt x="46" y="193"/>
                  </a:cubicBezTo>
                  <a:cubicBezTo>
                    <a:pt x="46" y="116"/>
                    <a:pt x="108" y="54"/>
                    <a:pt x="185" y="54"/>
                  </a:cubicBezTo>
                  <a:cubicBezTo>
                    <a:pt x="218" y="54"/>
                    <a:pt x="248" y="65"/>
                    <a:pt x="271" y="84"/>
                  </a:cubicBezTo>
                  <a:cubicBezTo>
                    <a:pt x="258" y="99"/>
                    <a:pt x="258" y="99"/>
                    <a:pt x="258" y="99"/>
                  </a:cubicBezTo>
                  <a:cubicBezTo>
                    <a:pt x="238" y="83"/>
                    <a:pt x="212" y="74"/>
                    <a:pt x="185" y="74"/>
                  </a:cubicBezTo>
                  <a:cubicBezTo>
                    <a:pt x="120" y="74"/>
                    <a:pt x="66" y="127"/>
                    <a:pt x="66" y="193"/>
                  </a:cubicBezTo>
                  <a:cubicBezTo>
                    <a:pt x="66" y="258"/>
                    <a:pt x="120" y="311"/>
                    <a:pt x="185" y="311"/>
                  </a:cubicBezTo>
                  <a:cubicBezTo>
                    <a:pt x="251" y="311"/>
                    <a:pt x="304" y="258"/>
                    <a:pt x="304" y="193"/>
                  </a:cubicBezTo>
                  <a:cubicBezTo>
                    <a:pt x="304" y="162"/>
                    <a:pt x="292" y="134"/>
                    <a:pt x="273" y="113"/>
                  </a:cubicBezTo>
                  <a:cubicBezTo>
                    <a:pt x="286" y="97"/>
                    <a:pt x="286" y="97"/>
                    <a:pt x="286" y="97"/>
                  </a:cubicBezTo>
                  <a:cubicBezTo>
                    <a:pt x="310" y="122"/>
                    <a:pt x="324" y="156"/>
                    <a:pt x="324" y="193"/>
                  </a:cubicBezTo>
                  <a:cubicBezTo>
                    <a:pt x="324" y="269"/>
                    <a:pt x="262" y="332"/>
                    <a:pt x="185" y="332"/>
                  </a:cubicBezTo>
                  <a:close/>
                  <a:moveTo>
                    <a:pt x="257" y="193"/>
                  </a:moveTo>
                  <a:cubicBezTo>
                    <a:pt x="257" y="232"/>
                    <a:pt x="225" y="265"/>
                    <a:pt x="185" y="265"/>
                  </a:cubicBezTo>
                  <a:cubicBezTo>
                    <a:pt x="145" y="265"/>
                    <a:pt x="113" y="232"/>
                    <a:pt x="113" y="193"/>
                  </a:cubicBezTo>
                  <a:cubicBezTo>
                    <a:pt x="113" y="153"/>
                    <a:pt x="145" y="121"/>
                    <a:pt x="185" y="121"/>
                  </a:cubicBezTo>
                  <a:cubicBezTo>
                    <a:pt x="197" y="121"/>
                    <a:pt x="207" y="124"/>
                    <a:pt x="217" y="128"/>
                  </a:cubicBezTo>
                  <a:cubicBezTo>
                    <a:pt x="207" y="148"/>
                    <a:pt x="207" y="148"/>
                    <a:pt x="207" y="148"/>
                  </a:cubicBezTo>
                  <a:cubicBezTo>
                    <a:pt x="200" y="145"/>
                    <a:pt x="193" y="143"/>
                    <a:pt x="185" y="143"/>
                  </a:cubicBezTo>
                  <a:cubicBezTo>
                    <a:pt x="158" y="143"/>
                    <a:pt x="135" y="165"/>
                    <a:pt x="135" y="193"/>
                  </a:cubicBezTo>
                  <a:cubicBezTo>
                    <a:pt x="135" y="220"/>
                    <a:pt x="158" y="243"/>
                    <a:pt x="185" y="243"/>
                  </a:cubicBezTo>
                  <a:cubicBezTo>
                    <a:pt x="212" y="243"/>
                    <a:pt x="235" y="220"/>
                    <a:pt x="235" y="193"/>
                  </a:cubicBezTo>
                  <a:cubicBezTo>
                    <a:pt x="235" y="184"/>
                    <a:pt x="233" y="176"/>
                    <a:pt x="229" y="169"/>
                  </a:cubicBezTo>
                  <a:cubicBezTo>
                    <a:pt x="247" y="157"/>
                    <a:pt x="247" y="157"/>
                    <a:pt x="247" y="157"/>
                  </a:cubicBezTo>
                  <a:cubicBezTo>
                    <a:pt x="253" y="167"/>
                    <a:pt x="257" y="180"/>
                    <a:pt x="257" y="19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233" name="组合 232"/>
          <p:cNvGrpSpPr/>
          <p:nvPr/>
        </p:nvGrpSpPr>
        <p:grpSpPr>
          <a:xfrm>
            <a:off x="444904" y="3851079"/>
            <a:ext cx="854383" cy="855696"/>
            <a:chOff x="3750714" y="4457696"/>
            <a:chExt cx="854383" cy="855696"/>
          </a:xfrm>
        </p:grpSpPr>
        <p:sp>
          <p:nvSpPr>
            <p:cNvPr id="234" name="MH_Other_5"/>
            <p:cNvSpPr/>
            <p:nvPr>
              <p:custDataLst>
                <p:tags r:id="rId3"/>
              </p:custDataLst>
            </p:nvPr>
          </p:nvSpPr>
          <p:spPr>
            <a:xfrm>
              <a:off x="3750714" y="4457696"/>
              <a:ext cx="854383" cy="855696"/>
            </a:xfrm>
            <a:prstGeom prst="ellipse">
              <a:avLst/>
            </a:prstGeom>
            <a:solidFill>
              <a:schemeClr val="accent6">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235" name="组合 234"/>
            <p:cNvGrpSpPr/>
            <p:nvPr/>
          </p:nvGrpSpPr>
          <p:grpSpPr>
            <a:xfrm>
              <a:off x="4002674" y="4693313"/>
              <a:ext cx="346497" cy="396060"/>
              <a:chOff x="7190711" y="1366461"/>
              <a:chExt cx="564762" cy="645545"/>
            </a:xfrm>
          </p:grpSpPr>
          <p:sp>
            <p:nvSpPr>
              <p:cNvPr id="236" name="Freeform 352"/>
              <p:cNvSpPr>
                <a:spLocks noEditPoints="1"/>
              </p:cNvSpPr>
              <p:nvPr/>
            </p:nvSpPr>
            <p:spPr bwMode="auto">
              <a:xfrm>
                <a:off x="7190711" y="1366461"/>
                <a:ext cx="564762" cy="370017"/>
              </a:xfrm>
              <a:custGeom>
                <a:avLst/>
                <a:gdLst>
                  <a:gd name="T0" fmla="*/ 301 w 331"/>
                  <a:gd name="T1" fmla="*/ 0 h 217"/>
                  <a:gd name="T2" fmla="*/ 30 w 331"/>
                  <a:gd name="T3" fmla="*/ 0 h 217"/>
                  <a:gd name="T4" fmla="*/ 0 w 331"/>
                  <a:gd name="T5" fmla="*/ 29 h 217"/>
                  <a:gd name="T6" fmla="*/ 0 w 331"/>
                  <a:gd name="T7" fmla="*/ 188 h 217"/>
                  <a:gd name="T8" fmla="*/ 30 w 331"/>
                  <a:gd name="T9" fmla="*/ 217 h 217"/>
                  <a:gd name="T10" fmla="*/ 301 w 331"/>
                  <a:gd name="T11" fmla="*/ 217 h 217"/>
                  <a:gd name="T12" fmla="*/ 331 w 331"/>
                  <a:gd name="T13" fmla="*/ 188 h 217"/>
                  <a:gd name="T14" fmla="*/ 331 w 331"/>
                  <a:gd name="T15" fmla="*/ 29 h 217"/>
                  <a:gd name="T16" fmla="*/ 301 w 331"/>
                  <a:gd name="T17" fmla="*/ 0 h 217"/>
                  <a:gd name="T18" fmla="*/ 306 w 331"/>
                  <a:gd name="T19" fmla="*/ 171 h 217"/>
                  <a:gd name="T20" fmla="*/ 281 w 331"/>
                  <a:gd name="T21" fmla="*/ 194 h 217"/>
                  <a:gd name="T22" fmla="*/ 48 w 331"/>
                  <a:gd name="T23" fmla="*/ 194 h 217"/>
                  <a:gd name="T24" fmla="*/ 23 w 331"/>
                  <a:gd name="T25" fmla="*/ 171 h 217"/>
                  <a:gd name="T26" fmla="*/ 23 w 331"/>
                  <a:gd name="T27" fmla="*/ 46 h 217"/>
                  <a:gd name="T28" fmla="*/ 48 w 331"/>
                  <a:gd name="T29" fmla="*/ 23 h 217"/>
                  <a:gd name="T30" fmla="*/ 281 w 331"/>
                  <a:gd name="T31" fmla="*/ 23 h 217"/>
                  <a:gd name="T32" fmla="*/ 306 w 331"/>
                  <a:gd name="T33" fmla="*/ 46 h 217"/>
                  <a:gd name="T34" fmla="*/ 306 w 331"/>
                  <a:gd name="T35"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1" h="217">
                    <a:moveTo>
                      <a:pt x="301" y="0"/>
                    </a:moveTo>
                    <a:cubicBezTo>
                      <a:pt x="30" y="0"/>
                      <a:pt x="30" y="0"/>
                      <a:pt x="30" y="0"/>
                    </a:cubicBezTo>
                    <a:cubicBezTo>
                      <a:pt x="13" y="0"/>
                      <a:pt x="0" y="13"/>
                      <a:pt x="0" y="29"/>
                    </a:cubicBezTo>
                    <a:cubicBezTo>
                      <a:pt x="0" y="188"/>
                      <a:pt x="0" y="188"/>
                      <a:pt x="0" y="188"/>
                    </a:cubicBezTo>
                    <a:cubicBezTo>
                      <a:pt x="0" y="204"/>
                      <a:pt x="13" y="217"/>
                      <a:pt x="30" y="217"/>
                    </a:cubicBezTo>
                    <a:cubicBezTo>
                      <a:pt x="301" y="217"/>
                      <a:pt x="301" y="217"/>
                      <a:pt x="301" y="217"/>
                    </a:cubicBezTo>
                    <a:cubicBezTo>
                      <a:pt x="318" y="217"/>
                      <a:pt x="331" y="204"/>
                      <a:pt x="331" y="188"/>
                    </a:cubicBezTo>
                    <a:cubicBezTo>
                      <a:pt x="331" y="29"/>
                      <a:pt x="331" y="29"/>
                      <a:pt x="331" y="29"/>
                    </a:cubicBezTo>
                    <a:cubicBezTo>
                      <a:pt x="331" y="13"/>
                      <a:pt x="318" y="0"/>
                      <a:pt x="301" y="0"/>
                    </a:cubicBezTo>
                    <a:close/>
                    <a:moveTo>
                      <a:pt x="306" y="171"/>
                    </a:moveTo>
                    <a:cubicBezTo>
                      <a:pt x="306" y="183"/>
                      <a:pt x="295" y="194"/>
                      <a:pt x="281" y="194"/>
                    </a:cubicBezTo>
                    <a:cubicBezTo>
                      <a:pt x="48" y="194"/>
                      <a:pt x="48" y="194"/>
                      <a:pt x="48" y="194"/>
                    </a:cubicBezTo>
                    <a:cubicBezTo>
                      <a:pt x="34" y="194"/>
                      <a:pt x="23" y="183"/>
                      <a:pt x="23" y="171"/>
                    </a:cubicBezTo>
                    <a:cubicBezTo>
                      <a:pt x="23" y="46"/>
                      <a:pt x="23" y="46"/>
                      <a:pt x="23" y="46"/>
                    </a:cubicBezTo>
                    <a:cubicBezTo>
                      <a:pt x="23" y="34"/>
                      <a:pt x="34" y="23"/>
                      <a:pt x="48" y="23"/>
                    </a:cubicBezTo>
                    <a:cubicBezTo>
                      <a:pt x="281" y="23"/>
                      <a:pt x="281" y="23"/>
                      <a:pt x="281" y="23"/>
                    </a:cubicBezTo>
                    <a:cubicBezTo>
                      <a:pt x="295" y="23"/>
                      <a:pt x="306" y="34"/>
                      <a:pt x="306" y="46"/>
                    </a:cubicBezTo>
                    <a:lnTo>
                      <a:pt x="306" y="17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7" name="Freeform 353"/>
              <p:cNvSpPr/>
              <p:nvPr/>
            </p:nvSpPr>
            <p:spPr bwMode="auto">
              <a:xfrm>
                <a:off x="7589578" y="1485472"/>
                <a:ext cx="85832" cy="131273"/>
              </a:xfrm>
              <a:custGeom>
                <a:avLst/>
                <a:gdLst>
                  <a:gd name="T0" fmla="*/ 44 w 50"/>
                  <a:gd name="T1" fmla="*/ 64 h 77"/>
                  <a:gd name="T2" fmla="*/ 13 w 50"/>
                  <a:gd name="T3" fmla="*/ 64 h 77"/>
                  <a:gd name="T4" fmla="*/ 13 w 50"/>
                  <a:gd name="T5" fmla="*/ 42 h 77"/>
                  <a:gd name="T6" fmla="*/ 40 w 50"/>
                  <a:gd name="T7" fmla="*/ 42 h 77"/>
                  <a:gd name="T8" fmla="*/ 45 w 50"/>
                  <a:gd name="T9" fmla="*/ 41 h 77"/>
                  <a:gd name="T10" fmla="*/ 46 w 50"/>
                  <a:gd name="T11" fmla="*/ 37 h 77"/>
                  <a:gd name="T12" fmla="*/ 45 w 50"/>
                  <a:gd name="T13" fmla="*/ 32 h 77"/>
                  <a:gd name="T14" fmla="*/ 40 w 50"/>
                  <a:gd name="T15" fmla="*/ 31 h 77"/>
                  <a:gd name="T16" fmla="*/ 13 w 50"/>
                  <a:gd name="T17" fmla="*/ 31 h 77"/>
                  <a:gd name="T18" fmla="*/ 13 w 50"/>
                  <a:gd name="T19" fmla="*/ 12 h 77"/>
                  <a:gd name="T20" fmla="*/ 43 w 50"/>
                  <a:gd name="T21" fmla="*/ 12 h 77"/>
                  <a:gd name="T22" fmla="*/ 47 w 50"/>
                  <a:gd name="T23" fmla="*/ 10 h 77"/>
                  <a:gd name="T24" fmla="*/ 49 w 50"/>
                  <a:gd name="T25" fmla="*/ 6 h 77"/>
                  <a:gd name="T26" fmla="*/ 47 w 50"/>
                  <a:gd name="T27" fmla="*/ 2 h 77"/>
                  <a:gd name="T28" fmla="*/ 43 w 50"/>
                  <a:gd name="T29" fmla="*/ 0 h 77"/>
                  <a:gd name="T30" fmla="*/ 8 w 50"/>
                  <a:gd name="T31" fmla="*/ 0 h 77"/>
                  <a:gd name="T32" fmla="*/ 3 w 50"/>
                  <a:gd name="T33" fmla="*/ 1 h 77"/>
                  <a:gd name="T34" fmla="*/ 1 w 50"/>
                  <a:gd name="T35" fmla="*/ 4 h 77"/>
                  <a:gd name="T36" fmla="*/ 0 w 50"/>
                  <a:gd name="T37" fmla="*/ 10 h 77"/>
                  <a:gd name="T38" fmla="*/ 0 w 50"/>
                  <a:gd name="T39" fmla="*/ 67 h 77"/>
                  <a:gd name="T40" fmla="*/ 2 w 50"/>
                  <a:gd name="T41" fmla="*/ 74 h 77"/>
                  <a:gd name="T42" fmla="*/ 8 w 50"/>
                  <a:gd name="T43" fmla="*/ 77 h 77"/>
                  <a:gd name="T44" fmla="*/ 44 w 50"/>
                  <a:gd name="T45" fmla="*/ 77 h 77"/>
                  <a:gd name="T46" fmla="*/ 48 w 50"/>
                  <a:gd name="T47" fmla="*/ 75 h 77"/>
                  <a:gd name="T48" fmla="*/ 50 w 50"/>
                  <a:gd name="T49" fmla="*/ 70 h 77"/>
                  <a:gd name="T50" fmla="*/ 48 w 50"/>
                  <a:gd name="T51" fmla="*/ 66 h 77"/>
                  <a:gd name="T52" fmla="*/ 44 w 50"/>
                  <a:gd name="T53" fmla="*/ 6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 h="77">
                    <a:moveTo>
                      <a:pt x="44" y="64"/>
                    </a:moveTo>
                    <a:cubicBezTo>
                      <a:pt x="13" y="64"/>
                      <a:pt x="13" y="64"/>
                      <a:pt x="13" y="64"/>
                    </a:cubicBezTo>
                    <a:cubicBezTo>
                      <a:pt x="13" y="42"/>
                      <a:pt x="13" y="42"/>
                      <a:pt x="13" y="42"/>
                    </a:cubicBezTo>
                    <a:cubicBezTo>
                      <a:pt x="40" y="42"/>
                      <a:pt x="40" y="42"/>
                      <a:pt x="40" y="42"/>
                    </a:cubicBezTo>
                    <a:cubicBezTo>
                      <a:pt x="42" y="42"/>
                      <a:pt x="44" y="42"/>
                      <a:pt x="45" y="41"/>
                    </a:cubicBezTo>
                    <a:cubicBezTo>
                      <a:pt x="46" y="40"/>
                      <a:pt x="46" y="38"/>
                      <a:pt x="46" y="37"/>
                    </a:cubicBezTo>
                    <a:cubicBezTo>
                      <a:pt x="46" y="35"/>
                      <a:pt x="46" y="33"/>
                      <a:pt x="45" y="32"/>
                    </a:cubicBezTo>
                    <a:cubicBezTo>
                      <a:pt x="44" y="31"/>
                      <a:pt x="42" y="31"/>
                      <a:pt x="40" y="31"/>
                    </a:cubicBezTo>
                    <a:cubicBezTo>
                      <a:pt x="13" y="31"/>
                      <a:pt x="13" y="31"/>
                      <a:pt x="13" y="31"/>
                    </a:cubicBezTo>
                    <a:cubicBezTo>
                      <a:pt x="13" y="12"/>
                      <a:pt x="13" y="12"/>
                      <a:pt x="13" y="12"/>
                    </a:cubicBezTo>
                    <a:cubicBezTo>
                      <a:pt x="43" y="12"/>
                      <a:pt x="43" y="12"/>
                      <a:pt x="43" y="12"/>
                    </a:cubicBezTo>
                    <a:cubicBezTo>
                      <a:pt x="45" y="12"/>
                      <a:pt x="46" y="12"/>
                      <a:pt x="47" y="10"/>
                    </a:cubicBezTo>
                    <a:cubicBezTo>
                      <a:pt x="48" y="9"/>
                      <a:pt x="49" y="8"/>
                      <a:pt x="49" y="6"/>
                    </a:cubicBezTo>
                    <a:cubicBezTo>
                      <a:pt x="49" y="4"/>
                      <a:pt x="48" y="3"/>
                      <a:pt x="47" y="2"/>
                    </a:cubicBezTo>
                    <a:cubicBezTo>
                      <a:pt x="46" y="1"/>
                      <a:pt x="45" y="0"/>
                      <a:pt x="43" y="0"/>
                    </a:cubicBezTo>
                    <a:cubicBezTo>
                      <a:pt x="8" y="0"/>
                      <a:pt x="8" y="0"/>
                      <a:pt x="8" y="0"/>
                    </a:cubicBezTo>
                    <a:cubicBezTo>
                      <a:pt x="6" y="0"/>
                      <a:pt x="4" y="0"/>
                      <a:pt x="3" y="1"/>
                    </a:cubicBezTo>
                    <a:cubicBezTo>
                      <a:pt x="2" y="2"/>
                      <a:pt x="1" y="3"/>
                      <a:pt x="1" y="4"/>
                    </a:cubicBezTo>
                    <a:cubicBezTo>
                      <a:pt x="0" y="6"/>
                      <a:pt x="0" y="7"/>
                      <a:pt x="0" y="10"/>
                    </a:cubicBezTo>
                    <a:cubicBezTo>
                      <a:pt x="0" y="67"/>
                      <a:pt x="0" y="67"/>
                      <a:pt x="0" y="67"/>
                    </a:cubicBezTo>
                    <a:cubicBezTo>
                      <a:pt x="0" y="70"/>
                      <a:pt x="0" y="73"/>
                      <a:pt x="2" y="74"/>
                    </a:cubicBezTo>
                    <a:cubicBezTo>
                      <a:pt x="3" y="76"/>
                      <a:pt x="5" y="77"/>
                      <a:pt x="8" y="77"/>
                    </a:cubicBezTo>
                    <a:cubicBezTo>
                      <a:pt x="44" y="77"/>
                      <a:pt x="44" y="77"/>
                      <a:pt x="44" y="77"/>
                    </a:cubicBezTo>
                    <a:cubicBezTo>
                      <a:pt x="46" y="77"/>
                      <a:pt x="47" y="76"/>
                      <a:pt x="48" y="75"/>
                    </a:cubicBezTo>
                    <a:cubicBezTo>
                      <a:pt x="49" y="74"/>
                      <a:pt x="50" y="72"/>
                      <a:pt x="50" y="70"/>
                    </a:cubicBezTo>
                    <a:cubicBezTo>
                      <a:pt x="50" y="69"/>
                      <a:pt x="49" y="67"/>
                      <a:pt x="48" y="66"/>
                    </a:cubicBezTo>
                    <a:cubicBezTo>
                      <a:pt x="47" y="65"/>
                      <a:pt x="46" y="64"/>
                      <a:pt x="44" y="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8" name="Freeform 354"/>
              <p:cNvSpPr/>
              <p:nvPr/>
            </p:nvSpPr>
            <p:spPr bwMode="auto">
              <a:xfrm>
                <a:off x="7494369" y="1484030"/>
                <a:ext cx="80062" cy="132715"/>
              </a:xfrm>
              <a:custGeom>
                <a:avLst/>
                <a:gdLst>
                  <a:gd name="T0" fmla="*/ 40 w 47"/>
                  <a:gd name="T1" fmla="*/ 65 h 78"/>
                  <a:gd name="T2" fmla="*/ 14 w 47"/>
                  <a:gd name="T3" fmla="*/ 65 h 78"/>
                  <a:gd name="T4" fmla="*/ 14 w 47"/>
                  <a:gd name="T5" fmla="*/ 9 h 78"/>
                  <a:gd name="T6" fmla="*/ 12 w 47"/>
                  <a:gd name="T7" fmla="*/ 2 h 78"/>
                  <a:gd name="T8" fmla="*/ 7 w 47"/>
                  <a:gd name="T9" fmla="*/ 0 h 78"/>
                  <a:gd name="T10" fmla="*/ 2 w 47"/>
                  <a:gd name="T11" fmla="*/ 2 h 78"/>
                  <a:gd name="T12" fmla="*/ 0 w 47"/>
                  <a:gd name="T13" fmla="*/ 9 h 78"/>
                  <a:gd name="T14" fmla="*/ 0 w 47"/>
                  <a:gd name="T15" fmla="*/ 68 h 78"/>
                  <a:gd name="T16" fmla="*/ 2 w 47"/>
                  <a:gd name="T17" fmla="*/ 75 h 78"/>
                  <a:gd name="T18" fmla="*/ 9 w 47"/>
                  <a:gd name="T19" fmla="*/ 78 h 78"/>
                  <a:gd name="T20" fmla="*/ 40 w 47"/>
                  <a:gd name="T21" fmla="*/ 78 h 78"/>
                  <a:gd name="T22" fmla="*/ 45 w 47"/>
                  <a:gd name="T23" fmla="*/ 76 h 78"/>
                  <a:gd name="T24" fmla="*/ 47 w 47"/>
                  <a:gd name="T25" fmla="*/ 71 h 78"/>
                  <a:gd name="T26" fmla="*/ 45 w 47"/>
                  <a:gd name="T27" fmla="*/ 67 h 78"/>
                  <a:gd name="T28" fmla="*/ 40 w 47"/>
                  <a:gd name="T29" fmla="*/ 6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78">
                    <a:moveTo>
                      <a:pt x="40" y="65"/>
                    </a:moveTo>
                    <a:cubicBezTo>
                      <a:pt x="14" y="65"/>
                      <a:pt x="14" y="65"/>
                      <a:pt x="14" y="65"/>
                    </a:cubicBezTo>
                    <a:cubicBezTo>
                      <a:pt x="14" y="9"/>
                      <a:pt x="14" y="9"/>
                      <a:pt x="14" y="9"/>
                    </a:cubicBezTo>
                    <a:cubicBezTo>
                      <a:pt x="14" y="6"/>
                      <a:pt x="13" y="4"/>
                      <a:pt x="12" y="2"/>
                    </a:cubicBezTo>
                    <a:cubicBezTo>
                      <a:pt x="11" y="1"/>
                      <a:pt x="9" y="0"/>
                      <a:pt x="7" y="0"/>
                    </a:cubicBezTo>
                    <a:cubicBezTo>
                      <a:pt x="5" y="0"/>
                      <a:pt x="3" y="1"/>
                      <a:pt x="2" y="2"/>
                    </a:cubicBezTo>
                    <a:cubicBezTo>
                      <a:pt x="1" y="4"/>
                      <a:pt x="0" y="6"/>
                      <a:pt x="0" y="9"/>
                    </a:cubicBezTo>
                    <a:cubicBezTo>
                      <a:pt x="0" y="68"/>
                      <a:pt x="0" y="68"/>
                      <a:pt x="0" y="68"/>
                    </a:cubicBezTo>
                    <a:cubicBezTo>
                      <a:pt x="0" y="71"/>
                      <a:pt x="1" y="74"/>
                      <a:pt x="2" y="75"/>
                    </a:cubicBezTo>
                    <a:cubicBezTo>
                      <a:pt x="4" y="77"/>
                      <a:pt x="6" y="78"/>
                      <a:pt x="9" y="78"/>
                    </a:cubicBezTo>
                    <a:cubicBezTo>
                      <a:pt x="40" y="78"/>
                      <a:pt x="40" y="78"/>
                      <a:pt x="40" y="78"/>
                    </a:cubicBezTo>
                    <a:cubicBezTo>
                      <a:pt x="43" y="78"/>
                      <a:pt x="44" y="77"/>
                      <a:pt x="45" y="76"/>
                    </a:cubicBezTo>
                    <a:cubicBezTo>
                      <a:pt x="46" y="75"/>
                      <a:pt x="47" y="73"/>
                      <a:pt x="47" y="71"/>
                    </a:cubicBezTo>
                    <a:cubicBezTo>
                      <a:pt x="47" y="69"/>
                      <a:pt x="46" y="68"/>
                      <a:pt x="45" y="67"/>
                    </a:cubicBezTo>
                    <a:cubicBezTo>
                      <a:pt x="44" y="65"/>
                      <a:pt x="43" y="65"/>
                      <a:pt x="40" y="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9" name="Freeform 355"/>
              <p:cNvSpPr/>
              <p:nvPr/>
            </p:nvSpPr>
            <p:spPr bwMode="auto">
              <a:xfrm>
                <a:off x="7439552" y="1756673"/>
                <a:ext cx="51211" cy="204843"/>
              </a:xfrm>
              <a:custGeom>
                <a:avLst/>
                <a:gdLst>
                  <a:gd name="T0" fmla="*/ 71 w 71"/>
                  <a:gd name="T1" fmla="*/ 246 h 284"/>
                  <a:gd name="T2" fmla="*/ 71 w 71"/>
                  <a:gd name="T3" fmla="*/ 246 h 284"/>
                  <a:gd name="T4" fmla="*/ 71 w 71"/>
                  <a:gd name="T5" fmla="*/ 217 h 284"/>
                  <a:gd name="T6" fmla="*/ 71 w 71"/>
                  <a:gd name="T7" fmla="*/ 217 h 284"/>
                  <a:gd name="T8" fmla="*/ 71 w 71"/>
                  <a:gd name="T9" fmla="*/ 0 h 284"/>
                  <a:gd name="T10" fmla="*/ 0 w 71"/>
                  <a:gd name="T11" fmla="*/ 0 h 284"/>
                  <a:gd name="T12" fmla="*/ 0 w 71"/>
                  <a:gd name="T13" fmla="*/ 217 h 284"/>
                  <a:gd name="T14" fmla="*/ 0 w 71"/>
                  <a:gd name="T15" fmla="*/ 246 h 284"/>
                  <a:gd name="T16" fmla="*/ 0 w 71"/>
                  <a:gd name="T17" fmla="*/ 284 h 284"/>
                  <a:gd name="T18" fmla="*/ 71 w 71"/>
                  <a:gd name="T19" fmla="*/ 284 h 284"/>
                  <a:gd name="T20" fmla="*/ 71 w 71"/>
                  <a:gd name="T21"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284">
                    <a:moveTo>
                      <a:pt x="71" y="246"/>
                    </a:moveTo>
                    <a:lnTo>
                      <a:pt x="71" y="246"/>
                    </a:lnTo>
                    <a:lnTo>
                      <a:pt x="71" y="217"/>
                    </a:lnTo>
                    <a:lnTo>
                      <a:pt x="71" y="217"/>
                    </a:lnTo>
                    <a:lnTo>
                      <a:pt x="71" y="0"/>
                    </a:lnTo>
                    <a:lnTo>
                      <a:pt x="0" y="0"/>
                    </a:lnTo>
                    <a:lnTo>
                      <a:pt x="0" y="217"/>
                    </a:lnTo>
                    <a:lnTo>
                      <a:pt x="0" y="246"/>
                    </a:lnTo>
                    <a:lnTo>
                      <a:pt x="0" y="284"/>
                    </a:lnTo>
                    <a:lnTo>
                      <a:pt x="71" y="284"/>
                    </a:lnTo>
                    <a:lnTo>
                      <a:pt x="71" y="24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0" name="Freeform 356"/>
              <p:cNvSpPr/>
              <p:nvPr/>
            </p:nvSpPr>
            <p:spPr bwMode="auto">
              <a:xfrm>
                <a:off x="7368146" y="1918240"/>
                <a:ext cx="196188" cy="93766"/>
              </a:xfrm>
              <a:custGeom>
                <a:avLst/>
                <a:gdLst>
                  <a:gd name="T0" fmla="*/ 86 w 115"/>
                  <a:gd name="T1" fmla="*/ 0 h 55"/>
                  <a:gd name="T2" fmla="*/ 80 w 115"/>
                  <a:gd name="T3" fmla="*/ 13 h 55"/>
                  <a:gd name="T4" fmla="*/ 86 w 115"/>
                  <a:gd name="T5" fmla="*/ 22 h 55"/>
                  <a:gd name="T6" fmla="*/ 57 w 115"/>
                  <a:gd name="T7" fmla="*/ 37 h 55"/>
                  <a:gd name="T8" fmla="*/ 28 w 115"/>
                  <a:gd name="T9" fmla="*/ 22 h 55"/>
                  <a:gd name="T10" fmla="*/ 34 w 115"/>
                  <a:gd name="T11" fmla="*/ 13 h 55"/>
                  <a:gd name="T12" fmla="*/ 26 w 115"/>
                  <a:gd name="T13" fmla="*/ 1 h 55"/>
                  <a:gd name="T14" fmla="*/ 0 w 115"/>
                  <a:gd name="T15" fmla="*/ 25 h 55"/>
                  <a:gd name="T16" fmla="*/ 57 w 115"/>
                  <a:gd name="T17" fmla="*/ 55 h 55"/>
                  <a:gd name="T18" fmla="*/ 115 w 115"/>
                  <a:gd name="T19" fmla="*/ 25 h 55"/>
                  <a:gd name="T20" fmla="*/ 86 w 115"/>
                  <a:gd name="T2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55">
                    <a:moveTo>
                      <a:pt x="86" y="0"/>
                    </a:moveTo>
                    <a:cubicBezTo>
                      <a:pt x="80" y="13"/>
                      <a:pt x="80" y="13"/>
                      <a:pt x="80" y="13"/>
                    </a:cubicBezTo>
                    <a:cubicBezTo>
                      <a:pt x="84" y="15"/>
                      <a:pt x="86" y="18"/>
                      <a:pt x="86" y="22"/>
                    </a:cubicBezTo>
                    <a:cubicBezTo>
                      <a:pt x="86" y="30"/>
                      <a:pt x="73" y="37"/>
                      <a:pt x="57" y="37"/>
                    </a:cubicBezTo>
                    <a:cubicBezTo>
                      <a:pt x="41" y="37"/>
                      <a:pt x="28" y="30"/>
                      <a:pt x="28" y="22"/>
                    </a:cubicBezTo>
                    <a:cubicBezTo>
                      <a:pt x="28" y="19"/>
                      <a:pt x="30" y="16"/>
                      <a:pt x="34" y="13"/>
                    </a:cubicBezTo>
                    <a:cubicBezTo>
                      <a:pt x="26" y="1"/>
                      <a:pt x="26" y="1"/>
                      <a:pt x="26" y="1"/>
                    </a:cubicBezTo>
                    <a:cubicBezTo>
                      <a:pt x="10" y="6"/>
                      <a:pt x="0" y="15"/>
                      <a:pt x="0" y="25"/>
                    </a:cubicBezTo>
                    <a:cubicBezTo>
                      <a:pt x="0" y="42"/>
                      <a:pt x="25" y="55"/>
                      <a:pt x="57" y="55"/>
                    </a:cubicBezTo>
                    <a:cubicBezTo>
                      <a:pt x="89" y="55"/>
                      <a:pt x="115" y="42"/>
                      <a:pt x="115" y="25"/>
                    </a:cubicBezTo>
                    <a:cubicBezTo>
                      <a:pt x="115" y="15"/>
                      <a:pt x="103" y="5"/>
                      <a:pt x="8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1" name="Freeform 357"/>
              <p:cNvSpPr>
                <a:spLocks noEditPoints="1"/>
              </p:cNvSpPr>
              <p:nvPr/>
            </p:nvSpPr>
            <p:spPr bwMode="auto">
              <a:xfrm>
                <a:off x="7376801" y="1484030"/>
                <a:ext cx="102422" cy="134158"/>
              </a:xfrm>
              <a:custGeom>
                <a:avLst/>
                <a:gdLst>
                  <a:gd name="T0" fmla="*/ 41 w 60"/>
                  <a:gd name="T1" fmla="*/ 14 h 79"/>
                  <a:gd name="T2" fmla="*/ 39 w 60"/>
                  <a:gd name="T3" fmla="*/ 8 h 79"/>
                  <a:gd name="T4" fmla="*/ 37 w 60"/>
                  <a:gd name="T5" fmla="*/ 4 h 79"/>
                  <a:gd name="T6" fmla="*/ 34 w 60"/>
                  <a:gd name="T7" fmla="*/ 1 h 79"/>
                  <a:gd name="T8" fmla="*/ 30 w 60"/>
                  <a:gd name="T9" fmla="*/ 0 h 79"/>
                  <a:gd name="T10" fmla="*/ 25 w 60"/>
                  <a:gd name="T11" fmla="*/ 1 h 79"/>
                  <a:gd name="T12" fmla="*/ 22 w 60"/>
                  <a:gd name="T13" fmla="*/ 4 h 79"/>
                  <a:gd name="T14" fmla="*/ 20 w 60"/>
                  <a:gd name="T15" fmla="*/ 9 h 79"/>
                  <a:gd name="T16" fmla="*/ 18 w 60"/>
                  <a:gd name="T17" fmla="*/ 14 h 79"/>
                  <a:gd name="T18" fmla="*/ 1 w 60"/>
                  <a:gd name="T19" fmla="*/ 64 h 79"/>
                  <a:gd name="T20" fmla="*/ 0 w 60"/>
                  <a:gd name="T21" fmla="*/ 69 h 79"/>
                  <a:gd name="T22" fmla="*/ 0 w 60"/>
                  <a:gd name="T23" fmla="*/ 72 h 79"/>
                  <a:gd name="T24" fmla="*/ 1 w 60"/>
                  <a:gd name="T25" fmla="*/ 77 h 79"/>
                  <a:gd name="T26" fmla="*/ 6 w 60"/>
                  <a:gd name="T27" fmla="*/ 79 h 79"/>
                  <a:gd name="T28" fmla="*/ 10 w 60"/>
                  <a:gd name="T29" fmla="*/ 77 h 79"/>
                  <a:gd name="T30" fmla="*/ 13 w 60"/>
                  <a:gd name="T31" fmla="*/ 69 h 79"/>
                  <a:gd name="T32" fmla="*/ 16 w 60"/>
                  <a:gd name="T33" fmla="*/ 59 h 79"/>
                  <a:gd name="T34" fmla="*/ 43 w 60"/>
                  <a:gd name="T35" fmla="*/ 59 h 79"/>
                  <a:gd name="T36" fmla="*/ 46 w 60"/>
                  <a:gd name="T37" fmla="*/ 69 h 79"/>
                  <a:gd name="T38" fmla="*/ 47 w 60"/>
                  <a:gd name="T39" fmla="*/ 73 h 79"/>
                  <a:gd name="T40" fmla="*/ 49 w 60"/>
                  <a:gd name="T41" fmla="*/ 76 h 79"/>
                  <a:gd name="T42" fmla="*/ 51 w 60"/>
                  <a:gd name="T43" fmla="*/ 78 h 79"/>
                  <a:gd name="T44" fmla="*/ 54 w 60"/>
                  <a:gd name="T45" fmla="*/ 79 h 79"/>
                  <a:gd name="T46" fmla="*/ 58 w 60"/>
                  <a:gd name="T47" fmla="*/ 77 h 79"/>
                  <a:gd name="T48" fmla="*/ 60 w 60"/>
                  <a:gd name="T49" fmla="*/ 72 h 79"/>
                  <a:gd name="T50" fmla="*/ 58 w 60"/>
                  <a:gd name="T51" fmla="*/ 64 h 79"/>
                  <a:gd name="T52" fmla="*/ 41 w 60"/>
                  <a:gd name="T53" fmla="*/ 14 h 79"/>
                  <a:gd name="T54" fmla="*/ 20 w 60"/>
                  <a:gd name="T55" fmla="*/ 48 h 79"/>
                  <a:gd name="T56" fmla="*/ 29 w 60"/>
                  <a:gd name="T57" fmla="*/ 16 h 79"/>
                  <a:gd name="T58" fmla="*/ 39 w 60"/>
                  <a:gd name="T59" fmla="*/ 48 h 79"/>
                  <a:gd name="T60" fmla="*/ 20 w 60"/>
                  <a:gd name="T6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 h="79">
                    <a:moveTo>
                      <a:pt x="41" y="14"/>
                    </a:moveTo>
                    <a:cubicBezTo>
                      <a:pt x="40" y="12"/>
                      <a:pt x="40" y="10"/>
                      <a:pt x="39" y="8"/>
                    </a:cubicBezTo>
                    <a:cubicBezTo>
                      <a:pt x="39" y="7"/>
                      <a:pt x="38" y="6"/>
                      <a:pt x="37" y="4"/>
                    </a:cubicBezTo>
                    <a:cubicBezTo>
                      <a:pt x="36" y="3"/>
                      <a:pt x="35" y="2"/>
                      <a:pt x="34" y="1"/>
                    </a:cubicBezTo>
                    <a:cubicBezTo>
                      <a:pt x="33" y="0"/>
                      <a:pt x="31" y="0"/>
                      <a:pt x="30" y="0"/>
                    </a:cubicBezTo>
                    <a:cubicBezTo>
                      <a:pt x="28" y="0"/>
                      <a:pt x="26" y="0"/>
                      <a:pt x="25" y="1"/>
                    </a:cubicBezTo>
                    <a:cubicBezTo>
                      <a:pt x="24" y="2"/>
                      <a:pt x="23" y="3"/>
                      <a:pt x="22" y="4"/>
                    </a:cubicBezTo>
                    <a:cubicBezTo>
                      <a:pt x="21" y="6"/>
                      <a:pt x="21" y="7"/>
                      <a:pt x="20" y="9"/>
                    </a:cubicBezTo>
                    <a:cubicBezTo>
                      <a:pt x="19" y="11"/>
                      <a:pt x="19" y="13"/>
                      <a:pt x="18" y="14"/>
                    </a:cubicBezTo>
                    <a:cubicBezTo>
                      <a:pt x="1" y="64"/>
                      <a:pt x="1" y="64"/>
                      <a:pt x="1" y="64"/>
                    </a:cubicBezTo>
                    <a:cubicBezTo>
                      <a:pt x="1" y="66"/>
                      <a:pt x="0" y="67"/>
                      <a:pt x="0" y="69"/>
                    </a:cubicBezTo>
                    <a:cubicBezTo>
                      <a:pt x="0" y="70"/>
                      <a:pt x="0" y="71"/>
                      <a:pt x="0" y="72"/>
                    </a:cubicBezTo>
                    <a:cubicBezTo>
                      <a:pt x="0" y="74"/>
                      <a:pt x="0" y="75"/>
                      <a:pt x="1" y="77"/>
                    </a:cubicBezTo>
                    <a:cubicBezTo>
                      <a:pt x="3" y="78"/>
                      <a:pt x="4" y="79"/>
                      <a:pt x="6" y="79"/>
                    </a:cubicBezTo>
                    <a:cubicBezTo>
                      <a:pt x="8" y="79"/>
                      <a:pt x="9" y="78"/>
                      <a:pt x="10" y="77"/>
                    </a:cubicBezTo>
                    <a:cubicBezTo>
                      <a:pt x="11" y="75"/>
                      <a:pt x="12" y="73"/>
                      <a:pt x="13" y="69"/>
                    </a:cubicBezTo>
                    <a:cubicBezTo>
                      <a:pt x="16" y="59"/>
                      <a:pt x="16" y="59"/>
                      <a:pt x="16" y="59"/>
                    </a:cubicBezTo>
                    <a:cubicBezTo>
                      <a:pt x="43" y="59"/>
                      <a:pt x="43" y="59"/>
                      <a:pt x="43" y="59"/>
                    </a:cubicBezTo>
                    <a:cubicBezTo>
                      <a:pt x="46" y="69"/>
                      <a:pt x="46" y="69"/>
                      <a:pt x="46" y="69"/>
                    </a:cubicBezTo>
                    <a:cubicBezTo>
                      <a:pt x="46" y="70"/>
                      <a:pt x="47" y="71"/>
                      <a:pt x="47" y="73"/>
                    </a:cubicBezTo>
                    <a:cubicBezTo>
                      <a:pt x="48" y="75"/>
                      <a:pt x="49" y="76"/>
                      <a:pt x="49" y="76"/>
                    </a:cubicBezTo>
                    <a:cubicBezTo>
                      <a:pt x="50" y="77"/>
                      <a:pt x="50" y="78"/>
                      <a:pt x="51" y="78"/>
                    </a:cubicBezTo>
                    <a:cubicBezTo>
                      <a:pt x="52" y="79"/>
                      <a:pt x="53" y="79"/>
                      <a:pt x="54" y="79"/>
                    </a:cubicBezTo>
                    <a:cubicBezTo>
                      <a:pt x="55" y="79"/>
                      <a:pt x="57" y="78"/>
                      <a:pt x="58" y="77"/>
                    </a:cubicBezTo>
                    <a:cubicBezTo>
                      <a:pt x="59" y="75"/>
                      <a:pt x="60" y="73"/>
                      <a:pt x="60" y="72"/>
                    </a:cubicBezTo>
                    <a:cubicBezTo>
                      <a:pt x="60" y="70"/>
                      <a:pt x="59" y="67"/>
                      <a:pt x="58" y="64"/>
                    </a:cubicBezTo>
                    <a:lnTo>
                      <a:pt x="41" y="14"/>
                    </a:lnTo>
                    <a:close/>
                    <a:moveTo>
                      <a:pt x="20" y="48"/>
                    </a:moveTo>
                    <a:cubicBezTo>
                      <a:pt x="29" y="16"/>
                      <a:pt x="29" y="16"/>
                      <a:pt x="29" y="16"/>
                    </a:cubicBezTo>
                    <a:cubicBezTo>
                      <a:pt x="39" y="48"/>
                      <a:pt x="39" y="48"/>
                      <a:pt x="39" y="48"/>
                    </a:cubicBezTo>
                    <a:lnTo>
                      <a:pt x="20" y="4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2" name="Freeform 358"/>
              <p:cNvSpPr/>
              <p:nvPr/>
            </p:nvSpPr>
            <p:spPr bwMode="auto">
              <a:xfrm>
                <a:off x="7276543" y="1484030"/>
                <a:ext cx="87996" cy="134158"/>
              </a:xfrm>
              <a:custGeom>
                <a:avLst/>
                <a:gdLst>
                  <a:gd name="T0" fmla="*/ 45 w 52"/>
                  <a:gd name="T1" fmla="*/ 38 h 79"/>
                  <a:gd name="T2" fmla="*/ 38 w 52"/>
                  <a:gd name="T3" fmla="*/ 34 h 79"/>
                  <a:gd name="T4" fmla="*/ 28 w 52"/>
                  <a:gd name="T5" fmla="*/ 30 h 79"/>
                  <a:gd name="T6" fmla="*/ 22 w 52"/>
                  <a:gd name="T7" fmla="*/ 29 h 79"/>
                  <a:gd name="T8" fmla="*/ 18 w 52"/>
                  <a:gd name="T9" fmla="*/ 27 h 79"/>
                  <a:gd name="T10" fmla="*/ 15 w 52"/>
                  <a:gd name="T11" fmla="*/ 24 h 79"/>
                  <a:gd name="T12" fmla="*/ 14 w 52"/>
                  <a:gd name="T13" fmla="*/ 20 h 79"/>
                  <a:gd name="T14" fmla="*/ 17 w 52"/>
                  <a:gd name="T15" fmla="*/ 13 h 79"/>
                  <a:gd name="T16" fmla="*/ 25 w 52"/>
                  <a:gd name="T17" fmla="*/ 11 h 79"/>
                  <a:gd name="T18" fmla="*/ 33 w 52"/>
                  <a:gd name="T19" fmla="*/ 13 h 79"/>
                  <a:gd name="T20" fmla="*/ 37 w 52"/>
                  <a:gd name="T21" fmla="*/ 20 h 79"/>
                  <a:gd name="T22" fmla="*/ 40 w 52"/>
                  <a:gd name="T23" fmla="*/ 24 h 79"/>
                  <a:gd name="T24" fmla="*/ 43 w 52"/>
                  <a:gd name="T25" fmla="*/ 26 h 79"/>
                  <a:gd name="T26" fmla="*/ 48 w 52"/>
                  <a:gd name="T27" fmla="*/ 23 h 79"/>
                  <a:gd name="T28" fmla="*/ 49 w 52"/>
                  <a:gd name="T29" fmla="*/ 18 h 79"/>
                  <a:gd name="T30" fmla="*/ 48 w 52"/>
                  <a:gd name="T31" fmla="*/ 12 h 79"/>
                  <a:gd name="T32" fmla="*/ 44 w 52"/>
                  <a:gd name="T33" fmla="*/ 6 h 79"/>
                  <a:gd name="T34" fmla="*/ 36 w 52"/>
                  <a:gd name="T35" fmla="*/ 2 h 79"/>
                  <a:gd name="T36" fmla="*/ 26 w 52"/>
                  <a:gd name="T37" fmla="*/ 0 h 79"/>
                  <a:gd name="T38" fmla="*/ 13 w 52"/>
                  <a:gd name="T39" fmla="*/ 2 h 79"/>
                  <a:gd name="T40" fmla="*/ 4 w 52"/>
                  <a:gd name="T41" fmla="*/ 10 h 79"/>
                  <a:gd name="T42" fmla="*/ 2 w 52"/>
                  <a:gd name="T43" fmla="*/ 21 h 79"/>
                  <a:gd name="T44" fmla="*/ 4 w 52"/>
                  <a:gd name="T45" fmla="*/ 32 h 79"/>
                  <a:gd name="T46" fmla="*/ 12 w 52"/>
                  <a:gd name="T47" fmla="*/ 39 h 79"/>
                  <a:gd name="T48" fmla="*/ 24 w 52"/>
                  <a:gd name="T49" fmla="*/ 44 h 79"/>
                  <a:gd name="T50" fmla="*/ 32 w 52"/>
                  <a:gd name="T51" fmla="*/ 46 h 79"/>
                  <a:gd name="T52" fmla="*/ 37 w 52"/>
                  <a:gd name="T53" fmla="*/ 50 h 79"/>
                  <a:gd name="T54" fmla="*/ 39 w 52"/>
                  <a:gd name="T55" fmla="*/ 56 h 79"/>
                  <a:gd name="T56" fmla="*/ 35 w 52"/>
                  <a:gd name="T57" fmla="*/ 64 h 79"/>
                  <a:gd name="T58" fmla="*/ 26 w 52"/>
                  <a:gd name="T59" fmla="*/ 67 h 79"/>
                  <a:gd name="T60" fmla="*/ 19 w 52"/>
                  <a:gd name="T61" fmla="*/ 66 h 79"/>
                  <a:gd name="T62" fmla="*/ 15 w 52"/>
                  <a:gd name="T63" fmla="*/ 62 h 79"/>
                  <a:gd name="T64" fmla="*/ 12 w 52"/>
                  <a:gd name="T65" fmla="*/ 56 h 79"/>
                  <a:gd name="T66" fmla="*/ 10 w 52"/>
                  <a:gd name="T67" fmla="*/ 51 h 79"/>
                  <a:gd name="T68" fmla="*/ 6 w 52"/>
                  <a:gd name="T69" fmla="*/ 50 h 79"/>
                  <a:gd name="T70" fmla="*/ 2 w 52"/>
                  <a:gd name="T71" fmla="*/ 52 h 79"/>
                  <a:gd name="T72" fmla="*/ 0 w 52"/>
                  <a:gd name="T73" fmla="*/ 56 h 79"/>
                  <a:gd name="T74" fmla="*/ 3 w 52"/>
                  <a:gd name="T75" fmla="*/ 66 h 79"/>
                  <a:gd name="T76" fmla="*/ 10 w 52"/>
                  <a:gd name="T77" fmla="*/ 75 h 79"/>
                  <a:gd name="T78" fmla="*/ 26 w 52"/>
                  <a:gd name="T79" fmla="*/ 79 h 79"/>
                  <a:gd name="T80" fmla="*/ 40 w 52"/>
                  <a:gd name="T81" fmla="*/ 76 h 79"/>
                  <a:gd name="T82" fmla="*/ 49 w 52"/>
                  <a:gd name="T83" fmla="*/ 67 h 79"/>
                  <a:gd name="T84" fmla="*/ 52 w 52"/>
                  <a:gd name="T85" fmla="*/ 55 h 79"/>
                  <a:gd name="T86" fmla="*/ 50 w 52"/>
                  <a:gd name="T87" fmla="*/ 45 h 79"/>
                  <a:gd name="T88" fmla="*/ 45 w 52"/>
                  <a:gd name="T89" fmla="*/ 3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 h="79">
                    <a:moveTo>
                      <a:pt x="45" y="38"/>
                    </a:moveTo>
                    <a:cubicBezTo>
                      <a:pt x="43" y="36"/>
                      <a:pt x="41" y="35"/>
                      <a:pt x="38" y="34"/>
                    </a:cubicBezTo>
                    <a:cubicBezTo>
                      <a:pt x="35" y="33"/>
                      <a:pt x="31" y="31"/>
                      <a:pt x="28" y="30"/>
                    </a:cubicBezTo>
                    <a:cubicBezTo>
                      <a:pt x="25" y="30"/>
                      <a:pt x="23" y="29"/>
                      <a:pt x="22" y="29"/>
                    </a:cubicBezTo>
                    <a:cubicBezTo>
                      <a:pt x="20" y="28"/>
                      <a:pt x="19" y="27"/>
                      <a:pt x="18" y="27"/>
                    </a:cubicBezTo>
                    <a:cubicBezTo>
                      <a:pt x="17" y="26"/>
                      <a:pt x="16" y="25"/>
                      <a:pt x="15" y="24"/>
                    </a:cubicBezTo>
                    <a:cubicBezTo>
                      <a:pt x="14" y="23"/>
                      <a:pt x="14" y="21"/>
                      <a:pt x="14" y="20"/>
                    </a:cubicBezTo>
                    <a:cubicBezTo>
                      <a:pt x="14" y="17"/>
                      <a:pt x="15" y="15"/>
                      <a:pt x="17" y="13"/>
                    </a:cubicBezTo>
                    <a:cubicBezTo>
                      <a:pt x="19" y="12"/>
                      <a:pt x="22" y="11"/>
                      <a:pt x="25" y="11"/>
                    </a:cubicBezTo>
                    <a:cubicBezTo>
                      <a:pt x="29" y="11"/>
                      <a:pt x="31" y="12"/>
                      <a:pt x="33" y="13"/>
                    </a:cubicBezTo>
                    <a:cubicBezTo>
                      <a:pt x="35" y="15"/>
                      <a:pt x="36" y="17"/>
                      <a:pt x="37" y="20"/>
                    </a:cubicBezTo>
                    <a:cubicBezTo>
                      <a:pt x="38" y="22"/>
                      <a:pt x="39" y="23"/>
                      <a:pt x="40" y="24"/>
                    </a:cubicBezTo>
                    <a:cubicBezTo>
                      <a:pt x="41" y="25"/>
                      <a:pt x="42" y="26"/>
                      <a:pt x="43" y="26"/>
                    </a:cubicBezTo>
                    <a:cubicBezTo>
                      <a:pt x="45" y="26"/>
                      <a:pt x="46" y="25"/>
                      <a:pt x="48" y="23"/>
                    </a:cubicBezTo>
                    <a:cubicBezTo>
                      <a:pt x="49" y="22"/>
                      <a:pt x="49" y="20"/>
                      <a:pt x="49" y="18"/>
                    </a:cubicBezTo>
                    <a:cubicBezTo>
                      <a:pt x="49" y="16"/>
                      <a:pt x="49" y="14"/>
                      <a:pt x="48" y="12"/>
                    </a:cubicBezTo>
                    <a:cubicBezTo>
                      <a:pt x="47" y="10"/>
                      <a:pt x="46" y="8"/>
                      <a:pt x="44" y="6"/>
                    </a:cubicBezTo>
                    <a:cubicBezTo>
                      <a:pt x="42" y="4"/>
                      <a:pt x="39" y="3"/>
                      <a:pt x="36" y="2"/>
                    </a:cubicBezTo>
                    <a:cubicBezTo>
                      <a:pt x="33" y="0"/>
                      <a:pt x="30" y="0"/>
                      <a:pt x="26" y="0"/>
                    </a:cubicBezTo>
                    <a:cubicBezTo>
                      <a:pt x="21" y="0"/>
                      <a:pt x="17" y="1"/>
                      <a:pt x="13" y="2"/>
                    </a:cubicBezTo>
                    <a:cubicBezTo>
                      <a:pt x="9" y="4"/>
                      <a:pt x="6" y="7"/>
                      <a:pt x="4" y="10"/>
                    </a:cubicBezTo>
                    <a:cubicBezTo>
                      <a:pt x="3" y="13"/>
                      <a:pt x="2" y="17"/>
                      <a:pt x="2" y="21"/>
                    </a:cubicBezTo>
                    <a:cubicBezTo>
                      <a:pt x="2" y="26"/>
                      <a:pt x="2" y="29"/>
                      <a:pt x="4" y="32"/>
                    </a:cubicBezTo>
                    <a:cubicBezTo>
                      <a:pt x="6" y="35"/>
                      <a:pt x="9" y="38"/>
                      <a:pt x="12" y="39"/>
                    </a:cubicBezTo>
                    <a:cubicBezTo>
                      <a:pt x="15" y="41"/>
                      <a:pt x="19" y="43"/>
                      <a:pt x="24" y="44"/>
                    </a:cubicBezTo>
                    <a:cubicBezTo>
                      <a:pt x="27" y="45"/>
                      <a:pt x="30" y="46"/>
                      <a:pt x="32" y="46"/>
                    </a:cubicBezTo>
                    <a:cubicBezTo>
                      <a:pt x="34" y="47"/>
                      <a:pt x="36" y="48"/>
                      <a:pt x="37" y="50"/>
                    </a:cubicBezTo>
                    <a:cubicBezTo>
                      <a:pt x="38" y="52"/>
                      <a:pt x="39" y="54"/>
                      <a:pt x="39" y="56"/>
                    </a:cubicBezTo>
                    <a:cubicBezTo>
                      <a:pt x="39" y="59"/>
                      <a:pt x="38" y="62"/>
                      <a:pt x="35" y="64"/>
                    </a:cubicBezTo>
                    <a:cubicBezTo>
                      <a:pt x="33" y="66"/>
                      <a:pt x="30" y="67"/>
                      <a:pt x="26" y="67"/>
                    </a:cubicBezTo>
                    <a:cubicBezTo>
                      <a:pt x="23" y="67"/>
                      <a:pt x="21" y="67"/>
                      <a:pt x="19" y="66"/>
                    </a:cubicBezTo>
                    <a:cubicBezTo>
                      <a:pt x="17" y="65"/>
                      <a:pt x="16" y="63"/>
                      <a:pt x="15" y="62"/>
                    </a:cubicBezTo>
                    <a:cubicBezTo>
                      <a:pt x="14" y="60"/>
                      <a:pt x="13" y="58"/>
                      <a:pt x="12" y="56"/>
                    </a:cubicBezTo>
                    <a:cubicBezTo>
                      <a:pt x="12" y="54"/>
                      <a:pt x="11" y="52"/>
                      <a:pt x="10" y="51"/>
                    </a:cubicBezTo>
                    <a:cubicBezTo>
                      <a:pt x="9" y="50"/>
                      <a:pt x="8" y="50"/>
                      <a:pt x="6" y="50"/>
                    </a:cubicBezTo>
                    <a:cubicBezTo>
                      <a:pt x="4" y="50"/>
                      <a:pt x="3" y="50"/>
                      <a:pt x="2" y="52"/>
                    </a:cubicBezTo>
                    <a:cubicBezTo>
                      <a:pt x="1" y="53"/>
                      <a:pt x="0" y="54"/>
                      <a:pt x="0" y="56"/>
                    </a:cubicBezTo>
                    <a:cubicBezTo>
                      <a:pt x="0" y="60"/>
                      <a:pt x="1" y="63"/>
                      <a:pt x="3" y="66"/>
                    </a:cubicBezTo>
                    <a:cubicBezTo>
                      <a:pt x="5" y="70"/>
                      <a:pt x="7" y="72"/>
                      <a:pt x="10" y="75"/>
                    </a:cubicBezTo>
                    <a:cubicBezTo>
                      <a:pt x="14" y="77"/>
                      <a:pt x="20" y="79"/>
                      <a:pt x="26" y="79"/>
                    </a:cubicBezTo>
                    <a:cubicBezTo>
                      <a:pt x="32" y="79"/>
                      <a:pt x="36" y="78"/>
                      <a:pt x="40" y="76"/>
                    </a:cubicBezTo>
                    <a:cubicBezTo>
                      <a:pt x="44" y="74"/>
                      <a:pt x="47" y="71"/>
                      <a:pt x="49" y="67"/>
                    </a:cubicBezTo>
                    <a:cubicBezTo>
                      <a:pt x="51" y="63"/>
                      <a:pt x="52" y="59"/>
                      <a:pt x="52" y="55"/>
                    </a:cubicBezTo>
                    <a:cubicBezTo>
                      <a:pt x="52" y="51"/>
                      <a:pt x="51" y="48"/>
                      <a:pt x="50" y="45"/>
                    </a:cubicBezTo>
                    <a:cubicBezTo>
                      <a:pt x="49" y="42"/>
                      <a:pt x="47" y="40"/>
                      <a:pt x="45" y="3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pic>
        <p:nvPicPr>
          <p:cNvPr id="58" name="图片 57"/>
          <p:cNvPicPr>
            <a:picLocks noChangeAspect="1"/>
          </p:cNvPicPr>
          <p:nvPr/>
        </p:nvPicPr>
        <p:blipFill rotWithShape="1">
          <a:blip r:embed="rId4" cstate="screen"/>
          <a:srcRect/>
          <a:stretch>
            <a:fillRect/>
          </a:stretch>
        </p:blipFill>
        <p:spPr>
          <a:xfrm rot="16200000" flipV="1">
            <a:off x="10287636" y="-2157670"/>
            <a:ext cx="3077858" cy="70365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53" presetClass="entr" presetSubtype="16" fill="hold" nodeType="afterEffect">
                                  <p:stCondLst>
                                    <p:cond delay="0"/>
                                  </p:stCondLst>
                                  <p:childTnLst>
                                    <p:set>
                                      <p:cBhvr>
                                        <p:cTn id="23" dur="1" fill="hold">
                                          <p:stCondLst>
                                            <p:cond delay="0"/>
                                          </p:stCondLst>
                                        </p:cTn>
                                        <p:tgtEl>
                                          <p:spTgt spid="243"/>
                                        </p:tgtEl>
                                        <p:attrNameLst>
                                          <p:attrName>style.visibility</p:attrName>
                                        </p:attrNameLst>
                                      </p:cBhvr>
                                      <p:to>
                                        <p:strVal val="visible"/>
                                      </p:to>
                                    </p:set>
                                    <p:anim calcmode="lin" valueType="num">
                                      <p:cBhvr>
                                        <p:cTn id="24" dur="500" fill="hold"/>
                                        <p:tgtEl>
                                          <p:spTgt spid="243"/>
                                        </p:tgtEl>
                                        <p:attrNameLst>
                                          <p:attrName>ppt_w</p:attrName>
                                        </p:attrNameLst>
                                      </p:cBhvr>
                                      <p:tavLst>
                                        <p:tav tm="0">
                                          <p:val>
                                            <p:fltVal val="0"/>
                                          </p:val>
                                        </p:tav>
                                        <p:tav tm="100000">
                                          <p:val>
                                            <p:strVal val="#ppt_w"/>
                                          </p:val>
                                        </p:tav>
                                      </p:tavLst>
                                    </p:anim>
                                    <p:anim calcmode="lin" valueType="num">
                                      <p:cBhvr>
                                        <p:cTn id="25" dur="500" fill="hold"/>
                                        <p:tgtEl>
                                          <p:spTgt spid="243"/>
                                        </p:tgtEl>
                                        <p:attrNameLst>
                                          <p:attrName>ppt_h</p:attrName>
                                        </p:attrNameLst>
                                      </p:cBhvr>
                                      <p:tavLst>
                                        <p:tav tm="0">
                                          <p:val>
                                            <p:fltVal val="0"/>
                                          </p:val>
                                        </p:tav>
                                        <p:tav tm="100000">
                                          <p:val>
                                            <p:strVal val="#ppt_h"/>
                                          </p:val>
                                        </p:tav>
                                      </p:tavLst>
                                    </p:anim>
                                    <p:animEffect transition="in" filter="fade">
                                      <p:cBhvr>
                                        <p:cTn id="26" dur="500"/>
                                        <p:tgtEl>
                                          <p:spTgt spid="243"/>
                                        </p:tgtEl>
                                      </p:cBhvr>
                                    </p:animEffect>
                                  </p:childTnLst>
                                </p:cTn>
                              </p:par>
                            </p:childTnLst>
                          </p:cTn>
                        </p:par>
                        <p:par>
                          <p:cTn id="27" fill="hold">
                            <p:stCondLst>
                              <p:cond delay="1000"/>
                            </p:stCondLst>
                            <p:childTnLst>
                              <p:par>
                                <p:cTn id="28" presetID="53" presetClass="entr" presetSubtype="16"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500" fill="hold"/>
                                        <p:tgtEl>
                                          <p:spTgt spid="14"/>
                                        </p:tgtEl>
                                        <p:attrNameLst>
                                          <p:attrName>ppt_w</p:attrName>
                                        </p:attrNameLst>
                                      </p:cBhvr>
                                      <p:tavLst>
                                        <p:tav tm="0">
                                          <p:val>
                                            <p:fltVal val="0"/>
                                          </p:val>
                                        </p:tav>
                                        <p:tav tm="100000">
                                          <p:val>
                                            <p:strVal val="#ppt_w"/>
                                          </p:val>
                                        </p:tav>
                                      </p:tavLst>
                                    </p:anim>
                                    <p:anim calcmode="lin" valueType="num">
                                      <p:cBhvr>
                                        <p:cTn id="31" dur="500" fill="hold"/>
                                        <p:tgtEl>
                                          <p:spTgt spid="14"/>
                                        </p:tgtEl>
                                        <p:attrNameLst>
                                          <p:attrName>ppt_h</p:attrName>
                                        </p:attrNameLst>
                                      </p:cBhvr>
                                      <p:tavLst>
                                        <p:tav tm="0">
                                          <p:val>
                                            <p:fltVal val="0"/>
                                          </p:val>
                                        </p:tav>
                                        <p:tav tm="100000">
                                          <p:val>
                                            <p:strVal val="#ppt_h"/>
                                          </p:val>
                                        </p:tav>
                                      </p:tavLst>
                                    </p:anim>
                                    <p:animEffect transition="in" filter="fade">
                                      <p:cBhvr>
                                        <p:cTn id="32" dur="500"/>
                                        <p:tgtEl>
                                          <p:spTgt spid="14"/>
                                        </p:tgtEl>
                                      </p:cBhvr>
                                    </p:animEffect>
                                  </p:childTnLst>
                                </p:cTn>
                              </p:par>
                            </p:childTnLst>
                          </p:cTn>
                        </p:par>
                        <p:par>
                          <p:cTn id="33" fill="hold">
                            <p:stCondLst>
                              <p:cond delay="1500"/>
                            </p:stCondLst>
                            <p:childTnLst>
                              <p:par>
                                <p:cTn id="34" presetID="53" presetClass="entr" presetSubtype="16" fill="hold" nodeType="afterEffect">
                                  <p:stCondLst>
                                    <p:cond delay="0"/>
                                  </p:stCondLst>
                                  <p:childTnLst>
                                    <p:set>
                                      <p:cBhvr>
                                        <p:cTn id="35" dur="1" fill="hold">
                                          <p:stCondLst>
                                            <p:cond delay="0"/>
                                          </p:stCondLst>
                                        </p:cTn>
                                        <p:tgtEl>
                                          <p:spTgt spid="233"/>
                                        </p:tgtEl>
                                        <p:attrNameLst>
                                          <p:attrName>style.visibility</p:attrName>
                                        </p:attrNameLst>
                                      </p:cBhvr>
                                      <p:to>
                                        <p:strVal val="visible"/>
                                      </p:to>
                                    </p:set>
                                    <p:anim calcmode="lin" valueType="num">
                                      <p:cBhvr>
                                        <p:cTn id="36" dur="500" fill="hold"/>
                                        <p:tgtEl>
                                          <p:spTgt spid="233"/>
                                        </p:tgtEl>
                                        <p:attrNameLst>
                                          <p:attrName>ppt_w</p:attrName>
                                        </p:attrNameLst>
                                      </p:cBhvr>
                                      <p:tavLst>
                                        <p:tav tm="0">
                                          <p:val>
                                            <p:fltVal val="0"/>
                                          </p:val>
                                        </p:tav>
                                        <p:tav tm="100000">
                                          <p:val>
                                            <p:strVal val="#ppt_w"/>
                                          </p:val>
                                        </p:tav>
                                      </p:tavLst>
                                    </p:anim>
                                    <p:anim calcmode="lin" valueType="num">
                                      <p:cBhvr>
                                        <p:cTn id="37" dur="500" fill="hold"/>
                                        <p:tgtEl>
                                          <p:spTgt spid="233"/>
                                        </p:tgtEl>
                                        <p:attrNameLst>
                                          <p:attrName>ppt_h</p:attrName>
                                        </p:attrNameLst>
                                      </p:cBhvr>
                                      <p:tavLst>
                                        <p:tav tm="0">
                                          <p:val>
                                            <p:fltVal val="0"/>
                                          </p:val>
                                        </p:tav>
                                        <p:tav tm="100000">
                                          <p:val>
                                            <p:strVal val="#ppt_h"/>
                                          </p:val>
                                        </p:tav>
                                      </p:tavLst>
                                    </p:anim>
                                    <p:animEffect transition="in" filter="fade">
                                      <p:cBhvr>
                                        <p:cTn id="38" dur="5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909779" y="2473037"/>
            <a:ext cx="752763" cy="752763"/>
          </a:xfrm>
          <a:prstGeom prst="ellipse">
            <a:avLst/>
          </a:prstGeom>
          <a:solidFill>
            <a:schemeClr val="accent6">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 name="TextBox 22"/>
          <p:cNvSpPr txBox="1"/>
          <p:nvPr/>
        </p:nvSpPr>
        <p:spPr>
          <a:xfrm>
            <a:off x="1619047" y="1929715"/>
            <a:ext cx="732893" cy="748988"/>
          </a:xfrm>
          <a:prstGeom prst="rect">
            <a:avLst/>
          </a:prstGeom>
          <a:noFill/>
        </p:spPr>
        <p:txBody>
          <a:bodyPr wrap="none" rtlCol="0">
            <a:spAutoFit/>
          </a:bodyPr>
          <a:lstStyle/>
          <a:p>
            <a:r>
              <a:rPr lang="en-US" sz="4265"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endParaRPr lang="en-US" sz="4265"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 name="Oval 7"/>
          <p:cNvSpPr/>
          <p:nvPr/>
        </p:nvSpPr>
        <p:spPr>
          <a:xfrm>
            <a:off x="3068012" y="3421304"/>
            <a:ext cx="752763" cy="752763"/>
          </a:xfrm>
          <a:prstGeom prst="ellipse">
            <a:avLst/>
          </a:prstGeom>
          <a:solidFill>
            <a:schemeClr val="accent4">
              <a:lumMod val="10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 name="TextBox 12"/>
          <p:cNvSpPr txBox="1"/>
          <p:nvPr/>
        </p:nvSpPr>
        <p:spPr>
          <a:xfrm>
            <a:off x="4627880" y="3032760"/>
            <a:ext cx="3601720" cy="662940"/>
          </a:xfrm>
          <a:prstGeom prst="rect">
            <a:avLst/>
          </a:prstGeom>
          <a:noFill/>
        </p:spPr>
        <p:txBody>
          <a:bodyPr wrap="square" rtlCol="0">
            <a:spAutoFit/>
          </a:bodyPr>
          <a:lstStyle/>
          <a:p>
            <a:pPr>
              <a:lnSpc>
                <a:spcPct val="87000"/>
              </a:lnSpc>
            </a:pPr>
            <a:r>
              <a:rPr lang="zh-CN" altLang="en-US" sz="2135" dirty="0" smtClean="0">
                <a:solidFill>
                  <a:srgbClr val="778D9A"/>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投行专家等业内资源和创业成功的校友</a:t>
            </a:r>
            <a:endParaRPr lang="en-US" altLang="zh-CN" sz="1200" dirty="0">
              <a:solidFill>
                <a:srgbClr val="425269"/>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 name="TextBox 23"/>
          <p:cNvSpPr txBox="1"/>
          <p:nvPr/>
        </p:nvSpPr>
        <p:spPr>
          <a:xfrm>
            <a:off x="3736874" y="2989448"/>
            <a:ext cx="732893" cy="748988"/>
          </a:xfrm>
          <a:prstGeom prst="rect">
            <a:avLst/>
          </a:prstGeom>
          <a:noFill/>
        </p:spPr>
        <p:txBody>
          <a:bodyPr wrap="none" rtlCol="0">
            <a:spAutoFit/>
          </a:bodyPr>
          <a:lstStyle/>
          <a:p>
            <a:r>
              <a:rPr lang="en-US" sz="4265"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en-US" sz="4265"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 name="Oval 8"/>
          <p:cNvSpPr/>
          <p:nvPr/>
        </p:nvSpPr>
        <p:spPr>
          <a:xfrm>
            <a:off x="5783497" y="4369571"/>
            <a:ext cx="752763" cy="752763"/>
          </a:xfrm>
          <a:prstGeom prst="ellipse">
            <a:avLst/>
          </a:prstGeom>
          <a:solidFill>
            <a:schemeClr val="accent6">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 name="TextBox 13"/>
          <p:cNvSpPr txBox="1"/>
          <p:nvPr/>
        </p:nvSpPr>
        <p:spPr>
          <a:xfrm>
            <a:off x="7254240" y="4041140"/>
            <a:ext cx="3984625" cy="662940"/>
          </a:xfrm>
          <a:prstGeom prst="rect">
            <a:avLst/>
          </a:prstGeom>
          <a:noFill/>
        </p:spPr>
        <p:txBody>
          <a:bodyPr wrap="square" rtlCol="0">
            <a:spAutoFit/>
          </a:bodyPr>
          <a:lstStyle/>
          <a:p>
            <a:pPr>
              <a:lnSpc>
                <a:spcPct val="87000"/>
              </a:lnSpc>
            </a:pPr>
            <a:r>
              <a:rPr lang="zh-CN" altLang="en-US" sz="2135" dirty="0" smtClean="0">
                <a:solidFill>
                  <a:srgbClr val="425269"/>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其他成功人士等导师资源以及风投相关人员</a:t>
            </a:r>
            <a:endParaRPr lang="zh-CN" altLang="en-US" sz="2135" dirty="0" smtClean="0">
              <a:solidFill>
                <a:srgbClr val="425269"/>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 name="TextBox 24"/>
          <p:cNvSpPr txBox="1"/>
          <p:nvPr/>
        </p:nvSpPr>
        <p:spPr>
          <a:xfrm>
            <a:off x="6521266" y="3935735"/>
            <a:ext cx="732893" cy="748988"/>
          </a:xfrm>
          <a:prstGeom prst="rect">
            <a:avLst/>
          </a:prstGeom>
          <a:noFill/>
        </p:spPr>
        <p:txBody>
          <a:bodyPr wrap="none" rtlCol="0">
            <a:spAutoFit/>
          </a:bodyPr>
          <a:lstStyle/>
          <a:p>
            <a:r>
              <a:rPr lang="en-US" sz="4265"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endParaRPr lang="en-US" sz="4265"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 name="Oval 10"/>
          <p:cNvSpPr/>
          <p:nvPr/>
        </p:nvSpPr>
        <p:spPr>
          <a:xfrm>
            <a:off x="8229600" y="5317837"/>
            <a:ext cx="752763" cy="752763"/>
          </a:xfrm>
          <a:prstGeom prst="ellipse">
            <a:avLst/>
          </a:prstGeom>
          <a:solidFill>
            <a:schemeClr val="accent4">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 name="TextBox 14"/>
          <p:cNvSpPr txBox="1"/>
          <p:nvPr/>
        </p:nvSpPr>
        <p:spPr>
          <a:xfrm>
            <a:off x="9695815" y="4745990"/>
            <a:ext cx="2381885" cy="949325"/>
          </a:xfrm>
          <a:prstGeom prst="rect">
            <a:avLst/>
          </a:prstGeom>
          <a:noFill/>
        </p:spPr>
        <p:txBody>
          <a:bodyPr wrap="square" rtlCol="0">
            <a:spAutoFit/>
          </a:bodyPr>
          <a:lstStyle/>
          <a:p>
            <a:pPr>
              <a:lnSpc>
                <a:spcPct val="87000"/>
              </a:lnSpc>
            </a:pPr>
            <a:r>
              <a:rPr lang="zh-CN" altLang="en-US" sz="2135" dirty="0" smtClean="0">
                <a:solidFill>
                  <a:srgbClr val="778D9A"/>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商业规划师等商业资源帮助创新创业产品落地</a:t>
            </a:r>
            <a:endParaRPr lang="zh-CN" altLang="en-US" sz="2135" dirty="0" smtClean="0">
              <a:solidFill>
                <a:srgbClr val="778D9A"/>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TextBox 25"/>
          <p:cNvSpPr txBox="1"/>
          <p:nvPr/>
        </p:nvSpPr>
        <p:spPr>
          <a:xfrm>
            <a:off x="8977150" y="4882019"/>
            <a:ext cx="732893" cy="748988"/>
          </a:xfrm>
          <a:prstGeom prst="rect">
            <a:avLst/>
          </a:prstGeom>
          <a:noFill/>
        </p:spPr>
        <p:txBody>
          <a:bodyPr wrap="none" rtlCol="0">
            <a:spAutoFit/>
          </a:bodyPr>
          <a:lstStyle/>
          <a:p>
            <a:r>
              <a:rPr lang="en-US" sz="4265"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en-US" sz="4265"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5" name="TextBox 34"/>
          <p:cNvSpPr txBox="1"/>
          <p:nvPr/>
        </p:nvSpPr>
        <p:spPr>
          <a:xfrm>
            <a:off x="798689" y="4778551"/>
            <a:ext cx="4572000" cy="1476375"/>
          </a:xfrm>
          <a:prstGeom prst="rect">
            <a:avLst/>
          </a:prstGeom>
          <a:noFill/>
        </p:spPr>
        <p:txBody>
          <a:bodyPr wrap="square" rtlCol="0">
            <a:spAutoFit/>
          </a:bodyPr>
          <a:lstStyle/>
          <a:p>
            <a:pPr algn="just">
              <a:lnSpc>
                <a:spcPct val="150000"/>
              </a:lnSpc>
            </a:pPr>
            <a:r>
              <a:rPr lang="zh-CN" altLang="en-US" sz="20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创业创新项目成功孵化的比率有一个显著的提升。</a:t>
            </a:r>
            <a:endParaRPr lang="zh-CN" altLang="en-US" sz="20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ct val="150000"/>
              </a:lnSpc>
            </a:pPr>
            <a:r>
              <a:rPr lang="zh-CN" altLang="en-US" sz="20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可以找一些创业孵化方面的文献</a:t>
            </a:r>
            <a:endParaRPr lang="zh-CN" altLang="en-US" sz="20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48" name="Straight Connector 47"/>
          <p:cNvCxnSpPr>
            <a:stCxn id="10" idx="6"/>
          </p:cNvCxnSpPr>
          <p:nvPr/>
        </p:nvCxnSpPr>
        <p:spPr>
          <a:xfrm>
            <a:off x="1662541" y="2849419"/>
            <a:ext cx="2807859" cy="0"/>
          </a:xfrm>
          <a:prstGeom prst="line">
            <a:avLst/>
          </a:prstGeom>
          <a:ln w="19050" cmpd="sng">
            <a:solidFill>
              <a:schemeClr val="accent6">
                <a:lumMod val="10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820795" y="3788410"/>
            <a:ext cx="4027170" cy="19685"/>
          </a:xfrm>
          <a:prstGeom prst="line">
            <a:avLst/>
          </a:prstGeom>
          <a:ln w="19050" cmpd="sng">
            <a:solidFill>
              <a:schemeClr val="accent4">
                <a:lumMod val="10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53" name="Freeform 41"/>
          <p:cNvSpPr>
            <a:spLocks noChangeAspect="1" noEditPoints="1"/>
          </p:cNvSpPr>
          <p:nvPr/>
        </p:nvSpPr>
        <p:spPr bwMode="auto">
          <a:xfrm>
            <a:off x="3276704" y="3594480"/>
            <a:ext cx="335379" cy="406411"/>
          </a:xfrm>
          <a:custGeom>
            <a:avLst/>
            <a:gdLst>
              <a:gd name="T0" fmla="*/ 487 w 800"/>
              <a:gd name="T1" fmla="*/ 761 h 969"/>
              <a:gd name="T2" fmla="*/ 487 w 800"/>
              <a:gd name="T3" fmla="*/ 605 h 969"/>
              <a:gd name="T4" fmla="*/ 136 w 800"/>
              <a:gd name="T5" fmla="*/ 254 h 969"/>
              <a:gd name="T6" fmla="*/ 275 w 800"/>
              <a:gd name="T7" fmla="*/ 254 h 969"/>
              <a:gd name="T8" fmla="*/ 275 w 800"/>
              <a:gd name="T9" fmla="*/ 211 h 969"/>
              <a:gd name="T10" fmla="*/ 64 w 800"/>
              <a:gd name="T11" fmla="*/ 211 h 969"/>
              <a:gd name="T12" fmla="*/ 64 w 800"/>
              <a:gd name="T13" fmla="*/ 423 h 969"/>
              <a:gd name="T14" fmla="*/ 106 w 800"/>
              <a:gd name="T15" fmla="*/ 423 h 969"/>
              <a:gd name="T16" fmla="*/ 106 w 800"/>
              <a:gd name="T17" fmla="*/ 283 h 969"/>
              <a:gd name="T18" fmla="*/ 445 w 800"/>
              <a:gd name="T19" fmla="*/ 622 h 969"/>
              <a:gd name="T20" fmla="*/ 445 w 800"/>
              <a:gd name="T21" fmla="*/ 761 h 969"/>
              <a:gd name="T22" fmla="*/ 360 w 800"/>
              <a:gd name="T23" fmla="*/ 863 h 969"/>
              <a:gd name="T24" fmla="*/ 466 w 800"/>
              <a:gd name="T25" fmla="*/ 969 h 969"/>
              <a:gd name="T26" fmla="*/ 572 w 800"/>
              <a:gd name="T27" fmla="*/ 863 h 969"/>
              <a:gd name="T28" fmla="*/ 487 w 800"/>
              <a:gd name="T29" fmla="*/ 761 h 969"/>
              <a:gd name="T30" fmla="*/ 466 w 800"/>
              <a:gd name="T31" fmla="*/ 931 h 969"/>
              <a:gd name="T32" fmla="*/ 403 w 800"/>
              <a:gd name="T33" fmla="*/ 867 h 969"/>
              <a:gd name="T34" fmla="*/ 466 w 800"/>
              <a:gd name="T35" fmla="*/ 804 h 969"/>
              <a:gd name="T36" fmla="*/ 529 w 800"/>
              <a:gd name="T37" fmla="*/ 867 h 969"/>
              <a:gd name="T38" fmla="*/ 466 w 800"/>
              <a:gd name="T39" fmla="*/ 931 h 969"/>
              <a:gd name="T40" fmla="*/ 178 w 800"/>
              <a:gd name="T41" fmla="*/ 592 h 969"/>
              <a:gd name="T42" fmla="*/ 106 w 800"/>
              <a:gd name="T43" fmla="*/ 668 h 969"/>
              <a:gd name="T44" fmla="*/ 30 w 800"/>
              <a:gd name="T45" fmla="*/ 592 h 969"/>
              <a:gd name="T46" fmla="*/ 0 w 800"/>
              <a:gd name="T47" fmla="*/ 622 h 969"/>
              <a:gd name="T48" fmla="*/ 77 w 800"/>
              <a:gd name="T49" fmla="*/ 698 h 969"/>
              <a:gd name="T50" fmla="*/ 0 w 800"/>
              <a:gd name="T51" fmla="*/ 770 h 969"/>
              <a:gd name="T52" fmla="*/ 30 w 800"/>
              <a:gd name="T53" fmla="*/ 800 h 969"/>
              <a:gd name="T54" fmla="*/ 106 w 800"/>
              <a:gd name="T55" fmla="*/ 728 h 969"/>
              <a:gd name="T56" fmla="*/ 178 w 800"/>
              <a:gd name="T57" fmla="*/ 800 h 969"/>
              <a:gd name="T58" fmla="*/ 208 w 800"/>
              <a:gd name="T59" fmla="*/ 770 h 969"/>
              <a:gd name="T60" fmla="*/ 136 w 800"/>
              <a:gd name="T61" fmla="*/ 698 h 969"/>
              <a:gd name="T62" fmla="*/ 208 w 800"/>
              <a:gd name="T63" fmla="*/ 622 h 969"/>
              <a:gd name="T64" fmla="*/ 178 w 800"/>
              <a:gd name="T65" fmla="*/ 592 h 969"/>
              <a:gd name="T66" fmla="*/ 800 w 800"/>
              <a:gd name="T67" fmla="*/ 325 h 969"/>
              <a:gd name="T68" fmla="*/ 771 w 800"/>
              <a:gd name="T69" fmla="*/ 296 h 969"/>
              <a:gd name="T70" fmla="*/ 699 w 800"/>
              <a:gd name="T71" fmla="*/ 372 h 969"/>
              <a:gd name="T72" fmla="*/ 623 w 800"/>
              <a:gd name="T73" fmla="*/ 296 h 969"/>
              <a:gd name="T74" fmla="*/ 593 w 800"/>
              <a:gd name="T75" fmla="*/ 325 h 969"/>
              <a:gd name="T76" fmla="*/ 669 w 800"/>
              <a:gd name="T77" fmla="*/ 402 h 969"/>
              <a:gd name="T78" fmla="*/ 593 w 800"/>
              <a:gd name="T79" fmla="*/ 474 h 969"/>
              <a:gd name="T80" fmla="*/ 623 w 800"/>
              <a:gd name="T81" fmla="*/ 503 h 969"/>
              <a:gd name="T82" fmla="*/ 699 w 800"/>
              <a:gd name="T83" fmla="*/ 431 h 969"/>
              <a:gd name="T84" fmla="*/ 771 w 800"/>
              <a:gd name="T85" fmla="*/ 503 h 969"/>
              <a:gd name="T86" fmla="*/ 800 w 800"/>
              <a:gd name="T87" fmla="*/ 474 h 969"/>
              <a:gd name="T88" fmla="*/ 729 w 800"/>
              <a:gd name="T89" fmla="*/ 402 h 969"/>
              <a:gd name="T90" fmla="*/ 800 w 800"/>
              <a:gd name="T91" fmla="*/ 325 h 969"/>
              <a:gd name="T92" fmla="*/ 559 w 800"/>
              <a:gd name="T93" fmla="*/ 0 h 969"/>
              <a:gd name="T94" fmla="*/ 487 w 800"/>
              <a:gd name="T95" fmla="*/ 76 h 969"/>
              <a:gd name="T96" fmla="*/ 411 w 800"/>
              <a:gd name="T97" fmla="*/ 0 h 969"/>
              <a:gd name="T98" fmla="*/ 381 w 800"/>
              <a:gd name="T99" fmla="*/ 29 h 969"/>
              <a:gd name="T100" fmla="*/ 458 w 800"/>
              <a:gd name="T101" fmla="*/ 105 h 969"/>
              <a:gd name="T102" fmla="*/ 381 w 800"/>
              <a:gd name="T103" fmla="*/ 177 h 969"/>
              <a:gd name="T104" fmla="*/ 411 w 800"/>
              <a:gd name="T105" fmla="*/ 207 h 969"/>
              <a:gd name="T106" fmla="*/ 487 w 800"/>
              <a:gd name="T107" fmla="*/ 135 h 969"/>
              <a:gd name="T108" fmla="*/ 559 w 800"/>
              <a:gd name="T109" fmla="*/ 207 h 969"/>
              <a:gd name="T110" fmla="*/ 589 w 800"/>
              <a:gd name="T111" fmla="*/ 177 h 969"/>
              <a:gd name="T112" fmla="*/ 517 w 800"/>
              <a:gd name="T113" fmla="*/ 105 h 969"/>
              <a:gd name="T114" fmla="*/ 589 w 800"/>
              <a:gd name="T115" fmla="*/ 29 h 969"/>
              <a:gd name="T116" fmla="*/ 559 w 800"/>
              <a:gd name="T117"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 h="969">
                <a:moveTo>
                  <a:pt x="487" y="761"/>
                </a:moveTo>
                <a:cubicBezTo>
                  <a:pt x="487" y="605"/>
                  <a:pt x="487" y="605"/>
                  <a:pt x="487" y="605"/>
                </a:cubicBezTo>
                <a:cubicBezTo>
                  <a:pt x="136" y="254"/>
                  <a:pt x="136" y="254"/>
                  <a:pt x="136" y="254"/>
                </a:cubicBezTo>
                <a:cubicBezTo>
                  <a:pt x="275" y="254"/>
                  <a:pt x="275" y="254"/>
                  <a:pt x="275" y="254"/>
                </a:cubicBezTo>
                <a:cubicBezTo>
                  <a:pt x="275" y="211"/>
                  <a:pt x="275" y="211"/>
                  <a:pt x="275" y="211"/>
                </a:cubicBezTo>
                <a:cubicBezTo>
                  <a:pt x="64" y="211"/>
                  <a:pt x="64" y="211"/>
                  <a:pt x="64" y="211"/>
                </a:cubicBezTo>
                <a:cubicBezTo>
                  <a:pt x="64" y="423"/>
                  <a:pt x="64" y="423"/>
                  <a:pt x="64" y="423"/>
                </a:cubicBezTo>
                <a:cubicBezTo>
                  <a:pt x="106" y="423"/>
                  <a:pt x="106" y="423"/>
                  <a:pt x="106" y="423"/>
                </a:cubicBezTo>
                <a:cubicBezTo>
                  <a:pt x="106" y="283"/>
                  <a:pt x="106" y="283"/>
                  <a:pt x="106" y="283"/>
                </a:cubicBezTo>
                <a:cubicBezTo>
                  <a:pt x="445" y="622"/>
                  <a:pt x="445" y="622"/>
                  <a:pt x="445" y="622"/>
                </a:cubicBezTo>
                <a:cubicBezTo>
                  <a:pt x="445" y="761"/>
                  <a:pt x="445" y="761"/>
                  <a:pt x="445" y="761"/>
                </a:cubicBezTo>
                <a:cubicBezTo>
                  <a:pt x="398" y="770"/>
                  <a:pt x="360" y="812"/>
                  <a:pt x="360" y="863"/>
                </a:cubicBezTo>
                <a:cubicBezTo>
                  <a:pt x="360" y="922"/>
                  <a:pt x="407" y="969"/>
                  <a:pt x="466" y="969"/>
                </a:cubicBezTo>
                <a:cubicBezTo>
                  <a:pt x="525" y="969"/>
                  <a:pt x="572" y="922"/>
                  <a:pt x="572" y="863"/>
                </a:cubicBezTo>
                <a:cubicBezTo>
                  <a:pt x="572" y="817"/>
                  <a:pt x="534" y="774"/>
                  <a:pt x="487" y="761"/>
                </a:cubicBezTo>
                <a:close/>
                <a:moveTo>
                  <a:pt x="466" y="931"/>
                </a:moveTo>
                <a:cubicBezTo>
                  <a:pt x="432" y="931"/>
                  <a:pt x="403" y="901"/>
                  <a:pt x="403" y="867"/>
                </a:cubicBezTo>
                <a:cubicBezTo>
                  <a:pt x="403" y="834"/>
                  <a:pt x="428" y="804"/>
                  <a:pt x="466" y="804"/>
                </a:cubicBezTo>
                <a:cubicBezTo>
                  <a:pt x="504" y="804"/>
                  <a:pt x="529" y="834"/>
                  <a:pt x="529" y="867"/>
                </a:cubicBezTo>
                <a:cubicBezTo>
                  <a:pt x="529" y="901"/>
                  <a:pt x="500" y="931"/>
                  <a:pt x="466" y="931"/>
                </a:cubicBezTo>
                <a:close/>
                <a:moveTo>
                  <a:pt x="178" y="592"/>
                </a:moveTo>
                <a:cubicBezTo>
                  <a:pt x="106" y="668"/>
                  <a:pt x="106" y="668"/>
                  <a:pt x="106" y="668"/>
                </a:cubicBezTo>
                <a:cubicBezTo>
                  <a:pt x="30" y="592"/>
                  <a:pt x="30" y="592"/>
                  <a:pt x="30" y="592"/>
                </a:cubicBezTo>
                <a:cubicBezTo>
                  <a:pt x="0" y="622"/>
                  <a:pt x="0" y="622"/>
                  <a:pt x="0" y="622"/>
                </a:cubicBezTo>
                <a:cubicBezTo>
                  <a:pt x="77" y="698"/>
                  <a:pt x="77" y="698"/>
                  <a:pt x="77" y="698"/>
                </a:cubicBezTo>
                <a:cubicBezTo>
                  <a:pt x="0" y="770"/>
                  <a:pt x="0" y="770"/>
                  <a:pt x="0" y="770"/>
                </a:cubicBezTo>
                <a:cubicBezTo>
                  <a:pt x="30" y="800"/>
                  <a:pt x="30" y="800"/>
                  <a:pt x="30" y="800"/>
                </a:cubicBezTo>
                <a:cubicBezTo>
                  <a:pt x="106" y="728"/>
                  <a:pt x="106" y="728"/>
                  <a:pt x="106" y="728"/>
                </a:cubicBezTo>
                <a:cubicBezTo>
                  <a:pt x="178" y="800"/>
                  <a:pt x="178" y="800"/>
                  <a:pt x="178" y="800"/>
                </a:cubicBezTo>
                <a:cubicBezTo>
                  <a:pt x="208" y="770"/>
                  <a:pt x="208" y="770"/>
                  <a:pt x="208" y="770"/>
                </a:cubicBezTo>
                <a:cubicBezTo>
                  <a:pt x="136" y="698"/>
                  <a:pt x="136" y="698"/>
                  <a:pt x="136" y="698"/>
                </a:cubicBezTo>
                <a:cubicBezTo>
                  <a:pt x="208" y="622"/>
                  <a:pt x="208" y="622"/>
                  <a:pt x="208" y="622"/>
                </a:cubicBezTo>
                <a:lnTo>
                  <a:pt x="178" y="592"/>
                </a:lnTo>
                <a:close/>
                <a:moveTo>
                  <a:pt x="800" y="325"/>
                </a:moveTo>
                <a:cubicBezTo>
                  <a:pt x="771" y="296"/>
                  <a:pt x="771" y="296"/>
                  <a:pt x="771" y="296"/>
                </a:cubicBezTo>
                <a:cubicBezTo>
                  <a:pt x="699" y="372"/>
                  <a:pt x="699" y="372"/>
                  <a:pt x="699" y="372"/>
                </a:cubicBezTo>
                <a:cubicBezTo>
                  <a:pt x="623" y="296"/>
                  <a:pt x="623" y="296"/>
                  <a:pt x="623" y="296"/>
                </a:cubicBezTo>
                <a:cubicBezTo>
                  <a:pt x="593" y="325"/>
                  <a:pt x="593" y="325"/>
                  <a:pt x="593" y="325"/>
                </a:cubicBezTo>
                <a:cubicBezTo>
                  <a:pt x="669" y="402"/>
                  <a:pt x="669" y="402"/>
                  <a:pt x="669" y="402"/>
                </a:cubicBezTo>
                <a:cubicBezTo>
                  <a:pt x="593" y="474"/>
                  <a:pt x="593" y="474"/>
                  <a:pt x="593" y="474"/>
                </a:cubicBezTo>
                <a:cubicBezTo>
                  <a:pt x="623" y="503"/>
                  <a:pt x="623" y="503"/>
                  <a:pt x="623" y="503"/>
                </a:cubicBezTo>
                <a:cubicBezTo>
                  <a:pt x="699" y="431"/>
                  <a:pt x="699" y="431"/>
                  <a:pt x="699" y="431"/>
                </a:cubicBezTo>
                <a:cubicBezTo>
                  <a:pt x="771" y="503"/>
                  <a:pt x="771" y="503"/>
                  <a:pt x="771" y="503"/>
                </a:cubicBezTo>
                <a:cubicBezTo>
                  <a:pt x="800" y="474"/>
                  <a:pt x="800" y="474"/>
                  <a:pt x="800" y="474"/>
                </a:cubicBezTo>
                <a:cubicBezTo>
                  <a:pt x="729" y="402"/>
                  <a:pt x="729" y="402"/>
                  <a:pt x="729" y="402"/>
                </a:cubicBezTo>
                <a:lnTo>
                  <a:pt x="800" y="325"/>
                </a:lnTo>
                <a:close/>
                <a:moveTo>
                  <a:pt x="559" y="0"/>
                </a:moveTo>
                <a:cubicBezTo>
                  <a:pt x="487" y="76"/>
                  <a:pt x="487" y="76"/>
                  <a:pt x="487" y="76"/>
                </a:cubicBezTo>
                <a:cubicBezTo>
                  <a:pt x="411" y="0"/>
                  <a:pt x="411" y="0"/>
                  <a:pt x="411" y="0"/>
                </a:cubicBezTo>
                <a:cubicBezTo>
                  <a:pt x="381" y="29"/>
                  <a:pt x="381" y="29"/>
                  <a:pt x="381" y="29"/>
                </a:cubicBezTo>
                <a:cubicBezTo>
                  <a:pt x="458" y="105"/>
                  <a:pt x="458" y="105"/>
                  <a:pt x="458" y="105"/>
                </a:cubicBezTo>
                <a:cubicBezTo>
                  <a:pt x="381" y="177"/>
                  <a:pt x="381" y="177"/>
                  <a:pt x="381" y="177"/>
                </a:cubicBezTo>
                <a:cubicBezTo>
                  <a:pt x="411" y="207"/>
                  <a:pt x="411" y="207"/>
                  <a:pt x="411" y="207"/>
                </a:cubicBezTo>
                <a:cubicBezTo>
                  <a:pt x="487" y="135"/>
                  <a:pt x="487" y="135"/>
                  <a:pt x="487" y="135"/>
                </a:cubicBezTo>
                <a:cubicBezTo>
                  <a:pt x="559" y="207"/>
                  <a:pt x="559" y="207"/>
                  <a:pt x="559" y="207"/>
                </a:cubicBezTo>
                <a:cubicBezTo>
                  <a:pt x="589" y="177"/>
                  <a:pt x="589" y="177"/>
                  <a:pt x="589" y="177"/>
                </a:cubicBezTo>
                <a:cubicBezTo>
                  <a:pt x="517" y="105"/>
                  <a:pt x="517" y="105"/>
                  <a:pt x="517" y="105"/>
                </a:cubicBezTo>
                <a:cubicBezTo>
                  <a:pt x="589" y="29"/>
                  <a:pt x="589" y="29"/>
                  <a:pt x="589" y="29"/>
                </a:cubicBezTo>
                <a:lnTo>
                  <a:pt x="559" y="0"/>
                </a:lnTo>
                <a:close/>
              </a:path>
            </a:pathLst>
          </a:custGeom>
          <a:solidFill>
            <a:srgbClr val="FFFFFF"/>
          </a:solidFill>
          <a:ln>
            <a:noFill/>
          </a:ln>
        </p:spPr>
        <p:txBody>
          <a:bodyPr vert="horz" wrap="square" lIns="121920" tIns="60960" rIns="121920" bIns="60960" numCol="1" anchor="t" anchorCtr="0" compatLnSpc="1"/>
          <a:lstStyle/>
          <a:p>
            <a:endParaRPr lang="en-US" sz="32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4" name="Freeform 147"/>
          <p:cNvSpPr>
            <a:spLocks noChangeAspect="1" noEditPoints="1"/>
          </p:cNvSpPr>
          <p:nvPr/>
        </p:nvSpPr>
        <p:spPr bwMode="auto">
          <a:xfrm>
            <a:off x="5999007" y="4542747"/>
            <a:ext cx="321744" cy="406411"/>
          </a:xfrm>
          <a:custGeom>
            <a:avLst/>
            <a:gdLst>
              <a:gd name="T0" fmla="*/ 484 w 800"/>
              <a:gd name="T1" fmla="*/ 0 h 1011"/>
              <a:gd name="T2" fmla="*/ 463 w 800"/>
              <a:gd name="T3" fmla="*/ 990 h 1011"/>
              <a:gd name="T4" fmla="*/ 779 w 800"/>
              <a:gd name="T5" fmla="*/ 1011 h 1011"/>
              <a:gd name="T6" fmla="*/ 800 w 800"/>
              <a:gd name="T7" fmla="*/ 21 h 1011"/>
              <a:gd name="T8" fmla="*/ 758 w 800"/>
              <a:gd name="T9" fmla="*/ 969 h 1011"/>
              <a:gd name="T10" fmla="*/ 505 w 800"/>
              <a:gd name="T11" fmla="*/ 843 h 1011"/>
              <a:gd name="T12" fmla="*/ 589 w 800"/>
              <a:gd name="T13" fmla="*/ 800 h 1011"/>
              <a:gd name="T14" fmla="*/ 505 w 800"/>
              <a:gd name="T15" fmla="*/ 716 h 1011"/>
              <a:gd name="T16" fmla="*/ 589 w 800"/>
              <a:gd name="T17" fmla="*/ 674 h 1011"/>
              <a:gd name="T18" fmla="*/ 505 w 800"/>
              <a:gd name="T19" fmla="*/ 590 h 1011"/>
              <a:gd name="T20" fmla="*/ 589 w 800"/>
              <a:gd name="T21" fmla="*/ 548 h 1011"/>
              <a:gd name="T22" fmla="*/ 505 w 800"/>
              <a:gd name="T23" fmla="*/ 464 h 1011"/>
              <a:gd name="T24" fmla="*/ 589 w 800"/>
              <a:gd name="T25" fmla="*/ 421 h 1011"/>
              <a:gd name="T26" fmla="*/ 505 w 800"/>
              <a:gd name="T27" fmla="*/ 337 h 1011"/>
              <a:gd name="T28" fmla="*/ 589 w 800"/>
              <a:gd name="T29" fmla="*/ 295 h 1011"/>
              <a:gd name="T30" fmla="*/ 505 w 800"/>
              <a:gd name="T31" fmla="*/ 211 h 1011"/>
              <a:gd name="T32" fmla="*/ 589 w 800"/>
              <a:gd name="T33" fmla="*/ 169 h 1011"/>
              <a:gd name="T34" fmla="*/ 505 w 800"/>
              <a:gd name="T35" fmla="*/ 43 h 1011"/>
              <a:gd name="T36" fmla="*/ 758 w 800"/>
              <a:gd name="T37" fmla="*/ 969 h 1011"/>
              <a:gd name="T38" fmla="*/ 130 w 800"/>
              <a:gd name="T39" fmla="*/ 52 h 1011"/>
              <a:gd name="T40" fmla="*/ 0 w 800"/>
              <a:gd name="T41" fmla="*/ 253 h 1011"/>
              <a:gd name="T42" fmla="*/ 105 w 800"/>
              <a:gd name="T43" fmla="*/ 969 h 1011"/>
              <a:gd name="T44" fmla="*/ 295 w 800"/>
              <a:gd name="T45" fmla="*/ 864 h 1011"/>
              <a:gd name="T46" fmla="*/ 291 w 800"/>
              <a:gd name="T47" fmla="*/ 241 h 1011"/>
              <a:gd name="T48" fmla="*/ 147 w 800"/>
              <a:gd name="T49" fmla="*/ 102 h 1011"/>
              <a:gd name="T50" fmla="*/ 117 w 800"/>
              <a:gd name="T51" fmla="*/ 148 h 1011"/>
              <a:gd name="T52" fmla="*/ 42 w 800"/>
              <a:gd name="T53" fmla="*/ 347 h 1011"/>
              <a:gd name="T54" fmla="*/ 84 w 800"/>
              <a:gd name="T55" fmla="*/ 716 h 1011"/>
              <a:gd name="T56" fmla="*/ 42 w 800"/>
              <a:gd name="T57" fmla="*/ 347 h 1011"/>
              <a:gd name="T58" fmla="*/ 189 w 800"/>
              <a:gd name="T59" fmla="*/ 927 h 1011"/>
              <a:gd name="T60" fmla="*/ 42 w 800"/>
              <a:gd name="T61" fmla="*/ 864 h 1011"/>
              <a:gd name="T62" fmla="*/ 253 w 800"/>
              <a:gd name="T63" fmla="*/ 843 h 1011"/>
              <a:gd name="T64" fmla="*/ 253 w 800"/>
              <a:gd name="T65" fmla="*/ 800 h 1011"/>
              <a:gd name="T66" fmla="*/ 42 w 800"/>
              <a:gd name="T67" fmla="*/ 758 h 1011"/>
              <a:gd name="T68" fmla="*/ 253 w 800"/>
              <a:gd name="T69" fmla="*/ 800 h 1011"/>
              <a:gd name="T70" fmla="*/ 126 w 800"/>
              <a:gd name="T71" fmla="*/ 347 h 1011"/>
              <a:gd name="T72" fmla="*/ 168 w 800"/>
              <a:gd name="T73" fmla="*/ 347 h 1011"/>
              <a:gd name="T74" fmla="*/ 126 w 800"/>
              <a:gd name="T75" fmla="*/ 716 h 1011"/>
              <a:gd name="T76" fmla="*/ 211 w 800"/>
              <a:gd name="T77" fmla="*/ 716 h 1011"/>
              <a:gd name="T78" fmla="*/ 253 w 800"/>
              <a:gd name="T79" fmla="*/ 347 h 1011"/>
              <a:gd name="T80" fmla="*/ 253 w 800"/>
              <a:gd name="T81" fmla="*/ 274 h 1011"/>
              <a:gd name="T82" fmla="*/ 168 w 800"/>
              <a:gd name="T83" fmla="*/ 274 h 1011"/>
              <a:gd name="T84" fmla="*/ 126 w 800"/>
              <a:gd name="T85" fmla="*/ 274 h 1011"/>
              <a:gd name="T86" fmla="*/ 42 w 800"/>
              <a:gd name="T87" fmla="*/ 274 h 1011"/>
              <a:gd name="T88" fmla="*/ 88 w 800"/>
              <a:gd name="T89" fmla="*/ 190 h 1011"/>
              <a:gd name="T90" fmla="*/ 253 w 800"/>
              <a:gd name="T91" fmla="*/ 259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 h="1011">
                <a:moveTo>
                  <a:pt x="779" y="0"/>
                </a:moveTo>
                <a:cubicBezTo>
                  <a:pt x="484" y="0"/>
                  <a:pt x="484" y="0"/>
                  <a:pt x="484" y="0"/>
                </a:cubicBezTo>
                <a:cubicBezTo>
                  <a:pt x="473" y="0"/>
                  <a:pt x="463" y="10"/>
                  <a:pt x="463" y="21"/>
                </a:cubicBezTo>
                <a:cubicBezTo>
                  <a:pt x="463" y="990"/>
                  <a:pt x="463" y="990"/>
                  <a:pt x="463" y="990"/>
                </a:cubicBezTo>
                <a:cubicBezTo>
                  <a:pt x="463" y="1001"/>
                  <a:pt x="473" y="1011"/>
                  <a:pt x="484" y="1011"/>
                </a:cubicBezTo>
                <a:cubicBezTo>
                  <a:pt x="779" y="1011"/>
                  <a:pt x="779" y="1011"/>
                  <a:pt x="779" y="1011"/>
                </a:cubicBezTo>
                <a:cubicBezTo>
                  <a:pt x="791" y="1011"/>
                  <a:pt x="800" y="1001"/>
                  <a:pt x="800" y="990"/>
                </a:cubicBezTo>
                <a:cubicBezTo>
                  <a:pt x="800" y="21"/>
                  <a:pt x="800" y="21"/>
                  <a:pt x="800" y="21"/>
                </a:cubicBezTo>
                <a:cubicBezTo>
                  <a:pt x="800" y="10"/>
                  <a:pt x="791" y="0"/>
                  <a:pt x="779" y="0"/>
                </a:cubicBezTo>
                <a:close/>
                <a:moveTo>
                  <a:pt x="758" y="969"/>
                </a:moveTo>
                <a:cubicBezTo>
                  <a:pt x="505" y="969"/>
                  <a:pt x="505" y="969"/>
                  <a:pt x="505" y="969"/>
                </a:cubicBezTo>
                <a:cubicBezTo>
                  <a:pt x="505" y="843"/>
                  <a:pt x="505" y="843"/>
                  <a:pt x="505" y="843"/>
                </a:cubicBezTo>
                <a:cubicBezTo>
                  <a:pt x="589" y="843"/>
                  <a:pt x="589" y="843"/>
                  <a:pt x="589" y="843"/>
                </a:cubicBezTo>
                <a:cubicBezTo>
                  <a:pt x="589" y="800"/>
                  <a:pt x="589" y="800"/>
                  <a:pt x="589" y="800"/>
                </a:cubicBezTo>
                <a:cubicBezTo>
                  <a:pt x="505" y="800"/>
                  <a:pt x="505" y="800"/>
                  <a:pt x="505" y="800"/>
                </a:cubicBezTo>
                <a:cubicBezTo>
                  <a:pt x="505" y="716"/>
                  <a:pt x="505" y="716"/>
                  <a:pt x="505" y="716"/>
                </a:cubicBezTo>
                <a:cubicBezTo>
                  <a:pt x="589" y="716"/>
                  <a:pt x="589" y="716"/>
                  <a:pt x="589" y="716"/>
                </a:cubicBezTo>
                <a:cubicBezTo>
                  <a:pt x="589" y="674"/>
                  <a:pt x="589" y="674"/>
                  <a:pt x="589" y="674"/>
                </a:cubicBezTo>
                <a:cubicBezTo>
                  <a:pt x="505" y="674"/>
                  <a:pt x="505" y="674"/>
                  <a:pt x="505" y="674"/>
                </a:cubicBezTo>
                <a:cubicBezTo>
                  <a:pt x="505" y="590"/>
                  <a:pt x="505" y="590"/>
                  <a:pt x="505" y="590"/>
                </a:cubicBezTo>
                <a:cubicBezTo>
                  <a:pt x="589" y="590"/>
                  <a:pt x="589" y="590"/>
                  <a:pt x="589" y="590"/>
                </a:cubicBezTo>
                <a:cubicBezTo>
                  <a:pt x="589" y="548"/>
                  <a:pt x="589" y="548"/>
                  <a:pt x="589" y="548"/>
                </a:cubicBezTo>
                <a:cubicBezTo>
                  <a:pt x="505" y="548"/>
                  <a:pt x="505" y="548"/>
                  <a:pt x="505" y="548"/>
                </a:cubicBezTo>
                <a:cubicBezTo>
                  <a:pt x="505" y="464"/>
                  <a:pt x="505" y="464"/>
                  <a:pt x="505" y="464"/>
                </a:cubicBezTo>
                <a:cubicBezTo>
                  <a:pt x="589" y="464"/>
                  <a:pt x="589" y="464"/>
                  <a:pt x="589" y="464"/>
                </a:cubicBezTo>
                <a:cubicBezTo>
                  <a:pt x="589" y="421"/>
                  <a:pt x="589" y="421"/>
                  <a:pt x="589" y="421"/>
                </a:cubicBezTo>
                <a:cubicBezTo>
                  <a:pt x="505" y="421"/>
                  <a:pt x="505" y="421"/>
                  <a:pt x="505" y="421"/>
                </a:cubicBezTo>
                <a:cubicBezTo>
                  <a:pt x="505" y="337"/>
                  <a:pt x="505" y="337"/>
                  <a:pt x="505" y="337"/>
                </a:cubicBezTo>
                <a:cubicBezTo>
                  <a:pt x="589" y="337"/>
                  <a:pt x="589" y="337"/>
                  <a:pt x="589" y="337"/>
                </a:cubicBezTo>
                <a:cubicBezTo>
                  <a:pt x="589" y="295"/>
                  <a:pt x="589" y="295"/>
                  <a:pt x="589" y="295"/>
                </a:cubicBezTo>
                <a:cubicBezTo>
                  <a:pt x="505" y="295"/>
                  <a:pt x="505" y="295"/>
                  <a:pt x="505" y="295"/>
                </a:cubicBezTo>
                <a:cubicBezTo>
                  <a:pt x="505" y="211"/>
                  <a:pt x="505" y="211"/>
                  <a:pt x="505" y="211"/>
                </a:cubicBezTo>
                <a:cubicBezTo>
                  <a:pt x="589" y="211"/>
                  <a:pt x="589" y="211"/>
                  <a:pt x="589" y="211"/>
                </a:cubicBezTo>
                <a:cubicBezTo>
                  <a:pt x="589" y="169"/>
                  <a:pt x="589" y="169"/>
                  <a:pt x="589" y="169"/>
                </a:cubicBezTo>
                <a:cubicBezTo>
                  <a:pt x="505" y="169"/>
                  <a:pt x="505" y="169"/>
                  <a:pt x="505" y="169"/>
                </a:cubicBezTo>
                <a:cubicBezTo>
                  <a:pt x="505" y="43"/>
                  <a:pt x="505" y="43"/>
                  <a:pt x="505" y="43"/>
                </a:cubicBezTo>
                <a:cubicBezTo>
                  <a:pt x="758" y="43"/>
                  <a:pt x="758" y="43"/>
                  <a:pt x="758" y="43"/>
                </a:cubicBezTo>
                <a:lnTo>
                  <a:pt x="758" y="969"/>
                </a:lnTo>
                <a:close/>
                <a:moveTo>
                  <a:pt x="165" y="52"/>
                </a:moveTo>
                <a:cubicBezTo>
                  <a:pt x="157" y="40"/>
                  <a:pt x="138" y="40"/>
                  <a:pt x="130" y="52"/>
                </a:cubicBezTo>
                <a:cubicBezTo>
                  <a:pt x="4" y="241"/>
                  <a:pt x="4" y="241"/>
                  <a:pt x="4" y="241"/>
                </a:cubicBezTo>
                <a:cubicBezTo>
                  <a:pt x="1" y="245"/>
                  <a:pt x="0" y="249"/>
                  <a:pt x="0" y="253"/>
                </a:cubicBezTo>
                <a:cubicBezTo>
                  <a:pt x="0" y="864"/>
                  <a:pt x="0" y="864"/>
                  <a:pt x="0" y="864"/>
                </a:cubicBezTo>
                <a:cubicBezTo>
                  <a:pt x="0" y="922"/>
                  <a:pt x="47" y="969"/>
                  <a:pt x="105" y="969"/>
                </a:cubicBezTo>
                <a:cubicBezTo>
                  <a:pt x="189" y="969"/>
                  <a:pt x="189" y="969"/>
                  <a:pt x="189" y="969"/>
                </a:cubicBezTo>
                <a:cubicBezTo>
                  <a:pt x="248" y="969"/>
                  <a:pt x="295" y="922"/>
                  <a:pt x="295" y="864"/>
                </a:cubicBezTo>
                <a:cubicBezTo>
                  <a:pt x="295" y="253"/>
                  <a:pt x="295" y="253"/>
                  <a:pt x="295" y="253"/>
                </a:cubicBezTo>
                <a:cubicBezTo>
                  <a:pt x="295" y="249"/>
                  <a:pt x="293" y="245"/>
                  <a:pt x="291" y="241"/>
                </a:cubicBezTo>
                <a:lnTo>
                  <a:pt x="165" y="52"/>
                </a:lnTo>
                <a:close/>
                <a:moveTo>
                  <a:pt x="147" y="102"/>
                </a:moveTo>
                <a:cubicBezTo>
                  <a:pt x="178" y="148"/>
                  <a:pt x="178" y="148"/>
                  <a:pt x="178" y="148"/>
                </a:cubicBezTo>
                <a:cubicBezTo>
                  <a:pt x="117" y="148"/>
                  <a:pt x="117" y="148"/>
                  <a:pt x="117" y="148"/>
                </a:cubicBezTo>
                <a:lnTo>
                  <a:pt x="147" y="102"/>
                </a:lnTo>
                <a:close/>
                <a:moveTo>
                  <a:pt x="42" y="347"/>
                </a:moveTo>
                <a:cubicBezTo>
                  <a:pt x="55" y="354"/>
                  <a:pt x="69" y="358"/>
                  <a:pt x="84" y="358"/>
                </a:cubicBezTo>
                <a:cubicBezTo>
                  <a:pt x="84" y="716"/>
                  <a:pt x="84" y="716"/>
                  <a:pt x="84" y="716"/>
                </a:cubicBezTo>
                <a:cubicBezTo>
                  <a:pt x="42" y="716"/>
                  <a:pt x="42" y="716"/>
                  <a:pt x="42" y="716"/>
                </a:cubicBezTo>
                <a:lnTo>
                  <a:pt x="42" y="347"/>
                </a:lnTo>
                <a:close/>
                <a:moveTo>
                  <a:pt x="253" y="864"/>
                </a:moveTo>
                <a:cubicBezTo>
                  <a:pt x="253" y="898"/>
                  <a:pt x="224" y="927"/>
                  <a:pt x="189" y="927"/>
                </a:cubicBezTo>
                <a:cubicBezTo>
                  <a:pt x="105" y="927"/>
                  <a:pt x="105" y="927"/>
                  <a:pt x="105" y="927"/>
                </a:cubicBezTo>
                <a:cubicBezTo>
                  <a:pt x="70" y="927"/>
                  <a:pt x="42" y="898"/>
                  <a:pt x="42" y="864"/>
                </a:cubicBezTo>
                <a:cubicBezTo>
                  <a:pt x="42" y="843"/>
                  <a:pt x="42" y="843"/>
                  <a:pt x="42" y="843"/>
                </a:cubicBezTo>
                <a:cubicBezTo>
                  <a:pt x="253" y="843"/>
                  <a:pt x="253" y="843"/>
                  <a:pt x="253" y="843"/>
                </a:cubicBezTo>
                <a:lnTo>
                  <a:pt x="253" y="864"/>
                </a:lnTo>
                <a:close/>
                <a:moveTo>
                  <a:pt x="253" y="800"/>
                </a:moveTo>
                <a:cubicBezTo>
                  <a:pt x="42" y="800"/>
                  <a:pt x="42" y="800"/>
                  <a:pt x="42" y="800"/>
                </a:cubicBezTo>
                <a:cubicBezTo>
                  <a:pt x="42" y="758"/>
                  <a:pt x="42" y="758"/>
                  <a:pt x="42" y="758"/>
                </a:cubicBezTo>
                <a:cubicBezTo>
                  <a:pt x="253" y="758"/>
                  <a:pt x="253" y="758"/>
                  <a:pt x="253" y="758"/>
                </a:cubicBezTo>
                <a:lnTo>
                  <a:pt x="253" y="800"/>
                </a:lnTo>
                <a:close/>
                <a:moveTo>
                  <a:pt x="126" y="716"/>
                </a:moveTo>
                <a:cubicBezTo>
                  <a:pt x="126" y="347"/>
                  <a:pt x="126" y="347"/>
                  <a:pt x="126" y="347"/>
                </a:cubicBezTo>
                <a:cubicBezTo>
                  <a:pt x="134" y="342"/>
                  <a:pt x="141" y="337"/>
                  <a:pt x="147" y="330"/>
                </a:cubicBezTo>
                <a:cubicBezTo>
                  <a:pt x="153" y="337"/>
                  <a:pt x="160" y="342"/>
                  <a:pt x="168" y="347"/>
                </a:cubicBezTo>
                <a:cubicBezTo>
                  <a:pt x="168" y="716"/>
                  <a:pt x="168" y="716"/>
                  <a:pt x="168" y="716"/>
                </a:cubicBezTo>
                <a:lnTo>
                  <a:pt x="126" y="716"/>
                </a:lnTo>
                <a:close/>
                <a:moveTo>
                  <a:pt x="253" y="716"/>
                </a:moveTo>
                <a:cubicBezTo>
                  <a:pt x="211" y="716"/>
                  <a:pt x="211" y="716"/>
                  <a:pt x="211" y="716"/>
                </a:cubicBezTo>
                <a:cubicBezTo>
                  <a:pt x="211" y="358"/>
                  <a:pt x="211" y="358"/>
                  <a:pt x="211" y="358"/>
                </a:cubicBezTo>
                <a:cubicBezTo>
                  <a:pt x="226" y="358"/>
                  <a:pt x="240" y="354"/>
                  <a:pt x="253" y="347"/>
                </a:cubicBezTo>
                <a:lnTo>
                  <a:pt x="253" y="716"/>
                </a:lnTo>
                <a:close/>
                <a:moveTo>
                  <a:pt x="253" y="274"/>
                </a:moveTo>
                <a:cubicBezTo>
                  <a:pt x="253" y="297"/>
                  <a:pt x="234" y="316"/>
                  <a:pt x="211" y="316"/>
                </a:cubicBezTo>
                <a:cubicBezTo>
                  <a:pt x="187" y="316"/>
                  <a:pt x="168" y="297"/>
                  <a:pt x="168" y="274"/>
                </a:cubicBezTo>
                <a:cubicBezTo>
                  <a:pt x="168" y="262"/>
                  <a:pt x="159" y="253"/>
                  <a:pt x="147" y="253"/>
                </a:cubicBezTo>
                <a:cubicBezTo>
                  <a:pt x="136" y="253"/>
                  <a:pt x="126" y="262"/>
                  <a:pt x="126" y="274"/>
                </a:cubicBezTo>
                <a:cubicBezTo>
                  <a:pt x="126" y="297"/>
                  <a:pt x="107" y="316"/>
                  <a:pt x="84" y="316"/>
                </a:cubicBezTo>
                <a:cubicBezTo>
                  <a:pt x="61" y="316"/>
                  <a:pt x="42" y="297"/>
                  <a:pt x="42" y="274"/>
                </a:cubicBezTo>
                <a:cubicBezTo>
                  <a:pt x="42" y="259"/>
                  <a:pt x="42" y="259"/>
                  <a:pt x="42" y="259"/>
                </a:cubicBezTo>
                <a:cubicBezTo>
                  <a:pt x="88" y="190"/>
                  <a:pt x="88" y="190"/>
                  <a:pt x="88" y="190"/>
                </a:cubicBezTo>
                <a:cubicBezTo>
                  <a:pt x="206" y="190"/>
                  <a:pt x="206" y="190"/>
                  <a:pt x="206" y="190"/>
                </a:cubicBezTo>
                <a:cubicBezTo>
                  <a:pt x="253" y="259"/>
                  <a:pt x="253" y="259"/>
                  <a:pt x="253" y="259"/>
                </a:cubicBezTo>
                <a:lnTo>
                  <a:pt x="253" y="274"/>
                </a:lnTo>
                <a:close/>
              </a:path>
            </a:pathLst>
          </a:custGeom>
          <a:solidFill>
            <a:srgbClr val="FFFFFF"/>
          </a:solidFill>
          <a:ln>
            <a:noFill/>
          </a:ln>
        </p:spPr>
        <p:txBody>
          <a:bodyPr vert="horz" wrap="square" lIns="121920" tIns="60960" rIns="121920" bIns="60960" numCol="1" anchor="t" anchorCtr="0" compatLnSpc="1"/>
          <a:lstStyle/>
          <a:p>
            <a:endParaRPr lang="en-US" sz="32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5" name="Freeform 37"/>
          <p:cNvSpPr>
            <a:spLocks noChangeAspect="1" noEditPoints="1"/>
          </p:cNvSpPr>
          <p:nvPr/>
        </p:nvSpPr>
        <p:spPr bwMode="auto">
          <a:xfrm>
            <a:off x="1137623" y="2646213"/>
            <a:ext cx="297075" cy="406411"/>
          </a:xfrm>
          <a:custGeom>
            <a:avLst/>
            <a:gdLst>
              <a:gd name="T0" fmla="*/ 673 w 800"/>
              <a:gd name="T1" fmla="*/ 673 h 1094"/>
              <a:gd name="T2" fmla="*/ 126 w 800"/>
              <a:gd name="T3" fmla="*/ 631 h 1094"/>
              <a:gd name="T4" fmla="*/ 126 w 800"/>
              <a:gd name="T5" fmla="*/ 926 h 1094"/>
              <a:gd name="T6" fmla="*/ 673 w 800"/>
              <a:gd name="T7" fmla="*/ 884 h 1094"/>
              <a:gd name="T8" fmla="*/ 126 w 800"/>
              <a:gd name="T9" fmla="*/ 926 h 1094"/>
              <a:gd name="T10" fmla="*/ 673 w 800"/>
              <a:gd name="T11" fmla="*/ 547 h 1094"/>
              <a:gd name="T12" fmla="*/ 126 w 800"/>
              <a:gd name="T13" fmla="*/ 505 h 1094"/>
              <a:gd name="T14" fmla="*/ 126 w 800"/>
              <a:gd name="T15" fmla="*/ 800 h 1094"/>
              <a:gd name="T16" fmla="*/ 673 w 800"/>
              <a:gd name="T17" fmla="*/ 758 h 1094"/>
              <a:gd name="T18" fmla="*/ 126 w 800"/>
              <a:gd name="T19" fmla="*/ 800 h 1094"/>
              <a:gd name="T20" fmla="*/ 673 w 800"/>
              <a:gd name="T21" fmla="*/ 42 h 1094"/>
              <a:gd name="T22" fmla="*/ 631 w 800"/>
              <a:gd name="T23" fmla="*/ 0 h 1094"/>
              <a:gd name="T24" fmla="*/ 505 w 800"/>
              <a:gd name="T25" fmla="*/ 42 h 1094"/>
              <a:gd name="T26" fmla="*/ 463 w 800"/>
              <a:gd name="T27" fmla="*/ 0 h 1094"/>
              <a:gd name="T28" fmla="*/ 337 w 800"/>
              <a:gd name="T29" fmla="*/ 42 h 1094"/>
              <a:gd name="T30" fmla="*/ 294 w 800"/>
              <a:gd name="T31" fmla="*/ 0 h 1094"/>
              <a:gd name="T32" fmla="*/ 168 w 800"/>
              <a:gd name="T33" fmla="*/ 42 h 1094"/>
              <a:gd name="T34" fmla="*/ 126 w 800"/>
              <a:gd name="T35" fmla="*/ 0 h 1094"/>
              <a:gd name="T36" fmla="*/ 84 w 800"/>
              <a:gd name="T37" fmla="*/ 42 h 1094"/>
              <a:gd name="T38" fmla="*/ 0 w 800"/>
              <a:gd name="T39" fmla="*/ 1010 h 1094"/>
              <a:gd name="T40" fmla="*/ 716 w 800"/>
              <a:gd name="T41" fmla="*/ 1094 h 1094"/>
              <a:gd name="T42" fmla="*/ 800 w 800"/>
              <a:gd name="T43" fmla="*/ 126 h 1094"/>
              <a:gd name="T44" fmla="*/ 758 w 800"/>
              <a:gd name="T45" fmla="*/ 1010 h 1094"/>
              <a:gd name="T46" fmla="*/ 84 w 800"/>
              <a:gd name="T47" fmla="*/ 1052 h 1094"/>
              <a:gd name="T48" fmla="*/ 42 w 800"/>
              <a:gd name="T49" fmla="*/ 126 h 1094"/>
              <a:gd name="T50" fmla="*/ 126 w 800"/>
              <a:gd name="T51" fmla="*/ 84 h 1094"/>
              <a:gd name="T52" fmla="*/ 168 w 800"/>
              <a:gd name="T53" fmla="*/ 126 h 1094"/>
              <a:gd name="T54" fmla="*/ 294 w 800"/>
              <a:gd name="T55" fmla="*/ 84 h 1094"/>
              <a:gd name="T56" fmla="*/ 337 w 800"/>
              <a:gd name="T57" fmla="*/ 126 h 1094"/>
              <a:gd name="T58" fmla="*/ 463 w 800"/>
              <a:gd name="T59" fmla="*/ 84 h 1094"/>
              <a:gd name="T60" fmla="*/ 505 w 800"/>
              <a:gd name="T61" fmla="*/ 126 h 1094"/>
              <a:gd name="T62" fmla="*/ 631 w 800"/>
              <a:gd name="T63" fmla="*/ 84 h 1094"/>
              <a:gd name="T64" fmla="*/ 673 w 800"/>
              <a:gd name="T65" fmla="*/ 126 h 1094"/>
              <a:gd name="T66" fmla="*/ 716 w 800"/>
              <a:gd name="T67" fmla="*/ 84 h 1094"/>
              <a:gd name="T68" fmla="*/ 758 w 800"/>
              <a:gd name="T69" fmla="*/ 1010 h 1094"/>
              <a:gd name="T70" fmla="*/ 673 w 800"/>
              <a:gd name="T71" fmla="*/ 421 h 1094"/>
              <a:gd name="T72" fmla="*/ 126 w 800"/>
              <a:gd name="T73" fmla="*/ 379 h 1094"/>
              <a:gd name="T74" fmla="*/ 126 w 800"/>
              <a:gd name="T75" fmla="*/ 294 h 1094"/>
              <a:gd name="T76" fmla="*/ 673 w 800"/>
              <a:gd name="T77" fmla="*/ 252 h 1094"/>
              <a:gd name="T78" fmla="*/ 126 w 800"/>
              <a:gd name="T79" fmla="*/ 294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0" h="1094">
                <a:moveTo>
                  <a:pt x="126" y="673"/>
                </a:moveTo>
                <a:cubicBezTo>
                  <a:pt x="673" y="673"/>
                  <a:pt x="673" y="673"/>
                  <a:pt x="673" y="673"/>
                </a:cubicBezTo>
                <a:cubicBezTo>
                  <a:pt x="673" y="631"/>
                  <a:pt x="673" y="631"/>
                  <a:pt x="673" y="631"/>
                </a:cubicBezTo>
                <a:cubicBezTo>
                  <a:pt x="126" y="631"/>
                  <a:pt x="126" y="631"/>
                  <a:pt x="126" y="631"/>
                </a:cubicBezTo>
                <a:lnTo>
                  <a:pt x="126" y="673"/>
                </a:lnTo>
                <a:close/>
                <a:moveTo>
                  <a:pt x="126" y="926"/>
                </a:moveTo>
                <a:cubicBezTo>
                  <a:pt x="673" y="926"/>
                  <a:pt x="673" y="926"/>
                  <a:pt x="673" y="926"/>
                </a:cubicBezTo>
                <a:cubicBezTo>
                  <a:pt x="673" y="884"/>
                  <a:pt x="673" y="884"/>
                  <a:pt x="673" y="884"/>
                </a:cubicBezTo>
                <a:cubicBezTo>
                  <a:pt x="126" y="884"/>
                  <a:pt x="126" y="884"/>
                  <a:pt x="126" y="884"/>
                </a:cubicBezTo>
                <a:lnTo>
                  <a:pt x="126" y="926"/>
                </a:lnTo>
                <a:close/>
                <a:moveTo>
                  <a:pt x="126" y="547"/>
                </a:moveTo>
                <a:cubicBezTo>
                  <a:pt x="673" y="547"/>
                  <a:pt x="673" y="547"/>
                  <a:pt x="673" y="547"/>
                </a:cubicBezTo>
                <a:cubicBezTo>
                  <a:pt x="673" y="505"/>
                  <a:pt x="673" y="505"/>
                  <a:pt x="673" y="505"/>
                </a:cubicBezTo>
                <a:cubicBezTo>
                  <a:pt x="126" y="505"/>
                  <a:pt x="126" y="505"/>
                  <a:pt x="126" y="505"/>
                </a:cubicBezTo>
                <a:lnTo>
                  <a:pt x="126" y="547"/>
                </a:lnTo>
                <a:close/>
                <a:moveTo>
                  <a:pt x="126" y="800"/>
                </a:moveTo>
                <a:cubicBezTo>
                  <a:pt x="673" y="800"/>
                  <a:pt x="673" y="800"/>
                  <a:pt x="673" y="800"/>
                </a:cubicBezTo>
                <a:cubicBezTo>
                  <a:pt x="673" y="758"/>
                  <a:pt x="673" y="758"/>
                  <a:pt x="673" y="758"/>
                </a:cubicBezTo>
                <a:cubicBezTo>
                  <a:pt x="126" y="758"/>
                  <a:pt x="126" y="758"/>
                  <a:pt x="126" y="758"/>
                </a:cubicBezTo>
                <a:lnTo>
                  <a:pt x="126" y="800"/>
                </a:lnTo>
                <a:close/>
                <a:moveTo>
                  <a:pt x="716" y="42"/>
                </a:moveTo>
                <a:cubicBezTo>
                  <a:pt x="673" y="42"/>
                  <a:pt x="673" y="42"/>
                  <a:pt x="673" y="42"/>
                </a:cubicBezTo>
                <a:cubicBezTo>
                  <a:pt x="673" y="0"/>
                  <a:pt x="673" y="0"/>
                  <a:pt x="673" y="0"/>
                </a:cubicBezTo>
                <a:cubicBezTo>
                  <a:pt x="631" y="0"/>
                  <a:pt x="631" y="0"/>
                  <a:pt x="631" y="0"/>
                </a:cubicBezTo>
                <a:cubicBezTo>
                  <a:pt x="631" y="42"/>
                  <a:pt x="631" y="42"/>
                  <a:pt x="631" y="42"/>
                </a:cubicBezTo>
                <a:cubicBezTo>
                  <a:pt x="505" y="42"/>
                  <a:pt x="505" y="42"/>
                  <a:pt x="505" y="42"/>
                </a:cubicBezTo>
                <a:cubicBezTo>
                  <a:pt x="505" y="0"/>
                  <a:pt x="505" y="0"/>
                  <a:pt x="505" y="0"/>
                </a:cubicBezTo>
                <a:cubicBezTo>
                  <a:pt x="463" y="0"/>
                  <a:pt x="463" y="0"/>
                  <a:pt x="463" y="0"/>
                </a:cubicBezTo>
                <a:cubicBezTo>
                  <a:pt x="463" y="42"/>
                  <a:pt x="463" y="42"/>
                  <a:pt x="463" y="42"/>
                </a:cubicBezTo>
                <a:cubicBezTo>
                  <a:pt x="337" y="42"/>
                  <a:pt x="337" y="42"/>
                  <a:pt x="337" y="42"/>
                </a:cubicBezTo>
                <a:cubicBezTo>
                  <a:pt x="337" y="0"/>
                  <a:pt x="337" y="0"/>
                  <a:pt x="337" y="0"/>
                </a:cubicBezTo>
                <a:cubicBezTo>
                  <a:pt x="294" y="0"/>
                  <a:pt x="294" y="0"/>
                  <a:pt x="294" y="0"/>
                </a:cubicBezTo>
                <a:cubicBezTo>
                  <a:pt x="294" y="42"/>
                  <a:pt x="294" y="42"/>
                  <a:pt x="294" y="42"/>
                </a:cubicBezTo>
                <a:cubicBezTo>
                  <a:pt x="168" y="42"/>
                  <a:pt x="168" y="42"/>
                  <a:pt x="168" y="42"/>
                </a:cubicBezTo>
                <a:cubicBezTo>
                  <a:pt x="168" y="0"/>
                  <a:pt x="168" y="0"/>
                  <a:pt x="168" y="0"/>
                </a:cubicBezTo>
                <a:cubicBezTo>
                  <a:pt x="126" y="0"/>
                  <a:pt x="126" y="0"/>
                  <a:pt x="126" y="0"/>
                </a:cubicBezTo>
                <a:cubicBezTo>
                  <a:pt x="126" y="42"/>
                  <a:pt x="126" y="42"/>
                  <a:pt x="126" y="42"/>
                </a:cubicBezTo>
                <a:cubicBezTo>
                  <a:pt x="84" y="42"/>
                  <a:pt x="84" y="42"/>
                  <a:pt x="84" y="42"/>
                </a:cubicBezTo>
                <a:cubicBezTo>
                  <a:pt x="38" y="42"/>
                  <a:pt x="0" y="80"/>
                  <a:pt x="0" y="126"/>
                </a:cubicBezTo>
                <a:cubicBezTo>
                  <a:pt x="0" y="1010"/>
                  <a:pt x="0" y="1010"/>
                  <a:pt x="0" y="1010"/>
                </a:cubicBezTo>
                <a:cubicBezTo>
                  <a:pt x="0" y="1056"/>
                  <a:pt x="38" y="1094"/>
                  <a:pt x="84" y="1094"/>
                </a:cubicBezTo>
                <a:cubicBezTo>
                  <a:pt x="716" y="1094"/>
                  <a:pt x="716" y="1094"/>
                  <a:pt x="716" y="1094"/>
                </a:cubicBezTo>
                <a:cubicBezTo>
                  <a:pt x="762" y="1094"/>
                  <a:pt x="800" y="1056"/>
                  <a:pt x="800" y="1010"/>
                </a:cubicBezTo>
                <a:cubicBezTo>
                  <a:pt x="800" y="126"/>
                  <a:pt x="800" y="126"/>
                  <a:pt x="800" y="126"/>
                </a:cubicBezTo>
                <a:cubicBezTo>
                  <a:pt x="800" y="80"/>
                  <a:pt x="762" y="42"/>
                  <a:pt x="716" y="42"/>
                </a:cubicBezTo>
                <a:close/>
                <a:moveTo>
                  <a:pt x="758" y="1010"/>
                </a:moveTo>
                <a:cubicBezTo>
                  <a:pt x="758" y="1035"/>
                  <a:pt x="741" y="1052"/>
                  <a:pt x="716" y="1052"/>
                </a:cubicBezTo>
                <a:cubicBezTo>
                  <a:pt x="84" y="1052"/>
                  <a:pt x="84" y="1052"/>
                  <a:pt x="84" y="1052"/>
                </a:cubicBezTo>
                <a:cubicBezTo>
                  <a:pt x="63" y="1052"/>
                  <a:pt x="42" y="1035"/>
                  <a:pt x="42" y="1010"/>
                </a:cubicBezTo>
                <a:cubicBezTo>
                  <a:pt x="42" y="126"/>
                  <a:pt x="42" y="126"/>
                  <a:pt x="42" y="126"/>
                </a:cubicBezTo>
                <a:cubicBezTo>
                  <a:pt x="42" y="101"/>
                  <a:pt x="59" y="84"/>
                  <a:pt x="84" y="84"/>
                </a:cubicBezTo>
                <a:cubicBezTo>
                  <a:pt x="126" y="84"/>
                  <a:pt x="126" y="84"/>
                  <a:pt x="126" y="84"/>
                </a:cubicBezTo>
                <a:cubicBezTo>
                  <a:pt x="126" y="126"/>
                  <a:pt x="126" y="126"/>
                  <a:pt x="126" y="126"/>
                </a:cubicBezTo>
                <a:cubicBezTo>
                  <a:pt x="168" y="126"/>
                  <a:pt x="168" y="126"/>
                  <a:pt x="168" y="126"/>
                </a:cubicBezTo>
                <a:cubicBezTo>
                  <a:pt x="168" y="84"/>
                  <a:pt x="168" y="84"/>
                  <a:pt x="168" y="84"/>
                </a:cubicBezTo>
                <a:cubicBezTo>
                  <a:pt x="294" y="84"/>
                  <a:pt x="294" y="84"/>
                  <a:pt x="294" y="84"/>
                </a:cubicBezTo>
                <a:cubicBezTo>
                  <a:pt x="294" y="126"/>
                  <a:pt x="294" y="126"/>
                  <a:pt x="294" y="126"/>
                </a:cubicBezTo>
                <a:cubicBezTo>
                  <a:pt x="337" y="126"/>
                  <a:pt x="337" y="126"/>
                  <a:pt x="337" y="126"/>
                </a:cubicBezTo>
                <a:cubicBezTo>
                  <a:pt x="337" y="84"/>
                  <a:pt x="337" y="84"/>
                  <a:pt x="337" y="84"/>
                </a:cubicBezTo>
                <a:cubicBezTo>
                  <a:pt x="463" y="84"/>
                  <a:pt x="463" y="84"/>
                  <a:pt x="463" y="84"/>
                </a:cubicBezTo>
                <a:cubicBezTo>
                  <a:pt x="463" y="126"/>
                  <a:pt x="463" y="126"/>
                  <a:pt x="463" y="126"/>
                </a:cubicBezTo>
                <a:cubicBezTo>
                  <a:pt x="505" y="126"/>
                  <a:pt x="505" y="126"/>
                  <a:pt x="505" y="126"/>
                </a:cubicBezTo>
                <a:cubicBezTo>
                  <a:pt x="505" y="84"/>
                  <a:pt x="505" y="84"/>
                  <a:pt x="505" y="84"/>
                </a:cubicBezTo>
                <a:cubicBezTo>
                  <a:pt x="631" y="84"/>
                  <a:pt x="631" y="84"/>
                  <a:pt x="631" y="84"/>
                </a:cubicBezTo>
                <a:cubicBezTo>
                  <a:pt x="631" y="126"/>
                  <a:pt x="631" y="126"/>
                  <a:pt x="631" y="126"/>
                </a:cubicBezTo>
                <a:cubicBezTo>
                  <a:pt x="673" y="126"/>
                  <a:pt x="673" y="126"/>
                  <a:pt x="673" y="126"/>
                </a:cubicBezTo>
                <a:cubicBezTo>
                  <a:pt x="673" y="84"/>
                  <a:pt x="673" y="84"/>
                  <a:pt x="673" y="84"/>
                </a:cubicBezTo>
                <a:cubicBezTo>
                  <a:pt x="716" y="84"/>
                  <a:pt x="716" y="84"/>
                  <a:pt x="716" y="84"/>
                </a:cubicBezTo>
                <a:cubicBezTo>
                  <a:pt x="737" y="84"/>
                  <a:pt x="758" y="101"/>
                  <a:pt x="758" y="126"/>
                </a:cubicBezTo>
                <a:lnTo>
                  <a:pt x="758" y="1010"/>
                </a:lnTo>
                <a:close/>
                <a:moveTo>
                  <a:pt x="126" y="421"/>
                </a:moveTo>
                <a:cubicBezTo>
                  <a:pt x="673" y="421"/>
                  <a:pt x="673" y="421"/>
                  <a:pt x="673" y="421"/>
                </a:cubicBezTo>
                <a:cubicBezTo>
                  <a:pt x="673" y="379"/>
                  <a:pt x="673" y="379"/>
                  <a:pt x="673" y="379"/>
                </a:cubicBezTo>
                <a:cubicBezTo>
                  <a:pt x="126" y="379"/>
                  <a:pt x="126" y="379"/>
                  <a:pt x="126" y="379"/>
                </a:cubicBezTo>
                <a:lnTo>
                  <a:pt x="126" y="421"/>
                </a:lnTo>
                <a:close/>
                <a:moveTo>
                  <a:pt x="126" y="294"/>
                </a:moveTo>
                <a:cubicBezTo>
                  <a:pt x="673" y="294"/>
                  <a:pt x="673" y="294"/>
                  <a:pt x="673" y="294"/>
                </a:cubicBezTo>
                <a:cubicBezTo>
                  <a:pt x="673" y="252"/>
                  <a:pt x="673" y="252"/>
                  <a:pt x="673" y="252"/>
                </a:cubicBezTo>
                <a:cubicBezTo>
                  <a:pt x="126" y="252"/>
                  <a:pt x="126" y="252"/>
                  <a:pt x="126" y="252"/>
                </a:cubicBezTo>
                <a:lnTo>
                  <a:pt x="126" y="294"/>
                </a:lnTo>
                <a:close/>
              </a:path>
            </a:pathLst>
          </a:custGeom>
          <a:solidFill>
            <a:srgbClr val="FFFFFF"/>
          </a:solidFill>
          <a:ln>
            <a:noFill/>
          </a:ln>
        </p:spPr>
        <p:txBody>
          <a:bodyPr vert="horz" wrap="square" lIns="121920" tIns="60960" rIns="121920" bIns="60960" numCol="1" anchor="t" anchorCtr="0" compatLnSpc="1"/>
          <a:lstStyle/>
          <a:p>
            <a:endParaRPr lang="en-US" sz="32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6" name="Freeform 17"/>
          <p:cNvSpPr>
            <a:spLocks noEditPoints="1"/>
          </p:cNvSpPr>
          <p:nvPr/>
        </p:nvSpPr>
        <p:spPr bwMode="auto">
          <a:xfrm>
            <a:off x="8423931" y="5515963"/>
            <a:ext cx="364101" cy="356512"/>
          </a:xfrm>
          <a:custGeom>
            <a:avLst/>
            <a:gdLst>
              <a:gd name="T0" fmla="*/ 492 w 800"/>
              <a:gd name="T1" fmla="*/ 141 h 784"/>
              <a:gd name="T2" fmla="*/ 442 w 800"/>
              <a:gd name="T3" fmla="*/ 733 h 784"/>
              <a:gd name="T4" fmla="*/ 523 w 800"/>
              <a:gd name="T5" fmla="*/ 784 h 784"/>
              <a:gd name="T6" fmla="*/ 574 w 800"/>
              <a:gd name="T7" fmla="*/ 192 h 784"/>
              <a:gd name="T8" fmla="*/ 542 w 800"/>
              <a:gd name="T9" fmla="*/ 733 h 784"/>
              <a:gd name="T10" fmla="*/ 492 w 800"/>
              <a:gd name="T11" fmla="*/ 752 h 784"/>
              <a:gd name="T12" fmla="*/ 474 w 800"/>
              <a:gd name="T13" fmla="*/ 192 h 784"/>
              <a:gd name="T14" fmla="*/ 523 w 800"/>
              <a:gd name="T15" fmla="*/ 173 h 784"/>
              <a:gd name="T16" fmla="*/ 542 w 800"/>
              <a:gd name="T17" fmla="*/ 733 h 784"/>
              <a:gd name="T18" fmla="*/ 50 w 800"/>
              <a:gd name="T19" fmla="*/ 453 h 784"/>
              <a:gd name="T20" fmla="*/ 0 w 800"/>
              <a:gd name="T21" fmla="*/ 733 h 784"/>
              <a:gd name="T22" fmla="*/ 81 w 800"/>
              <a:gd name="T23" fmla="*/ 784 h 784"/>
              <a:gd name="T24" fmla="*/ 132 w 800"/>
              <a:gd name="T25" fmla="*/ 504 h 784"/>
              <a:gd name="T26" fmla="*/ 100 w 800"/>
              <a:gd name="T27" fmla="*/ 733 h 784"/>
              <a:gd name="T28" fmla="*/ 50 w 800"/>
              <a:gd name="T29" fmla="*/ 752 h 784"/>
              <a:gd name="T30" fmla="*/ 31 w 800"/>
              <a:gd name="T31" fmla="*/ 504 h 784"/>
              <a:gd name="T32" fmla="*/ 81 w 800"/>
              <a:gd name="T33" fmla="*/ 485 h 784"/>
              <a:gd name="T34" fmla="*/ 100 w 800"/>
              <a:gd name="T35" fmla="*/ 733 h 784"/>
              <a:gd name="T36" fmla="*/ 718 w 800"/>
              <a:gd name="T37" fmla="*/ 0 h 784"/>
              <a:gd name="T38" fmla="*/ 668 w 800"/>
              <a:gd name="T39" fmla="*/ 733 h 784"/>
              <a:gd name="T40" fmla="*/ 749 w 800"/>
              <a:gd name="T41" fmla="*/ 784 h 784"/>
              <a:gd name="T42" fmla="*/ 800 w 800"/>
              <a:gd name="T43" fmla="*/ 51 h 784"/>
              <a:gd name="T44" fmla="*/ 768 w 800"/>
              <a:gd name="T45" fmla="*/ 733 h 784"/>
              <a:gd name="T46" fmla="*/ 718 w 800"/>
              <a:gd name="T47" fmla="*/ 752 h 784"/>
              <a:gd name="T48" fmla="*/ 700 w 800"/>
              <a:gd name="T49" fmla="*/ 51 h 784"/>
              <a:gd name="T50" fmla="*/ 749 w 800"/>
              <a:gd name="T51" fmla="*/ 32 h 784"/>
              <a:gd name="T52" fmla="*/ 768 w 800"/>
              <a:gd name="T53" fmla="*/ 733 h 784"/>
              <a:gd name="T54" fmla="*/ 265 w 800"/>
              <a:gd name="T55" fmla="*/ 304 h 784"/>
              <a:gd name="T56" fmla="*/ 215 w 800"/>
              <a:gd name="T57" fmla="*/ 733 h 784"/>
              <a:gd name="T58" fmla="*/ 296 w 800"/>
              <a:gd name="T59" fmla="*/ 784 h 784"/>
              <a:gd name="T60" fmla="*/ 347 w 800"/>
              <a:gd name="T61" fmla="*/ 355 h 784"/>
              <a:gd name="T62" fmla="*/ 296 w 800"/>
              <a:gd name="T63" fmla="*/ 752 h 784"/>
              <a:gd name="T64" fmla="*/ 247 w 800"/>
              <a:gd name="T65" fmla="*/ 733 h 784"/>
              <a:gd name="T66" fmla="*/ 265 w 800"/>
              <a:gd name="T67" fmla="*/ 336 h 784"/>
              <a:gd name="T68" fmla="*/ 315 w 800"/>
              <a:gd name="T69" fmla="*/ 355 h 784"/>
              <a:gd name="T70" fmla="*/ 315 w 800"/>
              <a:gd name="T71" fmla="*/ 733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00" h="784">
                <a:moveTo>
                  <a:pt x="523" y="141"/>
                </a:moveTo>
                <a:cubicBezTo>
                  <a:pt x="492" y="141"/>
                  <a:pt x="492" y="141"/>
                  <a:pt x="492" y="141"/>
                </a:cubicBezTo>
                <a:cubicBezTo>
                  <a:pt x="464" y="141"/>
                  <a:pt x="442" y="164"/>
                  <a:pt x="442" y="192"/>
                </a:cubicBezTo>
                <a:cubicBezTo>
                  <a:pt x="442" y="733"/>
                  <a:pt x="442" y="733"/>
                  <a:pt x="442" y="733"/>
                </a:cubicBezTo>
                <a:cubicBezTo>
                  <a:pt x="442" y="761"/>
                  <a:pt x="464" y="784"/>
                  <a:pt x="492" y="784"/>
                </a:cubicBezTo>
                <a:cubicBezTo>
                  <a:pt x="523" y="784"/>
                  <a:pt x="523" y="784"/>
                  <a:pt x="523" y="784"/>
                </a:cubicBezTo>
                <a:cubicBezTo>
                  <a:pt x="551" y="784"/>
                  <a:pt x="574" y="761"/>
                  <a:pt x="574" y="733"/>
                </a:cubicBezTo>
                <a:cubicBezTo>
                  <a:pt x="574" y="192"/>
                  <a:pt x="574" y="192"/>
                  <a:pt x="574" y="192"/>
                </a:cubicBezTo>
                <a:cubicBezTo>
                  <a:pt x="574" y="164"/>
                  <a:pt x="551" y="141"/>
                  <a:pt x="523" y="141"/>
                </a:cubicBezTo>
                <a:close/>
                <a:moveTo>
                  <a:pt x="542" y="733"/>
                </a:moveTo>
                <a:cubicBezTo>
                  <a:pt x="542" y="743"/>
                  <a:pt x="533" y="752"/>
                  <a:pt x="523" y="752"/>
                </a:cubicBezTo>
                <a:cubicBezTo>
                  <a:pt x="492" y="752"/>
                  <a:pt x="492" y="752"/>
                  <a:pt x="492" y="752"/>
                </a:cubicBezTo>
                <a:cubicBezTo>
                  <a:pt x="482" y="752"/>
                  <a:pt x="474" y="743"/>
                  <a:pt x="474" y="733"/>
                </a:cubicBezTo>
                <a:cubicBezTo>
                  <a:pt x="474" y="192"/>
                  <a:pt x="474" y="192"/>
                  <a:pt x="474" y="192"/>
                </a:cubicBezTo>
                <a:cubicBezTo>
                  <a:pt x="474" y="181"/>
                  <a:pt x="482" y="173"/>
                  <a:pt x="492" y="173"/>
                </a:cubicBezTo>
                <a:cubicBezTo>
                  <a:pt x="523" y="173"/>
                  <a:pt x="523" y="173"/>
                  <a:pt x="523" y="173"/>
                </a:cubicBezTo>
                <a:cubicBezTo>
                  <a:pt x="533" y="173"/>
                  <a:pt x="542" y="181"/>
                  <a:pt x="542" y="192"/>
                </a:cubicBezTo>
                <a:lnTo>
                  <a:pt x="542" y="733"/>
                </a:lnTo>
                <a:close/>
                <a:moveTo>
                  <a:pt x="81" y="453"/>
                </a:moveTo>
                <a:cubicBezTo>
                  <a:pt x="50" y="453"/>
                  <a:pt x="50" y="453"/>
                  <a:pt x="50" y="453"/>
                </a:cubicBezTo>
                <a:cubicBezTo>
                  <a:pt x="22" y="453"/>
                  <a:pt x="0" y="476"/>
                  <a:pt x="0" y="504"/>
                </a:cubicBezTo>
                <a:cubicBezTo>
                  <a:pt x="0" y="733"/>
                  <a:pt x="0" y="733"/>
                  <a:pt x="0" y="733"/>
                </a:cubicBezTo>
                <a:cubicBezTo>
                  <a:pt x="0" y="761"/>
                  <a:pt x="22" y="784"/>
                  <a:pt x="50" y="784"/>
                </a:cubicBezTo>
                <a:cubicBezTo>
                  <a:pt x="81" y="784"/>
                  <a:pt x="81" y="784"/>
                  <a:pt x="81" y="784"/>
                </a:cubicBezTo>
                <a:cubicBezTo>
                  <a:pt x="109" y="784"/>
                  <a:pt x="132" y="761"/>
                  <a:pt x="132" y="733"/>
                </a:cubicBezTo>
                <a:cubicBezTo>
                  <a:pt x="132" y="504"/>
                  <a:pt x="132" y="504"/>
                  <a:pt x="132" y="504"/>
                </a:cubicBezTo>
                <a:cubicBezTo>
                  <a:pt x="132" y="476"/>
                  <a:pt x="109" y="453"/>
                  <a:pt x="81" y="453"/>
                </a:cubicBezTo>
                <a:close/>
                <a:moveTo>
                  <a:pt x="100" y="733"/>
                </a:moveTo>
                <a:cubicBezTo>
                  <a:pt x="100" y="743"/>
                  <a:pt x="91" y="752"/>
                  <a:pt x="81" y="752"/>
                </a:cubicBezTo>
                <a:cubicBezTo>
                  <a:pt x="50" y="752"/>
                  <a:pt x="50" y="752"/>
                  <a:pt x="50" y="752"/>
                </a:cubicBezTo>
                <a:cubicBezTo>
                  <a:pt x="40" y="752"/>
                  <a:pt x="31" y="743"/>
                  <a:pt x="31" y="733"/>
                </a:cubicBezTo>
                <a:cubicBezTo>
                  <a:pt x="31" y="504"/>
                  <a:pt x="31" y="504"/>
                  <a:pt x="31" y="504"/>
                </a:cubicBezTo>
                <a:cubicBezTo>
                  <a:pt x="31" y="494"/>
                  <a:pt x="40" y="485"/>
                  <a:pt x="50" y="485"/>
                </a:cubicBezTo>
                <a:cubicBezTo>
                  <a:pt x="81" y="485"/>
                  <a:pt x="81" y="485"/>
                  <a:pt x="81" y="485"/>
                </a:cubicBezTo>
                <a:cubicBezTo>
                  <a:pt x="91" y="485"/>
                  <a:pt x="100" y="494"/>
                  <a:pt x="100" y="504"/>
                </a:cubicBezTo>
                <a:lnTo>
                  <a:pt x="100" y="733"/>
                </a:lnTo>
                <a:close/>
                <a:moveTo>
                  <a:pt x="749" y="0"/>
                </a:moveTo>
                <a:cubicBezTo>
                  <a:pt x="718" y="0"/>
                  <a:pt x="718" y="0"/>
                  <a:pt x="718" y="0"/>
                </a:cubicBezTo>
                <a:cubicBezTo>
                  <a:pt x="690" y="0"/>
                  <a:pt x="668" y="23"/>
                  <a:pt x="668" y="51"/>
                </a:cubicBezTo>
                <a:cubicBezTo>
                  <a:pt x="668" y="733"/>
                  <a:pt x="668" y="733"/>
                  <a:pt x="668" y="733"/>
                </a:cubicBezTo>
                <a:cubicBezTo>
                  <a:pt x="668" y="761"/>
                  <a:pt x="690" y="784"/>
                  <a:pt x="718" y="784"/>
                </a:cubicBezTo>
                <a:cubicBezTo>
                  <a:pt x="749" y="784"/>
                  <a:pt x="749" y="784"/>
                  <a:pt x="749" y="784"/>
                </a:cubicBezTo>
                <a:cubicBezTo>
                  <a:pt x="777" y="784"/>
                  <a:pt x="800" y="761"/>
                  <a:pt x="800" y="733"/>
                </a:cubicBezTo>
                <a:cubicBezTo>
                  <a:pt x="800" y="51"/>
                  <a:pt x="800" y="51"/>
                  <a:pt x="800" y="51"/>
                </a:cubicBezTo>
                <a:cubicBezTo>
                  <a:pt x="800" y="23"/>
                  <a:pt x="777" y="0"/>
                  <a:pt x="749" y="0"/>
                </a:cubicBezTo>
                <a:close/>
                <a:moveTo>
                  <a:pt x="768" y="733"/>
                </a:moveTo>
                <a:cubicBezTo>
                  <a:pt x="768" y="743"/>
                  <a:pt x="759" y="752"/>
                  <a:pt x="749" y="752"/>
                </a:cubicBezTo>
                <a:cubicBezTo>
                  <a:pt x="718" y="752"/>
                  <a:pt x="718" y="752"/>
                  <a:pt x="718" y="752"/>
                </a:cubicBezTo>
                <a:cubicBezTo>
                  <a:pt x="708" y="752"/>
                  <a:pt x="700" y="743"/>
                  <a:pt x="700" y="733"/>
                </a:cubicBezTo>
                <a:cubicBezTo>
                  <a:pt x="700" y="51"/>
                  <a:pt x="700" y="51"/>
                  <a:pt x="700" y="51"/>
                </a:cubicBezTo>
                <a:cubicBezTo>
                  <a:pt x="700" y="41"/>
                  <a:pt x="708" y="32"/>
                  <a:pt x="718" y="32"/>
                </a:cubicBezTo>
                <a:cubicBezTo>
                  <a:pt x="749" y="32"/>
                  <a:pt x="749" y="32"/>
                  <a:pt x="749" y="32"/>
                </a:cubicBezTo>
                <a:cubicBezTo>
                  <a:pt x="759" y="32"/>
                  <a:pt x="768" y="41"/>
                  <a:pt x="768" y="51"/>
                </a:cubicBezTo>
                <a:lnTo>
                  <a:pt x="768" y="733"/>
                </a:lnTo>
                <a:close/>
                <a:moveTo>
                  <a:pt x="296" y="304"/>
                </a:moveTo>
                <a:cubicBezTo>
                  <a:pt x="265" y="304"/>
                  <a:pt x="265" y="304"/>
                  <a:pt x="265" y="304"/>
                </a:cubicBezTo>
                <a:cubicBezTo>
                  <a:pt x="238" y="304"/>
                  <a:pt x="215" y="327"/>
                  <a:pt x="215" y="355"/>
                </a:cubicBezTo>
                <a:cubicBezTo>
                  <a:pt x="215" y="733"/>
                  <a:pt x="215" y="733"/>
                  <a:pt x="215" y="733"/>
                </a:cubicBezTo>
                <a:cubicBezTo>
                  <a:pt x="215" y="761"/>
                  <a:pt x="238" y="784"/>
                  <a:pt x="265" y="784"/>
                </a:cubicBezTo>
                <a:cubicBezTo>
                  <a:pt x="296" y="784"/>
                  <a:pt x="296" y="784"/>
                  <a:pt x="296" y="784"/>
                </a:cubicBezTo>
                <a:cubicBezTo>
                  <a:pt x="324" y="784"/>
                  <a:pt x="347" y="761"/>
                  <a:pt x="347" y="733"/>
                </a:cubicBezTo>
                <a:cubicBezTo>
                  <a:pt x="347" y="355"/>
                  <a:pt x="347" y="355"/>
                  <a:pt x="347" y="355"/>
                </a:cubicBezTo>
                <a:cubicBezTo>
                  <a:pt x="347" y="327"/>
                  <a:pt x="324" y="304"/>
                  <a:pt x="296" y="304"/>
                </a:cubicBezTo>
                <a:close/>
                <a:moveTo>
                  <a:pt x="296" y="752"/>
                </a:moveTo>
                <a:cubicBezTo>
                  <a:pt x="265" y="752"/>
                  <a:pt x="265" y="752"/>
                  <a:pt x="265" y="752"/>
                </a:cubicBezTo>
                <a:cubicBezTo>
                  <a:pt x="255" y="752"/>
                  <a:pt x="247" y="743"/>
                  <a:pt x="247" y="733"/>
                </a:cubicBezTo>
                <a:cubicBezTo>
                  <a:pt x="247" y="355"/>
                  <a:pt x="247" y="355"/>
                  <a:pt x="247" y="355"/>
                </a:cubicBezTo>
                <a:cubicBezTo>
                  <a:pt x="247" y="344"/>
                  <a:pt x="255" y="336"/>
                  <a:pt x="265" y="336"/>
                </a:cubicBezTo>
                <a:cubicBezTo>
                  <a:pt x="296" y="336"/>
                  <a:pt x="296" y="336"/>
                  <a:pt x="296" y="336"/>
                </a:cubicBezTo>
                <a:cubicBezTo>
                  <a:pt x="307" y="336"/>
                  <a:pt x="315" y="344"/>
                  <a:pt x="315" y="355"/>
                </a:cubicBezTo>
                <a:cubicBezTo>
                  <a:pt x="315" y="733"/>
                  <a:pt x="315" y="733"/>
                  <a:pt x="315" y="733"/>
                </a:cubicBezTo>
                <a:cubicBezTo>
                  <a:pt x="315" y="733"/>
                  <a:pt x="315" y="733"/>
                  <a:pt x="315" y="733"/>
                </a:cubicBezTo>
                <a:cubicBezTo>
                  <a:pt x="315" y="743"/>
                  <a:pt x="307" y="752"/>
                  <a:pt x="296" y="752"/>
                </a:cubicBezTo>
                <a:close/>
              </a:path>
            </a:pathLst>
          </a:custGeom>
          <a:solidFill>
            <a:srgbClr val="FFFFFF"/>
          </a:solidFill>
          <a:ln>
            <a:noFill/>
          </a:ln>
        </p:spPr>
        <p:txBody>
          <a:bodyPr vert="horz" wrap="square" lIns="121920" tIns="60960" rIns="121920" bIns="60960" numCol="1" anchor="t" anchorCtr="0" compatLnSpc="1"/>
          <a:lstStyle/>
          <a:p>
            <a:endParaRPr lang="en-US" sz="32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57" name="Straight Connector 56"/>
          <p:cNvCxnSpPr>
            <a:stCxn id="9" idx="6"/>
          </p:cNvCxnSpPr>
          <p:nvPr/>
        </p:nvCxnSpPr>
        <p:spPr>
          <a:xfrm>
            <a:off x="6536261" y="4745952"/>
            <a:ext cx="2607740" cy="0"/>
          </a:xfrm>
          <a:prstGeom prst="line">
            <a:avLst/>
          </a:prstGeom>
          <a:ln w="19050" cmpd="sng">
            <a:solidFill>
              <a:srgbClr val="7B91A1"/>
            </a:solidFill>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11" idx="6"/>
          </p:cNvCxnSpPr>
          <p:nvPr/>
        </p:nvCxnSpPr>
        <p:spPr>
          <a:xfrm>
            <a:off x="8982363" y="5694219"/>
            <a:ext cx="2540000" cy="0"/>
          </a:xfrm>
          <a:prstGeom prst="line">
            <a:avLst/>
          </a:prstGeom>
          <a:ln w="19050" cmpd="sng">
            <a:solidFill>
              <a:schemeClr val="accent4">
                <a:lumMod val="10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1884546" y="2849419"/>
            <a:ext cx="2807859" cy="0"/>
          </a:xfrm>
          <a:prstGeom prst="line">
            <a:avLst/>
          </a:prstGeom>
          <a:ln w="19050" cmpd="sng">
            <a:solidFill>
              <a:schemeClr val="accent6">
                <a:lumMod val="100000"/>
              </a:schemeClr>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27" name="文本框 26"/>
          <p:cNvSpPr txBox="1"/>
          <p:nvPr/>
        </p:nvSpPr>
        <p:spPr>
          <a:xfrm>
            <a:off x="1199861" y="716170"/>
            <a:ext cx="17576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产业孵化</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8" name="文本框 27"/>
          <p:cNvSpPr txBox="1"/>
          <p:nvPr/>
        </p:nvSpPr>
        <p:spPr>
          <a:xfrm>
            <a:off x="258644" y="66146"/>
            <a:ext cx="1040590" cy="193802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9" name="直接连接符 2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TextBox 11"/>
          <p:cNvSpPr txBox="1"/>
          <p:nvPr/>
        </p:nvSpPr>
        <p:spPr>
          <a:xfrm>
            <a:off x="2277073" y="2036829"/>
            <a:ext cx="1895793" cy="377190"/>
          </a:xfrm>
          <a:prstGeom prst="rect">
            <a:avLst/>
          </a:prstGeom>
          <a:noFill/>
        </p:spPr>
        <p:txBody>
          <a:bodyPr wrap="square" rtlCol="0">
            <a:spAutoFit/>
          </a:bodyPr>
          <a:lstStyle/>
          <a:p>
            <a:pPr>
              <a:lnSpc>
                <a:spcPct val="87000"/>
              </a:lnSpc>
            </a:pPr>
            <a:r>
              <a:rPr lang="zh-CN" altLang="en-US" sz="2135" dirty="0">
                <a:solidFill>
                  <a:schemeClr val="bg2">
                    <a:lumMod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调用行业领袖</a:t>
            </a:r>
            <a:endParaRPr lang="zh-CN" altLang="en-US" sz="2135" dirty="0">
              <a:solidFill>
                <a:schemeClr val="bg2">
                  <a:lumMod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pic>
        <p:nvPicPr>
          <p:cNvPr id="2" name="图片 1"/>
          <p:cNvPicPr>
            <a:picLocks noChangeAspect="1"/>
          </p:cNvPicPr>
          <p:nvPr/>
        </p:nvPicPr>
        <p:blipFill rotWithShape="1">
          <a:blip r:embed="rId1" cstate="screen"/>
          <a:srcRect/>
          <a:stretch>
            <a:fillRect/>
          </a:stretch>
        </p:blipFill>
        <p:spPr>
          <a:xfrm rot="16200000" flipV="1">
            <a:off x="10287636" y="-2157670"/>
            <a:ext cx="3077858" cy="7036509"/>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8"/>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1000" fill="hold"/>
                                        <p:tgtEl>
                                          <p:spTgt spid="29"/>
                                        </p:tgtEl>
                                        <p:attrNameLst>
                                          <p:attrName>ppt_w</p:attrName>
                                        </p:attrNameLst>
                                      </p:cBhvr>
                                      <p:tavLst>
                                        <p:tav tm="0">
                                          <p:val>
                                            <p:fltVal val="0"/>
                                          </p:val>
                                        </p:tav>
                                        <p:tav tm="100000">
                                          <p:val>
                                            <p:strVal val="#ppt_w"/>
                                          </p:val>
                                        </p:tav>
                                      </p:tavLst>
                                    </p:anim>
                                    <p:anim calcmode="lin" valueType="num">
                                      <p:cBhvr>
                                        <p:cTn id="13" dur="1000" fill="hold"/>
                                        <p:tgtEl>
                                          <p:spTgt spid="29"/>
                                        </p:tgtEl>
                                        <p:attrNameLst>
                                          <p:attrName>ppt_h</p:attrName>
                                        </p:attrNameLst>
                                      </p:cBhvr>
                                      <p:tavLst>
                                        <p:tav tm="0">
                                          <p:val>
                                            <p:fltVal val="0"/>
                                          </p:val>
                                        </p:tav>
                                        <p:tav tm="100000">
                                          <p:val>
                                            <p:strVal val="#ppt_h"/>
                                          </p:val>
                                        </p:tav>
                                      </p:tavLst>
                                    </p:anim>
                                    <p:anim calcmode="lin" valueType="num">
                                      <p:cBhvr>
                                        <p:cTn id="14" dur="1000" fill="hold"/>
                                        <p:tgtEl>
                                          <p:spTgt spid="29"/>
                                        </p:tgtEl>
                                        <p:attrNameLst>
                                          <p:attrName>style.rotation</p:attrName>
                                        </p:attrNameLst>
                                      </p:cBhvr>
                                      <p:tavLst>
                                        <p:tav tm="0">
                                          <p:val>
                                            <p:fltVal val="90"/>
                                          </p:val>
                                        </p:tav>
                                        <p:tav tm="100000">
                                          <p:val>
                                            <p:fltVal val="0"/>
                                          </p:val>
                                        </p:tav>
                                      </p:tavLst>
                                    </p:anim>
                                    <p:animEffect transition="in" filter="fade">
                                      <p:cBhvr>
                                        <p:cTn id="15" dur="1000"/>
                                        <p:tgtEl>
                                          <p:spTgt spid="29"/>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1000" fill="hold"/>
                                        <p:tgtEl>
                                          <p:spTgt spid="27"/>
                                        </p:tgtEl>
                                        <p:attrNameLst>
                                          <p:attrName>ppt_y</p:attrName>
                                        </p:attrNameLst>
                                      </p:cBhvr>
                                      <p:tavLst>
                                        <p:tav tm="0">
                                          <p:val>
                                            <p:strVal val="#ppt_y+.1"/>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86"/>
                                        </p:tgtEl>
                                        <p:attrNameLst>
                                          <p:attrName>style.visibility</p:attrName>
                                        </p:attrNameLst>
                                      </p:cBhvr>
                                      <p:to>
                                        <p:strVal val="visible"/>
                                      </p:to>
                                    </p:set>
                                    <p:animEffect transition="in" filter="wipe(left)">
                                      <p:cBhvr>
                                        <p:cTn id="23" dur="200"/>
                                        <p:tgtEl>
                                          <p:spTgt spid="86"/>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fade">
                                      <p:cBhvr>
                                        <p:cTn id="30" dur="200"/>
                                        <p:tgtEl>
                                          <p:spTgt spid="55"/>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200"/>
                                        <p:tgtEl>
                                          <p:spTgt spid="4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2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200"/>
                                        <p:tgtEl>
                                          <p:spTgt spid="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fade">
                                      <p:cBhvr>
                                        <p:cTn id="45" dur="200"/>
                                        <p:tgtEl>
                                          <p:spTgt spid="53"/>
                                        </p:tgtEl>
                                      </p:cBhvr>
                                    </p:animEffect>
                                  </p:childTnLst>
                                </p:cTn>
                              </p:par>
                            </p:childTnLst>
                          </p:cTn>
                        </p:par>
                        <p:par>
                          <p:cTn id="46" fill="hold">
                            <p:stCondLst>
                              <p:cond delay="500"/>
                            </p:stCondLst>
                            <p:childTnLst>
                              <p:par>
                                <p:cTn id="47" presetID="10" presetClass="entr" presetSubtype="0" fill="hold" grpId="0" nodeType="afterEffect">
                                  <p:stCondLst>
                                    <p:cond delay="10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200"/>
                                        <p:tgtEl>
                                          <p:spTgt spid="1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200"/>
                                        <p:tgtEl>
                                          <p:spTgt spid="24"/>
                                        </p:tgtEl>
                                      </p:cBhvr>
                                    </p:animEffect>
                                  </p:childTnLst>
                                </p:cTn>
                              </p:par>
                              <p:par>
                                <p:cTn id="53" presetID="22" presetClass="entr" presetSubtype="8"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wipe(left)">
                                      <p:cBhvr>
                                        <p:cTn id="55" dur="200"/>
                                        <p:tgtEl>
                                          <p:spTgt spid="4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30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fade">
                                      <p:cBhvr>
                                        <p:cTn id="63" dur="300"/>
                                        <p:tgtEl>
                                          <p:spTgt spid="54"/>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300"/>
                                        <p:tgtEl>
                                          <p:spTgt spid="25"/>
                                        </p:tgtEl>
                                      </p:cBhvr>
                                    </p:animEffect>
                                  </p:childTnLst>
                                </p:cTn>
                              </p:par>
                              <p:par>
                                <p:cTn id="68" presetID="10" presetClass="entr" presetSubtype="0" fill="hold" grpId="0" nodeType="withEffect">
                                  <p:stCondLst>
                                    <p:cond delay="10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300"/>
                                        <p:tgtEl>
                                          <p:spTgt spid="14"/>
                                        </p:tgtEl>
                                      </p:cBhvr>
                                    </p:animEffect>
                                  </p:childTnLst>
                                </p:cTn>
                              </p:par>
                              <p:par>
                                <p:cTn id="71" presetID="22" presetClass="entr" presetSubtype="4"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wipe(down)">
                                      <p:cBhvr>
                                        <p:cTn id="73" dur="300"/>
                                        <p:tgtEl>
                                          <p:spTgt spid="5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fade">
                                      <p:cBhvr>
                                        <p:cTn id="78" dur="300"/>
                                        <p:tgtEl>
                                          <p:spTgt spid="1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fade">
                                      <p:cBhvr>
                                        <p:cTn id="81" dur="300"/>
                                        <p:tgtEl>
                                          <p:spTgt spid="56"/>
                                        </p:tgtEl>
                                      </p:cBhvr>
                                    </p:animEffect>
                                  </p:childTnLst>
                                </p:cTn>
                              </p:par>
                            </p:childTnLst>
                          </p:cTn>
                        </p:par>
                        <p:par>
                          <p:cTn id="82" fill="hold">
                            <p:stCondLst>
                              <p:cond delay="500"/>
                            </p:stCondLst>
                            <p:childTnLst>
                              <p:par>
                                <p:cTn id="83" presetID="10" presetClass="entr" presetSubtype="0" fill="hold" grpId="0" nodeType="after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fade">
                                      <p:cBhvr>
                                        <p:cTn id="85" dur="300"/>
                                        <p:tgtEl>
                                          <p:spTgt spid="26"/>
                                        </p:tgtEl>
                                      </p:cBhvr>
                                    </p:animEffect>
                                  </p:childTnLst>
                                </p:cTn>
                              </p:par>
                              <p:par>
                                <p:cTn id="86" presetID="10" presetClass="entr" presetSubtype="0" fill="hold" grpId="0" nodeType="withEffect">
                                  <p:stCondLst>
                                    <p:cond delay="100"/>
                                  </p:stCondLst>
                                  <p:childTnLst>
                                    <p:set>
                                      <p:cBhvr>
                                        <p:cTn id="87" dur="1" fill="hold">
                                          <p:stCondLst>
                                            <p:cond delay="0"/>
                                          </p:stCondLst>
                                        </p:cTn>
                                        <p:tgtEl>
                                          <p:spTgt spid="15"/>
                                        </p:tgtEl>
                                        <p:attrNameLst>
                                          <p:attrName>style.visibility</p:attrName>
                                        </p:attrNameLst>
                                      </p:cBhvr>
                                      <p:to>
                                        <p:strVal val="visible"/>
                                      </p:to>
                                    </p:set>
                                    <p:animEffect transition="in" filter="fade">
                                      <p:cBhvr>
                                        <p:cTn id="88" dur="300"/>
                                        <p:tgtEl>
                                          <p:spTgt spid="15"/>
                                        </p:tgtEl>
                                      </p:cBhvr>
                                    </p:animEffect>
                                  </p:childTnLst>
                                </p:cTn>
                              </p:par>
                              <p:par>
                                <p:cTn id="89" presetID="22" presetClass="entr" presetSubtype="8" fill="hold" nodeType="with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wipe(left)">
                                      <p:cBhvr>
                                        <p:cTn id="91" dur="300"/>
                                        <p:tgtEl>
                                          <p:spTgt spid="58"/>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fade">
                                      <p:cBhvr>
                                        <p:cTn id="9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23" grpId="0"/>
      <p:bldP spid="8" grpId="0" bldLvl="0" animBg="1"/>
      <p:bldP spid="13" grpId="0"/>
      <p:bldP spid="24" grpId="0"/>
      <p:bldP spid="9" grpId="0" bldLvl="0" animBg="1"/>
      <p:bldP spid="14" grpId="0"/>
      <p:bldP spid="25" grpId="0"/>
      <p:bldP spid="11" grpId="0" bldLvl="0" animBg="1"/>
      <p:bldP spid="15" grpId="0"/>
      <p:bldP spid="26" grpId="0"/>
      <p:bldP spid="35" grpId="0"/>
      <p:bldP spid="53" grpId="0" bldLvl="0" animBg="1"/>
      <p:bldP spid="54" grpId="0" bldLvl="0" animBg="1"/>
      <p:bldP spid="55" grpId="0" bldLvl="0" animBg="1"/>
      <p:bldP spid="56" grpId="0" bldLvl="0" animBg="1"/>
      <p:bldP spid="27" grpId="0"/>
      <p:bldP spid="28" grpId="0"/>
      <p:bldP spid="28"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1569085"/>
            <a:ext cx="9144000" cy="5410200"/>
          </a:xfrm>
        </p:spPr>
        <p:txBody>
          <a:bodyPr>
            <a:normAutofit/>
          </a:bodyPr>
          <a:p>
            <a:pPr algn="l">
              <a:lnSpc>
                <a:spcPct val="150000"/>
              </a:lnSpc>
            </a:pPr>
            <a:r>
              <a:rPr lang="zh-CN" altLang="en-US" sz="2800"/>
              <a:t>创客培养起来，创新创业产品达到一定规模，市场化需求增加，但是学生落地产业缺乏了解（数据），孵化成功率偏低（数据）</a:t>
            </a:r>
            <a:endParaRPr lang="zh-CN" altLang="en-US" sz="2800"/>
          </a:p>
          <a:p>
            <a:pPr algn="l">
              <a:lnSpc>
                <a:spcPct val="150000"/>
              </a:lnSpc>
            </a:pPr>
            <a:endParaRPr lang="zh-CN" altLang="en-US" sz="2800"/>
          </a:p>
          <a:p>
            <a:pPr algn="l">
              <a:lnSpc>
                <a:spcPct val="150000"/>
              </a:lnSpc>
            </a:pPr>
            <a:r>
              <a:rPr lang="zh-CN" altLang="en-US" sz="2800"/>
              <a:t>因此需要调用业内资源（业内专家）使有创业想法的同学了解未来孵化的产业的前沿业态和必备技能培训，评估产品的商业价值，显著提升项目孵化的比率（知己知彼）</a:t>
            </a:r>
            <a:endParaRPr lang="zh-CN" altLang="en-US" sz="2800"/>
          </a:p>
        </p:txBody>
      </p:sp>
      <p:sp>
        <p:nvSpPr>
          <p:cNvPr id="27" name="文本框 26"/>
          <p:cNvSpPr txBox="1"/>
          <p:nvPr/>
        </p:nvSpPr>
        <p:spPr>
          <a:xfrm>
            <a:off x="1199861" y="716170"/>
            <a:ext cx="17576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业内指导</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8" name="文本框 27"/>
          <p:cNvSpPr txBox="1"/>
          <p:nvPr/>
        </p:nvSpPr>
        <p:spPr>
          <a:xfrm>
            <a:off x="258644" y="66146"/>
            <a:ext cx="1040590" cy="193802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9" name="直接连接符 2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43" name="组合 242"/>
          <p:cNvGrpSpPr/>
          <p:nvPr/>
        </p:nvGrpSpPr>
        <p:grpSpPr>
          <a:xfrm>
            <a:off x="362354" y="2197484"/>
            <a:ext cx="854383" cy="855696"/>
            <a:chOff x="3750714" y="2923481"/>
            <a:chExt cx="854383" cy="855696"/>
          </a:xfrm>
        </p:grpSpPr>
        <p:sp>
          <p:nvSpPr>
            <p:cNvPr id="244" name="MH_Other_4"/>
            <p:cNvSpPr/>
            <p:nvPr>
              <p:custDataLst>
                <p:tags r:id="rId1"/>
              </p:custDataLst>
            </p:nvPr>
          </p:nvSpPr>
          <p:spPr>
            <a:xfrm>
              <a:off x="3750714" y="2923481"/>
              <a:ext cx="854383" cy="855696"/>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5" name="Freeform 359"/>
            <p:cNvSpPr>
              <a:spLocks noEditPoints="1"/>
            </p:cNvSpPr>
            <p:nvPr/>
          </p:nvSpPr>
          <p:spPr bwMode="auto">
            <a:xfrm>
              <a:off x="3975126" y="3144961"/>
              <a:ext cx="386767" cy="395618"/>
            </a:xfrm>
            <a:custGeom>
              <a:avLst/>
              <a:gdLst>
                <a:gd name="T0" fmla="*/ 317 w 370"/>
                <a:gd name="T1" fmla="*/ 63 h 378"/>
                <a:gd name="T2" fmla="*/ 361 w 370"/>
                <a:gd name="T3" fmla="*/ 13 h 378"/>
                <a:gd name="T4" fmla="*/ 346 w 370"/>
                <a:gd name="T5" fmla="*/ 0 h 378"/>
                <a:gd name="T6" fmla="*/ 302 w 370"/>
                <a:gd name="T7" fmla="*/ 49 h 378"/>
                <a:gd name="T8" fmla="*/ 185 w 370"/>
                <a:gd name="T9" fmla="*/ 8 h 378"/>
                <a:gd name="T10" fmla="*/ 0 w 370"/>
                <a:gd name="T11" fmla="*/ 193 h 378"/>
                <a:gd name="T12" fmla="*/ 185 w 370"/>
                <a:gd name="T13" fmla="*/ 378 h 378"/>
                <a:gd name="T14" fmla="*/ 370 w 370"/>
                <a:gd name="T15" fmla="*/ 193 h 378"/>
                <a:gd name="T16" fmla="*/ 317 w 370"/>
                <a:gd name="T17" fmla="*/ 63 h 378"/>
                <a:gd name="T18" fmla="*/ 185 w 370"/>
                <a:gd name="T19" fmla="*/ 332 h 378"/>
                <a:gd name="T20" fmla="*/ 46 w 370"/>
                <a:gd name="T21" fmla="*/ 193 h 378"/>
                <a:gd name="T22" fmla="*/ 185 w 370"/>
                <a:gd name="T23" fmla="*/ 54 h 378"/>
                <a:gd name="T24" fmla="*/ 271 w 370"/>
                <a:gd name="T25" fmla="*/ 84 h 378"/>
                <a:gd name="T26" fmla="*/ 258 w 370"/>
                <a:gd name="T27" fmla="*/ 99 h 378"/>
                <a:gd name="T28" fmla="*/ 185 w 370"/>
                <a:gd name="T29" fmla="*/ 74 h 378"/>
                <a:gd name="T30" fmla="*/ 66 w 370"/>
                <a:gd name="T31" fmla="*/ 193 h 378"/>
                <a:gd name="T32" fmla="*/ 185 w 370"/>
                <a:gd name="T33" fmla="*/ 311 h 378"/>
                <a:gd name="T34" fmla="*/ 304 w 370"/>
                <a:gd name="T35" fmla="*/ 193 h 378"/>
                <a:gd name="T36" fmla="*/ 273 w 370"/>
                <a:gd name="T37" fmla="*/ 113 h 378"/>
                <a:gd name="T38" fmla="*/ 286 w 370"/>
                <a:gd name="T39" fmla="*/ 97 h 378"/>
                <a:gd name="T40" fmla="*/ 324 w 370"/>
                <a:gd name="T41" fmla="*/ 193 h 378"/>
                <a:gd name="T42" fmla="*/ 185 w 370"/>
                <a:gd name="T43" fmla="*/ 332 h 378"/>
                <a:gd name="T44" fmla="*/ 257 w 370"/>
                <a:gd name="T45" fmla="*/ 193 h 378"/>
                <a:gd name="T46" fmla="*/ 185 w 370"/>
                <a:gd name="T47" fmla="*/ 265 h 378"/>
                <a:gd name="T48" fmla="*/ 113 w 370"/>
                <a:gd name="T49" fmla="*/ 193 h 378"/>
                <a:gd name="T50" fmla="*/ 185 w 370"/>
                <a:gd name="T51" fmla="*/ 121 h 378"/>
                <a:gd name="T52" fmla="*/ 217 w 370"/>
                <a:gd name="T53" fmla="*/ 128 h 378"/>
                <a:gd name="T54" fmla="*/ 207 w 370"/>
                <a:gd name="T55" fmla="*/ 148 h 378"/>
                <a:gd name="T56" fmla="*/ 185 w 370"/>
                <a:gd name="T57" fmla="*/ 143 h 378"/>
                <a:gd name="T58" fmla="*/ 135 w 370"/>
                <a:gd name="T59" fmla="*/ 193 h 378"/>
                <a:gd name="T60" fmla="*/ 185 w 370"/>
                <a:gd name="T61" fmla="*/ 243 h 378"/>
                <a:gd name="T62" fmla="*/ 235 w 370"/>
                <a:gd name="T63" fmla="*/ 193 h 378"/>
                <a:gd name="T64" fmla="*/ 229 w 370"/>
                <a:gd name="T65" fmla="*/ 169 h 378"/>
                <a:gd name="T66" fmla="*/ 247 w 370"/>
                <a:gd name="T67" fmla="*/ 157 h 378"/>
                <a:gd name="T68" fmla="*/ 257 w 370"/>
                <a:gd name="T69" fmla="*/ 19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0" h="378">
                  <a:moveTo>
                    <a:pt x="317" y="63"/>
                  </a:moveTo>
                  <a:cubicBezTo>
                    <a:pt x="361" y="13"/>
                    <a:pt x="361" y="13"/>
                    <a:pt x="361" y="13"/>
                  </a:cubicBezTo>
                  <a:cubicBezTo>
                    <a:pt x="346" y="0"/>
                    <a:pt x="346" y="0"/>
                    <a:pt x="346" y="0"/>
                  </a:cubicBezTo>
                  <a:cubicBezTo>
                    <a:pt x="302" y="49"/>
                    <a:pt x="302" y="49"/>
                    <a:pt x="302" y="49"/>
                  </a:cubicBezTo>
                  <a:cubicBezTo>
                    <a:pt x="270" y="23"/>
                    <a:pt x="229" y="8"/>
                    <a:pt x="185" y="8"/>
                  </a:cubicBezTo>
                  <a:cubicBezTo>
                    <a:pt x="83" y="8"/>
                    <a:pt x="0" y="91"/>
                    <a:pt x="0" y="193"/>
                  </a:cubicBezTo>
                  <a:cubicBezTo>
                    <a:pt x="0" y="295"/>
                    <a:pt x="83" y="378"/>
                    <a:pt x="185" y="378"/>
                  </a:cubicBezTo>
                  <a:cubicBezTo>
                    <a:pt x="287" y="378"/>
                    <a:pt x="370" y="295"/>
                    <a:pt x="370" y="193"/>
                  </a:cubicBezTo>
                  <a:cubicBezTo>
                    <a:pt x="370" y="142"/>
                    <a:pt x="350" y="96"/>
                    <a:pt x="317" y="63"/>
                  </a:cubicBezTo>
                  <a:close/>
                  <a:moveTo>
                    <a:pt x="185" y="332"/>
                  </a:moveTo>
                  <a:cubicBezTo>
                    <a:pt x="108" y="332"/>
                    <a:pt x="46" y="269"/>
                    <a:pt x="46" y="193"/>
                  </a:cubicBezTo>
                  <a:cubicBezTo>
                    <a:pt x="46" y="116"/>
                    <a:pt x="108" y="54"/>
                    <a:pt x="185" y="54"/>
                  </a:cubicBezTo>
                  <a:cubicBezTo>
                    <a:pt x="218" y="54"/>
                    <a:pt x="248" y="65"/>
                    <a:pt x="271" y="84"/>
                  </a:cubicBezTo>
                  <a:cubicBezTo>
                    <a:pt x="258" y="99"/>
                    <a:pt x="258" y="99"/>
                    <a:pt x="258" y="99"/>
                  </a:cubicBezTo>
                  <a:cubicBezTo>
                    <a:pt x="238" y="83"/>
                    <a:pt x="212" y="74"/>
                    <a:pt x="185" y="74"/>
                  </a:cubicBezTo>
                  <a:cubicBezTo>
                    <a:pt x="120" y="74"/>
                    <a:pt x="66" y="127"/>
                    <a:pt x="66" y="193"/>
                  </a:cubicBezTo>
                  <a:cubicBezTo>
                    <a:pt x="66" y="258"/>
                    <a:pt x="120" y="311"/>
                    <a:pt x="185" y="311"/>
                  </a:cubicBezTo>
                  <a:cubicBezTo>
                    <a:pt x="251" y="311"/>
                    <a:pt x="304" y="258"/>
                    <a:pt x="304" y="193"/>
                  </a:cubicBezTo>
                  <a:cubicBezTo>
                    <a:pt x="304" y="162"/>
                    <a:pt x="292" y="134"/>
                    <a:pt x="273" y="113"/>
                  </a:cubicBezTo>
                  <a:cubicBezTo>
                    <a:pt x="286" y="97"/>
                    <a:pt x="286" y="97"/>
                    <a:pt x="286" y="97"/>
                  </a:cubicBezTo>
                  <a:cubicBezTo>
                    <a:pt x="310" y="122"/>
                    <a:pt x="324" y="156"/>
                    <a:pt x="324" y="193"/>
                  </a:cubicBezTo>
                  <a:cubicBezTo>
                    <a:pt x="324" y="269"/>
                    <a:pt x="262" y="332"/>
                    <a:pt x="185" y="332"/>
                  </a:cubicBezTo>
                  <a:close/>
                  <a:moveTo>
                    <a:pt x="257" y="193"/>
                  </a:moveTo>
                  <a:cubicBezTo>
                    <a:pt x="257" y="232"/>
                    <a:pt x="225" y="265"/>
                    <a:pt x="185" y="265"/>
                  </a:cubicBezTo>
                  <a:cubicBezTo>
                    <a:pt x="145" y="265"/>
                    <a:pt x="113" y="232"/>
                    <a:pt x="113" y="193"/>
                  </a:cubicBezTo>
                  <a:cubicBezTo>
                    <a:pt x="113" y="153"/>
                    <a:pt x="145" y="121"/>
                    <a:pt x="185" y="121"/>
                  </a:cubicBezTo>
                  <a:cubicBezTo>
                    <a:pt x="197" y="121"/>
                    <a:pt x="207" y="124"/>
                    <a:pt x="217" y="128"/>
                  </a:cubicBezTo>
                  <a:cubicBezTo>
                    <a:pt x="207" y="148"/>
                    <a:pt x="207" y="148"/>
                    <a:pt x="207" y="148"/>
                  </a:cubicBezTo>
                  <a:cubicBezTo>
                    <a:pt x="200" y="145"/>
                    <a:pt x="193" y="143"/>
                    <a:pt x="185" y="143"/>
                  </a:cubicBezTo>
                  <a:cubicBezTo>
                    <a:pt x="158" y="143"/>
                    <a:pt x="135" y="165"/>
                    <a:pt x="135" y="193"/>
                  </a:cubicBezTo>
                  <a:cubicBezTo>
                    <a:pt x="135" y="220"/>
                    <a:pt x="158" y="243"/>
                    <a:pt x="185" y="243"/>
                  </a:cubicBezTo>
                  <a:cubicBezTo>
                    <a:pt x="212" y="243"/>
                    <a:pt x="235" y="220"/>
                    <a:pt x="235" y="193"/>
                  </a:cubicBezTo>
                  <a:cubicBezTo>
                    <a:pt x="235" y="184"/>
                    <a:pt x="233" y="176"/>
                    <a:pt x="229" y="169"/>
                  </a:cubicBezTo>
                  <a:cubicBezTo>
                    <a:pt x="247" y="157"/>
                    <a:pt x="247" y="157"/>
                    <a:pt x="247" y="157"/>
                  </a:cubicBezTo>
                  <a:cubicBezTo>
                    <a:pt x="253" y="167"/>
                    <a:pt x="257" y="180"/>
                    <a:pt x="257" y="19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233" name="组合 232"/>
          <p:cNvGrpSpPr/>
          <p:nvPr/>
        </p:nvGrpSpPr>
        <p:grpSpPr>
          <a:xfrm>
            <a:off x="476654" y="4909624"/>
            <a:ext cx="854383" cy="855696"/>
            <a:chOff x="3750714" y="4457696"/>
            <a:chExt cx="854383" cy="855696"/>
          </a:xfrm>
        </p:grpSpPr>
        <p:sp>
          <p:nvSpPr>
            <p:cNvPr id="234" name="MH_Other_5"/>
            <p:cNvSpPr/>
            <p:nvPr>
              <p:custDataLst>
                <p:tags r:id="rId2"/>
              </p:custDataLst>
            </p:nvPr>
          </p:nvSpPr>
          <p:spPr>
            <a:xfrm>
              <a:off x="3750714" y="4457696"/>
              <a:ext cx="854383" cy="855696"/>
            </a:xfrm>
            <a:prstGeom prst="ellipse">
              <a:avLst/>
            </a:prstGeom>
            <a:solidFill>
              <a:schemeClr val="accent6">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235" name="组合 234"/>
            <p:cNvGrpSpPr/>
            <p:nvPr/>
          </p:nvGrpSpPr>
          <p:grpSpPr>
            <a:xfrm>
              <a:off x="4002674" y="4693313"/>
              <a:ext cx="346497" cy="396060"/>
              <a:chOff x="7190711" y="1366461"/>
              <a:chExt cx="564762" cy="645545"/>
            </a:xfrm>
          </p:grpSpPr>
          <p:sp>
            <p:nvSpPr>
              <p:cNvPr id="236" name="Freeform 352"/>
              <p:cNvSpPr>
                <a:spLocks noEditPoints="1"/>
              </p:cNvSpPr>
              <p:nvPr/>
            </p:nvSpPr>
            <p:spPr bwMode="auto">
              <a:xfrm>
                <a:off x="7190711" y="1366461"/>
                <a:ext cx="564762" cy="370017"/>
              </a:xfrm>
              <a:custGeom>
                <a:avLst/>
                <a:gdLst>
                  <a:gd name="T0" fmla="*/ 301 w 331"/>
                  <a:gd name="T1" fmla="*/ 0 h 217"/>
                  <a:gd name="T2" fmla="*/ 30 w 331"/>
                  <a:gd name="T3" fmla="*/ 0 h 217"/>
                  <a:gd name="T4" fmla="*/ 0 w 331"/>
                  <a:gd name="T5" fmla="*/ 29 h 217"/>
                  <a:gd name="T6" fmla="*/ 0 w 331"/>
                  <a:gd name="T7" fmla="*/ 188 h 217"/>
                  <a:gd name="T8" fmla="*/ 30 w 331"/>
                  <a:gd name="T9" fmla="*/ 217 h 217"/>
                  <a:gd name="T10" fmla="*/ 301 w 331"/>
                  <a:gd name="T11" fmla="*/ 217 h 217"/>
                  <a:gd name="T12" fmla="*/ 331 w 331"/>
                  <a:gd name="T13" fmla="*/ 188 h 217"/>
                  <a:gd name="T14" fmla="*/ 331 w 331"/>
                  <a:gd name="T15" fmla="*/ 29 h 217"/>
                  <a:gd name="T16" fmla="*/ 301 w 331"/>
                  <a:gd name="T17" fmla="*/ 0 h 217"/>
                  <a:gd name="T18" fmla="*/ 306 w 331"/>
                  <a:gd name="T19" fmla="*/ 171 h 217"/>
                  <a:gd name="T20" fmla="*/ 281 w 331"/>
                  <a:gd name="T21" fmla="*/ 194 h 217"/>
                  <a:gd name="T22" fmla="*/ 48 w 331"/>
                  <a:gd name="T23" fmla="*/ 194 h 217"/>
                  <a:gd name="T24" fmla="*/ 23 w 331"/>
                  <a:gd name="T25" fmla="*/ 171 h 217"/>
                  <a:gd name="T26" fmla="*/ 23 w 331"/>
                  <a:gd name="T27" fmla="*/ 46 h 217"/>
                  <a:gd name="T28" fmla="*/ 48 w 331"/>
                  <a:gd name="T29" fmla="*/ 23 h 217"/>
                  <a:gd name="T30" fmla="*/ 281 w 331"/>
                  <a:gd name="T31" fmla="*/ 23 h 217"/>
                  <a:gd name="T32" fmla="*/ 306 w 331"/>
                  <a:gd name="T33" fmla="*/ 46 h 217"/>
                  <a:gd name="T34" fmla="*/ 306 w 331"/>
                  <a:gd name="T35"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1" h="217">
                    <a:moveTo>
                      <a:pt x="301" y="0"/>
                    </a:moveTo>
                    <a:cubicBezTo>
                      <a:pt x="30" y="0"/>
                      <a:pt x="30" y="0"/>
                      <a:pt x="30" y="0"/>
                    </a:cubicBezTo>
                    <a:cubicBezTo>
                      <a:pt x="13" y="0"/>
                      <a:pt x="0" y="13"/>
                      <a:pt x="0" y="29"/>
                    </a:cubicBezTo>
                    <a:cubicBezTo>
                      <a:pt x="0" y="188"/>
                      <a:pt x="0" y="188"/>
                      <a:pt x="0" y="188"/>
                    </a:cubicBezTo>
                    <a:cubicBezTo>
                      <a:pt x="0" y="204"/>
                      <a:pt x="13" y="217"/>
                      <a:pt x="30" y="217"/>
                    </a:cubicBezTo>
                    <a:cubicBezTo>
                      <a:pt x="301" y="217"/>
                      <a:pt x="301" y="217"/>
                      <a:pt x="301" y="217"/>
                    </a:cubicBezTo>
                    <a:cubicBezTo>
                      <a:pt x="318" y="217"/>
                      <a:pt x="331" y="204"/>
                      <a:pt x="331" y="188"/>
                    </a:cubicBezTo>
                    <a:cubicBezTo>
                      <a:pt x="331" y="29"/>
                      <a:pt x="331" y="29"/>
                      <a:pt x="331" y="29"/>
                    </a:cubicBezTo>
                    <a:cubicBezTo>
                      <a:pt x="331" y="13"/>
                      <a:pt x="318" y="0"/>
                      <a:pt x="301" y="0"/>
                    </a:cubicBezTo>
                    <a:close/>
                    <a:moveTo>
                      <a:pt x="306" y="171"/>
                    </a:moveTo>
                    <a:cubicBezTo>
                      <a:pt x="306" y="183"/>
                      <a:pt x="295" y="194"/>
                      <a:pt x="281" y="194"/>
                    </a:cubicBezTo>
                    <a:cubicBezTo>
                      <a:pt x="48" y="194"/>
                      <a:pt x="48" y="194"/>
                      <a:pt x="48" y="194"/>
                    </a:cubicBezTo>
                    <a:cubicBezTo>
                      <a:pt x="34" y="194"/>
                      <a:pt x="23" y="183"/>
                      <a:pt x="23" y="171"/>
                    </a:cubicBezTo>
                    <a:cubicBezTo>
                      <a:pt x="23" y="46"/>
                      <a:pt x="23" y="46"/>
                      <a:pt x="23" y="46"/>
                    </a:cubicBezTo>
                    <a:cubicBezTo>
                      <a:pt x="23" y="34"/>
                      <a:pt x="34" y="23"/>
                      <a:pt x="48" y="23"/>
                    </a:cubicBezTo>
                    <a:cubicBezTo>
                      <a:pt x="281" y="23"/>
                      <a:pt x="281" y="23"/>
                      <a:pt x="281" y="23"/>
                    </a:cubicBezTo>
                    <a:cubicBezTo>
                      <a:pt x="295" y="23"/>
                      <a:pt x="306" y="34"/>
                      <a:pt x="306" y="46"/>
                    </a:cubicBezTo>
                    <a:lnTo>
                      <a:pt x="306" y="17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7" name="Freeform 353"/>
              <p:cNvSpPr/>
              <p:nvPr/>
            </p:nvSpPr>
            <p:spPr bwMode="auto">
              <a:xfrm>
                <a:off x="7589578" y="1485472"/>
                <a:ext cx="85832" cy="131273"/>
              </a:xfrm>
              <a:custGeom>
                <a:avLst/>
                <a:gdLst>
                  <a:gd name="T0" fmla="*/ 44 w 50"/>
                  <a:gd name="T1" fmla="*/ 64 h 77"/>
                  <a:gd name="T2" fmla="*/ 13 w 50"/>
                  <a:gd name="T3" fmla="*/ 64 h 77"/>
                  <a:gd name="T4" fmla="*/ 13 w 50"/>
                  <a:gd name="T5" fmla="*/ 42 h 77"/>
                  <a:gd name="T6" fmla="*/ 40 w 50"/>
                  <a:gd name="T7" fmla="*/ 42 h 77"/>
                  <a:gd name="T8" fmla="*/ 45 w 50"/>
                  <a:gd name="T9" fmla="*/ 41 h 77"/>
                  <a:gd name="T10" fmla="*/ 46 w 50"/>
                  <a:gd name="T11" fmla="*/ 37 h 77"/>
                  <a:gd name="T12" fmla="*/ 45 w 50"/>
                  <a:gd name="T13" fmla="*/ 32 h 77"/>
                  <a:gd name="T14" fmla="*/ 40 w 50"/>
                  <a:gd name="T15" fmla="*/ 31 h 77"/>
                  <a:gd name="T16" fmla="*/ 13 w 50"/>
                  <a:gd name="T17" fmla="*/ 31 h 77"/>
                  <a:gd name="T18" fmla="*/ 13 w 50"/>
                  <a:gd name="T19" fmla="*/ 12 h 77"/>
                  <a:gd name="T20" fmla="*/ 43 w 50"/>
                  <a:gd name="T21" fmla="*/ 12 h 77"/>
                  <a:gd name="T22" fmla="*/ 47 w 50"/>
                  <a:gd name="T23" fmla="*/ 10 h 77"/>
                  <a:gd name="T24" fmla="*/ 49 w 50"/>
                  <a:gd name="T25" fmla="*/ 6 h 77"/>
                  <a:gd name="T26" fmla="*/ 47 w 50"/>
                  <a:gd name="T27" fmla="*/ 2 h 77"/>
                  <a:gd name="T28" fmla="*/ 43 w 50"/>
                  <a:gd name="T29" fmla="*/ 0 h 77"/>
                  <a:gd name="T30" fmla="*/ 8 w 50"/>
                  <a:gd name="T31" fmla="*/ 0 h 77"/>
                  <a:gd name="T32" fmla="*/ 3 w 50"/>
                  <a:gd name="T33" fmla="*/ 1 h 77"/>
                  <a:gd name="T34" fmla="*/ 1 w 50"/>
                  <a:gd name="T35" fmla="*/ 4 h 77"/>
                  <a:gd name="T36" fmla="*/ 0 w 50"/>
                  <a:gd name="T37" fmla="*/ 10 h 77"/>
                  <a:gd name="T38" fmla="*/ 0 w 50"/>
                  <a:gd name="T39" fmla="*/ 67 h 77"/>
                  <a:gd name="T40" fmla="*/ 2 w 50"/>
                  <a:gd name="T41" fmla="*/ 74 h 77"/>
                  <a:gd name="T42" fmla="*/ 8 w 50"/>
                  <a:gd name="T43" fmla="*/ 77 h 77"/>
                  <a:gd name="T44" fmla="*/ 44 w 50"/>
                  <a:gd name="T45" fmla="*/ 77 h 77"/>
                  <a:gd name="T46" fmla="*/ 48 w 50"/>
                  <a:gd name="T47" fmla="*/ 75 h 77"/>
                  <a:gd name="T48" fmla="*/ 50 w 50"/>
                  <a:gd name="T49" fmla="*/ 70 h 77"/>
                  <a:gd name="T50" fmla="*/ 48 w 50"/>
                  <a:gd name="T51" fmla="*/ 66 h 77"/>
                  <a:gd name="T52" fmla="*/ 44 w 50"/>
                  <a:gd name="T53" fmla="*/ 6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 h="77">
                    <a:moveTo>
                      <a:pt x="44" y="64"/>
                    </a:moveTo>
                    <a:cubicBezTo>
                      <a:pt x="13" y="64"/>
                      <a:pt x="13" y="64"/>
                      <a:pt x="13" y="64"/>
                    </a:cubicBezTo>
                    <a:cubicBezTo>
                      <a:pt x="13" y="42"/>
                      <a:pt x="13" y="42"/>
                      <a:pt x="13" y="42"/>
                    </a:cubicBezTo>
                    <a:cubicBezTo>
                      <a:pt x="40" y="42"/>
                      <a:pt x="40" y="42"/>
                      <a:pt x="40" y="42"/>
                    </a:cubicBezTo>
                    <a:cubicBezTo>
                      <a:pt x="42" y="42"/>
                      <a:pt x="44" y="42"/>
                      <a:pt x="45" y="41"/>
                    </a:cubicBezTo>
                    <a:cubicBezTo>
                      <a:pt x="46" y="40"/>
                      <a:pt x="46" y="38"/>
                      <a:pt x="46" y="37"/>
                    </a:cubicBezTo>
                    <a:cubicBezTo>
                      <a:pt x="46" y="35"/>
                      <a:pt x="46" y="33"/>
                      <a:pt x="45" y="32"/>
                    </a:cubicBezTo>
                    <a:cubicBezTo>
                      <a:pt x="44" y="31"/>
                      <a:pt x="42" y="31"/>
                      <a:pt x="40" y="31"/>
                    </a:cubicBezTo>
                    <a:cubicBezTo>
                      <a:pt x="13" y="31"/>
                      <a:pt x="13" y="31"/>
                      <a:pt x="13" y="31"/>
                    </a:cubicBezTo>
                    <a:cubicBezTo>
                      <a:pt x="13" y="12"/>
                      <a:pt x="13" y="12"/>
                      <a:pt x="13" y="12"/>
                    </a:cubicBezTo>
                    <a:cubicBezTo>
                      <a:pt x="43" y="12"/>
                      <a:pt x="43" y="12"/>
                      <a:pt x="43" y="12"/>
                    </a:cubicBezTo>
                    <a:cubicBezTo>
                      <a:pt x="45" y="12"/>
                      <a:pt x="46" y="12"/>
                      <a:pt x="47" y="10"/>
                    </a:cubicBezTo>
                    <a:cubicBezTo>
                      <a:pt x="48" y="9"/>
                      <a:pt x="49" y="8"/>
                      <a:pt x="49" y="6"/>
                    </a:cubicBezTo>
                    <a:cubicBezTo>
                      <a:pt x="49" y="4"/>
                      <a:pt x="48" y="3"/>
                      <a:pt x="47" y="2"/>
                    </a:cubicBezTo>
                    <a:cubicBezTo>
                      <a:pt x="46" y="1"/>
                      <a:pt x="45" y="0"/>
                      <a:pt x="43" y="0"/>
                    </a:cubicBezTo>
                    <a:cubicBezTo>
                      <a:pt x="8" y="0"/>
                      <a:pt x="8" y="0"/>
                      <a:pt x="8" y="0"/>
                    </a:cubicBezTo>
                    <a:cubicBezTo>
                      <a:pt x="6" y="0"/>
                      <a:pt x="4" y="0"/>
                      <a:pt x="3" y="1"/>
                    </a:cubicBezTo>
                    <a:cubicBezTo>
                      <a:pt x="2" y="2"/>
                      <a:pt x="1" y="3"/>
                      <a:pt x="1" y="4"/>
                    </a:cubicBezTo>
                    <a:cubicBezTo>
                      <a:pt x="0" y="6"/>
                      <a:pt x="0" y="7"/>
                      <a:pt x="0" y="10"/>
                    </a:cubicBezTo>
                    <a:cubicBezTo>
                      <a:pt x="0" y="67"/>
                      <a:pt x="0" y="67"/>
                      <a:pt x="0" y="67"/>
                    </a:cubicBezTo>
                    <a:cubicBezTo>
                      <a:pt x="0" y="70"/>
                      <a:pt x="0" y="73"/>
                      <a:pt x="2" y="74"/>
                    </a:cubicBezTo>
                    <a:cubicBezTo>
                      <a:pt x="3" y="76"/>
                      <a:pt x="5" y="77"/>
                      <a:pt x="8" y="77"/>
                    </a:cubicBezTo>
                    <a:cubicBezTo>
                      <a:pt x="44" y="77"/>
                      <a:pt x="44" y="77"/>
                      <a:pt x="44" y="77"/>
                    </a:cubicBezTo>
                    <a:cubicBezTo>
                      <a:pt x="46" y="77"/>
                      <a:pt x="47" y="76"/>
                      <a:pt x="48" y="75"/>
                    </a:cubicBezTo>
                    <a:cubicBezTo>
                      <a:pt x="49" y="74"/>
                      <a:pt x="50" y="72"/>
                      <a:pt x="50" y="70"/>
                    </a:cubicBezTo>
                    <a:cubicBezTo>
                      <a:pt x="50" y="69"/>
                      <a:pt x="49" y="67"/>
                      <a:pt x="48" y="66"/>
                    </a:cubicBezTo>
                    <a:cubicBezTo>
                      <a:pt x="47" y="65"/>
                      <a:pt x="46" y="64"/>
                      <a:pt x="44" y="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8" name="Freeform 354"/>
              <p:cNvSpPr/>
              <p:nvPr/>
            </p:nvSpPr>
            <p:spPr bwMode="auto">
              <a:xfrm>
                <a:off x="7494369" y="1484030"/>
                <a:ext cx="80062" cy="132715"/>
              </a:xfrm>
              <a:custGeom>
                <a:avLst/>
                <a:gdLst>
                  <a:gd name="T0" fmla="*/ 40 w 47"/>
                  <a:gd name="T1" fmla="*/ 65 h 78"/>
                  <a:gd name="T2" fmla="*/ 14 w 47"/>
                  <a:gd name="T3" fmla="*/ 65 h 78"/>
                  <a:gd name="T4" fmla="*/ 14 w 47"/>
                  <a:gd name="T5" fmla="*/ 9 h 78"/>
                  <a:gd name="T6" fmla="*/ 12 w 47"/>
                  <a:gd name="T7" fmla="*/ 2 h 78"/>
                  <a:gd name="T8" fmla="*/ 7 w 47"/>
                  <a:gd name="T9" fmla="*/ 0 h 78"/>
                  <a:gd name="T10" fmla="*/ 2 w 47"/>
                  <a:gd name="T11" fmla="*/ 2 h 78"/>
                  <a:gd name="T12" fmla="*/ 0 w 47"/>
                  <a:gd name="T13" fmla="*/ 9 h 78"/>
                  <a:gd name="T14" fmla="*/ 0 w 47"/>
                  <a:gd name="T15" fmla="*/ 68 h 78"/>
                  <a:gd name="T16" fmla="*/ 2 w 47"/>
                  <a:gd name="T17" fmla="*/ 75 h 78"/>
                  <a:gd name="T18" fmla="*/ 9 w 47"/>
                  <a:gd name="T19" fmla="*/ 78 h 78"/>
                  <a:gd name="T20" fmla="*/ 40 w 47"/>
                  <a:gd name="T21" fmla="*/ 78 h 78"/>
                  <a:gd name="T22" fmla="*/ 45 w 47"/>
                  <a:gd name="T23" fmla="*/ 76 h 78"/>
                  <a:gd name="T24" fmla="*/ 47 w 47"/>
                  <a:gd name="T25" fmla="*/ 71 h 78"/>
                  <a:gd name="T26" fmla="*/ 45 w 47"/>
                  <a:gd name="T27" fmla="*/ 67 h 78"/>
                  <a:gd name="T28" fmla="*/ 40 w 47"/>
                  <a:gd name="T29" fmla="*/ 6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78">
                    <a:moveTo>
                      <a:pt x="40" y="65"/>
                    </a:moveTo>
                    <a:cubicBezTo>
                      <a:pt x="14" y="65"/>
                      <a:pt x="14" y="65"/>
                      <a:pt x="14" y="65"/>
                    </a:cubicBezTo>
                    <a:cubicBezTo>
                      <a:pt x="14" y="9"/>
                      <a:pt x="14" y="9"/>
                      <a:pt x="14" y="9"/>
                    </a:cubicBezTo>
                    <a:cubicBezTo>
                      <a:pt x="14" y="6"/>
                      <a:pt x="13" y="4"/>
                      <a:pt x="12" y="2"/>
                    </a:cubicBezTo>
                    <a:cubicBezTo>
                      <a:pt x="11" y="1"/>
                      <a:pt x="9" y="0"/>
                      <a:pt x="7" y="0"/>
                    </a:cubicBezTo>
                    <a:cubicBezTo>
                      <a:pt x="5" y="0"/>
                      <a:pt x="3" y="1"/>
                      <a:pt x="2" y="2"/>
                    </a:cubicBezTo>
                    <a:cubicBezTo>
                      <a:pt x="1" y="4"/>
                      <a:pt x="0" y="6"/>
                      <a:pt x="0" y="9"/>
                    </a:cubicBezTo>
                    <a:cubicBezTo>
                      <a:pt x="0" y="68"/>
                      <a:pt x="0" y="68"/>
                      <a:pt x="0" y="68"/>
                    </a:cubicBezTo>
                    <a:cubicBezTo>
                      <a:pt x="0" y="71"/>
                      <a:pt x="1" y="74"/>
                      <a:pt x="2" y="75"/>
                    </a:cubicBezTo>
                    <a:cubicBezTo>
                      <a:pt x="4" y="77"/>
                      <a:pt x="6" y="78"/>
                      <a:pt x="9" y="78"/>
                    </a:cubicBezTo>
                    <a:cubicBezTo>
                      <a:pt x="40" y="78"/>
                      <a:pt x="40" y="78"/>
                      <a:pt x="40" y="78"/>
                    </a:cubicBezTo>
                    <a:cubicBezTo>
                      <a:pt x="43" y="78"/>
                      <a:pt x="44" y="77"/>
                      <a:pt x="45" y="76"/>
                    </a:cubicBezTo>
                    <a:cubicBezTo>
                      <a:pt x="46" y="75"/>
                      <a:pt x="47" y="73"/>
                      <a:pt x="47" y="71"/>
                    </a:cubicBezTo>
                    <a:cubicBezTo>
                      <a:pt x="47" y="69"/>
                      <a:pt x="46" y="68"/>
                      <a:pt x="45" y="67"/>
                    </a:cubicBezTo>
                    <a:cubicBezTo>
                      <a:pt x="44" y="65"/>
                      <a:pt x="43" y="65"/>
                      <a:pt x="40" y="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9" name="Freeform 355"/>
              <p:cNvSpPr/>
              <p:nvPr/>
            </p:nvSpPr>
            <p:spPr bwMode="auto">
              <a:xfrm>
                <a:off x="7439552" y="1756673"/>
                <a:ext cx="51211" cy="204843"/>
              </a:xfrm>
              <a:custGeom>
                <a:avLst/>
                <a:gdLst>
                  <a:gd name="T0" fmla="*/ 71 w 71"/>
                  <a:gd name="T1" fmla="*/ 246 h 284"/>
                  <a:gd name="T2" fmla="*/ 71 w 71"/>
                  <a:gd name="T3" fmla="*/ 246 h 284"/>
                  <a:gd name="T4" fmla="*/ 71 w 71"/>
                  <a:gd name="T5" fmla="*/ 217 h 284"/>
                  <a:gd name="T6" fmla="*/ 71 w 71"/>
                  <a:gd name="T7" fmla="*/ 217 h 284"/>
                  <a:gd name="T8" fmla="*/ 71 w 71"/>
                  <a:gd name="T9" fmla="*/ 0 h 284"/>
                  <a:gd name="T10" fmla="*/ 0 w 71"/>
                  <a:gd name="T11" fmla="*/ 0 h 284"/>
                  <a:gd name="T12" fmla="*/ 0 w 71"/>
                  <a:gd name="T13" fmla="*/ 217 h 284"/>
                  <a:gd name="T14" fmla="*/ 0 w 71"/>
                  <a:gd name="T15" fmla="*/ 246 h 284"/>
                  <a:gd name="T16" fmla="*/ 0 w 71"/>
                  <a:gd name="T17" fmla="*/ 284 h 284"/>
                  <a:gd name="T18" fmla="*/ 71 w 71"/>
                  <a:gd name="T19" fmla="*/ 284 h 284"/>
                  <a:gd name="T20" fmla="*/ 71 w 71"/>
                  <a:gd name="T21"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284">
                    <a:moveTo>
                      <a:pt x="71" y="246"/>
                    </a:moveTo>
                    <a:lnTo>
                      <a:pt x="71" y="246"/>
                    </a:lnTo>
                    <a:lnTo>
                      <a:pt x="71" y="217"/>
                    </a:lnTo>
                    <a:lnTo>
                      <a:pt x="71" y="217"/>
                    </a:lnTo>
                    <a:lnTo>
                      <a:pt x="71" y="0"/>
                    </a:lnTo>
                    <a:lnTo>
                      <a:pt x="0" y="0"/>
                    </a:lnTo>
                    <a:lnTo>
                      <a:pt x="0" y="217"/>
                    </a:lnTo>
                    <a:lnTo>
                      <a:pt x="0" y="246"/>
                    </a:lnTo>
                    <a:lnTo>
                      <a:pt x="0" y="284"/>
                    </a:lnTo>
                    <a:lnTo>
                      <a:pt x="71" y="284"/>
                    </a:lnTo>
                    <a:lnTo>
                      <a:pt x="71" y="24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0" name="Freeform 356"/>
              <p:cNvSpPr/>
              <p:nvPr/>
            </p:nvSpPr>
            <p:spPr bwMode="auto">
              <a:xfrm>
                <a:off x="7368146" y="1918240"/>
                <a:ext cx="196188" cy="93766"/>
              </a:xfrm>
              <a:custGeom>
                <a:avLst/>
                <a:gdLst>
                  <a:gd name="T0" fmla="*/ 86 w 115"/>
                  <a:gd name="T1" fmla="*/ 0 h 55"/>
                  <a:gd name="T2" fmla="*/ 80 w 115"/>
                  <a:gd name="T3" fmla="*/ 13 h 55"/>
                  <a:gd name="T4" fmla="*/ 86 w 115"/>
                  <a:gd name="T5" fmla="*/ 22 h 55"/>
                  <a:gd name="T6" fmla="*/ 57 w 115"/>
                  <a:gd name="T7" fmla="*/ 37 h 55"/>
                  <a:gd name="T8" fmla="*/ 28 w 115"/>
                  <a:gd name="T9" fmla="*/ 22 h 55"/>
                  <a:gd name="T10" fmla="*/ 34 w 115"/>
                  <a:gd name="T11" fmla="*/ 13 h 55"/>
                  <a:gd name="T12" fmla="*/ 26 w 115"/>
                  <a:gd name="T13" fmla="*/ 1 h 55"/>
                  <a:gd name="T14" fmla="*/ 0 w 115"/>
                  <a:gd name="T15" fmla="*/ 25 h 55"/>
                  <a:gd name="T16" fmla="*/ 57 w 115"/>
                  <a:gd name="T17" fmla="*/ 55 h 55"/>
                  <a:gd name="T18" fmla="*/ 115 w 115"/>
                  <a:gd name="T19" fmla="*/ 25 h 55"/>
                  <a:gd name="T20" fmla="*/ 86 w 115"/>
                  <a:gd name="T2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55">
                    <a:moveTo>
                      <a:pt x="86" y="0"/>
                    </a:moveTo>
                    <a:cubicBezTo>
                      <a:pt x="80" y="13"/>
                      <a:pt x="80" y="13"/>
                      <a:pt x="80" y="13"/>
                    </a:cubicBezTo>
                    <a:cubicBezTo>
                      <a:pt x="84" y="15"/>
                      <a:pt x="86" y="18"/>
                      <a:pt x="86" y="22"/>
                    </a:cubicBezTo>
                    <a:cubicBezTo>
                      <a:pt x="86" y="30"/>
                      <a:pt x="73" y="37"/>
                      <a:pt x="57" y="37"/>
                    </a:cubicBezTo>
                    <a:cubicBezTo>
                      <a:pt x="41" y="37"/>
                      <a:pt x="28" y="30"/>
                      <a:pt x="28" y="22"/>
                    </a:cubicBezTo>
                    <a:cubicBezTo>
                      <a:pt x="28" y="19"/>
                      <a:pt x="30" y="16"/>
                      <a:pt x="34" y="13"/>
                    </a:cubicBezTo>
                    <a:cubicBezTo>
                      <a:pt x="26" y="1"/>
                      <a:pt x="26" y="1"/>
                      <a:pt x="26" y="1"/>
                    </a:cubicBezTo>
                    <a:cubicBezTo>
                      <a:pt x="10" y="6"/>
                      <a:pt x="0" y="15"/>
                      <a:pt x="0" y="25"/>
                    </a:cubicBezTo>
                    <a:cubicBezTo>
                      <a:pt x="0" y="42"/>
                      <a:pt x="25" y="55"/>
                      <a:pt x="57" y="55"/>
                    </a:cubicBezTo>
                    <a:cubicBezTo>
                      <a:pt x="89" y="55"/>
                      <a:pt x="115" y="42"/>
                      <a:pt x="115" y="25"/>
                    </a:cubicBezTo>
                    <a:cubicBezTo>
                      <a:pt x="115" y="15"/>
                      <a:pt x="103" y="5"/>
                      <a:pt x="8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1" name="Freeform 357"/>
              <p:cNvSpPr>
                <a:spLocks noEditPoints="1"/>
              </p:cNvSpPr>
              <p:nvPr/>
            </p:nvSpPr>
            <p:spPr bwMode="auto">
              <a:xfrm>
                <a:off x="7376801" y="1484030"/>
                <a:ext cx="102422" cy="134158"/>
              </a:xfrm>
              <a:custGeom>
                <a:avLst/>
                <a:gdLst>
                  <a:gd name="T0" fmla="*/ 41 w 60"/>
                  <a:gd name="T1" fmla="*/ 14 h 79"/>
                  <a:gd name="T2" fmla="*/ 39 w 60"/>
                  <a:gd name="T3" fmla="*/ 8 h 79"/>
                  <a:gd name="T4" fmla="*/ 37 w 60"/>
                  <a:gd name="T5" fmla="*/ 4 h 79"/>
                  <a:gd name="T6" fmla="*/ 34 w 60"/>
                  <a:gd name="T7" fmla="*/ 1 h 79"/>
                  <a:gd name="T8" fmla="*/ 30 w 60"/>
                  <a:gd name="T9" fmla="*/ 0 h 79"/>
                  <a:gd name="T10" fmla="*/ 25 w 60"/>
                  <a:gd name="T11" fmla="*/ 1 h 79"/>
                  <a:gd name="T12" fmla="*/ 22 w 60"/>
                  <a:gd name="T13" fmla="*/ 4 h 79"/>
                  <a:gd name="T14" fmla="*/ 20 w 60"/>
                  <a:gd name="T15" fmla="*/ 9 h 79"/>
                  <a:gd name="T16" fmla="*/ 18 w 60"/>
                  <a:gd name="T17" fmla="*/ 14 h 79"/>
                  <a:gd name="T18" fmla="*/ 1 w 60"/>
                  <a:gd name="T19" fmla="*/ 64 h 79"/>
                  <a:gd name="T20" fmla="*/ 0 w 60"/>
                  <a:gd name="T21" fmla="*/ 69 h 79"/>
                  <a:gd name="T22" fmla="*/ 0 w 60"/>
                  <a:gd name="T23" fmla="*/ 72 h 79"/>
                  <a:gd name="T24" fmla="*/ 1 w 60"/>
                  <a:gd name="T25" fmla="*/ 77 h 79"/>
                  <a:gd name="T26" fmla="*/ 6 w 60"/>
                  <a:gd name="T27" fmla="*/ 79 h 79"/>
                  <a:gd name="T28" fmla="*/ 10 w 60"/>
                  <a:gd name="T29" fmla="*/ 77 h 79"/>
                  <a:gd name="T30" fmla="*/ 13 w 60"/>
                  <a:gd name="T31" fmla="*/ 69 h 79"/>
                  <a:gd name="T32" fmla="*/ 16 w 60"/>
                  <a:gd name="T33" fmla="*/ 59 h 79"/>
                  <a:gd name="T34" fmla="*/ 43 w 60"/>
                  <a:gd name="T35" fmla="*/ 59 h 79"/>
                  <a:gd name="T36" fmla="*/ 46 w 60"/>
                  <a:gd name="T37" fmla="*/ 69 h 79"/>
                  <a:gd name="T38" fmla="*/ 47 w 60"/>
                  <a:gd name="T39" fmla="*/ 73 h 79"/>
                  <a:gd name="T40" fmla="*/ 49 w 60"/>
                  <a:gd name="T41" fmla="*/ 76 h 79"/>
                  <a:gd name="T42" fmla="*/ 51 w 60"/>
                  <a:gd name="T43" fmla="*/ 78 h 79"/>
                  <a:gd name="T44" fmla="*/ 54 w 60"/>
                  <a:gd name="T45" fmla="*/ 79 h 79"/>
                  <a:gd name="T46" fmla="*/ 58 w 60"/>
                  <a:gd name="T47" fmla="*/ 77 h 79"/>
                  <a:gd name="T48" fmla="*/ 60 w 60"/>
                  <a:gd name="T49" fmla="*/ 72 h 79"/>
                  <a:gd name="T50" fmla="*/ 58 w 60"/>
                  <a:gd name="T51" fmla="*/ 64 h 79"/>
                  <a:gd name="T52" fmla="*/ 41 w 60"/>
                  <a:gd name="T53" fmla="*/ 14 h 79"/>
                  <a:gd name="T54" fmla="*/ 20 w 60"/>
                  <a:gd name="T55" fmla="*/ 48 h 79"/>
                  <a:gd name="T56" fmla="*/ 29 w 60"/>
                  <a:gd name="T57" fmla="*/ 16 h 79"/>
                  <a:gd name="T58" fmla="*/ 39 w 60"/>
                  <a:gd name="T59" fmla="*/ 48 h 79"/>
                  <a:gd name="T60" fmla="*/ 20 w 60"/>
                  <a:gd name="T6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 h="79">
                    <a:moveTo>
                      <a:pt x="41" y="14"/>
                    </a:moveTo>
                    <a:cubicBezTo>
                      <a:pt x="40" y="12"/>
                      <a:pt x="40" y="10"/>
                      <a:pt x="39" y="8"/>
                    </a:cubicBezTo>
                    <a:cubicBezTo>
                      <a:pt x="39" y="7"/>
                      <a:pt x="38" y="6"/>
                      <a:pt x="37" y="4"/>
                    </a:cubicBezTo>
                    <a:cubicBezTo>
                      <a:pt x="36" y="3"/>
                      <a:pt x="35" y="2"/>
                      <a:pt x="34" y="1"/>
                    </a:cubicBezTo>
                    <a:cubicBezTo>
                      <a:pt x="33" y="0"/>
                      <a:pt x="31" y="0"/>
                      <a:pt x="30" y="0"/>
                    </a:cubicBezTo>
                    <a:cubicBezTo>
                      <a:pt x="28" y="0"/>
                      <a:pt x="26" y="0"/>
                      <a:pt x="25" y="1"/>
                    </a:cubicBezTo>
                    <a:cubicBezTo>
                      <a:pt x="24" y="2"/>
                      <a:pt x="23" y="3"/>
                      <a:pt x="22" y="4"/>
                    </a:cubicBezTo>
                    <a:cubicBezTo>
                      <a:pt x="21" y="6"/>
                      <a:pt x="21" y="7"/>
                      <a:pt x="20" y="9"/>
                    </a:cubicBezTo>
                    <a:cubicBezTo>
                      <a:pt x="19" y="11"/>
                      <a:pt x="19" y="13"/>
                      <a:pt x="18" y="14"/>
                    </a:cubicBezTo>
                    <a:cubicBezTo>
                      <a:pt x="1" y="64"/>
                      <a:pt x="1" y="64"/>
                      <a:pt x="1" y="64"/>
                    </a:cubicBezTo>
                    <a:cubicBezTo>
                      <a:pt x="1" y="66"/>
                      <a:pt x="0" y="67"/>
                      <a:pt x="0" y="69"/>
                    </a:cubicBezTo>
                    <a:cubicBezTo>
                      <a:pt x="0" y="70"/>
                      <a:pt x="0" y="71"/>
                      <a:pt x="0" y="72"/>
                    </a:cubicBezTo>
                    <a:cubicBezTo>
                      <a:pt x="0" y="74"/>
                      <a:pt x="0" y="75"/>
                      <a:pt x="1" y="77"/>
                    </a:cubicBezTo>
                    <a:cubicBezTo>
                      <a:pt x="3" y="78"/>
                      <a:pt x="4" y="79"/>
                      <a:pt x="6" y="79"/>
                    </a:cubicBezTo>
                    <a:cubicBezTo>
                      <a:pt x="8" y="79"/>
                      <a:pt x="9" y="78"/>
                      <a:pt x="10" y="77"/>
                    </a:cubicBezTo>
                    <a:cubicBezTo>
                      <a:pt x="11" y="75"/>
                      <a:pt x="12" y="73"/>
                      <a:pt x="13" y="69"/>
                    </a:cubicBezTo>
                    <a:cubicBezTo>
                      <a:pt x="16" y="59"/>
                      <a:pt x="16" y="59"/>
                      <a:pt x="16" y="59"/>
                    </a:cubicBezTo>
                    <a:cubicBezTo>
                      <a:pt x="43" y="59"/>
                      <a:pt x="43" y="59"/>
                      <a:pt x="43" y="59"/>
                    </a:cubicBezTo>
                    <a:cubicBezTo>
                      <a:pt x="46" y="69"/>
                      <a:pt x="46" y="69"/>
                      <a:pt x="46" y="69"/>
                    </a:cubicBezTo>
                    <a:cubicBezTo>
                      <a:pt x="46" y="70"/>
                      <a:pt x="47" y="71"/>
                      <a:pt x="47" y="73"/>
                    </a:cubicBezTo>
                    <a:cubicBezTo>
                      <a:pt x="48" y="75"/>
                      <a:pt x="49" y="76"/>
                      <a:pt x="49" y="76"/>
                    </a:cubicBezTo>
                    <a:cubicBezTo>
                      <a:pt x="50" y="77"/>
                      <a:pt x="50" y="78"/>
                      <a:pt x="51" y="78"/>
                    </a:cubicBezTo>
                    <a:cubicBezTo>
                      <a:pt x="52" y="79"/>
                      <a:pt x="53" y="79"/>
                      <a:pt x="54" y="79"/>
                    </a:cubicBezTo>
                    <a:cubicBezTo>
                      <a:pt x="55" y="79"/>
                      <a:pt x="57" y="78"/>
                      <a:pt x="58" y="77"/>
                    </a:cubicBezTo>
                    <a:cubicBezTo>
                      <a:pt x="59" y="75"/>
                      <a:pt x="60" y="73"/>
                      <a:pt x="60" y="72"/>
                    </a:cubicBezTo>
                    <a:cubicBezTo>
                      <a:pt x="60" y="70"/>
                      <a:pt x="59" y="67"/>
                      <a:pt x="58" y="64"/>
                    </a:cubicBezTo>
                    <a:lnTo>
                      <a:pt x="41" y="14"/>
                    </a:lnTo>
                    <a:close/>
                    <a:moveTo>
                      <a:pt x="20" y="48"/>
                    </a:moveTo>
                    <a:cubicBezTo>
                      <a:pt x="29" y="16"/>
                      <a:pt x="29" y="16"/>
                      <a:pt x="29" y="16"/>
                    </a:cubicBezTo>
                    <a:cubicBezTo>
                      <a:pt x="39" y="48"/>
                      <a:pt x="39" y="48"/>
                      <a:pt x="39" y="48"/>
                    </a:cubicBezTo>
                    <a:lnTo>
                      <a:pt x="20" y="4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2" name="Freeform 358"/>
              <p:cNvSpPr/>
              <p:nvPr/>
            </p:nvSpPr>
            <p:spPr bwMode="auto">
              <a:xfrm>
                <a:off x="7276543" y="1484030"/>
                <a:ext cx="87996" cy="134158"/>
              </a:xfrm>
              <a:custGeom>
                <a:avLst/>
                <a:gdLst>
                  <a:gd name="T0" fmla="*/ 45 w 52"/>
                  <a:gd name="T1" fmla="*/ 38 h 79"/>
                  <a:gd name="T2" fmla="*/ 38 w 52"/>
                  <a:gd name="T3" fmla="*/ 34 h 79"/>
                  <a:gd name="T4" fmla="*/ 28 w 52"/>
                  <a:gd name="T5" fmla="*/ 30 h 79"/>
                  <a:gd name="T6" fmla="*/ 22 w 52"/>
                  <a:gd name="T7" fmla="*/ 29 h 79"/>
                  <a:gd name="T8" fmla="*/ 18 w 52"/>
                  <a:gd name="T9" fmla="*/ 27 h 79"/>
                  <a:gd name="T10" fmla="*/ 15 w 52"/>
                  <a:gd name="T11" fmla="*/ 24 h 79"/>
                  <a:gd name="T12" fmla="*/ 14 w 52"/>
                  <a:gd name="T13" fmla="*/ 20 h 79"/>
                  <a:gd name="T14" fmla="*/ 17 w 52"/>
                  <a:gd name="T15" fmla="*/ 13 h 79"/>
                  <a:gd name="T16" fmla="*/ 25 w 52"/>
                  <a:gd name="T17" fmla="*/ 11 h 79"/>
                  <a:gd name="T18" fmla="*/ 33 w 52"/>
                  <a:gd name="T19" fmla="*/ 13 h 79"/>
                  <a:gd name="T20" fmla="*/ 37 w 52"/>
                  <a:gd name="T21" fmla="*/ 20 h 79"/>
                  <a:gd name="T22" fmla="*/ 40 w 52"/>
                  <a:gd name="T23" fmla="*/ 24 h 79"/>
                  <a:gd name="T24" fmla="*/ 43 w 52"/>
                  <a:gd name="T25" fmla="*/ 26 h 79"/>
                  <a:gd name="T26" fmla="*/ 48 w 52"/>
                  <a:gd name="T27" fmla="*/ 23 h 79"/>
                  <a:gd name="T28" fmla="*/ 49 w 52"/>
                  <a:gd name="T29" fmla="*/ 18 h 79"/>
                  <a:gd name="T30" fmla="*/ 48 w 52"/>
                  <a:gd name="T31" fmla="*/ 12 h 79"/>
                  <a:gd name="T32" fmla="*/ 44 w 52"/>
                  <a:gd name="T33" fmla="*/ 6 h 79"/>
                  <a:gd name="T34" fmla="*/ 36 w 52"/>
                  <a:gd name="T35" fmla="*/ 2 h 79"/>
                  <a:gd name="T36" fmla="*/ 26 w 52"/>
                  <a:gd name="T37" fmla="*/ 0 h 79"/>
                  <a:gd name="T38" fmla="*/ 13 w 52"/>
                  <a:gd name="T39" fmla="*/ 2 h 79"/>
                  <a:gd name="T40" fmla="*/ 4 w 52"/>
                  <a:gd name="T41" fmla="*/ 10 h 79"/>
                  <a:gd name="T42" fmla="*/ 2 w 52"/>
                  <a:gd name="T43" fmla="*/ 21 h 79"/>
                  <a:gd name="T44" fmla="*/ 4 w 52"/>
                  <a:gd name="T45" fmla="*/ 32 h 79"/>
                  <a:gd name="T46" fmla="*/ 12 w 52"/>
                  <a:gd name="T47" fmla="*/ 39 h 79"/>
                  <a:gd name="T48" fmla="*/ 24 w 52"/>
                  <a:gd name="T49" fmla="*/ 44 h 79"/>
                  <a:gd name="T50" fmla="*/ 32 w 52"/>
                  <a:gd name="T51" fmla="*/ 46 h 79"/>
                  <a:gd name="T52" fmla="*/ 37 w 52"/>
                  <a:gd name="T53" fmla="*/ 50 h 79"/>
                  <a:gd name="T54" fmla="*/ 39 w 52"/>
                  <a:gd name="T55" fmla="*/ 56 h 79"/>
                  <a:gd name="T56" fmla="*/ 35 w 52"/>
                  <a:gd name="T57" fmla="*/ 64 h 79"/>
                  <a:gd name="T58" fmla="*/ 26 w 52"/>
                  <a:gd name="T59" fmla="*/ 67 h 79"/>
                  <a:gd name="T60" fmla="*/ 19 w 52"/>
                  <a:gd name="T61" fmla="*/ 66 h 79"/>
                  <a:gd name="T62" fmla="*/ 15 w 52"/>
                  <a:gd name="T63" fmla="*/ 62 h 79"/>
                  <a:gd name="T64" fmla="*/ 12 w 52"/>
                  <a:gd name="T65" fmla="*/ 56 h 79"/>
                  <a:gd name="T66" fmla="*/ 10 w 52"/>
                  <a:gd name="T67" fmla="*/ 51 h 79"/>
                  <a:gd name="T68" fmla="*/ 6 w 52"/>
                  <a:gd name="T69" fmla="*/ 50 h 79"/>
                  <a:gd name="T70" fmla="*/ 2 w 52"/>
                  <a:gd name="T71" fmla="*/ 52 h 79"/>
                  <a:gd name="T72" fmla="*/ 0 w 52"/>
                  <a:gd name="T73" fmla="*/ 56 h 79"/>
                  <a:gd name="T74" fmla="*/ 3 w 52"/>
                  <a:gd name="T75" fmla="*/ 66 h 79"/>
                  <a:gd name="T76" fmla="*/ 10 w 52"/>
                  <a:gd name="T77" fmla="*/ 75 h 79"/>
                  <a:gd name="T78" fmla="*/ 26 w 52"/>
                  <a:gd name="T79" fmla="*/ 79 h 79"/>
                  <a:gd name="T80" fmla="*/ 40 w 52"/>
                  <a:gd name="T81" fmla="*/ 76 h 79"/>
                  <a:gd name="T82" fmla="*/ 49 w 52"/>
                  <a:gd name="T83" fmla="*/ 67 h 79"/>
                  <a:gd name="T84" fmla="*/ 52 w 52"/>
                  <a:gd name="T85" fmla="*/ 55 h 79"/>
                  <a:gd name="T86" fmla="*/ 50 w 52"/>
                  <a:gd name="T87" fmla="*/ 45 h 79"/>
                  <a:gd name="T88" fmla="*/ 45 w 52"/>
                  <a:gd name="T89" fmla="*/ 3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 h="79">
                    <a:moveTo>
                      <a:pt x="45" y="38"/>
                    </a:moveTo>
                    <a:cubicBezTo>
                      <a:pt x="43" y="36"/>
                      <a:pt x="41" y="35"/>
                      <a:pt x="38" y="34"/>
                    </a:cubicBezTo>
                    <a:cubicBezTo>
                      <a:pt x="35" y="33"/>
                      <a:pt x="31" y="31"/>
                      <a:pt x="28" y="30"/>
                    </a:cubicBezTo>
                    <a:cubicBezTo>
                      <a:pt x="25" y="30"/>
                      <a:pt x="23" y="29"/>
                      <a:pt x="22" y="29"/>
                    </a:cubicBezTo>
                    <a:cubicBezTo>
                      <a:pt x="20" y="28"/>
                      <a:pt x="19" y="27"/>
                      <a:pt x="18" y="27"/>
                    </a:cubicBezTo>
                    <a:cubicBezTo>
                      <a:pt x="17" y="26"/>
                      <a:pt x="16" y="25"/>
                      <a:pt x="15" y="24"/>
                    </a:cubicBezTo>
                    <a:cubicBezTo>
                      <a:pt x="14" y="23"/>
                      <a:pt x="14" y="21"/>
                      <a:pt x="14" y="20"/>
                    </a:cubicBezTo>
                    <a:cubicBezTo>
                      <a:pt x="14" y="17"/>
                      <a:pt x="15" y="15"/>
                      <a:pt x="17" y="13"/>
                    </a:cubicBezTo>
                    <a:cubicBezTo>
                      <a:pt x="19" y="12"/>
                      <a:pt x="22" y="11"/>
                      <a:pt x="25" y="11"/>
                    </a:cubicBezTo>
                    <a:cubicBezTo>
                      <a:pt x="29" y="11"/>
                      <a:pt x="31" y="12"/>
                      <a:pt x="33" y="13"/>
                    </a:cubicBezTo>
                    <a:cubicBezTo>
                      <a:pt x="35" y="15"/>
                      <a:pt x="36" y="17"/>
                      <a:pt x="37" y="20"/>
                    </a:cubicBezTo>
                    <a:cubicBezTo>
                      <a:pt x="38" y="22"/>
                      <a:pt x="39" y="23"/>
                      <a:pt x="40" y="24"/>
                    </a:cubicBezTo>
                    <a:cubicBezTo>
                      <a:pt x="41" y="25"/>
                      <a:pt x="42" y="26"/>
                      <a:pt x="43" y="26"/>
                    </a:cubicBezTo>
                    <a:cubicBezTo>
                      <a:pt x="45" y="26"/>
                      <a:pt x="46" y="25"/>
                      <a:pt x="48" y="23"/>
                    </a:cubicBezTo>
                    <a:cubicBezTo>
                      <a:pt x="49" y="22"/>
                      <a:pt x="49" y="20"/>
                      <a:pt x="49" y="18"/>
                    </a:cubicBezTo>
                    <a:cubicBezTo>
                      <a:pt x="49" y="16"/>
                      <a:pt x="49" y="14"/>
                      <a:pt x="48" y="12"/>
                    </a:cubicBezTo>
                    <a:cubicBezTo>
                      <a:pt x="47" y="10"/>
                      <a:pt x="46" y="8"/>
                      <a:pt x="44" y="6"/>
                    </a:cubicBezTo>
                    <a:cubicBezTo>
                      <a:pt x="42" y="4"/>
                      <a:pt x="39" y="3"/>
                      <a:pt x="36" y="2"/>
                    </a:cubicBezTo>
                    <a:cubicBezTo>
                      <a:pt x="33" y="0"/>
                      <a:pt x="30" y="0"/>
                      <a:pt x="26" y="0"/>
                    </a:cubicBezTo>
                    <a:cubicBezTo>
                      <a:pt x="21" y="0"/>
                      <a:pt x="17" y="1"/>
                      <a:pt x="13" y="2"/>
                    </a:cubicBezTo>
                    <a:cubicBezTo>
                      <a:pt x="9" y="4"/>
                      <a:pt x="6" y="7"/>
                      <a:pt x="4" y="10"/>
                    </a:cubicBezTo>
                    <a:cubicBezTo>
                      <a:pt x="3" y="13"/>
                      <a:pt x="2" y="17"/>
                      <a:pt x="2" y="21"/>
                    </a:cubicBezTo>
                    <a:cubicBezTo>
                      <a:pt x="2" y="26"/>
                      <a:pt x="2" y="29"/>
                      <a:pt x="4" y="32"/>
                    </a:cubicBezTo>
                    <a:cubicBezTo>
                      <a:pt x="6" y="35"/>
                      <a:pt x="9" y="38"/>
                      <a:pt x="12" y="39"/>
                    </a:cubicBezTo>
                    <a:cubicBezTo>
                      <a:pt x="15" y="41"/>
                      <a:pt x="19" y="43"/>
                      <a:pt x="24" y="44"/>
                    </a:cubicBezTo>
                    <a:cubicBezTo>
                      <a:pt x="27" y="45"/>
                      <a:pt x="30" y="46"/>
                      <a:pt x="32" y="46"/>
                    </a:cubicBezTo>
                    <a:cubicBezTo>
                      <a:pt x="34" y="47"/>
                      <a:pt x="36" y="48"/>
                      <a:pt x="37" y="50"/>
                    </a:cubicBezTo>
                    <a:cubicBezTo>
                      <a:pt x="38" y="52"/>
                      <a:pt x="39" y="54"/>
                      <a:pt x="39" y="56"/>
                    </a:cubicBezTo>
                    <a:cubicBezTo>
                      <a:pt x="39" y="59"/>
                      <a:pt x="38" y="62"/>
                      <a:pt x="35" y="64"/>
                    </a:cubicBezTo>
                    <a:cubicBezTo>
                      <a:pt x="33" y="66"/>
                      <a:pt x="30" y="67"/>
                      <a:pt x="26" y="67"/>
                    </a:cubicBezTo>
                    <a:cubicBezTo>
                      <a:pt x="23" y="67"/>
                      <a:pt x="21" y="67"/>
                      <a:pt x="19" y="66"/>
                    </a:cubicBezTo>
                    <a:cubicBezTo>
                      <a:pt x="17" y="65"/>
                      <a:pt x="16" y="63"/>
                      <a:pt x="15" y="62"/>
                    </a:cubicBezTo>
                    <a:cubicBezTo>
                      <a:pt x="14" y="60"/>
                      <a:pt x="13" y="58"/>
                      <a:pt x="12" y="56"/>
                    </a:cubicBezTo>
                    <a:cubicBezTo>
                      <a:pt x="12" y="54"/>
                      <a:pt x="11" y="52"/>
                      <a:pt x="10" y="51"/>
                    </a:cubicBezTo>
                    <a:cubicBezTo>
                      <a:pt x="9" y="50"/>
                      <a:pt x="8" y="50"/>
                      <a:pt x="6" y="50"/>
                    </a:cubicBezTo>
                    <a:cubicBezTo>
                      <a:pt x="4" y="50"/>
                      <a:pt x="3" y="50"/>
                      <a:pt x="2" y="52"/>
                    </a:cubicBezTo>
                    <a:cubicBezTo>
                      <a:pt x="1" y="53"/>
                      <a:pt x="0" y="54"/>
                      <a:pt x="0" y="56"/>
                    </a:cubicBezTo>
                    <a:cubicBezTo>
                      <a:pt x="0" y="60"/>
                      <a:pt x="1" y="63"/>
                      <a:pt x="3" y="66"/>
                    </a:cubicBezTo>
                    <a:cubicBezTo>
                      <a:pt x="5" y="70"/>
                      <a:pt x="7" y="72"/>
                      <a:pt x="10" y="75"/>
                    </a:cubicBezTo>
                    <a:cubicBezTo>
                      <a:pt x="14" y="77"/>
                      <a:pt x="20" y="79"/>
                      <a:pt x="26" y="79"/>
                    </a:cubicBezTo>
                    <a:cubicBezTo>
                      <a:pt x="32" y="79"/>
                      <a:pt x="36" y="78"/>
                      <a:pt x="40" y="76"/>
                    </a:cubicBezTo>
                    <a:cubicBezTo>
                      <a:pt x="44" y="74"/>
                      <a:pt x="47" y="71"/>
                      <a:pt x="49" y="67"/>
                    </a:cubicBezTo>
                    <a:cubicBezTo>
                      <a:pt x="51" y="63"/>
                      <a:pt x="52" y="59"/>
                      <a:pt x="52" y="55"/>
                    </a:cubicBezTo>
                    <a:cubicBezTo>
                      <a:pt x="52" y="51"/>
                      <a:pt x="51" y="48"/>
                      <a:pt x="50" y="45"/>
                    </a:cubicBezTo>
                    <a:cubicBezTo>
                      <a:pt x="49" y="42"/>
                      <a:pt x="47" y="40"/>
                      <a:pt x="45" y="3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pic>
        <p:nvPicPr>
          <p:cNvPr id="58" name="图片 57"/>
          <p:cNvPicPr>
            <a:picLocks noChangeAspect="1"/>
          </p:cNvPicPr>
          <p:nvPr/>
        </p:nvPicPr>
        <p:blipFill rotWithShape="1">
          <a:blip r:embed="rId3" cstate="screen"/>
          <a:srcRect/>
          <a:stretch>
            <a:fillRect/>
          </a:stretch>
        </p:blipFill>
        <p:spPr>
          <a:xfrm rot="16200000" flipV="1">
            <a:off x="10287636" y="-2157670"/>
            <a:ext cx="3077858" cy="70365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8"/>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1000" fill="hold"/>
                                        <p:tgtEl>
                                          <p:spTgt spid="29"/>
                                        </p:tgtEl>
                                        <p:attrNameLst>
                                          <p:attrName>ppt_w</p:attrName>
                                        </p:attrNameLst>
                                      </p:cBhvr>
                                      <p:tavLst>
                                        <p:tav tm="0">
                                          <p:val>
                                            <p:fltVal val="0"/>
                                          </p:val>
                                        </p:tav>
                                        <p:tav tm="100000">
                                          <p:val>
                                            <p:strVal val="#ppt_w"/>
                                          </p:val>
                                        </p:tav>
                                      </p:tavLst>
                                    </p:anim>
                                    <p:anim calcmode="lin" valueType="num">
                                      <p:cBhvr>
                                        <p:cTn id="13" dur="1000" fill="hold"/>
                                        <p:tgtEl>
                                          <p:spTgt spid="29"/>
                                        </p:tgtEl>
                                        <p:attrNameLst>
                                          <p:attrName>ppt_h</p:attrName>
                                        </p:attrNameLst>
                                      </p:cBhvr>
                                      <p:tavLst>
                                        <p:tav tm="0">
                                          <p:val>
                                            <p:fltVal val="0"/>
                                          </p:val>
                                        </p:tav>
                                        <p:tav tm="100000">
                                          <p:val>
                                            <p:strVal val="#ppt_h"/>
                                          </p:val>
                                        </p:tav>
                                      </p:tavLst>
                                    </p:anim>
                                    <p:anim calcmode="lin" valueType="num">
                                      <p:cBhvr>
                                        <p:cTn id="14" dur="1000" fill="hold"/>
                                        <p:tgtEl>
                                          <p:spTgt spid="29"/>
                                        </p:tgtEl>
                                        <p:attrNameLst>
                                          <p:attrName>style.rotation</p:attrName>
                                        </p:attrNameLst>
                                      </p:cBhvr>
                                      <p:tavLst>
                                        <p:tav tm="0">
                                          <p:val>
                                            <p:fltVal val="90"/>
                                          </p:val>
                                        </p:tav>
                                        <p:tav tm="100000">
                                          <p:val>
                                            <p:fltVal val="0"/>
                                          </p:val>
                                        </p:tav>
                                      </p:tavLst>
                                    </p:anim>
                                    <p:animEffect transition="in" filter="fade">
                                      <p:cBhvr>
                                        <p:cTn id="15" dur="1000"/>
                                        <p:tgtEl>
                                          <p:spTgt spid="29"/>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1000" fill="hold"/>
                                        <p:tgtEl>
                                          <p:spTgt spid="27"/>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53" presetClass="entr" presetSubtype="16" fill="hold" nodeType="afterEffect">
                                  <p:stCondLst>
                                    <p:cond delay="0"/>
                                  </p:stCondLst>
                                  <p:childTnLst>
                                    <p:set>
                                      <p:cBhvr>
                                        <p:cTn id="23" dur="1" fill="hold">
                                          <p:stCondLst>
                                            <p:cond delay="0"/>
                                          </p:stCondLst>
                                        </p:cTn>
                                        <p:tgtEl>
                                          <p:spTgt spid="243"/>
                                        </p:tgtEl>
                                        <p:attrNameLst>
                                          <p:attrName>style.visibility</p:attrName>
                                        </p:attrNameLst>
                                      </p:cBhvr>
                                      <p:to>
                                        <p:strVal val="visible"/>
                                      </p:to>
                                    </p:set>
                                    <p:anim calcmode="lin" valueType="num">
                                      <p:cBhvr>
                                        <p:cTn id="24" dur="500" fill="hold"/>
                                        <p:tgtEl>
                                          <p:spTgt spid="243"/>
                                        </p:tgtEl>
                                        <p:attrNameLst>
                                          <p:attrName>ppt_w</p:attrName>
                                        </p:attrNameLst>
                                      </p:cBhvr>
                                      <p:tavLst>
                                        <p:tav tm="0">
                                          <p:val>
                                            <p:fltVal val="0"/>
                                          </p:val>
                                        </p:tav>
                                        <p:tav tm="100000">
                                          <p:val>
                                            <p:strVal val="#ppt_w"/>
                                          </p:val>
                                        </p:tav>
                                      </p:tavLst>
                                    </p:anim>
                                    <p:anim calcmode="lin" valueType="num">
                                      <p:cBhvr>
                                        <p:cTn id="25" dur="500" fill="hold"/>
                                        <p:tgtEl>
                                          <p:spTgt spid="243"/>
                                        </p:tgtEl>
                                        <p:attrNameLst>
                                          <p:attrName>ppt_h</p:attrName>
                                        </p:attrNameLst>
                                      </p:cBhvr>
                                      <p:tavLst>
                                        <p:tav tm="0">
                                          <p:val>
                                            <p:fltVal val="0"/>
                                          </p:val>
                                        </p:tav>
                                        <p:tav tm="100000">
                                          <p:val>
                                            <p:strVal val="#ppt_h"/>
                                          </p:val>
                                        </p:tav>
                                      </p:tavLst>
                                    </p:anim>
                                    <p:animEffect transition="in" filter="fade">
                                      <p:cBhvr>
                                        <p:cTn id="26" dur="500"/>
                                        <p:tgtEl>
                                          <p:spTgt spid="243"/>
                                        </p:tgtEl>
                                      </p:cBhvr>
                                    </p:animEffect>
                                  </p:childTnLst>
                                </p:cTn>
                              </p:par>
                            </p:childTnLst>
                          </p:cTn>
                        </p:par>
                        <p:par>
                          <p:cTn id="27" fill="hold">
                            <p:stCondLst>
                              <p:cond delay="1000"/>
                            </p:stCondLst>
                            <p:childTnLst>
                              <p:par>
                                <p:cTn id="28" presetID="53" presetClass="entr" presetSubtype="16" fill="hold" nodeType="afterEffect">
                                  <p:stCondLst>
                                    <p:cond delay="0"/>
                                  </p:stCondLst>
                                  <p:childTnLst>
                                    <p:set>
                                      <p:cBhvr>
                                        <p:cTn id="29" dur="1" fill="hold">
                                          <p:stCondLst>
                                            <p:cond delay="0"/>
                                          </p:stCondLst>
                                        </p:cTn>
                                        <p:tgtEl>
                                          <p:spTgt spid="233"/>
                                        </p:tgtEl>
                                        <p:attrNameLst>
                                          <p:attrName>style.visibility</p:attrName>
                                        </p:attrNameLst>
                                      </p:cBhvr>
                                      <p:to>
                                        <p:strVal val="visible"/>
                                      </p:to>
                                    </p:set>
                                    <p:anim calcmode="lin" valueType="num">
                                      <p:cBhvr>
                                        <p:cTn id="30" dur="500" fill="hold"/>
                                        <p:tgtEl>
                                          <p:spTgt spid="233"/>
                                        </p:tgtEl>
                                        <p:attrNameLst>
                                          <p:attrName>ppt_w</p:attrName>
                                        </p:attrNameLst>
                                      </p:cBhvr>
                                      <p:tavLst>
                                        <p:tav tm="0">
                                          <p:val>
                                            <p:fltVal val="0"/>
                                          </p:val>
                                        </p:tav>
                                        <p:tav tm="100000">
                                          <p:val>
                                            <p:strVal val="#ppt_w"/>
                                          </p:val>
                                        </p:tav>
                                      </p:tavLst>
                                    </p:anim>
                                    <p:anim calcmode="lin" valueType="num">
                                      <p:cBhvr>
                                        <p:cTn id="31" dur="500" fill="hold"/>
                                        <p:tgtEl>
                                          <p:spTgt spid="233"/>
                                        </p:tgtEl>
                                        <p:attrNameLst>
                                          <p:attrName>ppt_h</p:attrName>
                                        </p:attrNameLst>
                                      </p:cBhvr>
                                      <p:tavLst>
                                        <p:tav tm="0">
                                          <p:val>
                                            <p:fltVal val="0"/>
                                          </p:val>
                                        </p:tav>
                                        <p:tav tm="100000">
                                          <p:val>
                                            <p:strVal val="#ppt_h"/>
                                          </p:val>
                                        </p:tav>
                                      </p:tavLst>
                                    </p:anim>
                                    <p:animEffect transition="in" filter="fade">
                                      <p:cBhvr>
                                        <p:cTn id="32" dur="5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Freeform 212"/>
          <p:cNvSpPr/>
          <p:nvPr/>
        </p:nvSpPr>
        <p:spPr bwMode="auto">
          <a:xfrm>
            <a:off x="5647587" y="5506821"/>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4" name="Freeform 226"/>
          <p:cNvSpPr/>
          <p:nvPr/>
        </p:nvSpPr>
        <p:spPr bwMode="auto">
          <a:xfrm>
            <a:off x="6186172" y="5642860"/>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6" name="Freeform 228"/>
          <p:cNvSpPr>
            <a:spLocks noEditPoints="1"/>
          </p:cNvSpPr>
          <p:nvPr/>
        </p:nvSpPr>
        <p:spPr bwMode="auto">
          <a:xfrm>
            <a:off x="6669041" y="5482677"/>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7" name="Freeform 229"/>
          <p:cNvSpPr/>
          <p:nvPr/>
        </p:nvSpPr>
        <p:spPr bwMode="auto">
          <a:xfrm>
            <a:off x="6701077" y="5562536"/>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1" name="文本框 50"/>
          <p:cNvSpPr txBox="1"/>
          <p:nvPr/>
        </p:nvSpPr>
        <p:spPr>
          <a:xfrm>
            <a:off x="3853560" y="-60081"/>
            <a:ext cx="4502332" cy="5303503"/>
          </a:xfrm>
          <a:prstGeom prst="rect">
            <a:avLst/>
          </a:prstGeom>
          <a:noFill/>
        </p:spPr>
        <p:txBody>
          <a:bodyPr wrap="square" rtlCol="0" anchor="ctr">
            <a:spAutoFit/>
          </a:bodyPr>
          <a:lstStyle/>
          <a:p>
            <a:pPr algn="ctr">
              <a:lnSpc>
                <a:spcPct val="150000"/>
              </a:lnSpc>
            </a:pPr>
            <a:r>
              <a:rPr lang="en-US" altLang="zh-CN" sz="25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1</a:t>
            </a:r>
            <a:endParaRPr lang="en-US" altLang="zh-CN" sz="25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useBgFill="1">
        <p:nvSpPr>
          <p:cNvPr id="52" name="矩形 51"/>
          <p:cNvSpPr/>
          <p:nvPr/>
        </p:nvSpPr>
        <p:spPr>
          <a:xfrm>
            <a:off x="3607711" y="2908169"/>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smtClean="0">
              <a:solidFill>
                <a:prstClr val="black"/>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75" name="组合 74"/>
          <p:cNvGrpSpPr/>
          <p:nvPr/>
        </p:nvGrpSpPr>
        <p:grpSpPr>
          <a:xfrm>
            <a:off x="3010903" y="2159086"/>
            <a:ext cx="6170194" cy="2234694"/>
            <a:chOff x="5570479" y="2325743"/>
            <a:chExt cx="6408261" cy="2320917"/>
          </a:xfrm>
        </p:grpSpPr>
        <p:sp>
          <p:nvSpPr>
            <p:cNvPr id="76" name="Freeform 77"/>
            <p:cNvSpPr/>
            <p:nvPr/>
          </p:nvSpPr>
          <p:spPr bwMode="auto">
            <a:xfrm>
              <a:off x="6383341" y="3299732"/>
              <a:ext cx="71702" cy="61999"/>
            </a:xfrm>
            <a:custGeom>
              <a:avLst/>
              <a:gdLst>
                <a:gd name="T0" fmla="*/ 15 w 30"/>
                <a:gd name="T1" fmla="*/ 0 h 30"/>
                <a:gd name="T2" fmla="*/ 0 w 30"/>
                <a:gd name="T3" fmla="*/ 15 h 30"/>
                <a:gd name="T4" fmla="*/ 14 w 30"/>
                <a:gd name="T5" fmla="*/ 30 h 30"/>
                <a:gd name="T6" fmla="*/ 15 w 30"/>
                <a:gd name="T7" fmla="*/ 30 h 30"/>
                <a:gd name="T8" fmla="*/ 15 w 30"/>
                <a:gd name="T9" fmla="*/ 30 h 30"/>
                <a:gd name="T10" fmla="*/ 30 w 30"/>
                <a:gd name="T11" fmla="*/ 18 h 30"/>
                <a:gd name="T12" fmla="*/ 30 w 30"/>
                <a:gd name="T13" fmla="*/ 17 h 30"/>
                <a:gd name="T14" fmla="*/ 30 w 30"/>
                <a:gd name="T15" fmla="*/ 15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7" y="0"/>
                    <a:pt x="0" y="7"/>
                    <a:pt x="0" y="15"/>
                  </a:cubicBezTo>
                  <a:cubicBezTo>
                    <a:pt x="0" y="23"/>
                    <a:pt x="6" y="29"/>
                    <a:pt x="14" y="30"/>
                  </a:cubicBezTo>
                  <a:cubicBezTo>
                    <a:pt x="14" y="30"/>
                    <a:pt x="15" y="30"/>
                    <a:pt x="15" y="30"/>
                  </a:cubicBezTo>
                  <a:cubicBezTo>
                    <a:pt x="15" y="30"/>
                    <a:pt x="15" y="30"/>
                    <a:pt x="15" y="30"/>
                  </a:cubicBezTo>
                  <a:cubicBezTo>
                    <a:pt x="22" y="30"/>
                    <a:pt x="28" y="25"/>
                    <a:pt x="30" y="18"/>
                  </a:cubicBezTo>
                  <a:cubicBezTo>
                    <a:pt x="30" y="18"/>
                    <a:pt x="30" y="17"/>
                    <a:pt x="30" y="17"/>
                  </a:cubicBezTo>
                  <a:cubicBezTo>
                    <a:pt x="30" y="16"/>
                    <a:pt x="30" y="16"/>
                    <a:pt x="30" y="15"/>
                  </a:cubicBezTo>
                  <a:cubicBezTo>
                    <a:pt x="30" y="7"/>
                    <a:pt x="24"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7" name="Freeform 78"/>
            <p:cNvSpPr/>
            <p:nvPr/>
          </p:nvSpPr>
          <p:spPr bwMode="auto">
            <a:xfrm>
              <a:off x="6873547" y="3067687"/>
              <a:ext cx="71702" cy="61999"/>
            </a:xfrm>
            <a:custGeom>
              <a:avLst/>
              <a:gdLst>
                <a:gd name="T0" fmla="*/ 15 w 30"/>
                <a:gd name="T1" fmla="*/ 0 h 30"/>
                <a:gd name="T2" fmla="*/ 0 w 30"/>
                <a:gd name="T3" fmla="*/ 15 h 30"/>
                <a:gd name="T4" fmla="*/ 12 w 30"/>
                <a:gd name="T5" fmla="*/ 30 h 30"/>
                <a:gd name="T6" fmla="*/ 14 w 30"/>
                <a:gd name="T7" fmla="*/ 30 h 30"/>
                <a:gd name="T8" fmla="*/ 15 w 30"/>
                <a:gd name="T9" fmla="*/ 30 h 30"/>
                <a:gd name="T10" fmla="*/ 30 w 30"/>
                <a:gd name="T11" fmla="*/ 15 h 30"/>
                <a:gd name="T12" fmla="*/ 29 w 30"/>
                <a:gd name="T13" fmla="*/ 11 h 30"/>
                <a:gd name="T14" fmla="*/ 29 w 30"/>
                <a:gd name="T15" fmla="*/ 9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6" y="0"/>
                    <a:pt x="0" y="7"/>
                    <a:pt x="0" y="15"/>
                  </a:cubicBezTo>
                  <a:cubicBezTo>
                    <a:pt x="0" y="22"/>
                    <a:pt x="5" y="28"/>
                    <a:pt x="12" y="30"/>
                  </a:cubicBezTo>
                  <a:cubicBezTo>
                    <a:pt x="12" y="30"/>
                    <a:pt x="13" y="30"/>
                    <a:pt x="14" y="30"/>
                  </a:cubicBezTo>
                  <a:cubicBezTo>
                    <a:pt x="14" y="30"/>
                    <a:pt x="14" y="30"/>
                    <a:pt x="15" y="30"/>
                  </a:cubicBezTo>
                  <a:cubicBezTo>
                    <a:pt x="23" y="30"/>
                    <a:pt x="30" y="23"/>
                    <a:pt x="30" y="15"/>
                  </a:cubicBezTo>
                  <a:cubicBezTo>
                    <a:pt x="30" y="13"/>
                    <a:pt x="30" y="12"/>
                    <a:pt x="29" y="11"/>
                  </a:cubicBezTo>
                  <a:cubicBezTo>
                    <a:pt x="29" y="10"/>
                    <a:pt x="29" y="9"/>
                    <a:pt x="29" y="9"/>
                  </a:cubicBezTo>
                  <a:cubicBezTo>
                    <a:pt x="26" y="4"/>
                    <a:pt x="21"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8" name="Freeform 79"/>
            <p:cNvSpPr/>
            <p:nvPr/>
          </p:nvSpPr>
          <p:spPr bwMode="auto">
            <a:xfrm>
              <a:off x="7044288" y="3288903"/>
              <a:ext cx="73723" cy="61999"/>
            </a:xfrm>
            <a:custGeom>
              <a:avLst/>
              <a:gdLst>
                <a:gd name="T0" fmla="*/ 16 w 31"/>
                <a:gd name="T1" fmla="*/ 0 h 30"/>
                <a:gd name="T2" fmla="*/ 0 w 31"/>
                <a:gd name="T3" fmla="*/ 15 h 30"/>
                <a:gd name="T4" fmla="*/ 13 w 31"/>
                <a:gd name="T5" fmla="*/ 30 h 30"/>
                <a:gd name="T6" fmla="*/ 15 w 31"/>
                <a:gd name="T7" fmla="*/ 30 h 30"/>
                <a:gd name="T8" fmla="*/ 16 w 31"/>
                <a:gd name="T9" fmla="*/ 30 h 30"/>
                <a:gd name="T10" fmla="*/ 25 w 31"/>
                <a:gd name="T11" fmla="*/ 26 h 30"/>
                <a:gd name="T12" fmla="*/ 27 w 31"/>
                <a:gd name="T13" fmla="*/ 25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cubicBezTo>
                    <a:pt x="7" y="0"/>
                    <a:pt x="0" y="7"/>
                    <a:pt x="0" y="15"/>
                  </a:cubicBezTo>
                  <a:cubicBezTo>
                    <a:pt x="0" y="23"/>
                    <a:pt x="6" y="29"/>
                    <a:pt x="13" y="30"/>
                  </a:cubicBezTo>
                  <a:cubicBezTo>
                    <a:pt x="14" y="30"/>
                    <a:pt x="14" y="30"/>
                    <a:pt x="15" y="30"/>
                  </a:cubicBezTo>
                  <a:cubicBezTo>
                    <a:pt x="15" y="30"/>
                    <a:pt x="15" y="30"/>
                    <a:pt x="16" y="30"/>
                  </a:cubicBezTo>
                  <a:cubicBezTo>
                    <a:pt x="19" y="30"/>
                    <a:pt x="23" y="29"/>
                    <a:pt x="25" y="26"/>
                  </a:cubicBezTo>
                  <a:cubicBezTo>
                    <a:pt x="26" y="26"/>
                    <a:pt x="26" y="26"/>
                    <a:pt x="27" y="25"/>
                  </a:cubicBezTo>
                  <a:cubicBezTo>
                    <a:pt x="29" y="23"/>
                    <a:pt x="31" y="19"/>
                    <a:pt x="31" y="15"/>
                  </a:cubicBezTo>
                  <a:cubicBezTo>
                    <a:pt x="31" y="7"/>
                    <a:pt x="24" y="0"/>
                    <a:pt x="16"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9" name="Freeform 80"/>
            <p:cNvSpPr/>
            <p:nvPr/>
          </p:nvSpPr>
          <p:spPr bwMode="auto">
            <a:xfrm>
              <a:off x="5570479" y="3534870"/>
              <a:ext cx="74732" cy="61999"/>
            </a:xfrm>
            <a:custGeom>
              <a:avLst/>
              <a:gdLst>
                <a:gd name="T0" fmla="*/ 15 w 31"/>
                <a:gd name="T1" fmla="*/ 0 h 30"/>
                <a:gd name="T2" fmla="*/ 0 w 31"/>
                <a:gd name="T3" fmla="*/ 15 h 30"/>
                <a:gd name="T4" fmla="*/ 15 w 31"/>
                <a:gd name="T5" fmla="*/ 30 h 30"/>
                <a:gd name="T6" fmla="*/ 30 w 31"/>
                <a:gd name="T7" fmla="*/ 17 h 30"/>
                <a:gd name="T8" fmla="*/ 31 w 31"/>
                <a:gd name="T9" fmla="*/ 15 h 30"/>
                <a:gd name="T10" fmla="*/ 31 w 31"/>
                <a:gd name="T11" fmla="*/ 15 h 30"/>
                <a:gd name="T12" fmla="*/ 30 w 31"/>
                <a:gd name="T13" fmla="*/ 13 h 30"/>
                <a:gd name="T14" fmla="*/ 30 w 31"/>
                <a:gd name="T15" fmla="*/ 11 h 30"/>
                <a:gd name="T16" fmla="*/ 15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5" y="0"/>
                  </a:moveTo>
                  <a:cubicBezTo>
                    <a:pt x="7" y="0"/>
                    <a:pt x="0" y="7"/>
                    <a:pt x="0" y="15"/>
                  </a:cubicBezTo>
                  <a:cubicBezTo>
                    <a:pt x="0" y="24"/>
                    <a:pt x="7" y="30"/>
                    <a:pt x="15" y="30"/>
                  </a:cubicBezTo>
                  <a:cubicBezTo>
                    <a:pt x="23" y="30"/>
                    <a:pt x="30" y="25"/>
                    <a:pt x="30" y="17"/>
                  </a:cubicBezTo>
                  <a:cubicBezTo>
                    <a:pt x="31" y="17"/>
                    <a:pt x="31" y="16"/>
                    <a:pt x="31" y="15"/>
                  </a:cubicBezTo>
                  <a:cubicBezTo>
                    <a:pt x="31" y="15"/>
                    <a:pt x="31" y="15"/>
                    <a:pt x="31" y="15"/>
                  </a:cubicBezTo>
                  <a:cubicBezTo>
                    <a:pt x="31" y="15"/>
                    <a:pt x="30" y="14"/>
                    <a:pt x="30" y="13"/>
                  </a:cubicBezTo>
                  <a:cubicBezTo>
                    <a:pt x="30" y="13"/>
                    <a:pt x="30" y="12"/>
                    <a:pt x="30" y="11"/>
                  </a:cubicBezTo>
                  <a:cubicBezTo>
                    <a:pt x="28" y="5"/>
                    <a:pt x="22"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0" name="Freeform 81"/>
            <p:cNvSpPr/>
            <p:nvPr/>
          </p:nvSpPr>
          <p:spPr bwMode="auto">
            <a:xfrm>
              <a:off x="6370816" y="3570786"/>
              <a:ext cx="71702" cy="62872"/>
            </a:xfrm>
            <a:custGeom>
              <a:avLst/>
              <a:gdLst>
                <a:gd name="T0" fmla="*/ 15 w 30"/>
                <a:gd name="T1" fmla="*/ 0 h 30"/>
                <a:gd name="T2" fmla="*/ 0 w 30"/>
                <a:gd name="T3" fmla="*/ 12 h 30"/>
                <a:gd name="T4" fmla="*/ 0 w 30"/>
                <a:gd name="T5" fmla="*/ 14 h 30"/>
                <a:gd name="T6" fmla="*/ 0 w 30"/>
                <a:gd name="T7" fmla="*/ 15 h 30"/>
                <a:gd name="T8" fmla="*/ 7 w 30"/>
                <a:gd name="T9" fmla="*/ 28 h 30"/>
                <a:gd name="T10" fmla="*/ 9 w 30"/>
                <a:gd name="T11" fmla="*/ 29 h 30"/>
                <a:gd name="T12" fmla="*/ 15 w 30"/>
                <a:gd name="T13" fmla="*/ 30 h 30"/>
                <a:gd name="T14" fmla="*/ 17 w 30"/>
                <a:gd name="T15" fmla="*/ 30 h 30"/>
                <a:gd name="T16" fmla="*/ 18 w 30"/>
                <a:gd name="T17" fmla="*/ 30 h 30"/>
                <a:gd name="T18" fmla="*/ 26 w 30"/>
                <a:gd name="T19" fmla="*/ 25 h 30"/>
                <a:gd name="T20" fmla="*/ 27 w 30"/>
                <a:gd name="T21" fmla="*/ 23 h 30"/>
                <a:gd name="T22" fmla="*/ 30 w 30"/>
                <a:gd name="T23" fmla="*/ 15 h 30"/>
                <a:gd name="T24" fmla="*/ 30 w 30"/>
                <a:gd name="T25" fmla="*/ 15 h 30"/>
                <a:gd name="T26" fmla="*/ 30 w 30"/>
                <a:gd name="T27" fmla="*/ 13 h 30"/>
                <a:gd name="T28" fmla="*/ 18 w 30"/>
                <a:gd name="T29" fmla="*/ 0 h 30"/>
                <a:gd name="T30" fmla="*/ 17 w 30"/>
                <a:gd name="T31" fmla="*/ 0 h 30"/>
                <a:gd name="T32" fmla="*/ 15 w 30"/>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5" y="0"/>
                  </a:moveTo>
                  <a:cubicBezTo>
                    <a:pt x="8" y="0"/>
                    <a:pt x="2" y="5"/>
                    <a:pt x="0" y="12"/>
                  </a:cubicBezTo>
                  <a:cubicBezTo>
                    <a:pt x="0" y="12"/>
                    <a:pt x="0" y="13"/>
                    <a:pt x="0" y="14"/>
                  </a:cubicBezTo>
                  <a:cubicBezTo>
                    <a:pt x="0" y="14"/>
                    <a:pt x="0" y="14"/>
                    <a:pt x="0" y="15"/>
                  </a:cubicBezTo>
                  <a:cubicBezTo>
                    <a:pt x="0" y="20"/>
                    <a:pt x="3" y="25"/>
                    <a:pt x="7" y="28"/>
                  </a:cubicBezTo>
                  <a:cubicBezTo>
                    <a:pt x="8" y="28"/>
                    <a:pt x="8" y="28"/>
                    <a:pt x="9" y="29"/>
                  </a:cubicBezTo>
                  <a:cubicBezTo>
                    <a:pt x="11" y="29"/>
                    <a:pt x="13" y="30"/>
                    <a:pt x="15" y="30"/>
                  </a:cubicBezTo>
                  <a:cubicBezTo>
                    <a:pt x="16" y="30"/>
                    <a:pt x="16" y="30"/>
                    <a:pt x="17" y="30"/>
                  </a:cubicBezTo>
                  <a:cubicBezTo>
                    <a:pt x="17" y="30"/>
                    <a:pt x="18" y="30"/>
                    <a:pt x="18" y="30"/>
                  </a:cubicBezTo>
                  <a:cubicBezTo>
                    <a:pt x="21" y="29"/>
                    <a:pt x="24" y="27"/>
                    <a:pt x="26" y="25"/>
                  </a:cubicBezTo>
                  <a:cubicBezTo>
                    <a:pt x="27" y="24"/>
                    <a:pt x="27" y="24"/>
                    <a:pt x="27" y="23"/>
                  </a:cubicBezTo>
                  <a:cubicBezTo>
                    <a:pt x="29" y="21"/>
                    <a:pt x="30" y="18"/>
                    <a:pt x="30" y="15"/>
                  </a:cubicBezTo>
                  <a:cubicBezTo>
                    <a:pt x="30" y="15"/>
                    <a:pt x="30" y="15"/>
                    <a:pt x="30" y="15"/>
                  </a:cubicBezTo>
                  <a:cubicBezTo>
                    <a:pt x="30" y="14"/>
                    <a:pt x="30" y="14"/>
                    <a:pt x="30" y="13"/>
                  </a:cubicBezTo>
                  <a:cubicBezTo>
                    <a:pt x="29" y="7"/>
                    <a:pt x="24" y="1"/>
                    <a:pt x="18" y="0"/>
                  </a:cubicBezTo>
                  <a:cubicBezTo>
                    <a:pt x="18" y="0"/>
                    <a:pt x="17" y="0"/>
                    <a:pt x="17" y="0"/>
                  </a:cubicBezTo>
                  <a:cubicBezTo>
                    <a:pt x="16" y="0"/>
                    <a:pt x="16"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1" name="Freeform 82"/>
            <p:cNvSpPr/>
            <p:nvPr/>
          </p:nvSpPr>
          <p:spPr bwMode="auto">
            <a:xfrm>
              <a:off x="7225994" y="4118075"/>
              <a:ext cx="71702" cy="61999"/>
            </a:xfrm>
            <a:custGeom>
              <a:avLst/>
              <a:gdLst>
                <a:gd name="T0" fmla="*/ 15 w 30"/>
                <a:gd name="T1" fmla="*/ 0 h 30"/>
                <a:gd name="T2" fmla="*/ 15 w 30"/>
                <a:gd name="T3" fmla="*/ 0 h 30"/>
                <a:gd name="T4" fmla="*/ 10 w 30"/>
                <a:gd name="T5" fmla="*/ 1 h 30"/>
                <a:gd name="T6" fmla="*/ 8 w 30"/>
                <a:gd name="T7" fmla="*/ 2 h 30"/>
                <a:gd name="T8" fmla="*/ 3 w 30"/>
                <a:gd name="T9" fmla="*/ 6 h 30"/>
                <a:gd name="T10" fmla="*/ 2 w 30"/>
                <a:gd name="T11" fmla="*/ 8 h 30"/>
                <a:gd name="T12" fmla="*/ 0 w 30"/>
                <a:gd name="T13" fmla="*/ 12 h 30"/>
                <a:gd name="T14" fmla="*/ 0 w 30"/>
                <a:gd name="T15" fmla="*/ 14 h 30"/>
                <a:gd name="T16" fmla="*/ 0 w 30"/>
                <a:gd name="T17" fmla="*/ 15 h 30"/>
                <a:gd name="T18" fmla="*/ 15 w 30"/>
                <a:gd name="T19" fmla="*/ 30 h 30"/>
                <a:gd name="T20" fmla="*/ 20 w 30"/>
                <a:gd name="T21" fmla="*/ 29 h 30"/>
                <a:gd name="T22" fmla="*/ 22 w 30"/>
                <a:gd name="T23" fmla="*/ 29 h 30"/>
                <a:gd name="T24" fmla="*/ 30 w 30"/>
                <a:gd name="T25" fmla="*/ 16 h 30"/>
                <a:gd name="T26" fmla="*/ 30 w 30"/>
                <a:gd name="T27" fmla="*/ 15 h 30"/>
                <a:gd name="T28" fmla="*/ 30 w 30"/>
                <a:gd name="T29" fmla="*/ 14 h 30"/>
                <a:gd name="T30" fmla="*/ 29 w 30"/>
                <a:gd name="T31" fmla="*/ 8 h 30"/>
                <a:gd name="T32" fmla="*/ 28 w 30"/>
                <a:gd name="T33" fmla="*/ 6 h 30"/>
                <a:gd name="T34" fmla="*/ 23 w 30"/>
                <a:gd name="T35" fmla="*/ 2 h 30"/>
                <a:gd name="T36" fmla="*/ 21 w 30"/>
                <a:gd name="T37" fmla="*/ 1 h 30"/>
                <a:gd name="T38" fmla="*/ 16 w 30"/>
                <a:gd name="T39" fmla="*/ 0 h 30"/>
                <a:gd name="T40" fmla="*/ 15 w 30"/>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0">
                  <a:moveTo>
                    <a:pt x="15" y="0"/>
                  </a:moveTo>
                  <a:cubicBezTo>
                    <a:pt x="15" y="0"/>
                    <a:pt x="15" y="0"/>
                    <a:pt x="15" y="0"/>
                  </a:cubicBezTo>
                  <a:cubicBezTo>
                    <a:pt x="13" y="0"/>
                    <a:pt x="12" y="0"/>
                    <a:pt x="10" y="1"/>
                  </a:cubicBezTo>
                  <a:cubicBezTo>
                    <a:pt x="10" y="1"/>
                    <a:pt x="9" y="1"/>
                    <a:pt x="8" y="2"/>
                  </a:cubicBezTo>
                  <a:cubicBezTo>
                    <a:pt x="6" y="3"/>
                    <a:pt x="4" y="4"/>
                    <a:pt x="3" y="6"/>
                  </a:cubicBezTo>
                  <a:cubicBezTo>
                    <a:pt x="2" y="7"/>
                    <a:pt x="2" y="8"/>
                    <a:pt x="2" y="8"/>
                  </a:cubicBezTo>
                  <a:cubicBezTo>
                    <a:pt x="1" y="9"/>
                    <a:pt x="1" y="11"/>
                    <a:pt x="0" y="12"/>
                  </a:cubicBezTo>
                  <a:cubicBezTo>
                    <a:pt x="0" y="13"/>
                    <a:pt x="0" y="13"/>
                    <a:pt x="0" y="14"/>
                  </a:cubicBezTo>
                  <a:cubicBezTo>
                    <a:pt x="0" y="14"/>
                    <a:pt x="0" y="15"/>
                    <a:pt x="0" y="15"/>
                  </a:cubicBezTo>
                  <a:cubicBezTo>
                    <a:pt x="0" y="23"/>
                    <a:pt x="7" y="30"/>
                    <a:pt x="15" y="30"/>
                  </a:cubicBezTo>
                  <a:cubicBezTo>
                    <a:pt x="17" y="30"/>
                    <a:pt x="18" y="30"/>
                    <a:pt x="20" y="29"/>
                  </a:cubicBezTo>
                  <a:cubicBezTo>
                    <a:pt x="21" y="29"/>
                    <a:pt x="21" y="29"/>
                    <a:pt x="22" y="29"/>
                  </a:cubicBezTo>
                  <a:cubicBezTo>
                    <a:pt x="26" y="26"/>
                    <a:pt x="30" y="22"/>
                    <a:pt x="30" y="16"/>
                  </a:cubicBezTo>
                  <a:cubicBezTo>
                    <a:pt x="30" y="16"/>
                    <a:pt x="30" y="16"/>
                    <a:pt x="30" y="15"/>
                  </a:cubicBezTo>
                  <a:cubicBezTo>
                    <a:pt x="30" y="15"/>
                    <a:pt x="30" y="15"/>
                    <a:pt x="30" y="14"/>
                  </a:cubicBezTo>
                  <a:cubicBezTo>
                    <a:pt x="30" y="12"/>
                    <a:pt x="29" y="10"/>
                    <a:pt x="29" y="8"/>
                  </a:cubicBezTo>
                  <a:cubicBezTo>
                    <a:pt x="28" y="8"/>
                    <a:pt x="28" y="7"/>
                    <a:pt x="28" y="6"/>
                  </a:cubicBezTo>
                  <a:cubicBezTo>
                    <a:pt x="26" y="5"/>
                    <a:pt x="25" y="3"/>
                    <a:pt x="23" y="2"/>
                  </a:cubicBezTo>
                  <a:cubicBezTo>
                    <a:pt x="22" y="2"/>
                    <a:pt x="22" y="1"/>
                    <a:pt x="21" y="1"/>
                  </a:cubicBezTo>
                  <a:cubicBezTo>
                    <a:pt x="20" y="1"/>
                    <a:pt x="18" y="0"/>
                    <a:pt x="16" y="0"/>
                  </a:cubicBezTo>
                  <a:cubicBezTo>
                    <a:pt x="16" y="0"/>
                    <a:pt x="16"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2" name="Freeform 83"/>
            <p:cNvSpPr/>
            <p:nvPr/>
          </p:nvSpPr>
          <p:spPr bwMode="auto">
            <a:xfrm>
              <a:off x="7555183" y="4269142"/>
              <a:ext cx="71702" cy="64619"/>
            </a:xfrm>
            <a:custGeom>
              <a:avLst/>
              <a:gdLst>
                <a:gd name="T0" fmla="*/ 15 w 30"/>
                <a:gd name="T1" fmla="*/ 0 h 31"/>
                <a:gd name="T2" fmla="*/ 7 w 30"/>
                <a:gd name="T3" fmla="*/ 3 h 31"/>
                <a:gd name="T4" fmla="*/ 6 w 30"/>
                <a:gd name="T5" fmla="*/ 4 h 31"/>
                <a:gd name="T6" fmla="*/ 2 w 30"/>
                <a:gd name="T7" fmla="*/ 8 h 31"/>
                <a:gd name="T8" fmla="*/ 2 w 30"/>
                <a:gd name="T9" fmla="*/ 9 h 31"/>
                <a:gd name="T10" fmla="*/ 0 w 30"/>
                <a:gd name="T11" fmla="*/ 13 h 31"/>
                <a:gd name="T12" fmla="*/ 0 w 30"/>
                <a:gd name="T13" fmla="*/ 14 h 31"/>
                <a:gd name="T14" fmla="*/ 0 w 30"/>
                <a:gd name="T15" fmla="*/ 16 h 31"/>
                <a:gd name="T16" fmla="*/ 11 w 30"/>
                <a:gd name="T17" fmla="*/ 30 h 31"/>
                <a:gd name="T18" fmla="*/ 13 w 30"/>
                <a:gd name="T19" fmla="*/ 30 h 31"/>
                <a:gd name="T20" fmla="*/ 15 w 30"/>
                <a:gd name="T21" fmla="*/ 31 h 31"/>
                <a:gd name="T22" fmla="*/ 30 w 30"/>
                <a:gd name="T23" fmla="*/ 16 h 31"/>
                <a:gd name="T24" fmla="*/ 15 w 30"/>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1">
                  <a:moveTo>
                    <a:pt x="15" y="0"/>
                  </a:moveTo>
                  <a:cubicBezTo>
                    <a:pt x="12" y="0"/>
                    <a:pt x="9" y="1"/>
                    <a:pt x="7" y="3"/>
                  </a:cubicBezTo>
                  <a:cubicBezTo>
                    <a:pt x="7" y="3"/>
                    <a:pt x="6" y="4"/>
                    <a:pt x="6" y="4"/>
                  </a:cubicBezTo>
                  <a:cubicBezTo>
                    <a:pt x="4" y="5"/>
                    <a:pt x="3" y="6"/>
                    <a:pt x="2" y="8"/>
                  </a:cubicBezTo>
                  <a:cubicBezTo>
                    <a:pt x="2" y="8"/>
                    <a:pt x="2" y="9"/>
                    <a:pt x="2" y="9"/>
                  </a:cubicBezTo>
                  <a:cubicBezTo>
                    <a:pt x="1" y="10"/>
                    <a:pt x="1" y="11"/>
                    <a:pt x="0" y="13"/>
                  </a:cubicBezTo>
                  <a:cubicBezTo>
                    <a:pt x="0" y="13"/>
                    <a:pt x="0" y="14"/>
                    <a:pt x="0" y="14"/>
                  </a:cubicBezTo>
                  <a:cubicBezTo>
                    <a:pt x="0" y="15"/>
                    <a:pt x="0" y="15"/>
                    <a:pt x="0" y="16"/>
                  </a:cubicBezTo>
                  <a:cubicBezTo>
                    <a:pt x="0" y="22"/>
                    <a:pt x="5" y="28"/>
                    <a:pt x="11" y="30"/>
                  </a:cubicBezTo>
                  <a:cubicBezTo>
                    <a:pt x="11" y="30"/>
                    <a:pt x="12" y="30"/>
                    <a:pt x="13" y="30"/>
                  </a:cubicBezTo>
                  <a:cubicBezTo>
                    <a:pt x="13" y="31"/>
                    <a:pt x="14" y="31"/>
                    <a:pt x="15" y="31"/>
                  </a:cubicBezTo>
                  <a:cubicBezTo>
                    <a:pt x="24" y="31"/>
                    <a:pt x="30" y="24"/>
                    <a:pt x="30" y="16"/>
                  </a:cubicBezTo>
                  <a:cubicBezTo>
                    <a:pt x="30" y="7"/>
                    <a:pt x="24"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3" name="Freeform 84"/>
            <p:cNvSpPr/>
            <p:nvPr/>
          </p:nvSpPr>
          <p:spPr bwMode="auto">
            <a:xfrm>
              <a:off x="7657162" y="4000506"/>
              <a:ext cx="71702" cy="61999"/>
            </a:xfrm>
            <a:custGeom>
              <a:avLst/>
              <a:gdLst>
                <a:gd name="T0" fmla="*/ 15 w 30"/>
                <a:gd name="T1" fmla="*/ 0 h 30"/>
                <a:gd name="T2" fmla="*/ 13 w 30"/>
                <a:gd name="T3" fmla="*/ 0 h 30"/>
                <a:gd name="T4" fmla="*/ 11 w 30"/>
                <a:gd name="T5" fmla="*/ 0 h 30"/>
                <a:gd name="T6" fmla="*/ 0 w 30"/>
                <a:gd name="T7" fmla="*/ 15 h 30"/>
                <a:gd name="T8" fmla="*/ 2 w 30"/>
                <a:gd name="T9" fmla="*/ 23 h 30"/>
                <a:gd name="T10" fmla="*/ 4 w 30"/>
                <a:gd name="T11" fmla="*/ 24 h 30"/>
                <a:gd name="T12" fmla="*/ 15 w 30"/>
                <a:gd name="T13" fmla="*/ 30 h 30"/>
                <a:gd name="T14" fmla="*/ 30 w 30"/>
                <a:gd name="T15" fmla="*/ 19 h 30"/>
                <a:gd name="T16" fmla="*/ 30 w 30"/>
                <a:gd name="T17" fmla="*/ 17 h 30"/>
                <a:gd name="T18" fmla="*/ 30 w 30"/>
                <a:gd name="T19" fmla="*/ 15 h 30"/>
                <a:gd name="T20" fmla="*/ 22 w 30"/>
                <a:gd name="T21" fmla="*/ 1 h 30"/>
                <a:gd name="T22" fmla="*/ 21 w 30"/>
                <a:gd name="T23" fmla="*/ 1 h 30"/>
                <a:gd name="T24" fmla="*/ 15 w 30"/>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15" y="0"/>
                  </a:moveTo>
                  <a:cubicBezTo>
                    <a:pt x="14" y="0"/>
                    <a:pt x="14" y="0"/>
                    <a:pt x="13" y="0"/>
                  </a:cubicBezTo>
                  <a:cubicBezTo>
                    <a:pt x="12" y="0"/>
                    <a:pt x="12" y="0"/>
                    <a:pt x="11" y="0"/>
                  </a:cubicBezTo>
                  <a:cubicBezTo>
                    <a:pt x="5" y="2"/>
                    <a:pt x="0" y="8"/>
                    <a:pt x="0" y="15"/>
                  </a:cubicBezTo>
                  <a:cubicBezTo>
                    <a:pt x="0" y="18"/>
                    <a:pt x="1" y="20"/>
                    <a:pt x="2" y="23"/>
                  </a:cubicBezTo>
                  <a:cubicBezTo>
                    <a:pt x="3" y="23"/>
                    <a:pt x="3" y="24"/>
                    <a:pt x="4" y="24"/>
                  </a:cubicBezTo>
                  <a:cubicBezTo>
                    <a:pt x="6" y="28"/>
                    <a:pt x="11" y="30"/>
                    <a:pt x="15" y="30"/>
                  </a:cubicBezTo>
                  <a:cubicBezTo>
                    <a:pt x="22" y="30"/>
                    <a:pt x="28" y="25"/>
                    <a:pt x="30" y="19"/>
                  </a:cubicBezTo>
                  <a:cubicBezTo>
                    <a:pt x="30" y="18"/>
                    <a:pt x="30" y="17"/>
                    <a:pt x="30" y="17"/>
                  </a:cubicBezTo>
                  <a:cubicBezTo>
                    <a:pt x="30" y="16"/>
                    <a:pt x="30" y="15"/>
                    <a:pt x="30" y="15"/>
                  </a:cubicBezTo>
                  <a:cubicBezTo>
                    <a:pt x="30" y="9"/>
                    <a:pt x="27" y="4"/>
                    <a:pt x="22" y="1"/>
                  </a:cubicBezTo>
                  <a:cubicBezTo>
                    <a:pt x="22" y="1"/>
                    <a:pt x="21" y="1"/>
                    <a:pt x="21" y="1"/>
                  </a:cubicBezTo>
                  <a:cubicBezTo>
                    <a:pt x="19" y="0"/>
                    <a:pt x="17"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4" name="Freeform 85"/>
            <p:cNvSpPr/>
            <p:nvPr/>
          </p:nvSpPr>
          <p:spPr bwMode="auto">
            <a:xfrm>
              <a:off x="7394167" y="3909909"/>
              <a:ext cx="71702" cy="63746"/>
            </a:xfrm>
            <a:custGeom>
              <a:avLst/>
              <a:gdLst>
                <a:gd name="T0" fmla="*/ 15 w 30"/>
                <a:gd name="T1" fmla="*/ 0 h 31"/>
                <a:gd name="T2" fmla="*/ 14 w 30"/>
                <a:gd name="T3" fmla="*/ 1 h 31"/>
                <a:gd name="T4" fmla="*/ 12 w 30"/>
                <a:gd name="T5" fmla="*/ 1 h 31"/>
                <a:gd name="T6" fmla="*/ 6 w 30"/>
                <a:gd name="T7" fmla="*/ 4 h 31"/>
                <a:gd name="T8" fmla="*/ 0 w 30"/>
                <a:gd name="T9" fmla="*/ 16 h 31"/>
                <a:gd name="T10" fmla="*/ 0 w 30"/>
                <a:gd name="T11" fmla="*/ 17 h 31"/>
                <a:gd name="T12" fmla="*/ 15 w 30"/>
                <a:gd name="T13" fmla="*/ 31 h 31"/>
                <a:gd name="T14" fmla="*/ 28 w 30"/>
                <a:gd name="T15" fmla="*/ 24 h 31"/>
                <a:gd name="T16" fmla="*/ 30 w 30"/>
                <a:gd name="T17" fmla="*/ 21 h 31"/>
                <a:gd name="T18" fmla="*/ 30 w 30"/>
                <a:gd name="T19" fmla="*/ 16 h 31"/>
                <a:gd name="T20" fmla="*/ 30 w 30"/>
                <a:gd name="T21" fmla="*/ 10 h 31"/>
                <a:gd name="T22" fmla="*/ 29 w 30"/>
                <a:gd name="T23" fmla="*/ 9 h 31"/>
                <a:gd name="T24" fmla="*/ 26 w 30"/>
                <a:gd name="T25" fmla="*/ 5 h 31"/>
                <a:gd name="T26" fmla="*/ 24 w 30"/>
                <a:gd name="T27" fmla="*/ 3 h 31"/>
                <a:gd name="T28" fmla="*/ 15 w 3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1">
                  <a:moveTo>
                    <a:pt x="15" y="0"/>
                  </a:moveTo>
                  <a:cubicBezTo>
                    <a:pt x="15" y="0"/>
                    <a:pt x="14" y="1"/>
                    <a:pt x="14" y="1"/>
                  </a:cubicBezTo>
                  <a:cubicBezTo>
                    <a:pt x="13" y="1"/>
                    <a:pt x="12" y="1"/>
                    <a:pt x="12" y="1"/>
                  </a:cubicBezTo>
                  <a:cubicBezTo>
                    <a:pt x="10" y="1"/>
                    <a:pt x="7" y="3"/>
                    <a:pt x="6" y="4"/>
                  </a:cubicBezTo>
                  <a:cubicBezTo>
                    <a:pt x="2" y="7"/>
                    <a:pt x="0" y="11"/>
                    <a:pt x="0" y="16"/>
                  </a:cubicBezTo>
                  <a:cubicBezTo>
                    <a:pt x="0" y="16"/>
                    <a:pt x="0" y="16"/>
                    <a:pt x="0" y="17"/>
                  </a:cubicBezTo>
                  <a:cubicBezTo>
                    <a:pt x="1" y="24"/>
                    <a:pt x="7" y="31"/>
                    <a:pt x="15" y="31"/>
                  </a:cubicBezTo>
                  <a:cubicBezTo>
                    <a:pt x="21" y="31"/>
                    <a:pt x="26" y="28"/>
                    <a:pt x="28" y="24"/>
                  </a:cubicBezTo>
                  <a:cubicBezTo>
                    <a:pt x="29" y="23"/>
                    <a:pt x="29" y="22"/>
                    <a:pt x="30" y="21"/>
                  </a:cubicBezTo>
                  <a:cubicBezTo>
                    <a:pt x="30" y="19"/>
                    <a:pt x="30" y="17"/>
                    <a:pt x="30" y="16"/>
                  </a:cubicBezTo>
                  <a:cubicBezTo>
                    <a:pt x="30" y="14"/>
                    <a:pt x="30" y="12"/>
                    <a:pt x="30" y="10"/>
                  </a:cubicBezTo>
                  <a:cubicBezTo>
                    <a:pt x="29" y="10"/>
                    <a:pt x="29" y="9"/>
                    <a:pt x="29" y="9"/>
                  </a:cubicBezTo>
                  <a:cubicBezTo>
                    <a:pt x="28" y="7"/>
                    <a:pt x="27" y="6"/>
                    <a:pt x="26" y="5"/>
                  </a:cubicBezTo>
                  <a:cubicBezTo>
                    <a:pt x="26" y="5"/>
                    <a:pt x="25" y="4"/>
                    <a:pt x="24" y="3"/>
                  </a:cubicBezTo>
                  <a:cubicBezTo>
                    <a:pt x="22" y="2"/>
                    <a:pt x="19"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5" name="Freeform 86"/>
            <p:cNvSpPr/>
            <p:nvPr/>
          </p:nvSpPr>
          <p:spPr bwMode="auto">
            <a:xfrm>
              <a:off x="7233844" y="3703551"/>
              <a:ext cx="59583" cy="54141"/>
            </a:xfrm>
            <a:custGeom>
              <a:avLst/>
              <a:gdLst>
                <a:gd name="T0" fmla="*/ 13 w 25"/>
                <a:gd name="T1" fmla="*/ 0 h 26"/>
                <a:gd name="T2" fmla="*/ 0 w 25"/>
                <a:gd name="T3" fmla="*/ 13 h 26"/>
                <a:gd name="T4" fmla="*/ 12 w 25"/>
                <a:gd name="T5" fmla="*/ 25 h 26"/>
                <a:gd name="T6" fmla="*/ 13 w 25"/>
                <a:gd name="T7" fmla="*/ 26 h 26"/>
                <a:gd name="T8" fmla="*/ 13 w 25"/>
                <a:gd name="T9" fmla="*/ 26 h 26"/>
                <a:gd name="T10" fmla="*/ 23 w 25"/>
                <a:gd name="T11" fmla="*/ 20 h 26"/>
                <a:gd name="T12" fmla="*/ 24 w 25"/>
                <a:gd name="T13" fmla="*/ 19 h 26"/>
                <a:gd name="T14" fmla="*/ 25 w 25"/>
                <a:gd name="T15" fmla="*/ 13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0" y="6"/>
                    <a:pt x="0" y="13"/>
                  </a:cubicBezTo>
                  <a:cubicBezTo>
                    <a:pt x="0" y="19"/>
                    <a:pt x="5" y="25"/>
                    <a:pt x="12" y="25"/>
                  </a:cubicBezTo>
                  <a:cubicBezTo>
                    <a:pt x="12" y="26"/>
                    <a:pt x="12" y="26"/>
                    <a:pt x="13" y="26"/>
                  </a:cubicBezTo>
                  <a:cubicBezTo>
                    <a:pt x="13" y="26"/>
                    <a:pt x="13" y="26"/>
                    <a:pt x="13" y="26"/>
                  </a:cubicBezTo>
                  <a:cubicBezTo>
                    <a:pt x="17" y="25"/>
                    <a:pt x="21" y="23"/>
                    <a:pt x="23" y="20"/>
                  </a:cubicBezTo>
                  <a:cubicBezTo>
                    <a:pt x="23" y="20"/>
                    <a:pt x="24" y="19"/>
                    <a:pt x="24" y="19"/>
                  </a:cubicBezTo>
                  <a:cubicBezTo>
                    <a:pt x="25" y="17"/>
                    <a:pt x="25" y="15"/>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6" name="Freeform 88"/>
            <p:cNvSpPr/>
            <p:nvPr/>
          </p:nvSpPr>
          <p:spPr bwMode="auto">
            <a:xfrm>
              <a:off x="7886234" y="2770732"/>
              <a:ext cx="62614" cy="54141"/>
            </a:xfrm>
            <a:custGeom>
              <a:avLst/>
              <a:gdLst>
                <a:gd name="T0" fmla="*/ 13 w 26"/>
                <a:gd name="T1" fmla="*/ 0 h 26"/>
                <a:gd name="T2" fmla="*/ 0 w 26"/>
                <a:gd name="T3" fmla="*/ 13 h 26"/>
                <a:gd name="T4" fmla="*/ 10 w 26"/>
                <a:gd name="T5" fmla="*/ 25 h 26"/>
                <a:gd name="T6" fmla="*/ 12 w 26"/>
                <a:gd name="T7" fmla="*/ 26 h 26"/>
                <a:gd name="T8" fmla="*/ 13 w 26"/>
                <a:gd name="T9" fmla="*/ 26 h 26"/>
                <a:gd name="T10" fmla="*/ 23 w 26"/>
                <a:gd name="T11" fmla="*/ 21 h 26"/>
                <a:gd name="T12" fmla="*/ 24 w 26"/>
                <a:gd name="T13" fmla="*/ 19 h 26"/>
                <a:gd name="T14" fmla="*/ 26 w 26"/>
                <a:gd name="T15" fmla="*/ 13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19"/>
                    <a:pt x="4" y="24"/>
                    <a:pt x="10" y="25"/>
                  </a:cubicBezTo>
                  <a:cubicBezTo>
                    <a:pt x="10" y="25"/>
                    <a:pt x="11" y="25"/>
                    <a:pt x="12" y="26"/>
                  </a:cubicBezTo>
                  <a:cubicBezTo>
                    <a:pt x="12" y="26"/>
                    <a:pt x="12" y="26"/>
                    <a:pt x="13" y="26"/>
                  </a:cubicBezTo>
                  <a:cubicBezTo>
                    <a:pt x="17" y="26"/>
                    <a:pt x="21" y="24"/>
                    <a:pt x="23" y="21"/>
                  </a:cubicBezTo>
                  <a:cubicBezTo>
                    <a:pt x="23" y="20"/>
                    <a:pt x="24" y="20"/>
                    <a:pt x="24" y="19"/>
                  </a:cubicBezTo>
                  <a:cubicBezTo>
                    <a:pt x="25" y="17"/>
                    <a:pt x="26" y="15"/>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7" name="Freeform 89"/>
            <p:cNvSpPr/>
            <p:nvPr/>
          </p:nvSpPr>
          <p:spPr bwMode="auto">
            <a:xfrm>
              <a:off x="8453993" y="2821781"/>
              <a:ext cx="59583" cy="54141"/>
            </a:xfrm>
            <a:custGeom>
              <a:avLst/>
              <a:gdLst>
                <a:gd name="T0" fmla="*/ 12 w 25"/>
                <a:gd name="T1" fmla="*/ 0 h 26"/>
                <a:gd name="T2" fmla="*/ 0 w 25"/>
                <a:gd name="T3" fmla="*/ 13 h 26"/>
                <a:gd name="T4" fmla="*/ 5 w 25"/>
                <a:gd name="T5" fmla="*/ 23 h 26"/>
                <a:gd name="T6" fmla="*/ 6 w 25"/>
                <a:gd name="T7" fmla="*/ 24 h 26"/>
                <a:gd name="T8" fmla="*/ 12 w 25"/>
                <a:gd name="T9" fmla="*/ 26 h 26"/>
                <a:gd name="T10" fmla="*/ 12 w 25"/>
                <a:gd name="T11" fmla="*/ 26 h 26"/>
                <a:gd name="T12" fmla="*/ 13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3"/>
                  </a:cubicBezTo>
                  <a:cubicBezTo>
                    <a:pt x="5" y="24"/>
                    <a:pt x="6" y="24"/>
                    <a:pt x="6" y="24"/>
                  </a:cubicBezTo>
                  <a:cubicBezTo>
                    <a:pt x="8" y="25"/>
                    <a:pt x="10" y="26"/>
                    <a:pt x="12" y="26"/>
                  </a:cubicBezTo>
                  <a:cubicBezTo>
                    <a:pt x="12" y="26"/>
                    <a:pt x="12" y="26"/>
                    <a:pt x="12" y="26"/>
                  </a:cubicBezTo>
                  <a:cubicBezTo>
                    <a:pt x="13" y="26"/>
                    <a:pt x="13" y="26"/>
                    <a:pt x="13" y="26"/>
                  </a:cubicBezTo>
                  <a:cubicBezTo>
                    <a:pt x="20"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8" name="Freeform 90"/>
            <p:cNvSpPr/>
            <p:nvPr/>
          </p:nvSpPr>
          <p:spPr bwMode="auto">
            <a:xfrm>
              <a:off x="8771825" y="2623096"/>
              <a:ext cx="62614" cy="52393"/>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16 w 26"/>
                <a:gd name="T11" fmla="*/ 25 h 25"/>
                <a:gd name="T12" fmla="*/ 17 w 26"/>
                <a:gd name="T13" fmla="*/ 24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1" y="25"/>
                    <a:pt x="13" y="25"/>
                  </a:cubicBezTo>
                  <a:cubicBezTo>
                    <a:pt x="14" y="25"/>
                    <a:pt x="15" y="25"/>
                    <a:pt x="16" y="25"/>
                  </a:cubicBezTo>
                  <a:cubicBezTo>
                    <a:pt x="16" y="24"/>
                    <a:pt x="17" y="24"/>
                    <a:pt x="17" y="24"/>
                  </a:cubicBezTo>
                  <a:cubicBezTo>
                    <a:pt x="22" y="22"/>
                    <a:pt x="26" y="18"/>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9" name="Freeform 91"/>
            <p:cNvSpPr/>
            <p:nvPr/>
          </p:nvSpPr>
          <p:spPr bwMode="auto">
            <a:xfrm>
              <a:off x="7302607" y="2483534"/>
              <a:ext cx="61605" cy="51520"/>
            </a:xfrm>
            <a:custGeom>
              <a:avLst/>
              <a:gdLst>
                <a:gd name="T0" fmla="*/ 13 w 26"/>
                <a:gd name="T1" fmla="*/ 0 h 25"/>
                <a:gd name="T2" fmla="*/ 0 w 26"/>
                <a:gd name="T3" fmla="*/ 12 h 25"/>
                <a:gd name="T4" fmla="*/ 13 w 26"/>
                <a:gd name="T5" fmla="*/ 25 h 25"/>
                <a:gd name="T6" fmla="*/ 18 w 26"/>
                <a:gd name="T7" fmla="*/ 24 h 25"/>
                <a:gd name="T8" fmla="*/ 20 w 26"/>
                <a:gd name="T9" fmla="*/ 23 h 25"/>
                <a:gd name="T10" fmla="*/ 25 w 26"/>
                <a:gd name="T11" fmla="*/ 15 h 25"/>
                <a:gd name="T12" fmla="*/ 26 w 26"/>
                <a:gd name="T13" fmla="*/ 13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6" y="25"/>
                    <a:pt x="13" y="25"/>
                  </a:cubicBezTo>
                  <a:cubicBezTo>
                    <a:pt x="15" y="25"/>
                    <a:pt x="17" y="25"/>
                    <a:pt x="18" y="24"/>
                  </a:cubicBezTo>
                  <a:cubicBezTo>
                    <a:pt x="19" y="24"/>
                    <a:pt x="19" y="24"/>
                    <a:pt x="20" y="23"/>
                  </a:cubicBezTo>
                  <a:cubicBezTo>
                    <a:pt x="23" y="21"/>
                    <a:pt x="25" y="19"/>
                    <a:pt x="25" y="15"/>
                  </a:cubicBezTo>
                  <a:cubicBezTo>
                    <a:pt x="25" y="15"/>
                    <a:pt x="26" y="14"/>
                    <a:pt x="26" y="13"/>
                  </a:cubicBezTo>
                  <a:cubicBezTo>
                    <a:pt x="26" y="13"/>
                    <a:pt x="26" y="13"/>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0" name="Freeform 92"/>
            <p:cNvSpPr/>
            <p:nvPr/>
          </p:nvSpPr>
          <p:spPr bwMode="auto">
            <a:xfrm>
              <a:off x="9322472" y="2325743"/>
              <a:ext cx="61605" cy="51520"/>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23 w 26"/>
                <a:gd name="T11" fmla="*/ 20 h 25"/>
                <a:gd name="T12" fmla="*/ 24 w 26"/>
                <a:gd name="T13" fmla="*/ 19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2" y="25"/>
                    <a:pt x="13" y="25"/>
                  </a:cubicBezTo>
                  <a:cubicBezTo>
                    <a:pt x="17" y="25"/>
                    <a:pt x="21" y="23"/>
                    <a:pt x="23" y="20"/>
                  </a:cubicBezTo>
                  <a:cubicBezTo>
                    <a:pt x="23" y="20"/>
                    <a:pt x="24" y="19"/>
                    <a:pt x="24" y="19"/>
                  </a:cubicBezTo>
                  <a:cubicBezTo>
                    <a:pt x="25" y="17"/>
                    <a:pt x="26" y="15"/>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1" name="Freeform 93"/>
            <p:cNvSpPr/>
            <p:nvPr/>
          </p:nvSpPr>
          <p:spPr bwMode="auto">
            <a:xfrm>
              <a:off x="9570764" y="2839672"/>
              <a:ext cx="60593" cy="52393"/>
            </a:xfrm>
            <a:custGeom>
              <a:avLst/>
              <a:gdLst>
                <a:gd name="T0" fmla="*/ 12 w 25"/>
                <a:gd name="T1" fmla="*/ 0 h 25"/>
                <a:gd name="T2" fmla="*/ 0 w 25"/>
                <a:gd name="T3" fmla="*/ 13 h 25"/>
                <a:gd name="T4" fmla="*/ 4 w 25"/>
                <a:gd name="T5" fmla="*/ 23 h 25"/>
                <a:gd name="T6" fmla="*/ 6 w 25"/>
                <a:gd name="T7" fmla="*/ 24 h 25"/>
                <a:gd name="T8" fmla="*/ 12 w 25"/>
                <a:gd name="T9" fmla="*/ 25 h 25"/>
                <a:gd name="T10" fmla="*/ 17 w 25"/>
                <a:gd name="T11" fmla="*/ 24 h 25"/>
                <a:gd name="T12" fmla="*/ 19 w 25"/>
                <a:gd name="T13" fmla="*/ 24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7"/>
                    <a:pt x="2" y="20"/>
                    <a:pt x="4" y="23"/>
                  </a:cubicBezTo>
                  <a:cubicBezTo>
                    <a:pt x="5" y="23"/>
                    <a:pt x="5" y="23"/>
                    <a:pt x="6" y="24"/>
                  </a:cubicBezTo>
                  <a:cubicBezTo>
                    <a:pt x="8" y="25"/>
                    <a:pt x="10" y="25"/>
                    <a:pt x="12" y="25"/>
                  </a:cubicBezTo>
                  <a:cubicBezTo>
                    <a:pt x="14" y="25"/>
                    <a:pt x="16" y="25"/>
                    <a:pt x="17" y="24"/>
                  </a:cubicBezTo>
                  <a:cubicBezTo>
                    <a:pt x="18" y="24"/>
                    <a:pt x="19" y="24"/>
                    <a:pt x="19" y="24"/>
                  </a:cubicBezTo>
                  <a:cubicBezTo>
                    <a:pt x="23" y="21"/>
                    <a:pt x="25" y="17"/>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2" name="Freeform 94"/>
            <p:cNvSpPr/>
            <p:nvPr/>
          </p:nvSpPr>
          <p:spPr bwMode="auto">
            <a:xfrm>
              <a:off x="9858804" y="2873368"/>
              <a:ext cx="60593" cy="51520"/>
            </a:xfrm>
            <a:custGeom>
              <a:avLst/>
              <a:gdLst>
                <a:gd name="T0" fmla="*/ 13 w 25"/>
                <a:gd name="T1" fmla="*/ 0 h 25"/>
                <a:gd name="T2" fmla="*/ 0 w 25"/>
                <a:gd name="T3" fmla="*/ 12 h 25"/>
                <a:gd name="T4" fmla="*/ 6 w 25"/>
                <a:gd name="T5" fmla="*/ 23 h 25"/>
                <a:gd name="T6" fmla="*/ 8 w 25"/>
                <a:gd name="T7" fmla="*/ 24 h 25"/>
                <a:gd name="T8" fmla="*/ 13 w 25"/>
                <a:gd name="T9" fmla="*/ 25 h 25"/>
                <a:gd name="T10" fmla="*/ 17 w 25"/>
                <a:gd name="T11" fmla="*/ 24 h 25"/>
                <a:gd name="T12" fmla="*/ 18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7"/>
                    <a:pt x="2" y="21"/>
                    <a:pt x="6" y="23"/>
                  </a:cubicBezTo>
                  <a:cubicBezTo>
                    <a:pt x="7" y="23"/>
                    <a:pt x="7" y="24"/>
                    <a:pt x="8" y="24"/>
                  </a:cubicBezTo>
                  <a:cubicBezTo>
                    <a:pt x="9" y="25"/>
                    <a:pt x="11" y="25"/>
                    <a:pt x="13" y="25"/>
                  </a:cubicBezTo>
                  <a:cubicBezTo>
                    <a:pt x="14" y="25"/>
                    <a:pt x="15" y="25"/>
                    <a:pt x="17" y="24"/>
                  </a:cubicBezTo>
                  <a:cubicBezTo>
                    <a:pt x="17" y="24"/>
                    <a:pt x="18" y="24"/>
                    <a:pt x="18" y="23"/>
                  </a:cubicBezTo>
                  <a:cubicBezTo>
                    <a:pt x="22"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3" name="Freeform 95"/>
            <p:cNvSpPr/>
            <p:nvPr/>
          </p:nvSpPr>
          <p:spPr bwMode="auto">
            <a:xfrm>
              <a:off x="10135100" y="2825413"/>
              <a:ext cx="62614" cy="51520"/>
            </a:xfrm>
            <a:custGeom>
              <a:avLst/>
              <a:gdLst>
                <a:gd name="T0" fmla="*/ 13 w 26"/>
                <a:gd name="T1" fmla="*/ 0 h 25"/>
                <a:gd name="T2" fmla="*/ 0 w 26"/>
                <a:gd name="T3" fmla="*/ 12 h 25"/>
                <a:gd name="T4" fmla="*/ 11 w 26"/>
                <a:gd name="T5" fmla="*/ 25 h 25"/>
                <a:gd name="T6" fmla="*/ 13 w 26"/>
                <a:gd name="T7" fmla="*/ 25 h 25"/>
                <a:gd name="T8" fmla="*/ 13 w 26"/>
                <a:gd name="T9" fmla="*/ 25 h 25"/>
                <a:gd name="T10" fmla="*/ 21 w 26"/>
                <a:gd name="T11" fmla="*/ 23 h 25"/>
                <a:gd name="T12" fmla="*/ 22 w 26"/>
                <a:gd name="T13" fmla="*/ 22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5" y="24"/>
                    <a:pt x="11" y="25"/>
                  </a:cubicBezTo>
                  <a:cubicBezTo>
                    <a:pt x="11" y="25"/>
                    <a:pt x="12" y="25"/>
                    <a:pt x="13" y="25"/>
                  </a:cubicBezTo>
                  <a:cubicBezTo>
                    <a:pt x="13" y="25"/>
                    <a:pt x="13" y="25"/>
                    <a:pt x="13" y="25"/>
                  </a:cubicBezTo>
                  <a:cubicBezTo>
                    <a:pt x="16" y="25"/>
                    <a:pt x="18" y="24"/>
                    <a:pt x="21" y="23"/>
                  </a:cubicBezTo>
                  <a:cubicBezTo>
                    <a:pt x="21" y="22"/>
                    <a:pt x="21" y="22"/>
                    <a:pt x="22" y="22"/>
                  </a:cubicBezTo>
                  <a:cubicBezTo>
                    <a:pt x="24" y="19"/>
                    <a:pt x="26" y="16"/>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4" name="Freeform 96"/>
            <p:cNvSpPr/>
            <p:nvPr/>
          </p:nvSpPr>
          <p:spPr bwMode="auto">
            <a:xfrm>
              <a:off x="8402109" y="3012595"/>
              <a:ext cx="59583" cy="51520"/>
            </a:xfrm>
            <a:custGeom>
              <a:avLst/>
              <a:gdLst>
                <a:gd name="T0" fmla="*/ 12 w 25"/>
                <a:gd name="T1" fmla="*/ 0 h 25"/>
                <a:gd name="T2" fmla="*/ 0 w 25"/>
                <a:gd name="T3" fmla="*/ 13 h 25"/>
                <a:gd name="T4" fmla="*/ 12 w 25"/>
                <a:gd name="T5" fmla="*/ 25 h 25"/>
                <a:gd name="T6" fmla="*/ 15 w 25"/>
                <a:gd name="T7" fmla="*/ 25 h 25"/>
                <a:gd name="T8" fmla="*/ 17 w 25"/>
                <a:gd name="T9" fmla="*/ 25 h 25"/>
                <a:gd name="T10" fmla="*/ 21 w 25"/>
                <a:gd name="T11" fmla="*/ 22 h 25"/>
                <a:gd name="T12" fmla="*/ 23 w 25"/>
                <a:gd name="T13" fmla="*/ 20 h 25"/>
                <a:gd name="T14" fmla="*/ 25 w 25"/>
                <a:gd name="T15" fmla="*/ 13 h 25"/>
                <a:gd name="T16" fmla="*/ 25 w 25"/>
                <a:gd name="T17" fmla="*/ 12 h 25"/>
                <a:gd name="T18" fmla="*/ 25 w 25"/>
                <a:gd name="T19" fmla="*/ 10 h 25"/>
                <a:gd name="T20" fmla="*/ 24 w 25"/>
                <a:gd name="T21" fmla="*/ 7 h 25"/>
                <a:gd name="T22" fmla="*/ 22 w 25"/>
                <a:gd name="T23" fmla="*/ 5 h 25"/>
                <a:gd name="T24" fmla="*/ 12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2" y="0"/>
                  </a:moveTo>
                  <a:cubicBezTo>
                    <a:pt x="5" y="0"/>
                    <a:pt x="0" y="6"/>
                    <a:pt x="0" y="13"/>
                  </a:cubicBezTo>
                  <a:cubicBezTo>
                    <a:pt x="0" y="20"/>
                    <a:pt x="5" y="25"/>
                    <a:pt x="12" y="25"/>
                  </a:cubicBezTo>
                  <a:cubicBezTo>
                    <a:pt x="13" y="25"/>
                    <a:pt x="14" y="25"/>
                    <a:pt x="15" y="25"/>
                  </a:cubicBezTo>
                  <a:cubicBezTo>
                    <a:pt x="16" y="25"/>
                    <a:pt x="16" y="25"/>
                    <a:pt x="17" y="25"/>
                  </a:cubicBezTo>
                  <a:cubicBezTo>
                    <a:pt x="18" y="24"/>
                    <a:pt x="20" y="23"/>
                    <a:pt x="21" y="22"/>
                  </a:cubicBezTo>
                  <a:cubicBezTo>
                    <a:pt x="22" y="21"/>
                    <a:pt x="22" y="21"/>
                    <a:pt x="23" y="20"/>
                  </a:cubicBezTo>
                  <a:cubicBezTo>
                    <a:pt x="24" y="18"/>
                    <a:pt x="25" y="15"/>
                    <a:pt x="25" y="13"/>
                  </a:cubicBezTo>
                  <a:cubicBezTo>
                    <a:pt x="25" y="12"/>
                    <a:pt x="25" y="12"/>
                    <a:pt x="25" y="12"/>
                  </a:cubicBezTo>
                  <a:cubicBezTo>
                    <a:pt x="25" y="11"/>
                    <a:pt x="25" y="11"/>
                    <a:pt x="25" y="10"/>
                  </a:cubicBezTo>
                  <a:cubicBezTo>
                    <a:pt x="24" y="9"/>
                    <a:pt x="24" y="8"/>
                    <a:pt x="24" y="7"/>
                  </a:cubicBezTo>
                  <a:cubicBezTo>
                    <a:pt x="23" y="6"/>
                    <a:pt x="23" y="5"/>
                    <a:pt x="22" y="5"/>
                  </a:cubicBezTo>
                  <a:cubicBezTo>
                    <a:pt x="20" y="2"/>
                    <a:pt x="16"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5" name="Freeform 97"/>
            <p:cNvSpPr/>
            <p:nvPr/>
          </p:nvSpPr>
          <p:spPr bwMode="auto">
            <a:xfrm>
              <a:off x="8004935" y="2972374"/>
              <a:ext cx="59583" cy="51520"/>
            </a:xfrm>
            <a:custGeom>
              <a:avLst/>
              <a:gdLst>
                <a:gd name="T0" fmla="*/ 12 w 25"/>
                <a:gd name="T1" fmla="*/ 0 h 25"/>
                <a:gd name="T2" fmla="*/ 0 w 25"/>
                <a:gd name="T3" fmla="*/ 13 h 25"/>
                <a:gd name="T4" fmla="*/ 0 w 25"/>
                <a:gd name="T5" fmla="*/ 15 h 25"/>
                <a:gd name="T6" fmla="*/ 0 w 25"/>
                <a:gd name="T7" fmla="*/ 17 h 25"/>
                <a:gd name="T8" fmla="*/ 12 w 25"/>
                <a:gd name="T9" fmla="*/ 25 h 25"/>
                <a:gd name="T10" fmla="*/ 13 w 25"/>
                <a:gd name="T11" fmla="*/ 25 h 25"/>
                <a:gd name="T12" fmla="*/ 15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4"/>
                    <a:pt x="0" y="14"/>
                    <a:pt x="0" y="15"/>
                  </a:cubicBezTo>
                  <a:cubicBezTo>
                    <a:pt x="0" y="16"/>
                    <a:pt x="0" y="16"/>
                    <a:pt x="0" y="17"/>
                  </a:cubicBezTo>
                  <a:cubicBezTo>
                    <a:pt x="2" y="22"/>
                    <a:pt x="7" y="25"/>
                    <a:pt x="12" y="25"/>
                  </a:cubicBezTo>
                  <a:cubicBezTo>
                    <a:pt x="13" y="25"/>
                    <a:pt x="13" y="25"/>
                    <a:pt x="13" y="25"/>
                  </a:cubicBezTo>
                  <a:cubicBezTo>
                    <a:pt x="14" y="25"/>
                    <a:pt x="15" y="25"/>
                    <a:pt x="15" y="25"/>
                  </a:cubicBezTo>
                  <a:cubicBezTo>
                    <a:pt x="21" y="24"/>
                    <a:pt x="25" y="19"/>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6" name="Freeform 98"/>
            <p:cNvSpPr/>
            <p:nvPr/>
          </p:nvSpPr>
          <p:spPr bwMode="auto">
            <a:xfrm>
              <a:off x="7585670" y="3291385"/>
              <a:ext cx="62614" cy="52393"/>
            </a:xfrm>
            <a:custGeom>
              <a:avLst/>
              <a:gdLst>
                <a:gd name="T0" fmla="*/ 13 w 26"/>
                <a:gd name="T1" fmla="*/ 0 h 25"/>
                <a:gd name="T2" fmla="*/ 6 w 26"/>
                <a:gd name="T3" fmla="*/ 2 h 25"/>
                <a:gd name="T4" fmla="*/ 5 w 26"/>
                <a:gd name="T5" fmla="*/ 3 h 25"/>
                <a:gd name="T6" fmla="*/ 0 w 26"/>
                <a:gd name="T7" fmla="*/ 13 h 25"/>
                <a:gd name="T8" fmla="*/ 13 w 26"/>
                <a:gd name="T9" fmla="*/ 25 h 25"/>
                <a:gd name="T10" fmla="*/ 26 w 26"/>
                <a:gd name="T11" fmla="*/ 14 h 25"/>
                <a:gd name="T12" fmla="*/ 26 w 26"/>
                <a:gd name="T13" fmla="*/ 13 h 25"/>
                <a:gd name="T14" fmla="*/ 26 w 26"/>
                <a:gd name="T15" fmla="*/ 12 h 25"/>
                <a:gd name="T16" fmla="*/ 26 w 26"/>
                <a:gd name="T17" fmla="*/ 11 h 25"/>
                <a:gd name="T18" fmla="*/ 26 w 26"/>
                <a:gd name="T19" fmla="*/ 10 h 25"/>
                <a:gd name="T20" fmla="*/ 25 w 26"/>
                <a:gd name="T21" fmla="*/ 8 h 25"/>
                <a:gd name="T22" fmla="*/ 13 w 2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5">
                  <a:moveTo>
                    <a:pt x="13" y="0"/>
                  </a:moveTo>
                  <a:cubicBezTo>
                    <a:pt x="11" y="0"/>
                    <a:pt x="8" y="1"/>
                    <a:pt x="6" y="2"/>
                  </a:cubicBezTo>
                  <a:cubicBezTo>
                    <a:pt x="6" y="2"/>
                    <a:pt x="5" y="3"/>
                    <a:pt x="5" y="3"/>
                  </a:cubicBezTo>
                  <a:cubicBezTo>
                    <a:pt x="2" y="5"/>
                    <a:pt x="0" y="9"/>
                    <a:pt x="0" y="13"/>
                  </a:cubicBezTo>
                  <a:cubicBezTo>
                    <a:pt x="0" y="20"/>
                    <a:pt x="6" y="25"/>
                    <a:pt x="13" y="25"/>
                  </a:cubicBezTo>
                  <a:cubicBezTo>
                    <a:pt x="20" y="25"/>
                    <a:pt x="25" y="20"/>
                    <a:pt x="26" y="14"/>
                  </a:cubicBezTo>
                  <a:cubicBezTo>
                    <a:pt x="26" y="13"/>
                    <a:pt x="26" y="13"/>
                    <a:pt x="26" y="13"/>
                  </a:cubicBezTo>
                  <a:cubicBezTo>
                    <a:pt x="26" y="12"/>
                    <a:pt x="26" y="12"/>
                    <a:pt x="26" y="12"/>
                  </a:cubicBezTo>
                  <a:cubicBezTo>
                    <a:pt x="26" y="12"/>
                    <a:pt x="26" y="12"/>
                    <a:pt x="26" y="11"/>
                  </a:cubicBezTo>
                  <a:cubicBezTo>
                    <a:pt x="26" y="11"/>
                    <a:pt x="26" y="11"/>
                    <a:pt x="26" y="10"/>
                  </a:cubicBezTo>
                  <a:cubicBezTo>
                    <a:pt x="25" y="9"/>
                    <a:pt x="25" y="9"/>
                    <a:pt x="25" y="8"/>
                  </a:cubicBezTo>
                  <a:cubicBezTo>
                    <a:pt x="23" y="3"/>
                    <a:pt x="19"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7" name="Freeform 99"/>
            <p:cNvSpPr/>
            <p:nvPr/>
          </p:nvSpPr>
          <p:spPr bwMode="auto">
            <a:xfrm>
              <a:off x="9790820" y="2590275"/>
              <a:ext cx="60593" cy="51520"/>
            </a:xfrm>
            <a:custGeom>
              <a:avLst/>
              <a:gdLst>
                <a:gd name="T0" fmla="*/ 13 w 25"/>
                <a:gd name="T1" fmla="*/ 0 h 25"/>
                <a:gd name="T2" fmla="*/ 0 w 25"/>
                <a:gd name="T3" fmla="*/ 12 h 25"/>
                <a:gd name="T4" fmla="*/ 8 w 25"/>
                <a:gd name="T5" fmla="*/ 24 h 25"/>
                <a:gd name="T6" fmla="*/ 10 w 25"/>
                <a:gd name="T7" fmla="*/ 25 h 25"/>
                <a:gd name="T8" fmla="*/ 13 w 25"/>
                <a:gd name="T9" fmla="*/ 25 h 25"/>
                <a:gd name="T10" fmla="*/ 17 w 25"/>
                <a:gd name="T11" fmla="*/ 24 h 25"/>
                <a:gd name="T12" fmla="*/ 19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8"/>
                    <a:pt x="3" y="22"/>
                    <a:pt x="8" y="24"/>
                  </a:cubicBezTo>
                  <a:cubicBezTo>
                    <a:pt x="9" y="24"/>
                    <a:pt x="9" y="24"/>
                    <a:pt x="10" y="25"/>
                  </a:cubicBezTo>
                  <a:cubicBezTo>
                    <a:pt x="11" y="25"/>
                    <a:pt x="12" y="25"/>
                    <a:pt x="13" y="25"/>
                  </a:cubicBezTo>
                  <a:cubicBezTo>
                    <a:pt x="14" y="25"/>
                    <a:pt x="16" y="25"/>
                    <a:pt x="17" y="24"/>
                  </a:cubicBezTo>
                  <a:cubicBezTo>
                    <a:pt x="18" y="24"/>
                    <a:pt x="19" y="24"/>
                    <a:pt x="19" y="23"/>
                  </a:cubicBezTo>
                  <a:cubicBezTo>
                    <a:pt x="23"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8" name="Freeform 100"/>
            <p:cNvSpPr/>
            <p:nvPr/>
          </p:nvSpPr>
          <p:spPr bwMode="auto">
            <a:xfrm>
              <a:off x="10586958" y="2686186"/>
              <a:ext cx="60593" cy="51520"/>
            </a:xfrm>
            <a:custGeom>
              <a:avLst/>
              <a:gdLst>
                <a:gd name="T0" fmla="*/ 12 w 25"/>
                <a:gd name="T1" fmla="*/ 0 h 25"/>
                <a:gd name="T2" fmla="*/ 0 w 25"/>
                <a:gd name="T3" fmla="*/ 10 h 25"/>
                <a:gd name="T4" fmla="*/ 0 w 25"/>
                <a:gd name="T5" fmla="*/ 12 h 25"/>
                <a:gd name="T6" fmla="*/ 0 w 25"/>
                <a:gd name="T7" fmla="*/ 12 h 25"/>
                <a:gd name="T8" fmla="*/ 12 w 25"/>
                <a:gd name="T9" fmla="*/ 25 h 25"/>
                <a:gd name="T10" fmla="*/ 13 w 25"/>
                <a:gd name="T11" fmla="*/ 25 h 25"/>
                <a:gd name="T12" fmla="*/ 15 w 25"/>
                <a:gd name="T13" fmla="*/ 25 h 25"/>
                <a:gd name="T14" fmla="*/ 25 w 25"/>
                <a:gd name="T15" fmla="*/ 12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6" y="0"/>
                    <a:pt x="1" y="4"/>
                    <a:pt x="0" y="10"/>
                  </a:cubicBezTo>
                  <a:cubicBezTo>
                    <a:pt x="0" y="10"/>
                    <a:pt x="0" y="11"/>
                    <a:pt x="0" y="12"/>
                  </a:cubicBezTo>
                  <a:cubicBezTo>
                    <a:pt x="0" y="12"/>
                    <a:pt x="0" y="12"/>
                    <a:pt x="0" y="12"/>
                  </a:cubicBezTo>
                  <a:cubicBezTo>
                    <a:pt x="0" y="19"/>
                    <a:pt x="5" y="25"/>
                    <a:pt x="12" y="25"/>
                  </a:cubicBezTo>
                  <a:cubicBezTo>
                    <a:pt x="13" y="25"/>
                    <a:pt x="13" y="25"/>
                    <a:pt x="13" y="25"/>
                  </a:cubicBezTo>
                  <a:cubicBezTo>
                    <a:pt x="14" y="25"/>
                    <a:pt x="15" y="25"/>
                    <a:pt x="15" y="25"/>
                  </a:cubicBezTo>
                  <a:cubicBezTo>
                    <a:pt x="21" y="23"/>
                    <a:pt x="25" y="18"/>
                    <a:pt x="25" y="12"/>
                  </a:cubicBezTo>
                  <a:cubicBezTo>
                    <a:pt x="25" y="5"/>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9" name="Freeform 101"/>
            <p:cNvSpPr/>
            <p:nvPr/>
          </p:nvSpPr>
          <p:spPr bwMode="auto">
            <a:xfrm>
              <a:off x="11357660" y="3214037"/>
              <a:ext cx="59583" cy="52393"/>
            </a:xfrm>
            <a:custGeom>
              <a:avLst/>
              <a:gdLst>
                <a:gd name="T0" fmla="*/ 12 w 25"/>
                <a:gd name="T1" fmla="*/ 0 h 25"/>
                <a:gd name="T2" fmla="*/ 0 w 25"/>
                <a:gd name="T3" fmla="*/ 13 h 25"/>
                <a:gd name="T4" fmla="*/ 2 w 25"/>
                <a:gd name="T5" fmla="*/ 20 h 25"/>
                <a:gd name="T6" fmla="*/ 3 w 25"/>
                <a:gd name="T7" fmla="*/ 21 h 25"/>
                <a:gd name="T8" fmla="*/ 9 w 25"/>
                <a:gd name="T9" fmla="*/ 25 h 25"/>
                <a:gd name="T10" fmla="*/ 10 w 25"/>
                <a:gd name="T11" fmla="*/ 25 h 25"/>
                <a:gd name="T12" fmla="*/ 12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5"/>
                    <a:pt x="1" y="18"/>
                    <a:pt x="2" y="20"/>
                  </a:cubicBezTo>
                  <a:cubicBezTo>
                    <a:pt x="2" y="20"/>
                    <a:pt x="3" y="21"/>
                    <a:pt x="3" y="21"/>
                  </a:cubicBezTo>
                  <a:cubicBezTo>
                    <a:pt x="5" y="23"/>
                    <a:pt x="6" y="24"/>
                    <a:pt x="9" y="25"/>
                  </a:cubicBezTo>
                  <a:cubicBezTo>
                    <a:pt x="9" y="25"/>
                    <a:pt x="10" y="25"/>
                    <a:pt x="10" y="25"/>
                  </a:cubicBezTo>
                  <a:cubicBezTo>
                    <a:pt x="11" y="25"/>
                    <a:pt x="12" y="25"/>
                    <a:pt x="12" y="25"/>
                  </a:cubicBezTo>
                  <a:cubicBezTo>
                    <a:pt x="19"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0" name="Freeform 102"/>
            <p:cNvSpPr/>
            <p:nvPr/>
          </p:nvSpPr>
          <p:spPr bwMode="auto">
            <a:xfrm>
              <a:off x="10849563" y="3336584"/>
              <a:ext cx="59583" cy="53268"/>
            </a:xfrm>
            <a:custGeom>
              <a:avLst/>
              <a:gdLst>
                <a:gd name="T0" fmla="*/ 12 w 25"/>
                <a:gd name="T1" fmla="*/ 0 h 26"/>
                <a:gd name="T2" fmla="*/ 0 w 25"/>
                <a:gd name="T3" fmla="*/ 13 h 26"/>
                <a:gd name="T4" fmla="*/ 5 w 25"/>
                <a:gd name="T5" fmla="*/ 24 h 26"/>
                <a:gd name="T6" fmla="*/ 7 w 25"/>
                <a:gd name="T7" fmla="*/ 25 h 26"/>
                <a:gd name="T8" fmla="*/ 12 w 25"/>
                <a:gd name="T9" fmla="*/ 26 h 26"/>
                <a:gd name="T10" fmla="*/ 14 w 25"/>
                <a:gd name="T11" fmla="*/ 26 h 26"/>
                <a:gd name="T12" fmla="*/ 16 w 25"/>
                <a:gd name="T13" fmla="*/ 25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4"/>
                  </a:cubicBezTo>
                  <a:cubicBezTo>
                    <a:pt x="6" y="24"/>
                    <a:pt x="6" y="24"/>
                    <a:pt x="7" y="25"/>
                  </a:cubicBezTo>
                  <a:cubicBezTo>
                    <a:pt x="9" y="25"/>
                    <a:pt x="11" y="26"/>
                    <a:pt x="12" y="26"/>
                  </a:cubicBezTo>
                  <a:cubicBezTo>
                    <a:pt x="13" y="26"/>
                    <a:pt x="13" y="26"/>
                    <a:pt x="14" y="26"/>
                  </a:cubicBezTo>
                  <a:cubicBezTo>
                    <a:pt x="14" y="26"/>
                    <a:pt x="15" y="26"/>
                    <a:pt x="16" y="25"/>
                  </a:cubicBezTo>
                  <a:cubicBezTo>
                    <a:pt x="21" y="24"/>
                    <a:pt x="25" y="19"/>
                    <a:pt x="25" y="13"/>
                  </a:cubicBezTo>
                  <a:cubicBezTo>
                    <a:pt x="25" y="6"/>
                    <a:pt x="20"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1" name="Freeform 103"/>
            <p:cNvSpPr/>
            <p:nvPr/>
          </p:nvSpPr>
          <p:spPr bwMode="auto">
            <a:xfrm>
              <a:off x="11010580" y="3974807"/>
              <a:ext cx="59583" cy="51520"/>
            </a:xfrm>
            <a:custGeom>
              <a:avLst/>
              <a:gdLst>
                <a:gd name="T0" fmla="*/ 13 w 25"/>
                <a:gd name="T1" fmla="*/ 0 h 25"/>
                <a:gd name="T2" fmla="*/ 0 w 25"/>
                <a:gd name="T3" fmla="*/ 12 h 25"/>
                <a:gd name="T4" fmla="*/ 13 w 25"/>
                <a:gd name="T5" fmla="*/ 25 h 25"/>
                <a:gd name="T6" fmla="*/ 22 w 25"/>
                <a:gd name="T7" fmla="*/ 21 h 25"/>
                <a:gd name="T8" fmla="*/ 23 w 25"/>
                <a:gd name="T9" fmla="*/ 19 h 25"/>
                <a:gd name="T10" fmla="*/ 23 w 25"/>
                <a:gd name="T11" fmla="*/ 19 h 25"/>
                <a:gd name="T12" fmla="*/ 25 w 25"/>
                <a:gd name="T13" fmla="*/ 17 h 25"/>
                <a:gd name="T14" fmla="*/ 25 w 25"/>
                <a:gd name="T15" fmla="*/ 12 h 25"/>
                <a:gd name="T16" fmla="*/ 25 w 25"/>
                <a:gd name="T17" fmla="*/ 10 h 25"/>
                <a:gd name="T18" fmla="*/ 25 w 25"/>
                <a:gd name="T19" fmla="*/ 8 h 25"/>
                <a:gd name="T20" fmla="*/ 21 w 25"/>
                <a:gd name="T21" fmla="*/ 2 h 25"/>
                <a:gd name="T22" fmla="*/ 18 w 25"/>
                <a:gd name="T23" fmla="*/ 1 h 25"/>
                <a:gd name="T24" fmla="*/ 13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3" y="0"/>
                  </a:moveTo>
                  <a:cubicBezTo>
                    <a:pt x="6" y="0"/>
                    <a:pt x="0" y="5"/>
                    <a:pt x="0" y="12"/>
                  </a:cubicBezTo>
                  <a:cubicBezTo>
                    <a:pt x="0" y="19"/>
                    <a:pt x="6" y="25"/>
                    <a:pt x="13" y="25"/>
                  </a:cubicBezTo>
                  <a:cubicBezTo>
                    <a:pt x="16" y="25"/>
                    <a:pt x="20" y="23"/>
                    <a:pt x="22" y="21"/>
                  </a:cubicBezTo>
                  <a:cubicBezTo>
                    <a:pt x="22" y="20"/>
                    <a:pt x="23" y="20"/>
                    <a:pt x="23" y="19"/>
                  </a:cubicBezTo>
                  <a:cubicBezTo>
                    <a:pt x="23" y="19"/>
                    <a:pt x="23" y="19"/>
                    <a:pt x="23" y="19"/>
                  </a:cubicBezTo>
                  <a:cubicBezTo>
                    <a:pt x="24" y="18"/>
                    <a:pt x="24" y="17"/>
                    <a:pt x="25" y="17"/>
                  </a:cubicBezTo>
                  <a:cubicBezTo>
                    <a:pt x="25" y="15"/>
                    <a:pt x="25" y="14"/>
                    <a:pt x="25" y="12"/>
                  </a:cubicBezTo>
                  <a:cubicBezTo>
                    <a:pt x="25" y="12"/>
                    <a:pt x="25" y="11"/>
                    <a:pt x="25" y="10"/>
                  </a:cubicBezTo>
                  <a:cubicBezTo>
                    <a:pt x="25" y="10"/>
                    <a:pt x="25" y="9"/>
                    <a:pt x="25" y="8"/>
                  </a:cubicBezTo>
                  <a:cubicBezTo>
                    <a:pt x="24" y="6"/>
                    <a:pt x="22" y="4"/>
                    <a:pt x="21" y="2"/>
                  </a:cubicBezTo>
                  <a:cubicBezTo>
                    <a:pt x="20" y="2"/>
                    <a:pt x="19" y="1"/>
                    <a:pt x="18" y="1"/>
                  </a:cubicBezTo>
                  <a:cubicBezTo>
                    <a:pt x="17" y="0"/>
                    <a:pt x="15"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2" name="Freeform 104"/>
            <p:cNvSpPr/>
            <p:nvPr/>
          </p:nvSpPr>
          <p:spPr bwMode="auto">
            <a:xfrm>
              <a:off x="11341559" y="4552498"/>
              <a:ext cx="59583" cy="53268"/>
            </a:xfrm>
            <a:custGeom>
              <a:avLst/>
              <a:gdLst>
                <a:gd name="T0" fmla="*/ 13 w 25"/>
                <a:gd name="T1" fmla="*/ 0 h 26"/>
                <a:gd name="T2" fmla="*/ 13 w 25"/>
                <a:gd name="T3" fmla="*/ 0 h 26"/>
                <a:gd name="T4" fmla="*/ 11 w 25"/>
                <a:gd name="T5" fmla="*/ 0 h 26"/>
                <a:gd name="T6" fmla="*/ 9 w 25"/>
                <a:gd name="T7" fmla="*/ 1 h 26"/>
                <a:gd name="T8" fmla="*/ 0 w 25"/>
                <a:gd name="T9" fmla="*/ 13 h 26"/>
                <a:gd name="T10" fmla="*/ 13 w 25"/>
                <a:gd name="T11" fmla="*/ 26 h 26"/>
                <a:gd name="T12" fmla="*/ 25 w 25"/>
                <a:gd name="T13" fmla="*/ 13 h 26"/>
                <a:gd name="T14" fmla="*/ 14 w 25"/>
                <a:gd name="T15" fmla="*/ 0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13" y="0"/>
                    <a:pt x="13" y="0"/>
                    <a:pt x="13" y="0"/>
                  </a:cubicBezTo>
                  <a:cubicBezTo>
                    <a:pt x="12" y="0"/>
                    <a:pt x="11" y="0"/>
                    <a:pt x="11" y="0"/>
                  </a:cubicBezTo>
                  <a:cubicBezTo>
                    <a:pt x="10" y="1"/>
                    <a:pt x="9" y="1"/>
                    <a:pt x="9" y="1"/>
                  </a:cubicBezTo>
                  <a:cubicBezTo>
                    <a:pt x="4" y="3"/>
                    <a:pt x="0" y="7"/>
                    <a:pt x="0" y="13"/>
                  </a:cubicBezTo>
                  <a:cubicBezTo>
                    <a:pt x="0" y="20"/>
                    <a:pt x="6" y="26"/>
                    <a:pt x="13" y="26"/>
                  </a:cubicBezTo>
                  <a:cubicBezTo>
                    <a:pt x="20" y="26"/>
                    <a:pt x="25" y="20"/>
                    <a:pt x="25" y="13"/>
                  </a:cubicBezTo>
                  <a:cubicBezTo>
                    <a:pt x="25" y="6"/>
                    <a:pt x="21" y="1"/>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3" name="Freeform 105"/>
            <p:cNvSpPr/>
            <p:nvPr/>
          </p:nvSpPr>
          <p:spPr bwMode="auto">
            <a:xfrm>
              <a:off x="11184120" y="4382668"/>
              <a:ext cx="59583" cy="54141"/>
            </a:xfrm>
            <a:custGeom>
              <a:avLst/>
              <a:gdLst>
                <a:gd name="T0" fmla="*/ 12 w 25"/>
                <a:gd name="T1" fmla="*/ 0 h 26"/>
                <a:gd name="T2" fmla="*/ 10 w 25"/>
                <a:gd name="T3" fmla="*/ 0 h 26"/>
                <a:gd name="T4" fmla="*/ 9 w 25"/>
                <a:gd name="T5" fmla="*/ 1 h 26"/>
                <a:gd name="T6" fmla="*/ 4 w 25"/>
                <a:gd name="T7" fmla="*/ 3 h 26"/>
                <a:gd name="T8" fmla="*/ 3 w 25"/>
                <a:gd name="T9" fmla="*/ 4 h 26"/>
                <a:gd name="T10" fmla="*/ 0 w 25"/>
                <a:gd name="T11" fmla="*/ 13 h 26"/>
                <a:gd name="T12" fmla="*/ 12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0" y="0"/>
                  </a:cubicBezTo>
                  <a:cubicBezTo>
                    <a:pt x="10" y="0"/>
                    <a:pt x="9" y="0"/>
                    <a:pt x="9" y="1"/>
                  </a:cubicBezTo>
                  <a:cubicBezTo>
                    <a:pt x="7" y="1"/>
                    <a:pt x="6" y="2"/>
                    <a:pt x="4" y="3"/>
                  </a:cubicBezTo>
                  <a:cubicBezTo>
                    <a:pt x="4" y="3"/>
                    <a:pt x="3" y="4"/>
                    <a:pt x="3" y="4"/>
                  </a:cubicBezTo>
                  <a:cubicBezTo>
                    <a:pt x="1" y="6"/>
                    <a:pt x="0" y="9"/>
                    <a:pt x="0" y="13"/>
                  </a:cubicBezTo>
                  <a:cubicBezTo>
                    <a:pt x="0" y="20"/>
                    <a:pt x="5" y="26"/>
                    <a:pt x="12" y="26"/>
                  </a:cubicBezTo>
                  <a:cubicBezTo>
                    <a:pt x="19" y="26"/>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4" name="Freeform 106"/>
            <p:cNvSpPr/>
            <p:nvPr/>
          </p:nvSpPr>
          <p:spPr bwMode="auto">
            <a:xfrm>
              <a:off x="10926494" y="4199790"/>
              <a:ext cx="59583" cy="53268"/>
            </a:xfrm>
            <a:custGeom>
              <a:avLst/>
              <a:gdLst>
                <a:gd name="T0" fmla="*/ 12 w 25"/>
                <a:gd name="T1" fmla="*/ 0 h 26"/>
                <a:gd name="T2" fmla="*/ 11 w 25"/>
                <a:gd name="T3" fmla="*/ 0 h 26"/>
                <a:gd name="T4" fmla="*/ 5 w 25"/>
                <a:gd name="T5" fmla="*/ 3 h 26"/>
                <a:gd name="T6" fmla="*/ 4 w 25"/>
                <a:gd name="T7" fmla="*/ 4 h 26"/>
                <a:gd name="T8" fmla="*/ 0 w 25"/>
                <a:gd name="T9" fmla="*/ 13 h 26"/>
                <a:gd name="T10" fmla="*/ 12 w 25"/>
                <a:gd name="T11" fmla="*/ 26 h 26"/>
                <a:gd name="T12" fmla="*/ 25 w 25"/>
                <a:gd name="T13" fmla="*/ 13 h 26"/>
                <a:gd name="T14" fmla="*/ 13 w 25"/>
                <a:gd name="T15" fmla="*/ 0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1" y="0"/>
                  </a:cubicBezTo>
                  <a:cubicBezTo>
                    <a:pt x="9" y="0"/>
                    <a:pt x="7" y="1"/>
                    <a:pt x="5" y="3"/>
                  </a:cubicBezTo>
                  <a:cubicBezTo>
                    <a:pt x="4" y="3"/>
                    <a:pt x="4" y="3"/>
                    <a:pt x="4" y="4"/>
                  </a:cubicBezTo>
                  <a:cubicBezTo>
                    <a:pt x="1" y="6"/>
                    <a:pt x="0" y="9"/>
                    <a:pt x="0" y="13"/>
                  </a:cubicBezTo>
                  <a:cubicBezTo>
                    <a:pt x="0" y="20"/>
                    <a:pt x="5" y="26"/>
                    <a:pt x="12" y="26"/>
                  </a:cubicBezTo>
                  <a:cubicBezTo>
                    <a:pt x="19" y="26"/>
                    <a:pt x="25" y="20"/>
                    <a:pt x="25" y="13"/>
                  </a:cubicBezTo>
                  <a:cubicBezTo>
                    <a:pt x="25" y="6"/>
                    <a:pt x="20"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5" name="Freeform 107"/>
            <p:cNvSpPr/>
            <p:nvPr/>
          </p:nvSpPr>
          <p:spPr bwMode="auto">
            <a:xfrm>
              <a:off x="10393349" y="3989066"/>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16 w 25"/>
                <a:gd name="T11" fmla="*/ 0 h 25"/>
                <a:gd name="T12" fmla="*/ 14 w 25"/>
                <a:gd name="T13" fmla="*/ 0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1" y="0"/>
                    <a:pt x="11" y="0"/>
                  </a:cubicBezTo>
                  <a:cubicBezTo>
                    <a:pt x="5" y="1"/>
                    <a:pt x="0" y="6"/>
                    <a:pt x="0" y="13"/>
                  </a:cubicBezTo>
                  <a:cubicBezTo>
                    <a:pt x="0" y="20"/>
                    <a:pt x="5" y="25"/>
                    <a:pt x="12" y="25"/>
                  </a:cubicBezTo>
                  <a:cubicBezTo>
                    <a:pt x="19" y="25"/>
                    <a:pt x="25" y="20"/>
                    <a:pt x="25" y="13"/>
                  </a:cubicBezTo>
                  <a:cubicBezTo>
                    <a:pt x="25" y="7"/>
                    <a:pt x="21" y="2"/>
                    <a:pt x="16" y="0"/>
                  </a:cubicBezTo>
                  <a:cubicBezTo>
                    <a:pt x="15" y="0"/>
                    <a:pt x="15" y="0"/>
                    <a:pt x="14" y="0"/>
                  </a:cubicBezTo>
                  <a:cubicBezTo>
                    <a:pt x="14" y="0"/>
                    <a:pt x="13"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6" name="Freeform 108"/>
            <p:cNvSpPr/>
            <p:nvPr/>
          </p:nvSpPr>
          <p:spPr bwMode="auto">
            <a:xfrm>
              <a:off x="9956815" y="4074822"/>
              <a:ext cx="59583" cy="54141"/>
            </a:xfrm>
            <a:custGeom>
              <a:avLst/>
              <a:gdLst>
                <a:gd name="T0" fmla="*/ 13 w 25"/>
                <a:gd name="T1" fmla="*/ 0 h 26"/>
                <a:gd name="T2" fmla="*/ 0 w 25"/>
                <a:gd name="T3" fmla="*/ 11 h 26"/>
                <a:gd name="T4" fmla="*/ 0 w 25"/>
                <a:gd name="T5" fmla="*/ 13 h 26"/>
                <a:gd name="T6" fmla="*/ 0 w 25"/>
                <a:gd name="T7" fmla="*/ 13 h 26"/>
                <a:gd name="T8" fmla="*/ 13 w 25"/>
                <a:gd name="T9" fmla="*/ 26 h 26"/>
                <a:gd name="T10" fmla="*/ 25 w 25"/>
                <a:gd name="T11" fmla="*/ 13 h 26"/>
                <a:gd name="T12" fmla="*/ 17 w 25"/>
                <a:gd name="T13" fmla="*/ 1 h 26"/>
                <a:gd name="T14" fmla="*/ 15 w 25"/>
                <a:gd name="T15" fmla="*/ 1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1" y="5"/>
                    <a:pt x="0" y="11"/>
                  </a:cubicBezTo>
                  <a:cubicBezTo>
                    <a:pt x="0" y="12"/>
                    <a:pt x="0" y="12"/>
                    <a:pt x="0" y="13"/>
                  </a:cubicBezTo>
                  <a:cubicBezTo>
                    <a:pt x="0" y="13"/>
                    <a:pt x="0" y="13"/>
                    <a:pt x="0" y="13"/>
                  </a:cubicBezTo>
                  <a:cubicBezTo>
                    <a:pt x="0" y="20"/>
                    <a:pt x="6" y="26"/>
                    <a:pt x="13" y="26"/>
                  </a:cubicBezTo>
                  <a:cubicBezTo>
                    <a:pt x="20" y="26"/>
                    <a:pt x="25" y="20"/>
                    <a:pt x="25" y="13"/>
                  </a:cubicBezTo>
                  <a:cubicBezTo>
                    <a:pt x="25" y="8"/>
                    <a:pt x="22" y="3"/>
                    <a:pt x="17" y="1"/>
                  </a:cubicBezTo>
                  <a:cubicBezTo>
                    <a:pt x="16" y="1"/>
                    <a:pt x="16" y="1"/>
                    <a:pt x="15" y="1"/>
                  </a:cubicBezTo>
                  <a:cubicBezTo>
                    <a:pt x="14" y="1"/>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7" name="Freeform 109"/>
            <p:cNvSpPr/>
            <p:nvPr/>
          </p:nvSpPr>
          <p:spPr bwMode="auto">
            <a:xfrm>
              <a:off x="9452297" y="4220775"/>
              <a:ext cx="59583" cy="51520"/>
            </a:xfrm>
            <a:custGeom>
              <a:avLst/>
              <a:gdLst>
                <a:gd name="T0" fmla="*/ 13 w 25"/>
                <a:gd name="T1" fmla="*/ 0 h 25"/>
                <a:gd name="T2" fmla="*/ 10 w 25"/>
                <a:gd name="T3" fmla="*/ 0 h 25"/>
                <a:gd name="T4" fmla="*/ 9 w 25"/>
                <a:gd name="T5" fmla="*/ 1 h 25"/>
                <a:gd name="T6" fmla="*/ 5 w 25"/>
                <a:gd name="T7" fmla="*/ 3 h 25"/>
                <a:gd name="T8" fmla="*/ 4 w 25"/>
                <a:gd name="T9" fmla="*/ 4 h 25"/>
                <a:gd name="T10" fmla="*/ 0 w 25"/>
                <a:gd name="T11" fmla="*/ 13 h 25"/>
                <a:gd name="T12" fmla="*/ 13 w 25"/>
                <a:gd name="T13" fmla="*/ 25 h 25"/>
                <a:gd name="T14" fmla="*/ 25 w 25"/>
                <a:gd name="T15" fmla="*/ 13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1" y="0"/>
                    <a:pt x="10" y="0"/>
                  </a:cubicBezTo>
                  <a:cubicBezTo>
                    <a:pt x="10" y="0"/>
                    <a:pt x="9" y="1"/>
                    <a:pt x="9" y="1"/>
                  </a:cubicBezTo>
                  <a:cubicBezTo>
                    <a:pt x="7" y="1"/>
                    <a:pt x="6" y="2"/>
                    <a:pt x="5" y="3"/>
                  </a:cubicBezTo>
                  <a:cubicBezTo>
                    <a:pt x="5" y="3"/>
                    <a:pt x="4" y="3"/>
                    <a:pt x="4" y="4"/>
                  </a:cubicBezTo>
                  <a:cubicBezTo>
                    <a:pt x="1" y="6"/>
                    <a:pt x="0" y="9"/>
                    <a:pt x="0" y="13"/>
                  </a:cubicBezTo>
                  <a:cubicBezTo>
                    <a:pt x="0" y="20"/>
                    <a:pt x="6" y="25"/>
                    <a:pt x="13" y="25"/>
                  </a:cubicBezTo>
                  <a:cubicBezTo>
                    <a:pt x="20" y="25"/>
                    <a:pt x="25" y="20"/>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8" name="Freeform 110"/>
            <p:cNvSpPr/>
            <p:nvPr/>
          </p:nvSpPr>
          <p:spPr bwMode="auto">
            <a:xfrm>
              <a:off x="9109961" y="4062985"/>
              <a:ext cx="62614" cy="51520"/>
            </a:xfrm>
            <a:custGeom>
              <a:avLst/>
              <a:gdLst>
                <a:gd name="T0" fmla="*/ 13 w 26"/>
                <a:gd name="T1" fmla="*/ 0 h 25"/>
                <a:gd name="T2" fmla="*/ 7 w 26"/>
                <a:gd name="T3" fmla="*/ 2 h 25"/>
                <a:gd name="T4" fmla="*/ 6 w 26"/>
                <a:gd name="T5" fmla="*/ 3 h 25"/>
                <a:gd name="T6" fmla="*/ 0 w 26"/>
                <a:gd name="T7" fmla="*/ 13 h 25"/>
                <a:gd name="T8" fmla="*/ 0 w 26"/>
                <a:gd name="T9" fmla="*/ 13 h 25"/>
                <a:gd name="T10" fmla="*/ 1 w 26"/>
                <a:gd name="T11" fmla="*/ 15 h 25"/>
                <a:gd name="T12" fmla="*/ 13 w 26"/>
                <a:gd name="T13" fmla="*/ 25 h 25"/>
                <a:gd name="T14" fmla="*/ 26 w 26"/>
                <a:gd name="T15" fmla="*/ 13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9" y="1"/>
                    <a:pt x="7" y="2"/>
                  </a:cubicBezTo>
                  <a:cubicBezTo>
                    <a:pt x="7" y="2"/>
                    <a:pt x="6" y="2"/>
                    <a:pt x="6" y="3"/>
                  </a:cubicBezTo>
                  <a:cubicBezTo>
                    <a:pt x="2" y="5"/>
                    <a:pt x="0" y="9"/>
                    <a:pt x="0" y="13"/>
                  </a:cubicBezTo>
                  <a:cubicBezTo>
                    <a:pt x="0" y="13"/>
                    <a:pt x="0" y="13"/>
                    <a:pt x="0" y="13"/>
                  </a:cubicBezTo>
                  <a:cubicBezTo>
                    <a:pt x="0" y="14"/>
                    <a:pt x="0" y="14"/>
                    <a:pt x="1" y="15"/>
                  </a:cubicBezTo>
                  <a:cubicBezTo>
                    <a:pt x="2" y="21"/>
                    <a:pt x="7" y="25"/>
                    <a:pt x="13" y="25"/>
                  </a:cubicBezTo>
                  <a:cubicBezTo>
                    <a:pt x="20" y="25"/>
                    <a:pt x="26" y="20"/>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9" name="Freeform 111"/>
            <p:cNvSpPr/>
            <p:nvPr/>
          </p:nvSpPr>
          <p:spPr bwMode="auto">
            <a:xfrm>
              <a:off x="8657324" y="3975816"/>
              <a:ext cx="62614" cy="54141"/>
            </a:xfrm>
            <a:custGeom>
              <a:avLst/>
              <a:gdLst>
                <a:gd name="T0" fmla="*/ 13 w 26"/>
                <a:gd name="T1" fmla="*/ 0 h 26"/>
                <a:gd name="T2" fmla="*/ 0 w 26"/>
                <a:gd name="T3" fmla="*/ 13 h 26"/>
                <a:gd name="T4" fmla="*/ 13 w 26"/>
                <a:gd name="T5" fmla="*/ 26 h 26"/>
                <a:gd name="T6" fmla="*/ 26 w 26"/>
                <a:gd name="T7" fmla="*/ 13 h 26"/>
                <a:gd name="T8" fmla="*/ 23 w 26"/>
                <a:gd name="T9" fmla="*/ 6 h 26"/>
                <a:gd name="T10" fmla="*/ 22 w 26"/>
                <a:gd name="T11" fmla="*/ 5 h 26"/>
                <a:gd name="T12" fmla="*/ 18 w 26"/>
                <a:gd name="T13" fmla="*/ 1 h 26"/>
                <a:gd name="T14" fmla="*/ 16 w 26"/>
                <a:gd name="T15" fmla="*/ 1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20" y="26"/>
                    <a:pt x="26" y="20"/>
                    <a:pt x="26" y="13"/>
                  </a:cubicBezTo>
                  <a:cubicBezTo>
                    <a:pt x="26" y="10"/>
                    <a:pt x="25" y="8"/>
                    <a:pt x="23" y="6"/>
                  </a:cubicBezTo>
                  <a:cubicBezTo>
                    <a:pt x="23" y="5"/>
                    <a:pt x="23" y="5"/>
                    <a:pt x="22" y="5"/>
                  </a:cubicBezTo>
                  <a:cubicBezTo>
                    <a:pt x="21" y="3"/>
                    <a:pt x="20" y="2"/>
                    <a:pt x="18" y="1"/>
                  </a:cubicBezTo>
                  <a:cubicBezTo>
                    <a:pt x="17" y="1"/>
                    <a:pt x="17" y="1"/>
                    <a:pt x="16" y="1"/>
                  </a:cubicBezTo>
                  <a:cubicBezTo>
                    <a:pt x="15" y="1"/>
                    <a:pt x="14"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0" name="Freeform 112"/>
            <p:cNvSpPr/>
            <p:nvPr/>
          </p:nvSpPr>
          <p:spPr bwMode="auto">
            <a:xfrm>
              <a:off x="9482710" y="3801884"/>
              <a:ext cx="59583" cy="52393"/>
            </a:xfrm>
            <a:custGeom>
              <a:avLst/>
              <a:gdLst>
                <a:gd name="T0" fmla="*/ 13 w 25"/>
                <a:gd name="T1" fmla="*/ 0 h 25"/>
                <a:gd name="T2" fmla="*/ 0 w 25"/>
                <a:gd name="T3" fmla="*/ 12 h 25"/>
                <a:gd name="T4" fmla="*/ 13 w 25"/>
                <a:gd name="T5" fmla="*/ 25 h 25"/>
                <a:gd name="T6" fmla="*/ 25 w 25"/>
                <a:gd name="T7" fmla="*/ 12 h 25"/>
                <a:gd name="T8" fmla="*/ 25 w 25"/>
                <a:gd name="T9" fmla="*/ 9 h 25"/>
                <a:gd name="T10" fmla="*/ 24 w 25"/>
                <a:gd name="T11" fmla="*/ 7 h 25"/>
                <a:gd name="T12" fmla="*/ 15 w 25"/>
                <a:gd name="T13" fmla="*/ 0 h 25"/>
                <a:gd name="T14" fmla="*/ 14 w 25"/>
                <a:gd name="T15" fmla="*/ 0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9"/>
                    <a:pt x="6" y="25"/>
                    <a:pt x="13" y="25"/>
                  </a:cubicBezTo>
                  <a:cubicBezTo>
                    <a:pt x="20" y="25"/>
                    <a:pt x="25" y="19"/>
                    <a:pt x="25" y="12"/>
                  </a:cubicBezTo>
                  <a:cubicBezTo>
                    <a:pt x="25" y="11"/>
                    <a:pt x="25" y="10"/>
                    <a:pt x="25" y="9"/>
                  </a:cubicBezTo>
                  <a:cubicBezTo>
                    <a:pt x="25" y="8"/>
                    <a:pt x="25" y="8"/>
                    <a:pt x="24" y="7"/>
                  </a:cubicBezTo>
                  <a:cubicBezTo>
                    <a:pt x="23" y="4"/>
                    <a:pt x="19" y="1"/>
                    <a:pt x="15" y="0"/>
                  </a:cubicBezTo>
                  <a:cubicBezTo>
                    <a:pt x="15" y="0"/>
                    <a:pt x="14" y="0"/>
                    <a:pt x="14" y="0"/>
                  </a:cubicBezTo>
                  <a:cubicBezTo>
                    <a:pt x="13"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1" name="Freeform 113"/>
            <p:cNvSpPr/>
            <p:nvPr/>
          </p:nvSpPr>
          <p:spPr bwMode="auto">
            <a:xfrm>
              <a:off x="9084914" y="4595140"/>
              <a:ext cx="62614" cy="51520"/>
            </a:xfrm>
            <a:custGeom>
              <a:avLst/>
              <a:gdLst>
                <a:gd name="T0" fmla="*/ 13 w 26"/>
                <a:gd name="T1" fmla="*/ 0 h 25"/>
                <a:gd name="T2" fmla="*/ 8 w 26"/>
                <a:gd name="T3" fmla="*/ 1 h 25"/>
                <a:gd name="T4" fmla="*/ 7 w 26"/>
                <a:gd name="T5" fmla="*/ 2 h 25"/>
                <a:gd name="T6" fmla="*/ 0 w 26"/>
                <a:gd name="T7" fmla="*/ 13 h 25"/>
                <a:gd name="T8" fmla="*/ 13 w 26"/>
                <a:gd name="T9" fmla="*/ 25 h 25"/>
                <a:gd name="T10" fmla="*/ 26 w 26"/>
                <a:gd name="T11" fmla="*/ 13 h 25"/>
                <a:gd name="T12" fmla="*/ 16 w 26"/>
                <a:gd name="T13" fmla="*/ 0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10" y="0"/>
                    <a:pt x="8" y="1"/>
                  </a:cubicBezTo>
                  <a:cubicBezTo>
                    <a:pt x="8" y="1"/>
                    <a:pt x="7" y="1"/>
                    <a:pt x="7" y="2"/>
                  </a:cubicBezTo>
                  <a:cubicBezTo>
                    <a:pt x="3" y="4"/>
                    <a:pt x="0" y="8"/>
                    <a:pt x="0" y="13"/>
                  </a:cubicBezTo>
                  <a:cubicBezTo>
                    <a:pt x="0" y="20"/>
                    <a:pt x="6" y="25"/>
                    <a:pt x="13" y="25"/>
                  </a:cubicBezTo>
                  <a:cubicBezTo>
                    <a:pt x="20" y="25"/>
                    <a:pt x="26" y="20"/>
                    <a:pt x="26" y="13"/>
                  </a:cubicBezTo>
                  <a:cubicBezTo>
                    <a:pt x="26" y="7"/>
                    <a:pt x="21" y="2"/>
                    <a:pt x="16" y="0"/>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2" name="Freeform 114"/>
            <p:cNvSpPr/>
            <p:nvPr/>
          </p:nvSpPr>
          <p:spPr bwMode="auto">
            <a:xfrm>
              <a:off x="8360338" y="4356908"/>
              <a:ext cx="62614" cy="51520"/>
            </a:xfrm>
            <a:custGeom>
              <a:avLst/>
              <a:gdLst>
                <a:gd name="T0" fmla="*/ 13 w 26"/>
                <a:gd name="T1" fmla="*/ 0 h 25"/>
                <a:gd name="T2" fmla="*/ 12 w 26"/>
                <a:gd name="T3" fmla="*/ 0 h 25"/>
                <a:gd name="T4" fmla="*/ 2 w 26"/>
                <a:gd name="T5" fmla="*/ 6 h 25"/>
                <a:gd name="T6" fmla="*/ 1 w 26"/>
                <a:gd name="T7" fmla="*/ 7 h 25"/>
                <a:gd name="T8" fmla="*/ 0 w 26"/>
                <a:gd name="T9" fmla="*/ 13 h 25"/>
                <a:gd name="T10" fmla="*/ 13 w 26"/>
                <a:gd name="T11" fmla="*/ 25 h 25"/>
                <a:gd name="T12" fmla="*/ 26 w 26"/>
                <a:gd name="T13" fmla="*/ 13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3" y="0"/>
                    <a:pt x="12" y="0"/>
                    <a:pt x="12" y="0"/>
                  </a:cubicBezTo>
                  <a:cubicBezTo>
                    <a:pt x="8" y="0"/>
                    <a:pt x="4" y="3"/>
                    <a:pt x="2" y="6"/>
                  </a:cubicBezTo>
                  <a:cubicBezTo>
                    <a:pt x="2" y="6"/>
                    <a:pt x="2" y="7"/>
                    <a:pt x="1" y="7"/>
                  </a:cubicBezTo>
                  <a:cubicBezTo>
                    <a:pt x="1" y="9"/>
                    <a:pt x="0" y="11"/>
                    <a:pt x="0" y="13"/>
                  </a:cubicBezTo>
                  <a:cubicBezTo>
                    <a:pt x="0" y="20"/>
                    <a:pt x="6" y="25"/>
                    <a:pt x="13" y="25"/>
                  </a:cubicBezTo>
                  <a:cubicBezTo>
                    <a:pt x="20" y="25"/>
                    <a:pt x="26" y="20"/>
                    <a:pt x="26" y="13"/>
                  </a:cubicBezTo>
                  <a:cubicBezTo>
                    <a:pt x="26" y="6"/>
                    <a:pt x="21"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3" name="Freeform 115"/>
            <p:cNvSpPr/>
            <p:nvPr/>
          </p:nvSpPr>
          <p:spPr bwMode="auto">
            <a:xfrm>
              <a:off x="7788457" y="4293818"/>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24 w 25"/>
                <a:gd name="T11" fmla="*/ 7 h 25"/>
                <a:gd name="T12" fmla="*/ 23 w 25"/>
                <a:gd name="T13" fmla="*/ 6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5" y="1"/>
                    <a:pt x="0" y="6"/>
                    <a:pt x="0" y="13"/>
                  </a:cubicBezTo>
                  <a:cubicBezTo>
                    <a:pt x="0" y="20"/>
                    <a:pt x="5" y="25"/>
                    <a:pt x="12" y="25"/>
                  </a:cubicBezTo>
                  <a:cubicBezTo>
                    <a:pt x="19" y="25"/>
                    <a:pt x="25" y="20"/>
                    <a:pt x="25" y="13"/>
                  </a:cubicBezTo>
                  <a:cubicBezTo>
                    <a:pt x="25" y="11"/>
                    <a:pt x="25" y="9"/>
                    <a:pt x="24" y="7"/>
                  </a:cubicBezTo>
                  <a:cubicBezTo>
                    <a:pt x="24" y="7"/>
                    <a:pt x="23" y="6"/>
                    <a:pt x="23" y="6"/>
                  </a:cubicBezTo>
                  <a:cubicBezTo>
                    <a:pt x="21" y="3"/>
                    <a:pt x="17" y="0"/>
                    <a:pt x="13" y="0"/>
                  </a:cubicBezTo>
                  <a:cubicBezTo>
                    <a:pt x="13" y="0"/>
                    <a:pt x="13"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7" name="Freeform 116"/>
            <p:cNvSpPr/>
            <p:nvPr/>
          </p:nvSpPr>
          <p:spPr bwMode="auto">
            <a:xfrm>
              <a:off x="7983466" y="4085651"/>
              <a:ext cx="59583" cy="54141"/>
            </a:xfrm>
            <a:custGeom>
              <a:avLst/>
              <a:gdLst>
                <a:gd name="T0" fmla="*/ 12 w 25"/>
                <a:gd name="T1" fmla="*/ 0 h 26"/>
                <a:gd name="T2" fmla="*/ 0 w 25"/>
                <a:gd name="T3" fmla="*/ 13 h 26"/>
                <a:gd name="T4" fmla="*/ 0 w 25"/>
                <a:gd name="T5" fmla="*/ 13 h 26"/>
                <a:gd name="T6" fmla="*/ 0 w 25"/>
                <a:gd name="T7" fmla="*/ 15 h 26"/>
                <a:gd name="T8" fmla="*/ 12 w 25"/>
                <a:gd name="T9" fmla="*/ 26 h 26"/>
                <a:gd name="T10" fmla="*/ 14 w 25"/>
                <a:gd name="T11" fmla="*/ 26 h 26"/>
                <a:gd name="T12" fmla="*/ 16 w 25"/>
                <a:gd name="T13" fmla="*/ 25 h 26"/>
                <a:gd name="T14" fmla="*/ 25 w 25"/>
                <a:gd name="T15" fmla="*/ 16 h 26"/>
                <a:gd name="T16" fmla="*/ 25 w 25"/>
                <a:gd name="T17" fmla="*/ 14 h 26"/>
                <a:gd name="T18" fmla="*/ 25 w 25"/>
                <a:gd name="T19" fmla="*/ 13 h 26"/>
                <a:gd name="T20" fmla="*/ 21 w 25"/>
                <a:gd name="T21" fmla="*/ 3 h 26"/>
                <a:gd name="T22" fmla="*/ 19 w 25"/>
                <a:gd name="T23" fmla="*/ 2 h 26"/>
                <a:gd name="T24" fmla="*/ 12 w 25"/>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6">
                  <a:moveTo>
                    <a:pt x="12" y="0"/>
                  </a:moveTo>
                  <a:cubicBezTo>
                    <a:pt x="5" y="0"/>
                    <a:pt x="0" y="6"/>
                    <a:pt x="0" y="13"/>
                  </a:cubicBezTo>
                  <a:cubicBezTo>
                    <a:pt x="0" y="13"/>
                    <a:pt x="0" y="13"/>
                    <a:pt x="0" y="13"/>
                  </a:cubicBezTo>
                  <a:cubicBezTo>
                    <a:pt x="0" y="14"/>
                    <a:pt x="0" y="14"/>
                    <a:pt x="0" y="15"/>
                  </a:cubicBezTo>
                  <a:cubicBezTo>
                    <a:pt x="1" y="21"/>
                    <a:pt x="6" y="26"/>
                    <a:pt x="12" y="26"/>
                  </a:cubicBezTo>
                  <a:cubicBezTo>
                    <a:pt x="13" y="26"/>
                    <a:pt x="13" y="26"/>
                    <a:pt x="14" y="26"/>
                  </a:cubicBezTo>
                  <a:cubicBezTo>
                    <a:pt x="15" y="25"/>
                    <a:pt x="16" y="25"/>
                    <a:pt x="16" y="25"/>
                  </a:cubicBezTo>
                  <a:cubicBezTo>
                    <a:pt x="20" y="24"/>
                    <a:pt x="24" y="20"/>
                    <a:pt x="25" y="16"/>
                  </a:cubicBezTo>
                  <a:cubicBezTo>
                    <a:pt x="25" y="16"/>
                    <a:pt x="25" y="15"/>
                    <a:pt x="25" y="14"/>
                  </a:cubicBezTo>
                  <a:cubicBezTo>
                    <a:pt x="25" y="14"/>
                    <a:pt x="25" y="13"/>
                    <a:pt x="25" y="13"/>
                  </a:cubicBezTo>
                  <a:cubicBezTo>
                    <a:pt x="25" y="9"/>
                    <a:pt x="23" y="6"/>
                    <a:pt x="21" y="3"/>
                  </a:cubicBezTo>
                  <a:cubicBezTo>
                    <a:pt x="20" y="3"/>
                    <a:pt x="20" y="3"/>
                    <a:pt x="19" y="2"/>
                  </a:cubicBezTo>
                  <a:cubicBezTo>
                    <a:pt x="17" y="1"/>
                    <a:pt x="15"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9" name="Freeform 117"/>
            <p:cNvSpPr/>
            <p:nvPr/>
          </p:nvSpPr>
          <p:spPr bwMode="auto">
            <a:xfrm>
              <a:off x="7580925" y="4499564"/>
              <a:ext cx="59583" cy="52393"/>
            </a:xfrm>
            <a:custGeom>
              <a:avLst/>
              <a:gdLst>
                <a:gd name="T0" fmla="*/ 13 w 25"/>
                <a:gd name="T1" fmla="*/ 0 h 25"/>
                <a:gd name="T2" fmla="*/ 12 w 25"/>
                <a:gd name="T3" fmla="*/ 0 h 25"/>
                <a:gd name="T4" fmla="*/ 10 w 25"/>
                <a:gd name="T5" fmla="*/ 0 h 25"/>
                <a:gd name="T6" fmla="*/ 4 w 25"/>
                <a:gd name="T7" fmla="*/ 3 h 25"/>
                <a:gd name="T8" fmla="*/ 3 w 25"/>
                <a:gd name="T9" fmla="*/ 4 h 25"/>
                <a:gd name="T10" fmla="*/ 0 w 25"/>
                <a:gd name="T11" fmla="*/ 12 h 25"/>
                <a:gd name="T12" fmla="*/ 13 w 25"/>
                <a:gd name="T13" fmla="*/ 25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2" y="0"/>
                    <a:pt x="12" y="0"/>
                  </a:cubicBezTo>
                  <a:cubicBezTo>
                    <a:pt x="11" y="0"/>
                    <a:pt x="11" y="0"/>
                    <a:pt x="10" y="0"/>
                  </a:cubicBezTo>
                  <a:cubicBezTo>
                    <a:pt x="8" y="0"/>
                    <a:pt x="6" y="1"/>
                    <a:pt x="4" y="3"/>
                  </a:cubicBezTo>
                  <a:cubicBezTo>
                    <a:pt x="4" y="3"/>
                    <a:pt x="4" y="3"/>
                    <a:pt x="3" y="4"/>
                  </a:cubicBezTo>
                  <a:cubicBezTo>
                    <a:pt x="1" y="6"/>
                    <a:pt x="0" y="9"/>
                    <a:pt x="0" y="12"/>
                  </a:cubicBezTo>
                  <a:cubicBezTo>
                    <a:pt x="0" y="19"/>
                    <a:pt x="6" y="25"/>
                    <a:pt x="13" y="25"/>
                  </a:cubicBezTo>
                  <a:cubicBezTo>
                    <a:pt x="20" y="25"/>
                    <a:pt x="25" y="19"/>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0" name="Freeform 118"/>
            <p:cNvSpPr/>
            <p:nvPr/>
          </p:nvSpPr>
          <p:spPr bwMode="auto">
            <a:xfrm>
              <a:off x="6446651" y="4305858"/>
              <a:ext cx="59583" cy="51520"/>
            </a:xfrm>
            <a:custGeom>
              <a:avLst/>
              <a:gdLst>
                <a:gd name="T0" fmla="*/ 12 w 25"/>
                <a:gd name="T1" fmla="*/ 0 h 25"/>
                <a:gd name="T2" fmla="*/ 11 w 25"/>
                <a:gd name="T3" fmla="*/ 0 h 25"/>
                <a:gd name="T4" fmla="*/ 9 w 25"/>
                <a:gd name="T5" fmla="*/ 0 h 25"/>
                <a:gd name="T6" fmla="*/ 0 w 25"/>
                <a:gd name="T7" fmla="*/ 12 h 25"/>
                <a:gd name="T8" fmla="*/ 12 w 25"/>
                <a:gd name="T9" fmla="*/ 25 h 25"/>
                <a:gd name="T10" fmla="*/ 25 w 25"/>
                <a:gd name="T11" fmla="*/ 12 h 25"/>
                <a:gd name="T12" fmla="*/ 24 w 25"/>
                <a:gd name="T13" fmla="*/ 7 h 25"/>
                <a:gd name="T14" fmla="*/ 23 w 25"/>
                <a:gd name="T15" fmla="*/ 5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11" y="0"/>
                    <a:pt x="10" y="0"/>
                    <a:pt x="9" y="0"/>
                  </a:cubicBezTo>
                  <a:cubicBezTo>
                    <a:pt x="4" y="1"/>
                    <a:pt x="0" y="6"/>
                    <a:pt x="0" y="12"/>
                  </a:cubicBezTo>
                  <a:cubicBezTo>
                    <a:pt x="0" y="19"/>
                    <a:pt x="5" y="25"/>
                    <a:pt x="12" y="25"/>
                  </a:cubicBezTo>
                  <a:cubicBezTo>
                    <a:pt x="19" y="25"/>
                    <a:pt x="25" y="19"/>
                    <a:pt x="25" y="12"/>
                  </a:cubicBezTo>
                  <a:cubicBezTo>
                    <a:pt x="25" y="10"/>
                    <a:pt x="24" y="9"/>
                    <a:pt x="24" y="7"/>
                  </a:cubicBezTo>
                  <a:cubicBezTo>
                    <a:pt x="23" y="6"/>
                    <a:pt x="23" y="6"/>
                    <a:pt x="23" y="5"/>
                  </a:cubicBezTo>
                  <a:cubicBezTo>
                    <a:pt x="21" y="2"/>
                    <a:pt x="17"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1" name="Freeform 119"/>
            <p:cNvSpPr/>
            <p:nvPr/>
          </p:nvSpPr>
          <p:spPr bwMode="auto">
            <a:xfrm>
              <a:off x="6200926" y="3997474"/>
              <a:ext cx="62614" cy="54141"/>
            </a:xfrm>
            <a:custGeom>
              <a:avLst/>
              <a:gdLst>
                <a:gd name="T0" fmla="*/ 13 w 26"/>
                <a:gd name="T1" fmla="*/ 0 h 26"/>
                <a:gd name="T2" fmla="*/ 0 w 26"/>
                <a:gd name="T3" fmla="*/ 13 h 26"/>
                <a:gd name="T4" fmla="*/ 13 w 26"/>
                <a:gd name="T5" fmla="*/ 26 h 26"/>
                <a:gd name="T6" fmla="*/ 25 w 26"/>
                <a:gd name="T7" fmla="*/ 18 h 26"/>
                <a:gd name="T8" fmla="*/ 25 w 26"/>
                <a:gd name="T9" fmla="*/ 17 h 26"/>
                <a:gd name="T10" fmla="*/ 26 w 26"/>
                <a:gd name="T11" fmla="*/ 13 h 26"/>
                <a:gd name="T12" fmla="*/ 16 w 26"/>
                <a:gd name="T13" fmla="*/ 1 h 26"/>
                <a:gd name="T14" fmla="*/ 14 w 26"/>
                <a:gd name="T15" fmla="*/ 0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18" y="26"/>
                    <a:pt x="23" y="23"/>
                    <a:pt x="25" y="18"/>
                  </a:cubicBezTo>
                  <a:cubicBezTo>
                    <a:pt x="25" y="18"/>
                    <a:pt x="25" y="17"/>
                    <a:pt x="25" y="17"/>
                  </a:cubicBezTo>
                  <a:cubicBezTo>
                    <a:pt x="26" y="15"/>
                    <a:pt x="26" y="14"/>
                    <a:pt x="26" y="13"/>
                  </a:cubicBezTo>
                  <a:cubicBezTo>
                    <a:pt x="26" y="7"/>
                    <a:pt x="22" y="2"/>
                    <a:pt x="16" y="1"/>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2" name="Freeform 120"/>
            <p:cNvSpPr/>
            <p:nvPr/>
          </p:nvSpPr>
          <p:spPr bwMode="auto">
            <a:xfrm>
              <a:off x="7211595" y="3143413"/>
              <a:ext cx="57564" cy="49774"/>
            </a:xfrm>
            <a:custGeom>
              <a:avLst/>
              <a:gdLst>
                <a:gd name="T0" fmla="*/ 12 w 24"/>
                <a:gd name="T1" fmla="*/ 0 h 24"/>
                <a:gd name="T2" fmla="*/ 0 w 24"/>
                <a:gd name="T3" fmla="*/ 12 h 24"/>
                <a:gd name="T4" fmla="*/ 12 w 24"/>
                <a:gd name="T5" fmla="*/ 24 h 24"/>
                <a:gd name="T6" fmla="*/ 24 w 24"/>
                <a:gd name="T7" fmla="*/ 15 h 24"/>
                <a:gd name="T8" fmla="*/ 24 w 24"/>
                <a:gd name="T9" fmla="*/ 14 h 24"/>
                <a:gd name="T10" fmla="*/ 24 w 24"/>
                <a:gd name="T11" fmla="*/ 12 h 24"/>
                <a:gd name="T12" fmla="*/ 24 w 24"/>
                <a:gd name="T13" fmla="*/ 11 h 24"/>
                <a:gd name="T14" fmla="*/ 24 w 24"/>
                <a:gd name="T15" fmla="*/ 9 h 24"/>
                <a:gd name="T16" fmla="*/ 1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0"/>
                  </a:moveTo>
                  <a:cubicBezTo>
                    <a:pt x="5" y="0"/>
                    <a:pt x="0" y="5"/>
                    <a:pt x="0" y="12"/>
                  </a:cubicBezTo>
                  <a:cubicBezTo>
                    <a:pt x="0" y="18"/>
                    <a:pt x="5" y="24"/>
                    <a:pt x="12" y="24"/>
                  </a:cubicBezTo>
                  <a:cubicBezTo>
                    <a:pt x="17" y="24"/>
                    <a:pt x="22" y="20"/>
                    <a:pt x="24" y="15"/>
                  </a:cubicBezTo>
                  <a:cubicBezTo>
                    <a:pt x="24" y="15"/>
                    <a:pt x="24" y="14"/>
                    <a:pt x="24" y="14"/>
                  </a:cubicBezTo>
                  <a:cubicBezTo>
                    <a:pt x="24" y="13"/>
                    <a:pt x="24" y="12"/>
                    <a:pt x="24" y="12"/>
                  </a:cubicBezTo>
                  <a:cubicBezTo>
                    <a:pt x="24" y="11"/>
                    <a:pt x="24" y="11"/>
                    <a:pt x="24" y="11"/>
                  </a:cubicBezTo>
                  <a:cubicBezTo>
                    <a:pt x="24" y="10"/>
                    <a:pt x="24" y="10"/>
                    <a:pt x="24" y="9"/>
                  </a:cubicBezTo>
                  <a:cubicBezTo>
                    <a:pt x="23" y="4"/>
                    <a:pt x="18"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4" name="Freeform 121"/>
            <p:cNvSpPr/>
            <p:nvPr/>
          </p:nvSpPr>
          <p:spPr bwMode="auto">
            <a:xfrm>
              <a:off x="8294200" y="3520385"/>
              <a:ext cx="30296" cy="24450"/>
            </a:xfrm>
            <a:custGeom>
              <a:avLst/>
              <a:gdLst>
                <a:gd name="T0" fmla="*/ 6 w 13"/>
                <a:gd name="T1" fmla="*/ 0 h 12"/>
                <a:gd name="T2" fmla="*/ 6 w 13"/>
                <a:gd name="T3" fmla="*/ 0 h 12"/>
                <a:gd name="T4" fmla="*/ 5 w 13"/>
                <a:gd name="T5" fmla="*/ 0 h 12"/>
                <a:gd name="T6" fmla="*/ 1 w 13"/>
                <a:gd name="T7" fmla="*/ 3 h 12"/>
                <a:gd name="T8" fmla="*/ 1 w 13"/>
                <a:gd name="T9" fmla="*/ 4 h 12"/>
                <a:gd name="T10" fmla="*/ 0 w 13"/>
                <a:gd name="T11" fmla="*/ 6 h 12"/>
                <a:gd name="T12" fmla="*/ 6 w 13"/>
                <a:gd name="T13" fmla="*/ 12 h 12"/>
                <a:gd name="T14" fmla="*/ 13 w 13"/>
                <a:gd name="T15" fmla="*/ 6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6" y="0"/>
                    <a:pt x="5" y="0"/>
                    <a:pt x="5" y="0"/>
                  </a:cubicBezTo>
                  <a:cubicBezTo>
                    <a:pt x="3" y="1"/>
                    <a:pt x="2" y="1"/>
                    <a:pt x="1" y="3"/>
                  </a:cubicBezTo>
                  <a:cubicBezTo>
                    <a:pt x="1" y="3"/>
                    <a:pt x="1" y="4"/>
                    <a:pt x="1" y="4"/>
                  </a:cubicBezTo>
                  <a:cubicBezTo>
                    <a:pt x="0" y="5"/>
                    <a:pt x="0" y="5"/>
                    <a:pt x="0" y="6"/>
                  </a:cubicBezTo>
                  <a:cubicBezTo>
                    <a:pt x="0" y="9"/>
                    <a:pt x="3" y="12"/>
                    <a:pt x="6" y="12"/>
                  </a:cubicBezTo>
                  <a:cubicBezTo>
                    <a:pt x="10" y="12"/>
                    <a:pt x="13" y="9"/>
                    <a:pt x="13" y="6"/>
                  </a:cubicBezTo>
                  <a:cubicBezTo>
                    <a:pt x="13" y="3"/>
                    <a:pt x="10" y="0"/>
                    <a:pt x="6"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5" name="Freeform 5"/>
            <p:cNvSpPr>
              <a:spLocks noEditPoints="1"/>
            </p:cNvSpPr>
            <p:nvPr/>
          </p:nvSpPr>
          <p:spPr bwMode="auto">
            <a:xfrm>
              <a:off x="9593904" y="2916138"/>
              <a:ext cx="402543" cy="590394"/>
            </a:xfrm>
            <a:custGeom>
              <a:avLst/>
              <a:gdLst>
                <a:gd name="T0" fmla="*/ 1 w 95"/>
                <a:gd name="T1" fmla="*/ 149 h 153"/>
                <a:gd name="T2" fmla="*/ 5 w 95"/>
                <a:gd name="T3" fmla="*/ 148 h 153"/>
                <a:gd name="T4" fmla="*/ 4 w 95"/>
                <a:gd name="T5" fmla="*/ 146 h 153"/>
                <a:gd name="T6" fmla="*/ 4 w 95"/>
                <a:gd name="T7" fmla="*/ 146 h 153"/>
                <a:gd name="T8" fmla="*/ 11 w 95"/>
                <a:gd name="T9" fmla="*/ 140 h 153"/>
                <a:gd name="T10" fmla="*/ 8 w 95"/>
                <a:gd name="T11" fmla="*/ 145 h 153"/>
                <a:gd name="T12" fmla="*/ 11 w 95"/>
                <a:gd name="T13" fmla="*/ 140 h 153"/>
                <a:gd name="T14" fmla="*/ 3 w 95"/>
                <a:gd name="T15" fmla="*/ 144 h 153"/>
                <a:gd name="T16" fmla="*/ 7 w 95"/>
                <a:gd name="T17" fmla="*/ 139 h 153"/>
                <a:gd name="T18" fmla="*/ 8 w 95"/>
                <a:gd name="T19" fmla="*/ 137 h 153"/>
                <a:gd name="T20" fmla="*/ 8 w 95"/>
                <a:gd name="T21" fmla="*/ 137 h 153"/>
                <a:gd name="T22" fmla="*/ 16 w 95"/>
                <a:gd name="T23" fmla="*/ 137 h 153"/>
                <a:gd name="T24" fmla="*/ 12 w 95"/>
                <a:gd name="T25" fmla="*/ 138 h 153"/>
                <a:gd name="T26" fmla="*/ 16 w 95"/>
                <a:gd name="T27" fmla="*/ 137 h 153"/>
                <a:gd name="T28" fmla="*/ 15 w 95"/>
                <a:gd name="T29" fmla="*/ 135 h 153"/>
                <a:gd name="T30" fmla="*/ 21 w 95"/>
                <a:gd name="T31" fmla="*/ 132 h 153"/>
                <a:gd name="T32" fmla="*/ 9 w 95"/>
                <a:gd name="T33" fmla="*/ 130 h 153"/>
                <a:gd name="T34" fmla="*/ 9 w 95"/>
                <a:gd name="T35" fmla="*/ 135 h 153"/>
                <a:gd name="T36" fmla="*/ 9 w 95"/>
                <a:gd name="T37" fmla="*/ 130 h 153"/>
                <a:gd name="T38" fmla="*/ 20 w 95"/>
                <a:gd name="T39" fmla="*/ 130 h 153"/>
                <a:gd name="T40" fmla="*/ 28 w 95"/>
                <a:gd name="T41" fmla="*/ 124 h 153"/>
                <a:gd name="T42" fmla="*/ 28 w 95"/>
                <a:gd name="T43" fmla="*/ 122 h 153"/>
                <a:gd name="T44" fmla="*/ 30 w 95"/>
                <a:gd name="T45" fmla="*/ 123 h 153"/>
                <a:gd name="T46" fmla="*/ 14 w 95"/>
                <a:gd name="T47" fmla="*/ 119 h 153"/>
                <a:gd name="T48" fmla="*/ 12 w 95"/>
                <a:gd name="T49" fmla="*/ 128 h 153"/>
                <a:gd name="T50" fmla="*/ 14 w 95"/>
                <a:gd name="T51" fmla="*/ 119 h 153"/>
                <a:gd name="T52" fmla="*/ 14 w 95"/>
                <a:gd name="T53" fmla="*/ 118 h 153"/>
                <a:gd name="T54" fmla="*/ 17 w 95"/>
                <a:gd name="T55" fmla="*/ 117 h 153"/>
                <a:gd name="T56" fmla="*/ 20 w 95"/>
                <a:gd name="T57" fmla="*/ 109 h 153"/>
                <a:gd name="T58" fmla="*/ 16 w 95"/>
                <a:gd name="T59" fmla="*/ 114 h 153"/>
                <a:gd name="T60" fmla="*/ 20 w 95"/>
                <a:gd name="T61" fmla="*/ 109 h 153"/>
                <a:gd name="T62" fmla="*/ 19 w 95"/>
                <a:gd name="T63" fmla="*/ 106 h 153"/>
                <a:gd name="T64" fmla="*/ 21 w 95"/>
                <a:gd name="T65" fmla="*/ 105 h 153"/>
                <a:gd name="T66" fmla="*/ 32 w 95"/>
                <a:gd name="T67" fmla="*/ 80 h 153"/>
                <a:gd name="T68" fmla="*/ 21 w 95"/>
                <a:gd name="T69" fmla="*/ 102 h 153"/>
                <a:gd name="T70" fmla="*/ 32 w 95"/>
                <a:gd name="T71" fmla="*/ 80 h 153"/>
                <a:gd name="T72" fmla="*/ 31 w 95"/>
                <a:gd name="T73" fmla="*/ 76 h 153"/>
                <a:gd name="T74" fmla="*/ 33 w 95"/>
                <a:gd name="T75" fmla="*/ 77 h 153"/>
                <a:gd name="T76" fmla="*/ 33 w 95"/>
                <a:gd name="T77" fmla="*/ 71 h 153"/>
                <a:gd name="T78" fmla="*/ 32 w 95"/>
                <a:gd name="T79" fmla="*/ 74 h 153"/>
                <a:gd name="T80" fmla="*/ 34 w 95"/>
                <a:gd name="T81" fmla="*/ 74 h 153"/>
                <a:gd name="T82" fmla="*/ 35 w 95"/>
                <a:gd name="T83" fmla="*/ 71 h 153"/>
                <a:gd name="T84" fmla="*/ 35 w 95"/>
                <a:gd name="T85" fmla="*/ 71 h 153"/>
                <a:gd name="T86" fmla="*/ 81 w 95"/>
                <a:gd name="T87" fmla="*/ 69 h 153"/>
                <a:gd name="T88" fmla="*/ 29 w 95"/>
                <a:gd name="T89" fmla="*/ 121 h 153"/>
                <a:gd name="T90" fmla="*/ 81 w 95"/>
                <a:gd name="T91" fmla="*/ 69 h 153"/>
                <a:gd name="T92" fmla="*/ 91 w 95"/>
                <a:gd name="T93" fmla="*/ 52 h 153"/>
                <a:gd name="T94" fmla="*/ 81 w 95"/>
                <a:gd name="T95" fmla="*/ 67 h 153"/>
                <a:gd name="T96" fmla="*/ 94 w 95"/>
                <a:gd name="T97" fmla="*/ 56 h 153"/>
                <a:gd name="T98" fmla="*/ 94 w 95"/>
                <a:gd name="T99" fmla="*/ 54 h 153"/>
                <a:gd name="T100" fmla="*/ 92 w 95"/>
                <a:gd name="T101" fmla="*/ 48 h 153"/>
                <a:gd name="T102" fmla="*/ 91 w 95"/>
                <a:gd name="T103" fmla="*/ 50 h 153"/>
                <a:gd name="T104" fmla="*/ 92 w 95"/>
                <a:gd name="T105" fmla="*/ 48 h 153"/>
                <a:gd name="T106" fmla="*/ 74 w 95"/>
                <a:gd name="T107" fmla="*/ 1 h 153"/>
                <a:gd name="T108" fmla="*/ 91 w 95"/>
                <a:gd name="T109" fmla="*/ 46 h 153"/>
                <a:gd name="T110" fmla="*/ 63 w 95"/>
                <a:gd name="T111" fmla="*/ 0 h 153"/>
                <a:gd name="T112" fmla="*/ 35 w 95"/>
                <a:gd name="T113" fmla="*/ 70 h 153"/>
                <a:gd name="T114" fmla="*/ 65 w 95"/>
                <a:gd name="T11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 h="153">
                  <a:moveTo>
                    <a:pt x="2" y="146"/>
                  </a:moveTo>
                  <a:cubicBezTo>
                    <a:pt x="1" y="149"/>
                    <a:pt x="1" y="149"/>
                    <a:pt x="1" y="149"/>
                  </a:cubicBezTo>
                  <a:cubicBezTo>
                    <a:pt x="0" y="153"/>
                    <a:pt x="0" y="153"/>
                    <a:pt x="0" y="153"/>
                  </a:cubicBezTo>
                  <a:cubicBezTo>
                    <a:pt x="5" y="148"/>
                    <a:pt x="5" y="148"/>
                    <a:pt x="5" y="148"/>
                  </a:cubicBezTo>
                  <a:cubicBezTo>
                    <a:pt x="7" y="146"/>
                    <a:pt x="7" y="146"/>
                    <a:pt x="7" y="146"/>
                  </a:cubicBezTo>
                  <a:cubicBezTo>
                    <a:pt x="4" y="146"/>
                    <a:pt x="4" y="146"/>
                    <a:pt x="4" y="146"/>
                  </a:cubicBezTo>
                  <a:cubicBezTo>
                    <a:pt x="4" y="147"/>
                    <a:pt x="4" y="147"/>
                    <a:pt x="4" y="147"/>
                  </a:cubicBezTo>
                  <a:cubicBezTo>
                    <a:pt x="4" y="146"/>
                    <a:pt x="4" y="146"/>
                    <a:pt x="4" y="146"/>
                  </a:cubicBezTo>
                  <a:cubicBezTo>
                    <a:pt x="2" y="146"/>
                    <a:pt x="2" y="146"/>
                    <a:pt x="2" y="146"/>
                  </a:cubicBezTo>
                  <a:moveTo>
                    <a:pt x="11" y="140"/>
                  </a:moveTo>
                  <a:cubicBezTo>
                    <a:pt x="6" y="145"/>
                    <a:pt x="6" y="145"/>
                    <a:pt x="6" y="145"/>
                  </a:cubicBezTo>
                  <a:cubicBezTo>
                    <a:pt x="8" y="145"/>
                    <a:pt x="8" y="145"/>
                    <a:pt x="8" y="145"/>
                  </a:cubicBezTo>
                  <a:cubicBezTo>
                    <a:pt x="13" y="140"/>
                    <a:pt x="13" y="140"/>
                    <a:pt x="13" y="140"/>
                  </a:cubicBezTo>
                  <a:cubicBezTo>
                    <a:pt x="11" y="140"/>
                    <a:pt x="11" y="140"/>
                    <a:pt x="11" y="140"/>
                  </a:cubicBezTo>
                  <a:moveTo>
                    <a:pt x="5" y="139"/>
                  </a:moveTo>
                  <a:cubicBezTo>
                    <a:pt x="3" y="144"/>
                    <a:pt x="3" y="144"/>
                    <a:pt x="3" y="144"/>
                  </a:cubicBezTo>
                  <a:cubicBezTo>
                    <a:pt x="5" y="145"/>
                    <a:pt x="5" y="145"/>
                    <a:pt x="5" y="145"/>
                  </a:cubicBezTo>
                  <a:cubicBezTo>
                    <a:pt x="7" y="139"/>
                    <a:pt x="7" y="139"/>
                    <a:pt x="7" y="139"/>
                  </a:cubicBezTo>
                  <a:cubicBezTo>
                    <a:pt x="5" y="139"/>
                    <a:pt x="5" y="139"/>
                    <a:pt x="5" y="139"/>
                  </a:cubicBezTo>
                  <a:moveTo>
                    <a:pt x="8" y="137"/>
                  </a:moveTo>
                  <a:cubicBezTo>
                    <a:pt x="8" y="137"/>
                    <a:pt x="8" y="137"/>
                    <a:pt x="8" y="137"/>
                  </a:cubicBezTo>
                  <a:cubicBezTo>
                    <a:pt x="8" y="137"/>
                    <a:pt x="8" y="137"/>
                    <a:pt x="8" y="137"/>
                  </a:cubicBezTo>
                  <a:cubicBezTo>
                    <a:pt x="8" y="137"/>
                    <a:pt x="8" y="137"/>
                    <a:pt x="8" y="137"/>
                  </a:cubicBezTo>
                  <a:moveTo>
                    <a:pt x="16" y="137"/>
                  </a:moveTo>
                  <a:cubicBezTo>
                    <a:pt x="14" y="137"/>
                    <a:pt x="14" y="137"/>
                    <a:pt x="14" y="137"/>
                  </a:cubicBezTo>
                  <a:cubicBezTo>
                    <a:pt x="12" y="138"/>
                    <a:pt x="12" y="138"/>
                    <a:pt x="12" y="138"/>
                  </a:cubicBezTo>
                  <a:cubicBezTo>
                    <a:pt x="14" y="139"/>
                    <a:pt x="14" y="139"/>
                    <a:pt x="14" y="139"/>
                  </a:cubicBezTo>
                  <a:cubicBezTo>
                    <a:pt x="16" y="137"/>
                    <a:pt x="16" y="137"/>
                    <a:pt x="16" y="137"/>
                  </a:cubicBezTo>
                  <a:moveTo>
                    <a:pt x="19" y="131"/>
                  </a:moveTo>
                  <a:cubicBezTo>
                    <a:pt x="15" y="135"/>
                    <a:pt x="15" y="135"/>
                    <a:pt x="15" y="135"/>
                  </a:cubicBezTo>
                  <a:cubicBezTo>
                    <a:pt x="18" y="135"/>
                    <a:pt x="18" y="135"/>
                    <a:pt x="18" y="135"/>
                  </a:cubicBezTo>
                  <a:cubicBezTo>
                    <a:pt x="21" y="132"/>
                    <a:pt x="21" y="132"/>
                    <a:pt x="21" y="132"/>
                  </a:cubicBezTo>
                  <a:cubicBezTo>
                    <a:pt x="19" y="131"/>
                    <a:pt x="19" y="131"/>
                    <a:pt x="19" y="131"/>
                  </a:cubicBezTo>
                  <a:moveTo>
                    <a:pt x="9" y="130"/>
                  </a:moveTo>
                  <a:cubicBezTo>
                    <a:pt x="7" y="135"/>
                    <a:pt x="7" y="135"/>
                    <a:pt x="7" y="135"/>
                  </a:cubicBezTo>
                  <a:cubicBezTo>
                    <a:pt x="9" y="135"/>
                    <a:pt x="9" y="135"/>
                    <a:pt x="9" y="135"/>
                  </a:cubicBezTo>
                  <a:cubicBezTo>
                    <a:pt x="11" y="130"/>
                    <a:pt x="11" y="130"/>
                    <a:pt x="11" y="130"/>
                  </a:cubicBezTo>
                  <a:cubicBezTo>
                    <a:pt x="9" y="130"/>
                    <a:pt x="9" y="130"/>
                    <a:pt x="9" y="130"/>
                  </a:cubicBezTo>
                  <a:moveTo>
                    <a:pt x="27" y="123"/>
                  </a:moveTo>
                  <a:cubicBezTo>
                    <a:pt x="20" y="130"/>
                    <a:pt x="20" y="130"/>
                    <a:pt x="20" y="130"/>
                  </a:cubicBezTo>
                  <a:cubicBezTo>
                    <a:pt x="23" y="130"/>
                    <a:pt x="23" y="130"/>
                    <a:pt x="23" y="130"/>
                  </a:cubicBezTo>
                  <a:cubicBezTo>
                    <a:pt x="28" y="124"/>
                    <a:pt x="28" y="124"/>
                    <a:pt x="28" y="124"/>
                  </a:cubicBezTo>
                  <a:cubicBezTo>
                    <a:pt x="27" y="123"/>
                    <a:pt x="27" y="123"/>
                    <a:pt x="27" y="123"/>
                  </a:cubicBezTo>
                  <a:moveTo>
                    <a:pt x="28" y="122"/>
                  </a:moveTo>
                  <a:cubicBezTo>
                    <a:pt x="29" y="123"/>
                    <a:pt x="29" y="123"/>
                    <a:pt x="29" y="123"/>
                  </a:cubicBezTo>
                  <a:cubicBezTo>
                    <a:pt x="30" y="123"/>
                    <a:pt x="30" y="123"/>
                    <a:pt x="30" y="123"/>
                  </a:cubicBezTo>
                  <a:cubicBezTo>
                    <a:pt x="28" y="122"/>
                    <a:pt x="28" y="122"/>
                    <a:pt x="28" y="122"/>
                  </a:cubicBezTo>
                  <a:moveTo>
                    <a:pt x="14" y="119"/>
                  </a:moveTo>
                  <a:cubicBezTo>
                    <a:pt x="10" y="128"/>
                    <a:pt x="10" y="128"/>
                    <a:pt x="10" y="128"/>
                  </a:cubicBezTo>
                  <a:cubicBezTo>
                    <a:pt x="12" y="128"/>
                    <a:pt x="12" y="128"/>
                    <a:pt x="12" y="128"/>
                  </a:cubicBezTo>
                  <a:cubicBezTo>
                    <a:pt x="15" y="120"/>
                    <a:pt x="15" y="120"/>
                    <a:pt x="15" y="120"/>
                  </a:cubicBezTo>
                  <a:cubicBezTo>
                    <a:pt x="14" y="119"/>
                    <a:pt x="14" y="119"/>
                    <a:pt x="14" y="119"/>
                  </a:cubicBezTo>
                  <a:moveTo>
                    <a:pt x="15" y="116"/>
                  </a:moveTo>
                  <a:cubicBezTo>
                    <a:pt x="14" y="118"/>
                    <a:pt x="14" y="118"/>
                    <a:pt x="14" y="118"/>
                  </a:cubicBezTo>
                  <a:cubicBezTo>
                    <a:pt x="16" y="118"/>
                    <a:pt x="16" y="118"/>
                    <a:pt x="16" y="118"/>
                  </a:cubicBezTo>
                  <a:cubicBezTo>
                    <a:pt x="17" y="117"/>
                    <a:pt x="17" y="117"/>
                    <a:pt x="17" y="117"/>
                  </a:cubicBezTo>
                  <a:cubicBezTo>
                    <a:pt x="15" y="116"/>
                    <a:pt x="15" y="116"/>
                    <a:pt x="15" y="116"/>
                  </a:cubicBezTo>
                  <a:moveTo>
                    <a:pt x="20" y="109"/>
                  </a:moveTo>
                  <a:cubicBezTo>
                    <a:pt x="17" y="111"/>
                    <a:pt x="17" y="111"/>
                    <a:pt x="17" y="111"/>
                  </a:cubicBezTo>
                  <a:cubicBezTo>
                    <a:pt x="16" y="114"/>
                    <a:pt x="16" y="114"/>
                    <a:pt x="16" y="114"/>
                  </a:cubicBezTo>
                  <a:cubicBezTo>
                    <a:pt x="17" y="115"/>
                    <a:pt x="17" y="115"/>
                    <a:pt x="17" y="115"/>
                  </a:cubicBezTo>
                  <a:cubicBezTo>
                    <a:pt x="20" y="109"/>
                    <a:pt x="20" y="109"/>
                    <a:pt x="20" y="109"/>
                  </a:cubicBezTo>
                  <a:moveTo>
                    <a:pt x="22" y="103"/>
                  </a:moveTo>
                  <a:cubicBezTo>
                    <a:pt x="19" y="106"/>
                    <a:pt x="19" y="106"/>
                    <a:pt x="19" y="106"/>
                  </a:cubicBezTo>
                  <a:cubicBezTo>
                    <a:pt x="18" y="108"/>
                    <a:pt x="18" y="108"/>
                    <a:pt x="18" y="108"/>
                  </a:cubicBezTo>
                  <a:cubicBezTo>
                    <a:pt x="21" y="105"/>
                    <a:pt x="21" y="105"/>
                    <a:pt x="21" y="105"/>
                  </a:cubicBezTo>
                  <a:cubicBezTo>
                    <a:pt x="22" y="103"/>
                    <a:pt x="22" y="103"/>
                    <a:pt x="22" y="103"/>
                  </a:cubicBezTo>
                  <a:moveTo>
                    <a:pt x="32" y="80"/>
                  </a:moveTo>
                  <a:cubicBezTo>
                    <a:pt x="30" y="81"/>
                    <a:pt x="30" y="81"/>
                    <a:pt x="30" y="81"/>
                  </a:cubicBezTo>
                  <a:cubicBezTo>
                    <a:pt x="21" y="102"/>
                    <a:pt x="21" y="102"/>
                    <a:pt x="21" y="102"/>
                  </a:cubicBezTo>
                  <a:cubicBezTo>
                    <a:pt x="24" y="100"/>
                    <a:pt x="24" y="100"/>
                    <a:pt x="24" y="100"/>
                  </a:cubicBezTo>
                  <a:cubicBezTo>
                    <a:pt x="32" y="80"/>
                    <a:pt x="32" y="80"/>
                    <a:pt x="32" y="80"/>
                  </a:cubicBezTo>
                  <a:moveTo>
                    <a:pt x="33" y="76"/>
                  </a:moveTo>
                  <a:cubicBezTo>
                    <a:pt x="31" y="76"/>
                    <a:pt x="31" y="76"/>
                    <a:pt x="31" y="76"/>
                  </a:cubicBezTo>
                  <a:cubicBezTo>
                    <a:pt x="31" y="78"/>
                    <a:pt x="31" y="78"/>
                    <a:pt x="31" y="78"/>
                  </a:cubicBezTo>
                  <a:cubicBezTo>
                    <a:pt x="33" y="77"/>
                    <a:pt x="33" y="77"/>
                    <a:pt x="33" y="77"/>
                  </a:cubicBezTo>
                  <a:cubicBezTo>
                    <a:pt x="33" y="76"/>
                    <a:pt x="33" y="76"/>
                    <a:pt x="33" y="76"/>
                  </a:cubicBezTo>
                  <a:moveTo>
                    <a:pt x="33" y="71"/>
                  </a:moveTo>
                  <a:cubicBezTo>
                    <a:pt x="33" y="71"/>
                    <a:pt x="33" y="71"/>
                    <a:pt x="33" y="71"/>
                  </a:cubicBezTo>
                  <a:cubicBezTo>
                    <a:pt x="32" y="74"/>
                    <a:pt x="32" y="74"/>
                    <a:pt x="32" y="74"/>
                  </a:cubicBezTo>
                  <a:cubicBezTo>
                    <a:pt x="34" y="74"/>
                    <a:pt x="34" y="74"/>
                    <a:pt x="34" y="74"/>
                  </a:cubicBezTo>
                  <a:cubicBezTo>
                    <a:pt x="34" y="74"/>
                    <a:pt x="34" y="74"/>
                    <a:pt x="34" y="74"/>
                  </a:cubicBezTo>
                  <a:cubicBezTo>
                    <a:pt x="33" y="71"/>
                    <a:pt x="33" y="71"/>
                    <a:pt x="33" y="71"/>
                  </a:cubicBezTo>
                  <a:moveTo>
                    <a:pt x="35" y="71"/>
                  </a:moveTo>
                  <a:cubicBezTo>
                    <a:pt x="35" y="71"/>
                    <a:pt x="35" y="71"/>
                    <a:pt x="35" y="71"/>
                  </a:cubicBezTo>
                  <a:cubicBezTo>
                    <a:pt x="35" y="71"/>
                    <a:pt x="35" y="71"/>
                    <a:pt x="35" y="71"/>
                  </a:cubicBezTo>
                  <a:cubicBezTo>
                    <a:pt x="35" y="71"/>
                    <a:pt x="35" y="71"/>
                    <a:pt x="35" y="71"/>
                  </a:cubicBezTo>
                  <a:moveTo>
                    <a:pt x="81" y="69"/>
                  </a:moveTo>
                  <a:cubicBezTo>
                    <a:pt x="78" y="70"/>
                    <a:pt x="78" y="70"/>
                    <a:pt x="78" y="70"/>
                  </a:cubicBezTo>
                  <a:cubicBezTo>
                    <a:pt x="29" y="121"/>
                    <a:pt x="29" y="121"/>
                    <a:pt x="29" y="121"/>
                  </a:cubicBezTo>
                  <a:cubicBezTo>
                    <a:pt x="31" y="121"/>
                    <a:pt x="31" y="121"/>
                    <a:pt x="31" y="121"/>
                  </a:cubicBezTo>
                  <a:cubicBezTo>
                    <a:pt x="81" y="69"/>
                    <a:pt x="81" y="69"/>
                    <a:pt x="81" y="69"/>
                  </a:cubicBezTo>
                  <a:moveTo>
                    <a:pt x="93" y="50"/>
                  </a:moveTo>
                  <a:cubicBezTo>
                    <a:pt x="91" y="52"/>
                    <a:pt x="91" y="52"/>
                    <a:pt x="91" y="52"/>
                  </a:cubicBezTo>
                  <a:cubicBezTo>
                    <a:pt x="93" y="55"/>
                    <a:pt x="93" y="55"/>
                    <a:pt x="93" y="55"/>
                  </a:cubicBezTo>
                  <a:cubicBezTo>
                    <a:pt x="81" y="67"/>
                    <a:pt x="81" y="67"/>
                    <a:pt x="81" y="67"/>
                  </a:cubicBezTo>
                  <a:cubicBezTo>
                    <a:pt x="84" y="67"/>
                    <a:pt x="84" y="67"/>
                    <a:pt x="84" y="67"/>
                  </a:cubicBezTo>
                  <a:cubicBezTo>
                    <a:pt x="94" y="56"/>
                    <a:pt x="94" y="56"/>
                    <a:pt x="94" y="56"/>
                  </a:cubicBezTo>
                  <a:cubicBezTo>
                    <a:pt x="95" y="55"/>
                    <a:pt x="95" y="55"/>
                    <a:pt x="95" y="55"/>
                  </a:cubicBezTo>
                  <a:cubicBezTo>
                    <a:pt x="94" y="54"/>
                    <a:pt x="94" y="54"/>
                    <a:pt x="94" y="54"/>
                  </a:cubicBezTo>
                  <a:cubicBezTo>
                    <a:pt x="93" y="50"/>
                    <a:pt x="93" y="50"/>
                    <a:pt x="93" y="50"/>
                  </a:cubicBezTo>
                  <a:moveTo>
                    <a:pt x="92" y="48"/>
                  </a:moveTo>
                  <a:cubicBezTo>
                    <a:pt x="90" y="49"/>
                    <a:pt x="90" y="49"/>
                    <a:pt x="90" y="49"/>
                  </a:cubicBezTo>
                  <a:cubicBezTo>
                    <a:pt x="91" y="50"/>
                    <a:pt x="91" y="50"/>
                    <a:pt x="91" y="50"/>
                  </a:cubicBezTo>
                  <a:cubicBezTo>
                    <a:pt x="92" y="49"/>
                    <a:pt x="92" y="49"/>
                    <a:pt x="92" y="49"/>
                  </a:cubicBezTo>
                  <a:cubicBezTo>
                    <a:pt x="92" y="48"/>
                    <a:pt x="92" y="48"/>
                    <a:pt x="92" y="48"/>
                  </a:cubicBezTo>
                  <a:moveTo>
                    <a:pt x="75" y="0"/>
                  </a:moveTo>
                  <a:cubicBezTo>
                    <a:pt x="75" y="1"/>
                    <a:pt x="74" y="1"/>
                    <a:pt x="74" y="1"/>
                  </a:cubicBezTo>
                  <a:cubicBezTo>
                    <a:pt x="90" y="47"/>
                    <a:pt x="90" y="47"/>
                    <a:pt x="90" y="47"/>
                  </a:cubicBezTo>
                  <a:cubicBezTo>
                    <a:pt x="91" y="46"/>
                    <a:pt x="91" y="46"/>
                    <a:pt x="91" y="46"/>
                  </a:cubicBezTo>
                  <a:cubicBezTo>
                    <a:pt x="75" y="0"/>
                    <a:pt x="75" y="0"/>
                    <a:pt x="75" y="0"/>
                  </a:cubicBezTo>
                  <a:moveTo>
                    <a:pt x="63" y="0"/>
                  </a:moveTo>
                  <a:cubicBezTo>
                    <a:pt x="34" y="69"/>
                    <a:pt x="34" y="69"/>
                    <a:pt x="34" y="69"/>
                  </a:cubicBezTo>
                  <a:cubicBezTo>
                    <a:pt x="35" y="70"/>
                    <a:pt x="35" y="70"/>
                    <a:pt x="35" y="70"/>
                  </a:cubicBezTo>
                  <a:cubicBezTo>
                    <a:pt x="36" y="69"/>
                    <a:pt x="36" y="69"/>
                    <a:pt x="36" y="69"/>
                  </a:cubicBezTo>
                  <a:cubicBezTo>
                    <a:pt x="65" y="1"/>
                    <a:pt x="65" y="1"/>
                    <a:pt x="65" y="1"/>
                  </a:cubicBezTo>
                  <a:cubicBezTo>
                    <a:pt x="64" y="1"/>
                    <a:pt x="64" y="0"/>
                    <a:pt x="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6" name="Freeform 6"/>
            <p:cNvSpPr>
              <a:spLocks noEditPoints="1"/>
            </p:cNvSpPr>
            <p:nvPr/>
          </p:nvSpPr>
          <p:spPr bwMode="auto">
            <a:xfrm>
              <a:off x="8951626" y="2881983"/>
              <a:ext cx="799717" cy="683101"/>
            </a:xfrm>
            <a:custGeom>
              <a:avLst/>
              <a:gdLst>
                <a:gd name="T0" fmla="*/ 5 w 189"/>
                <a:gd name="T1" fmla="*/ 174 h 177"/>
                <a:gd name="T2" fmla="*/ 26 w 189"/>
                <a:gd name="T3" fmla="*/ 162 h 177"/>
                <a:gd name="T4" fmla="*/ 26 w 189"/>
                <a:gd name="T5" fmla="*/ 162 h 177"/>
                <a:gd name="T6" fmla="*/ 29 w 189"/>
                <a:gd name="T7" fmla="*/ 163 h 177"/>
                <a:gd name="T8" fmla="*/ 21 w 189"/>
                <a:gd name="T9" fmla="*/ 154 h 177"/>
                <a:gd name="T10" fmla="*/ 4 w 189"/>
                <a:gd name="T11" fmla="*/ 171 h 177"/>
                <a:gd name="T12" fmla="*/ 24 w 189"/>
                <a:gd name="T13" fmla="*/ 165 h 177"/>
                <a:gd name="T14" fmla="*/ 21 w 189"/>
                <a:gd name="T15" fmla="*/ 154 h 177"/>
                <a:gd name="T16" fmla="*/ 46 w 189"/>
                <a:gd name="T17" fmla="*/ 153 h 177"/>
                <a:gd name="T18" fmla="*/ 47 w 189"/>
                <a:gd name="T19" fmla="*/ 154 h 177"/>
                <a:gd name="T20" fmla="*/ 48 w 189"/>
                <a:gd name="T21" fmla="*/ 152 h 177"/>
                <a:gd name="T22" fmla="*/ 23 w 189"/>
                <a:gd name="T23" fmla="*/ 148 h 177"/>
                <a:gd name="T24" fmla="*/ 22 w 189"/>
                <a:gd name="T25" fmla="*/ 152 h 177"/>
                <a:gd name="T26" fmla="*/ 61 w 189"/>
                <a:gd name="T27" fmla="*/ 147 h 177"/>
                <a:gd name="T28" fmla="*/ 61 w 189"/>
                <a:gd name="T29" fmla="*/ 147 h 177"/>
                <a:gd name="T30" fmla="*/ 55 w 189"/>
                <a:gd name="T31" fmla="*/ 150 h 177"/>
                <a:gd name="T32" fmla="*/ 27 w 189"/>
                <a:gd name="T33" fmla="*/ 144 h 177"/>
                <a:gd name="T34" fmla="*/ 29 w 189"/>
                <a:gd name="T35" fmla="*/ 144 h 177"/>
                <a:gd name="T36" fmla="*/ 62 w 189"/>
                <a:gd name="T37" fmla="*/ 145 h 177"/>
                <a:gd name="T38" fmla="*/ 86 w 189"/>
                <a:gd name="T39" fmla="*/ 133 h 177"/>
                <a:gd name="T40" fmla="*/ 31 w 189"/>
                <a:gd name="T41" fmla="*/ 142 h 177"/>
                <a:gd name="T42" fmla="*/ 95 w 189"/>
                <a:gd name="T43" fmla="*/ 129 h 177"/>
                <a:gd name="T44" fmla="*/ 98 w 189"/>
                <a:gd name="T45" fmla="*/ 130 h 177"/>
                <a:gd name="T46" fmla="*/ 39 w 189"/>
                <a:gd name="T47" fmla="*/ 129 h 177"/>
                <a:gd name="T48" fmla="*/ 43 w 189"/>
                <a:gd name="T49" fmla="*/ 124 h 177"/>
                <a:gd name="T50" fmla="*/ 46 w 189"/>
                <a:gd name="T51" fmla="*/ 123 h 177"/>
                <a:gd name="T52" fmla="*/ 112 w 189"/>
                <a:gd name="T53" fmla="*/ 121 h 177"/>
                <a:gd name="T54" fmla="*/ 113 w 189"/>
                <a:gd name="T55" fmla="*/ 123 h 177"/>
                <a:gd name="T56" fmla="*/ 113 w 189"/>
                <a:gd name="T57" fmla="*/ 120 h 177"/>
                <a:gd name="T58" fmla="*/ 117 w 189"/>
                <a:gd name="T59" fmla="*/ 119 h 177"/>
                <a:gd name="T60" fmla="*/ 123 w 189"/>
                <a:gd name="T61" fmla="*/ 118 h 177"/>
                <a:gd name="T62" fmla="*/ 58 w 189"/>
                <a:gd name="T63" fmla="*/ 106 h 177"/>
                <a:gd name="T64" fmla="*/ 60 w 189"/>
                <a:gd name="T65" fmla="*/ 107 h 177"/>
                <a:gd name="T66" fmla="*/ 61 w 189"/>
                <a:gd name="T67" fmla="*/ 102 h 177"/>
                <a:gd name="T68" fmla="*/ 64 w 189"/>
                <a:gd name="T69" fmla="*/ 102 h 177"/>
                <a:gd name="T70" fmla="*/ 145 w 189"/>
                <a:gd name="T71" fmla="*/ 107 h 177"/>
                <a:gd name="T72" fmla="*/ 75 w 189"/>
                <a:gd name="T73" fmla="*/ 89 h 177"/>
                <a:gd name="T74" fmla="*/ 65 w 189"/>
                <a:gd name="T75" fmla="*/ 100 h 177"/>
                <a:gd name="T76" fmla="*/ 187 w 189"/>
                <a:gd name="T77" fmla="*/ 85 h 177"/>
                <a:gd name="T78" fmla="*/ 183 w 189"/>
                <a:gd name="T79" fmla="*/ 87 h 177"/>
                <a:gd name="T80" fmla="*/ 182 w 189"/>
                <a:gd name="T81" fmla="*/ 90 h 177"/>
                <a:gd name="T82" fmla="*/ 189 w 189"/>
                <a:gd name="T83" fmla="*/ 86 h 177"/>
                <a:gd name="T84" fmla="*/ 187 w 189"/>
                <a:gd name="T85" fmla="*/ 80 h 177"/>
                <a:gd name="T86" fmla="*/ 186 w 189"/>
                <a:gd name="T87" fmla="*/ 83 h 177"/>
                <a:gd name="T88" fmla="*/ 187 w 189"/>
                <a:gd name="T89" fmla="*/ 80 h 177"/>
                <a:gd name="T90" fmla="*/ 185 w 189"/>
                <a:gd name="T91" fmla="*/ 79 h 177"/>
                <a:gd name="T92" fmla="*/ 180 w 189"/>
                <a:gd name="T93" fmla="*/ 58 h 177"/>
                <a:gd name="T94" fmla="*/ 178 w 189"/>
                <a:gd name="T95" fmla="*/ 58 h 177"/>
                <a:gd name="T96" fmla="*/ 117 w 189"/>
                <a:gd name="T97" fmla="*/ 35 h 177"/>
                <a:gd name="T98" fmla="*/ 113 w 189"/>
                <a:gd name="T99" fmla="*/ 42 h 177"/>
                <a:gd name="T100" fmla="*/ 128 w 189"/>
                <a:gd name="T101" fmla="*/ 20 h 177"/>
                <a:gd name="T102" fmla="*/ 131 w 189"/>
                <a:gd name="T103" fmla="*/ 20 h 177"/>
                <a:gd name="T104" fmla="*/ 175 w 189"/>
                <a:gd name="T105" fmla="*/ 50 h 177"/>
                <a:gd name="T106" fmla="*/ 160 w 189"/>
                <a:gd name="T107" fmla="*/ 1 h 177"/>
                <a:gd name="T108" fmla="*/ 165 w 189"/>
                <a:gd name="T109" fmla="*/ 16 h 177"/>
                <a:gd name="T110" fmla="*/ 130 w 189"/>
                <a:gd name="T111" fmla="*/ 18 h 177"/>
                <a:gd name="T112" fmla="*/ 145 w 189"/>
                <a:gd name="T11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 h="177">
                  <a:moveTo>
                    <a:pt x="3" y="173"/>
                  </a:moveTo>
                  <a:cubicBezTo>
                    <a:pt x="0" y="177"/>
                    <a:pt x="0" y="177"/>
                    <a:pt x="0" y="177"/>
                  </a:cubicBezTo>
                  <a:cubicBezTo>
                    <a:pt x="5" y="174"/>
                    <a:pt x="5" y="174"/>
                    <a:pt x="5" y="174"/>
                  </a:cubicBezTo>
                  <a:cubicBezTo>
                    <a:pt x="3" y="173"/>
                    <a:pt x="3" y="173"/>
                    <a:pt x="3" y="173"/>
                  </a:cubicBezTo>
                  <a:moveTo>
                    <a:pt x="26" y="162"/>
                  </a:moveTo>
                  <a:cubicBezTo>
                    <a:pt x="26" y="162"/>
                    <a:pt x="26" y="162"/>
                    <a:pt x="26" y="162"/>
                  </a:cubicBezTo>
                  <a:cubicBezTo>
                    <a:pt x="26" y="164"/>
                    <a:pt x="26" y="164"/>
                    <a:pt x="26" y="164"/>
                  </a:cubicBezTo>
                  <a:cubicBezTo>
                    <a:pt x="27" y="163"/>
                    <a:pt x="27" y="163"/>
                    <a:pt x="27" y="163"/>
                  </a:cubicBezTo>
                  <a:cubicBezTo>
                    <a:pt x="26" y="162"/>
                    <a:pt x="26" y="162"/>
                    <a:pt x="26" y="162"/>
                  </a:cubicBezTo>
                  <a:moveTo>
                    <a:pt x="41" y="155"/>
                  </a:moveTo>
                  <a:cubicBezTo>
                    <a:pt x="28" y="161"/>
                    <a:pt x="28" y="161"/>
                    <a:pt x="28" y="161"/>
                  </a:cubicBezTo>
                  <a:cubicBezTo>
                    <a:pt x="29" y="163"/>
                    <a:pt x="29" y="163"/>
                    <a:pt x="29" y="163"/>
                  </a:cubicBezTo>
                  <a:cubicBezTo>
                    <a:pt x="41" y="157"/>
                    <a:pt x="41" y="157"/>
                    <a:pt x="41" y="157"/>
                  </a:cubicBezTo>
                  <a:cubicBezTo>
                    <a:pt x="41" y="155"/>
                    <a:pt x="41" y="155"/>
                    <a:pt x="41" y="155"/>
                  </a:cubicBezTo>
                  <a:moveTo>
                    <a:pt x="21" y="154"/>
                  </a:moveTo>
                  <a:cubicBezTo>
                    <a:pt x="18" y="154"/>
                    <a:pt x="18" y="154"/>
                    <a:pt x="18" y="154"/>
                  </a:cubicBezTo>
                  <a:cubicBezTo>
                    <a:pt x="5" y="170"/>
                    <a:pt x="5" y="170"/>
                    <a:pt x="5" y="170"/>
                  </a:cubicBezTo>
                  <a:cubicBezTo>
                    <a:pt x="4" y="171"/>
                    <a:pt x="4" y="171"/>
                    <a:pt x="4" y="171"/>
                  </a:cubicBezTo>
                  <a:cubicBezTo>
                    <a:pt x="7" y="173"/>
                    <a:pt x="7" y="173"/>
                    <a:pt x="7" y="173"/>
                  </a:cubicBezTo>
                  <a:cubicBezTo>
                    <a:pt x="7" y="173"/>
                    <a:pt x="7" y="173"/>
                    <a:pt x="7" y="173"/>
                  </a:cubicBezTo>
                  <a:cubicBezTo>
                    <a:pt x="24" y="165"/>
                    <a:pt x="24" y="165"/>
                    <a:pt x="24" y="165"/>
                  </a:cubicBezTo>
                  <a:cubicBezTo>
                    <a:pt x="24" y="163"/>
                    <a:pt x="24" y="163"/>
                    <a:pt x="24" y="163"/>
                  </a:cubicBezTo>
                  <a:cubicBezTo>
                    <a:pt x="7" y="171"/>
                    <a:pt x="7" y="171"/>
                    <a:pt x="7" y="171"/>
                  </a:cubicBezTo>
                  <a:cubicBezTo>
                    <a:pt x="21" y="154"/>
                    <a:pt x="21" y="154"/>
                    <a:pt x="21" y="154"/>
                  </a:cubicBezTo>
                  <a:cubicBezTo>
                    <a:pt x="21" y="154"/>
                    <a:pt x="21" y="154"/>
                    <a:pt x="21" y="154"/>
                  </a:cubicBezTo>
                  <a:moveTo>
                    <a:pt x="46" y="153"/>
                  </a:moveTo>
                  <a:cubicBezTo>
                    <a:pt x="46" y="153"/>
                    <a:pt x="46" y="153"/>
                    <a:pt x="46" y="153"/>
                  </a:cubicBezTo>
                  <a:cubicBezTo>
                    <a:pt x="42" y="154"/>
                    <a:pt x="42" y="154"/>
                    <a:pt x="42" y="154"/>
                  </a:cubicBezTo>
                  <a:cubicBezTo>
                    <a:pt x="43" y="156"/>
                    <a:pt x="43" y="156"/>
                    <a:pt x="43" y="156"/>
                  </a:cubicBezTo>
                  <a:cubicBezTo>
                    <a:pt x="47" y="154"/>
                    <a:pt x="47" y="154"/>
                    <a:pt x="47" y="154"/>
                  </a:cubicBezTo>
                  <a:cubicBezTo>
                    <a:pt x="46" y="153"/>
                    <a:pt x="46" y="153"/>
                    <a:pt x="46" y="153"/>
                  </a:cubicBezTo>
                  <a:moveTo>
                    <a:pt x="51" y="152"/>
                  </a:moveTo>
                  <a:cubicBezTo>
                    <a:pt x="48" y="152"/>
                    <a:pt x="48" y="152"/>
                    <a:pt x="48" y="152"/>
                  </a:cubicBezTo>
                  <a:cubicBezTo>
                    <a:pt x="48" y="153"/>
                    <a:pt x="48" y="153"/>
                    <a:pt x="48" y="153"/>
                  </a:cubicBezTo>
                  <a:cubicBezTo>
                    <a:pt x="51" y="152"/>
                    <a:pt x="51" y="152"/>
                    <a:pt x="51" y="152"/>
                  </a:cubicBezTo>
                  <a:moveTo>
                    <a:pt x="23" y="148"/>
                  </a:moveTo>
                  <a:cubicBezTo>
                    <a:pt x="21" y="151"/>
                    <a:pt x="21" y="151"/>
                    <a:pt x="21" y="151"/>
                  </a:cubicBezTo>
                  <a:cubicBezTo>
                    <a:pt x="22" y="152"/>
                    <a:pt x="22" y="152"/>
                    <a:pt x="22" y="152"/>
                  </a:cubicBezTo>
                  <a:cubicBezTo>
                    <a:pt x="22" y="152"/>
                    <a:pt x="22" y="152"/>
                    <a:pt x="22" y="152"/>
                  </a:cubicBezTo>
                  <a:cubicBezTo>
                    <a:pt x="23" y="151"/>
                    <a:pt x="23" y="151"/>
                    <a:pt x="23" y="151"/>
                  </a:cubicBezTo>
                  <a:cubicBezTo>
                    <a:pt x="23" y="148"/>
                    <a:pt x="23" y="148"/>
                    <a:pt x="23" y="148"/>
                  </a:cubicBezTo>
                  <a:moveTo>
                    <a:pt x="61" y="147"/>
                  </a:moveTo>
                  <a:cubicBezTo>
                    <a:pt x="60" y="148"/>
                    <a:pt x="60" y="148"/>
                    <a:pt x="60" y="148"/>
                  </a:cubicBezTo>
                  <a:cubicBezTo>
                    <a:pt x="62" y="147"/>
                    <a:pt x="62" y="147"/>
                    <a:pt x="62" y="147"/>
                  </a:cubicBezTo>
                  <a:cubicBezTo>
                    <a:pt x="61" y="147"/>
                    <a:pt x="61" y="147"/>
                    <a:pt x="61" y="147"/>
                  </a:cubicBezTo>
                  <a:moveTo>
                    <a:pt x="59" y="146"/>
                  </a:moveTo>
                  <a:cubicBezTo>
                    <a:pt x="50" y="151"/>
                    <a:pt x="50" y="151"/>
                    <a:pt x="50" y="151"/>
                  </a:cubicBezTo>
                  <a:cubicBezTo>
                    <a:pt x="55" y="150"/>
                    <a:pt x="55" y="150"/>
                    <a:pt x="55" y="150"/>
                  </a:cubicBezTo>
                  <a:cubicBezTo>
                    <a:pt x="57" y="149"/>
                    <a:pt x="57" y="149"/>
                    <a:pt x="57" y="149"/>
                  </a:cubicBezTo>
                  <a:cubicBezTo>
                    <a:pt x="59" y="146"/>
                    <a:pt x="59" y="146"/>
                    <a:pt x="59" y="146"/>
                  </a:cubicBezTo>
                  <a:moveTo>
                    <a:pt x="27" y="144"/>
                  </a:moveTo>
                  <a:cubicBezTo>
                    <a:pt x="25" y="146"/>
                    <a:pt x="25" y="146"/>
                    <a:pt x="25" y="146"/>
                  </a:cubicBezTo>
                  <a:cubicBezTo>
                    <a:pt x="25" y="149"/>
                    <a:pt x="25" y="149"/>
                    <a:pt x="25" y="149"/>
                  </a:cubicBezTo>
                  <a:cubicBezTo>
                    <a:pt x="29" y="144"/>
                    <a:pt x="29" y="144"/>
                    <a:pt x="29" y="144"/>
                  </a:cubicBezTo>
                  <a:cubicBezTo>
                    <a:pt x="27" y="144"/>
                    <a:pt x="27" y="144"/>
                    <a:pt x="27" y="144"/>
                  </a:cubicBezTo>
                  <a:moveTo>
                    <a:pt x="86" y="133"/>
                  </a:moveTo>
                  <a:cubicBezTo>
                    <a:pt x="62" y="145"/>
                    <a:pt x="62" y="145"/>
                    <a:pt x="62" y="145"/>
                  </a:cubicBezTo>
                  <a:cubicBezTo>
                    <a:pt x="66" y="145"/>
                    <a:pt x="66" y="145"/>
                    <a:pt x="66" y="145"/>
                  </a:cubicBezTo>
                  <a:cubicBezTo>
                    <a:pt x="89" y="134"/>
                    <a:pt x="89" y="134"/>
                    <a:pt x="89" y="134"/>
                  </a:cubicBezTo>
                  <a:cubicBezTo>
                    <a:pt x="86" y="133"/>
                    <a:pt x="86" y="133"/>
                    <a:pt x="86" y="133"/>
                  </a:cubicBezTo>
                  <a:moveTo>
                    <a:pt x="37" y="131"/>
                  </a:moveTo>
                  <a:cubicBezTo>
                    <a:pt x="29" y="142"/>
                    <a:pt x="29" y="142"/>
                    <a:pt x="29" y="142"/>
                  </a:cubicBezTo>
                  <a:cubicBezTo>
                    <a:pt x="31" y="142"/>
                    <a:pt x="31" y="142"/>
                    <a:pt x="31" y="142"/>
                  </a:cubicBezTo>
                  <a:cubicBezTo>
                    <a:pt x="38" y="134"/>
                    <a:pt x="38" y="134"/>
                    <a:pt x="38" y="134"/>
                  </a:cubicBezTo>
                  <a:cubicBezTo>
                    <a:pt x="37" y="131"/>
                    <a:pt x="37" y="131"/>
                    <a:pt x="37" y="131"/>
                  </a:cubicBezTo>
                  <a:moveTo>
                    <a:pt x="95" y="129"/>
                  </a:moveTo>
                  <a:cubicBezTo>
                    <a:pt x="89" y="132"/>
                    <a:pt x="89" y="132"/>
                    <a:pt x="89" y="132"/>
                  </a:cubicBezTo>
                  <a:cubicBezTo>
                    <a:pt x="92" y="133"/>
                    <a:pt x="92" y="133"/>
                    <a:pt x="92" y="133"/>
                  </a:cubicBezTo>
                  <a:cubicBezTo>
                    <a:pt x="98" y="130"/>
                    <a:pt x="98" y="130"/>
                    <a:pt x="98" y="130"/>
                  </a:cubicBezTo>
                  <a:cubicBezTo>
                    <a:pt x="95" y="129"/>
                    <a:pt x="95" y="129"/>
                    <a:pt x="95" y="129"/>
                  </a:cubicBezTo>
                  <a:moveTo>
                    <a:pt x="43" y="124"/>
                  </a:moveTo>
                  <a:cubicBezTo>
                    <a:pt x="39" y="129"/>
                    <a:pt x="39" y="129"/>
                    <a:pt x="39" y="129"/>
                  </a:cubicBezTo>
                  <a:cubicBezTo>
                    <a:pt x="40" y="131"/>
                    <a:pt x="40" y="131"/>
                    <a:pt x="40" y="131"/>
                  </a:cubicBezTo>
                  <a:cubicBezTo>
                    <a:pt x="45" y="125"/>
                    <a:pt x="45" y="125"/>
                    <a:pt x="45" y="125"/>
                  </a:cubicBezTo>
                  <a:cubicBezTo>
                    <a:pt x="43" y="124"/>
                    <a:pt x="43" y="124"/>
                    <a:pt x="43" y="124"/>
                  </a:cubicBezTo>
                  <a:moveTo>
                    <a:pt x="45" y="122"/>
                  </a:moveTo>
                  <a:cubicBezTo>
                    <a:pt x="44" y="123"/>
                    <a:pt x="44" y="123"/>
                    <a:pt x="44" y="123"/>
                  </a:cubicBezTo>
                  <a:cubicBezTo>
                    <a:pt x="46" y="123"/>
                    <a:pt x="46" y="123"/>
                    <a:pt x="46" y="123"/>
                  </a:cubicBezTo>
                  <a:cubicBezTo>
                    <a:pt x="47" y="123"/>
                    <a:pt x="47" y="123"/>
                    <a:pt x="47" y="123"/>
                  </a:cubicBezTo>
                  <a:cubicBezTo>
                    <a:pt x="45" y="122"/>
                    <a:pt x="45" y="122"/>
                    <a:pt x="45" y="122"/>
                  </a:cubicBezTo>
                  <a:moveTo>
                    <a:pt x="112" y="121"/>
                  </a:moveTo>
                  <a:cubicBezTo>
                    <a:pt x="97" y="128"/>
                    <a:pt x="97" y="128"/>
                    <a:pt x="97" y="128"/>
                  </a:cubicBezTo>
                  <a:cubicBezTo>
                    <a:pt x="101" y="128"/>
                    <a:pt x="101" y="128"/>
                    <a:pt x="101" y="128"/>
                  </a:cubicBezTo>
                  <a:cubicBezTo>
                    <a:pt x="113" y="123"/>
                    <a:pt x="113" y="123"/>
                    <a:pt x="113" y="123"/>
                  </a:cubicBezTo>
                  <a:cubicBezTo>
                    <a:pt x="112" y="121"/>
                    <a:pt x="112" y="121"/>
                    <a:pt x="112" y="121"/>
                  </a:cubicBezTo>
                  <a:moveTo>
                    <a:pt x="117" y="119"/>
                  </a:moveTo>
                  <a:cubicBezTo>
                    <a:pt x="113" y="120"/>
                    <a:pt x="113" y="120"/>
                    <a:pt x="113" y="120"/>
                  </a:cubicBezTo>
                  <a:cubicBezTo>
                    <a:pt x="114" y="122"/>
                    <a:pt x="114" y="122"/>
                    <a:pt x="114" y="122"/>
                  </a:cubicBezTo>
                  <a:cubicBezTo>
                    <a:pt x="120" y="119"/>
                    <a:pt x="120" y="119"/>
                    <a:pt x="120" y="119"/>
                  </a:cubicBezTo>
                  <a:cubicBezTo>
                    <a:pt x="117" y="119"/>
                    <a:pt x="117" y="119"/>
                    <a:pt x="117" y="119"/>
                  </a:cubicBezTo>
                  <a:moveTo>
                    <a:pt x="141" y="107"/>
                  </a:moveTo>
                  <a:cubicBezTo>
                    <a:pt x="120" y="117"/>
                    <a:pt x="120" y="117"/>
                    <a:pt x="120" y="117"/>
                  </a:cubicBezTo>
                  <a:cubicBezTo>
                    <a:pt x="123" y="118"/>
                    <a:pt x="123" y="118"/>
                    <a:pt x="123" y="118"/>
                  </a:cubicBezTo>
                  <a:cubicBezTo>
                    <a:pt x="143" y="108"/>
                    <a:pt x="143" y="108"/>
                    <a:pt x="143" y="108"/>
                  </a:cubicBezTo>
                  <a:cubicBezTo>
                    <a:pt x="141" y="107"/>
                    <a:pt x="141" y="107"/>
                    <a:pt x="141" y="107"/>
                  </a:cubicBezTo>
                  <a:moveTo>
                    <a:pt x="58" y="106"/>
                  </a:moveTo>
                  <a:cubicBezTo>
                    <a:pt x="46" y="121"/>
                    <a:pt x="46" y="121"/>
                    <a:pt x="46" y="121"/>
                  </a:cubicBezTo>
                  <a:cubicBezTo>
                    <a:pt x="48" y="121"/>
                    <a:pt x="48" y="121"/>
                    <a:pt x="48" y="121"/>
                  </a:cubicBezTo>
                  <a:cubicBezTo>
                    <a:pt x="60" y="107"/>
                    <a:pt x="60" y="107"/>
                    <a:pt x="60" y="107"/>
                  </a:cubicBezTo>
                  <a:cubicBezTo>
                    <a:pt x="58" y="106"/>
                    <a:pt x="58" y="106"/>
                    <a:pt x="58" y="106"/>
                  </a:cubicBezTo>
                  <a:moveTo>
                    <a:pt x="64" y="102"/>
                  </a:moveTo>
                  <a:cubicBezTo>
                    <a:pt x="61" y="102"/>
                    <a:pt x="61" y="102"/>
                    <a:pt x="61" y="102"/>
                  </a:cubicBezTo>
                  <a:cubicBezTo>
                    <a:pt x="59" y="105"/>
                    <a:pt x="59" y="105"/>
                    <a:pt x="59" y="105"/>
                  </a:cubicBezTo>
                  <a:cubicBezTo>
                    <a:pt x="61" y="105"/>
                    <a:pt x="61" y="105"/>
                    <a:pt x="61" y="105"/>
                  </a:cubicBezTo>
                  <a:cubicBezTo>
                    <a:pt x="64" y="102"/>
                    <a:pt x="64" y="102"/>
                    <a:pt x="64" y="102"/>
                  </a:cubicBezTo>
                  <a:moveTo>
                    <a:pt x="165" y="96"/>
                  </a:moveTo>
                  <a:cubicBezTo>
                    <a:pt x="143" y="106"/>
                    <a:pt x="143" y="106"/>
                    <a:pt x="143" y="106"/>
                  </a:cubicBezTo>
                  <a:cubicBezTo>
                    <a:pt x="145" y="107"/>
                    <a:pt x="145" y="107"/>
                    <a:pt x="145" y="107"/>
                  </a:cubicBezTo>
                  <a:cubicBezTo>
                    <a:pt x="164" y="98"/>
                    <a:pt x="164" y="98"/>
                    <a:pt x="164" y="98"/>
                  </a:cubicBezTo>
                  <a:cubicBezTo>
                    <a:pt x="165" y="96"/>
                    <a:pt x="165" y="96"/>
                    <a:pt x="165" y="96"/>
                  </a:cubicBezTo>
                  <a:moveTo>
                    <a:pt x="75" y="89"/>
                  </a:moveTo>
                  <a:cubicBezTo>
                    <a:pt x="72" y="89"/>
                    <a:pt x="72" y="89"/>
                    <a:pt x="72" y="89"/>
                  </a:cubicBezTo>
                  <a:cubicBezTo>
                    <a:pt x="63" y="100"/>
                    <a:pt x="63" y="100"/>
                    <a:pt x="63" y="100"/>
                  </a:cubicBezTo>
                  <a:cubicBezTo>
                    <a:pt x="65" y="100"/>
                    <a:pt x="65" y="100"/>
                    <a:pt x="65" y="100"/>
                  </a:cubicBezTo>
                  <a:cubicBezTo>
                    <a:pt x="75" y="89"/>
                    <a:pt x="75" y="89"/>
                    <a:pt x="75" y="89"/>
                  </a:cubicBezTo>
                  <a:moveTo>
                    <a:pt x="189" y="84"/>
                  </a:moveTo>
                  <a:cubicBezTo>
                    <a:pt x="187" y="85"/>
                    <a:pt x="187" y="85"/>
                    <a:pt x="187" y="85"/>
                  </a:cubicBezTo>
                  <a:cubicBezTo>
                    <a:pt x="187" y="85"/>
                    <a:pt x="187" y="85"/>
                    <a:pt x="187" y="85"/>
                  </a:cubicBezTo>
                  <a:cubicBezTo>
                    <a:pt x="185" y="86"/>
                    <a:pt x="185" y="86"/>
                    <a:pt x="185" y="86"/>
                  </a:cubicBezTo>
                  <a:cubicBezTo>
                    <a:pt x="183" y="87"/>
                    <a:pt x="183" y="87"/>
                    <a:pt x="183" y="87"/>
                  </a:cubicBezTo>
                  <a:cubicBezTo>
                    <a:pt x="167" y="95"/>
                    <a:pt x="167" y="95"/>
                    <a:pt x="167" y="95"/>
                  </a:cubicBezTo>
                  <a:cubicBezTo>
                    <a:pt x="167" y="97"/>
                    <a:pt x="167" y="97"/>
                    <a:pt x="167" y="97"/>
                  </a:cubicBezTo>
                  <a:cubicBezTo>
                    <a:pt x="182" y="90"/>
                    <a:pt x="182" y="90"/>
                    <a:pt x="182" y="90"/>
                  </a:cubicBezTo>
                  <a:cubicBezTo>
                    <a:pt x="184" y="89"/>
                    <a:pt x="184" y="89"/>
                    <a:pt x="184" y="89"/>
                  </a:cubicBezTo>
                  <a:cubicBezTo>
                    <a:pt x="188" y="87"/>
                    <a:pt x="188" y="87"/>
                    <a:pt x="188" y="87"/>
                  </a:cubicBezTo>
                  <a:cubicBezTo>
                    <a:pt x="189" y="86"/>
                    <a:pt x="189" y="86"/>
                    <a:pt x="189" y="86"/>
                  </a:cubicBezTo>
                  <a:cubicBezTo>
                    <a:pt x="189" y="85"/>
                    <a:pt x="189" y="85"/>
                    <a:pt x="189" y="85"/>
                  </a:cubicBezTo>
                  <a:cubicBezTo>
                    <a:pt x="189" y="84"/>
                    <a:pt x="189" y="84"/>
                    <a:pt x="189" y="84"/>
                  </a:cubicBezTo>
                  <a:moveTo>
                    <a:pt x="187" y="80"/>
                  </a:moveTo>
                  <a:cubicBezTo>
                    <a:pt x="185" y="80"/>
                    <a:pt x="185" y="80"/>
                    <a:pt x="185" y="80"/>
                  </a:cubicBezTo>
                  <a:cubicBezTo>
                    <a:pt x="186" y="83"/>
                    <a:pt x="186" y="83"/>
                    <a:pt x="186" y="83"/>
                  </a:cubicBezTo>
                  <a:cubicBezTo>
                    <a:pt x="186" y="83"/>
                    <a:pt x="186" y="83"/>
                    <a:pt x="186" y="83"/>
                  </a:cubicBezTo>
                  <a:cubicBezTo>
                    <a:pt x="188" y="83"/>
                    <a:pt x="188" y="83"/>
                    <a:pt x="188" y="83"/>
                  </a:cubicBezTo>
                  <a:cubicBezTo>
                    <a:pt x="187" y="80"/>
                    <a:pt x="187" y="80"/>
                    <a:pt x="187" y="80"/>
                  </a:cubicBezTo>
                  <a:cubicBezTo>
                    <a:pt x="187" y="80"/>
                    <a:pt x="187" y="80"/>
                    <a:pt x="187" y="80"/>
                  </a:cubicBezTo>
                  <a:moveTo>
                    <a:pt x="180" y="58"/>
                  </a:moveTo>
                  <a:cubicBezTo>
                    <a:pt x="179" y="61"/>
                    <a:pt x="179" y="61"/>
                    <a:pt x="179" y="61"/>
                  </a:cubicBezTo>
                  <a:cubicBezTo>
                    <a:pt x="185" y="79"/>
                    <a:pt x="185" y="79"/>
                    <a:pt x="185" y="79"/>
                  </a:cubicBezTo>
                  <a:cubicBezTo>
                    <a:pt x="187" y="79"/>
                    <a:pt x="187" y="79"/>
                    <a:pt x="187" y="79"/>
                  </a:cubicBezTo>
                  <a:cubicBezTo>
                    <a:pt x="186" y="78"/>
                    <a:pt x="186" y="78"/>
                    <a:pt x="186" y="78"/>
                  </a:cubicBezTo>
                  <a:cubicBezTo>
                    <a:pt x="180" y="58"/>
                    <a:pt x="180" y="58"/>
                    <a:pt x="180" y="58"/>
                  </a:cubicBezTo>
                  <a:moveTo>
                    <a:pt x="177" y="50"/>
                  </a:moveTo>
                  <a:cubicBezTo>
                    <a:pt x="176" y="54"/>
                    <a:pt x="176" y="54"/>
                    <a:pt x="176" y="54"/>
                  </a:cubicBezTo>
                  <a:cubicBezTo>
                    <a:pt x="178" y="58"/>
                    <a:pt x="178" y="58"/>
                    <a:pt x="178" y="58"/>
                  </a:cubicBezTo>
                  <a:cubicBezTo>
                    <a:pt x="179" y="55"/>
                    <a:pt x="179" y="55"/>
                    <a:pt x="179" y="55"/>
                  </a:cubicBezTo>
                  <a:cubicBezTo>
                    <a:pt x="177" y="50"/>
                    <a:pt x="177" y="50"/>
                    <a:pt x="177" y="50"/>
                  </a:cubicBezTo>
                  <a:moveTo>
                    <a:pt x="117" y="35"/>
                  </a:moveTo>
                  <a:cubicBezTo>
                    <a:pt x="74" y="87"/>
                    <a:pt x="74" y="87"/>
                    <a:pt x="74" y="87"/>
                  </a:cubicBezTo>
                  <a:cubicBezTo>
                    <a:pt x="76" y="87"/>
                    <a:pt x="76" y="87"/>
                    <a:pt x="76" y="87"/>
                  </a:cubicBezTo>
                  <a:cubicBezTo>
                    <a:pt x="113" y="42"/>
                    <a:pt x="113" y="42"/>
                    <a:pt x="113" y="42"/>
                  </a:cubicBezTo>
                  <a:cubicBezTo>
                    <a:pt x="117" y="35"/>
                    <a:pt x="117" y="35"/>
                    <a:pt x="117" y="35"/>
                  </a:cubicBezTo>
                  <a:moveTo>
                    <a:pt x="131" y="20"/>
                  </a:moveTo>
                  <a:cubicBezTo>
                    <a:pt x="128" y="20"/>
                    <a:pt x="128" y="20"/>
                    <a:pt x="128" y="20"/>
                  </a:cubicBezTo>
                  <a:cubicBezTo>
                    <a:pt x="122" y="28"/>
                    <a:pt x="122" y="28"/>
                    <a:pt x="122" y="28"/>
                  </a:cubicBezTo>
                  <a:cubicBezTo>
                    <a:pt x="118" y="36"/>
                    <a:pt x="118" y="36"/>
                    <a:pt x="118" y="36"/>
                  </a:cubicBezTo>
                  <a:cubicBezTo>
                    <a:pt x="131" y="20"/>
                    <a:pt x="131" y="20"/>
                    <a:pt x="131" y="20"/>
                  </a:cubicBezTo>
                  <a:moveTo>
                    <a:pt x="166" y="18"/>
                  </a:moveTo>
                  <a:cubicBezTo>
                    <a:pt x="164" y="18"/>
                    <a:pt x="164" y="18"/>
                    <a:pt x="164" y="18"/>
                  </a:cubicBezTo>
                  <a:cubicBezTo>
                    <a:pt x="175" y="50"/>
                    <a:pt x="175" y="50"/>
                    <a:pt x="175" y="50"/>
                  </a:cubicBezTo>
                  <a:cubicBezTo>
                    <a:pt x="176" y="47"/>
                    <a:pt x="176" y="47"/>
                    <a:pt x="176" y="47"/>
                  </a:cubicBezTo>
                  <a:cubicBezTo>
                    <a:pt x="166" y="18"/>
                    <a:pt x="166" y="18"/>
                    <a:pt x="166" y="18"/>
                  </a:cubicBezTo>
                  <a:moveTo>
                    <a:pt x="160" y="1"/>
                  </a:moveTo>
                  <a:cubicBezTo>
                    <a:pt x="160" y="1"/>
                    <a:pt x="159" y="1"/>
                    <a:pt x="158" y="1"/>
                  </a:cubicBezTo>
                  <a:cubicBezTo>
                    <a:pt x="164" y="16"/>
                    <a:pt x="164" y="16"/>
                    <a:pt x="164" y="16"/>
                  </a:cubicBezTo>
                  <a:cubicBezTo>
                    <a:pt x="165" y="16"/>
                    <a:pt x="165" y="16"/>
                    <a:pt x="165" y="16"/>
                  </a:cubicBezTo>
                  <a:cubicBezTo>
                    <a:pt x="160" y="1"/>
                    <a:pt x="160" y="1"/>
                    <a:pt x="160" y="1"/>
                  </a:cubicBezTo>
                  <a:moveTo>
                    <a:pt x="145" y="0"/>
                  </a:moveTo>
                  <a:cubicBezTo>
                    <a:pt x="130" y="18"/>
                    <a:pt x="130" y="18"/>
                    <a:pt x="130" y="18"/>
                  </a:cubicBezTo>
                  <a:cubicBezTo>
                    <a:pt x="132" y="18"/>
                    <a:pt x="132" y="18"/>
                    <a:pt x="132" y="18"/>
                  </a:cubicBezTo>
                  <a:cubicBezTo>
                    <a:pt x="147" y="1"/>
                    <a:pt x="147" y="1"/>
                    <a:pt x="147" y="1"/>
                  </a:cubicBezTo>
                  <a:cubicBezTo>
                    <a:pt x="146" y="0"/>
                    <a:pt x="146" y="0"/>
                    <a:pt x="14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7" name="Freeform 7"/>
            <p:cNvSpPr>
              <a:spLocks noEditPoints="1"/>
            </p:cNvSpPr>
            <p:nvPr/>
          </p:nvSpPr>
          <p:spPr bwMode="auto">
            <a:xfrm>
              <a:off x="9518763" y="2618502"/>
              <a:ext cx="1100281" cy="1221450"/>
            </a:xfrm>
            <a:custGeom>
              <a:avLst/>
              <a:gdLst>
                <a:gd name="T0" fmla="*/ 103 w 260"/>
                <a:gd name="T1" fmla="*/ 311 h 316"/>
                <a:gd name="T2" fmla="*/ 105 w 260"/>
                <a:gd name="T3" fmla="*/ 311 h 316"/>
                <a:gd name="T4" fmla="*/ 132 w 260"/>
                <a:gd name="T5" fmla="*/ 307 h 316"/>
                <a:gd name="T6" fmla="*/ 208 w 260"/>
                <a:gd name="T7" fmla="*/ 303 h 316"/>
                <a:gd name="T8" fmla="*/ 208 w 260"/>
                <a:gd name="T9" fmla="*/ 304 h 316"/>
                <a:gd name="T10" fmla="*/ 209 w 260"/>
                <a:gd name="T11" fmla="*/ 304 h 316"/>
                <a:gd name="T12" fmla="*/ 212 w 260"/>
                <a:gd name="T13" fmla="*/ 304 h 316"/>
                <a:gd name="T14" fmla="*/ 222 w 260"/>
                <a:gd name="T15" fmla="*/ 302 h 316"/>
                <a:gd name="T16" fmla="*/ 249 w 260"/>
                <a:gd name="T17" fmla="*/ 284 h 316"/>
                <a:gd name="T18" fmla="*/ 227 w 260"/>
                <a:gd name="T19" fmla="*/ 303 h 316"/>
                <a:gd name="T20" fmla="*/ 249 w 260"/>
                <a:gd name="T21" fmla="*/ 284 h 316"/>
                <a:gd name="T22" fmla="*/ 248 w 260"/>
                <a:gd name="T23" fmla="*/ 282 h 316"/>
                <a:gd name="T24" fmla="*/ 234 w 260"/>
                <a:gd name="T25" fmla="*/ 261 h 316"/>
                <a:gd name="T26" fmla="*/ 235 w 260"/>
                <a:gd name="T27" fmla="*/ 264 h 316"/>
                <a:gd name="T28" fmla="*/ 13 w 260"/>
                <a:gd name="T29" fmla="*/ 256 h 316"/>
                <a:gd name="T30" fmla="*/ 13 w 260"/>
                <a:gd name="T31" fmla="*/ 256 h 316"/>
                <a:gd name="T32" fmla="*/ 234 w 260"/>
                <a:gd name="T33" fmla="*/ 259 h 316"/>
                <a:gd name="T34" fmla="*/ 11 w 260"/>
                <a:gd name="T35" fmla="*/ 254 h 316"/>
                <a:gd name="T36" fmla="*/ 18 w 260"/>
                <a:gd name="T37" fmla="*/ 223 h 316"/>
                <a:gd name="T38" fmla="*/ 19 w 260"/>
                <a:gd name="T39" fmla="*/ 226 h 316"/>
                <a:gd name="T40" fmla="*/ 18 w 260"/>
                <a:gd name="T41" fmla="*/ 221 h 316"/>
                <a:gd name="T42" fmla="*/ 203 w 260"/>
                <a:gd name="T43" fmla="*/ 207 h 316"/>
                <a:gd name="T44" fmla="*/ 203 w 260"/>
                <a:gd name="T45" fmla="*/ 207 h 316"/>
                <a:gd name="T46" fmla="*/ 24 w 260"/>
                <a:gd name="T47" fmla="*/ 206 h 316"/>
                <a:gd name="T48" fmla="*/ 202 w 260"/>
                <a:gd name="T49" fmla="*/ 205 h 316"/>
                <a:gd name="T50" fmla="*/ 22 w 260"/>
                <a:gd name="T51" fmla="*/ 204 h 316"/>
                <a:gd name="T52" fmla="*/ 27 w 260"/>
                <a:gd name="T53" fmla="*/ 191 h 316"/>
                <a:gd name="T54" fmla="*/ 27 w 260"/>
                <a:gd name="T55" fmla="*/ 192 h 316"/>
                <a:gd name="T56" fmla="*/ 27 w 260"/>
                <a:gd name="T57" fmla="*/ 188 h 316"/>
                <a:gd name="T58" fmla="*/ 200 w 260"/>
                <a:gd name="T59" fmla="*/ 205 h 316"/>
                <a:gd name="T60" fmla="*/ 176 w 260"/>
                <a:gd name="T61" fmla="*/ 166 h 316"/>
                <a:gd name="T62" fmla="*/ 34 w 260"/>
                <a:gd name="T63" fmla="*/ 160 h 316"/>
                <a:gd name="T64" fmla="*/ 33 w 260"/>
                <a:gd name="T65" fmla="*/ 165 h 316"/>
                <a:gd name="T66" fmla="*/ 33 w 260"/>
                <a:gd name="T67" fmla="*/ 156 h 316"/>
                <a:gd name="T68" fmla="*/ 169 w 260"/>
                <a:gd name="T69" fmla="*/ 155 h 316"/>
                <a:gd name="T70" fmla="*/ 36 w 260"/>
                <a:gd name="T71" fmla="*/ 149 h 316"/>
                <a:gd name="T72" fmla="*/ 36 w 260"/>
                <a:gd name="T73" fmla="*/ 149 h 316"/>
                <a:gd name="T74" fmla="*/ 170 w 260"/>
                <a:gd name="T75" fmla="*/ 152 h 316"/>
                <a:gd name="T76" fmla="*/ 165 w 260"/>
                <a:gd name="T77" fmla="*/ 147 h 316"/>
                <a:gd name="T78" fmla="*/ 144 w 260"/>
                <a:gd name="T79" fmla="*/ 112 h 316"/>
                <a:gd name="T80" fmla="*/ 141 w 260"/>
                <a:gd name="T81" fmla="*/ 104 h 316"/>
                <a:gd name="T82" fmla="*/ 141 w 260"/>
                <a:gd name="T83" fmla="*/ 104 h 316"/>
                <a:gd name="T84" fmla="*/ 140 w 260"/>
                <a:gd name="T85" fmla="*/ 102 h 316"/>
                <a:gd name="T86" fmla="*/ 42 w 260"/>
                <a:gd name="T87" fmla="*/ 115 h 316"/>
                <a:gd name="T88" fmla="*/ 37 w 260"/>
                <a:gd name="T89" fmla="*/ 145 h 316"/>
                <a:gd name="T90" fmla="*/ 90 w 260"/>
                <a:gd name="T91" fmla="*/ 23 h 316"/>
                <a:gd name="T92" fmla="*/ 90 w 260"/>
                <a:gd name="T93" fmla="*/ 23 h 316"/>
                <a:gd name="T94" fmla="*/ 68 w 260"/>
                <a:gd name="T95" fmla="*/ 5 h 316"/>
                <a:gd name="T96" fmla="*/ 68 w 260"/>
                <a:gd name="T97" fmla="*/ 3 h 316"/>
                <a:gd name="T98" fmla="*/ 76 w 260"/>
                <a:gd name="T99" fmla="*/ 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16">
                  <a:moveTo>
                    <a:pt x="104" y="309"/>
                  </a:moveTo>
                  <a:cubicBezTo>
                    <a:pt x="10" y="314"/>
                    <a:pt x="10" y="314"/>
                    <a:pt x="10" y="314"/>
                  </a:cubicBezTo>
                  <a:cubicBezTo>
                    <a:pt x="11" y="315"/>
                    <a:pt x="11" y="315"/>
                    <a:pt x="11" y="316"/>
                  </a:cubicBezTo>
                  <a:cubicBezTo>
                    <a:pt x="103" y="311"/>
                    <a:pt x="103" y="311"/>
                    <a:pt x="103" y="311"/>
                  </a:cubicBezTo>
                  <a:cubicBezTo>
                    <a:pt x="104" y="309"/>
                    <a:pt x="104" y="309"/>
                    <a:pt x="104" y="309"/>
                  </a:cubicBezTo>
                  <a:moveTo>
                    <a:pt x="130" y="307"/>
                  </a:moveTo>
                  <a:cubicBezTo>
                    <a:pt x="106" y="309"/>
                    <a:pt x="106" y="309"/>
                    <a:pt x="106" y="309"/>
                  </a:cubicBezTo>
                  <a:cubicBezTo>
                    <a:pt x="105" y="311"/>
                    <a:pt x="105" y="311"/>
                    <a:pt x="105" y="311"/>
                  </a:cubicBezTo>
                  <a:cubicBezTo>
                    <a:pt x="129" y="309"/>
                    <a:pt x="129" y="309"/>
                    <a:pt x="129" y="309"/>
                  </a:cubicBezTo>
                  <a:cubicBezTo>
                    <a:pt x="130" y="307"/>
                    <a:pt x="130" y="307"/>
                    <a:pt x="130" y="307"/>
                  </a:cubicBezTo>
                  <a:moveTo>
                    <a:pt x="197" y="303"/>
                  </a:moveTo>
                  <a:cubicBezTo>
                    <a:pt x="132" y="307"/>
                    <a:pt x="132" y="307"/>
                    <a:pt x="132" y="307"/>
                  </a:cubicBezTo>
                  <a:cubicBezTo>
                    <a:pt x="131" y="309"/>
                    <a:pt x="131" y="309"/>
                    <a:pt x="131" y="309"/>
                  </a:cubicBezTo>
                  <a:cubicBezTo>
                    <a:pt x="196" y="305"/>
                    <a:pt x="196" y="305"/>
                    <a:pt x="196" y="305"/>
                  </a:cubicBezTo>
                  <a:cubicBezTo>
                    <a:pt x="197" y="303"/>
                    <a:pt x="197" y="303"/>
                    <a:pt x="197" y="303"/>
                  </a:cubicBezTo>
                  <a:moveTo>
                    <a:pt x="208" y="303"/>
                  </a:moveTo>
                  <a:cubicBezTo>
                    <a:pt x="199" y="303"/>
                    <a:pt x="199" y="303"/>
                    <a:pt x="199" y="303"/>
                  </a:cubicBezTo>
                  <a:cubicBezTo>
                    <a:pt x="198" y="305"/>
                    <a:pt x="198" y="305"/>
                    <a:pt x="198" y="305"/>
                  </a:cubicBezTo>
                  <a:cubicBezTo>
                    <a:pt x="207" y="305"/>
                    <a:pt x="207" y="305"/>
                    <a:pt x="207" y="305"/>
                  </a:cubicBezTo>
                  <a:cubicBezTo>
                    <a:pt x="208" y="304"/>
                    <a:pt x="208" y="304"/>
                    <a:pt x="208" y="304"/>
                  </a:cubicBezTo>
                  <a:cubicBezTo>
                    <a:pt x="208" y="303"/>
                    <a:pt x="208" y="303"/>
                    <a:pt x="208" y="303"/>
                  </a:cubicBezTo>
                  <a:moveTo>
                    <a:pt x="211" y="303"/>
                  </a:moveTo>
                  <a:cubicBezTo>
                    <a:pt x="209" y="303"/>
                    <a:pt x="209" y="303"/>
                    <a:pt x="209" y="303"/>
                  </a:cubicBezTo>
                  <a:cubicBezTo>
                    <a:pt x="209" y="304"/>
                    <a:pt x="209" y="304"/>
                    <a:pt x="209" y="304"/>
                  </a:cubicBezTo>
                  <a:cubicBezTo>
                    <a:pt x="211" y="303"/>
                    <a:pt x="211" y="303"/>
                    <a:pt x="211" y="303"/>
                  </a:cubicBezTo>
                  <a:moveTo>
                    <a:pt x="219" y="302"/>
                  </a:moveTo>
                  <a:cubicBezTo>
                    <a:pt x="215" y="302"/>
                    <a:pt x="215" y="302"/>
                    <a:pt x="215" y="302"/>
                  </a:cubicBezTo>
                  <a:cubicBezTo>
                    <a:pt x="212" y="304"/>
                    <a:pt x="212" y="304"/>
                    <a:pt x="212" y="304"/>
                  </a:cubicBezTo>
                  <a:cubicBezTo>
                    <a:pt x="221" y="304"/>
                    <a:pt x="221" y="304"/>
                    <a:pt x="221" y="304"/>
                  </a:cubicBezTo>
                  <a:cubicBezTo>
                    <a:pt x="219" y="302"/>
                    <a:pt x="219" y="302"/>
                    <a:pt x="219" y="302"/>
                  </a:cubicBezTo>
                  <a:moveTo>
                    <a:pt x="226" y="302"/>
                  </a:moveTo>
                  <a:cubicBezTo>
                    <a:pt x="222" y="302"/>
                    <a:pt x="222" y="302"/>
                    <a:pt x="222" y="302"/>
                  </a:cubicBezTo>
                  <a:cubicBezTo>
                    <a:pt x="223" y="304"/>
                    <a:pt x="223" y="304"/>
                    <a:pt x="223" y="304"/>
                  </a:cubicBezTo>
                  <a:cubicBezTo>
                    <a:pt x="226" y="304"/>
                    <a:pt x="226" y="304"/>
                    <a:pt x="226" y="304"/>
                  </a:cubicBezTo>
                  <a:cubicBezTo>
                    <a:pt x="226" y="302"/>
                    <a:pt x="226" y="302"/>
                    <a:pt x="226" y="302"/>
                  </a:cubicBezTo>
                  <a:moveTo>
                    <a:pt x="249" y="284"/>
                  </a:moveTo>
                  <a:cubicBezTo>
                    <a:pt x="248" y="285"/>
                    <a:pt x="248" y="285"/>
                    <a:pt x="248" y="285"/>
                  </a:cubicBezTo>
                  <a:cubicBezTo>
                    <a:pt x="257" y="300"/>
                    <a:pt x="257" y="300"/>
                    <a:pt x="257" y="300"/>
                  </a:cubicBezTo>
                  <a:cubicBezTo>
                    <a:pt x="228" y="302"/>
                    <a:pt x="228" y="302"/>
                    <a:pt x="228" y="302"/>
                  </a:cubicBezTo>
                  <a:cubicBezTo>
                    <a:pt x="227" y="303"/>
                    <a:pt x="227" y="303"/>
                    <a:pt x="227" y="303"/>
                  </a:cubicBezTo>
                  <a:cubicBezTo>
                    <a:pt x="257" y="302"/>
                    <a:pt x="257" y="302"/>
                    <a:pt x="257" y="302"/>
                  </a:cubicBezTo>
                  <a:cubicBezTo>
                    <a:pt x="260" y="302"/>
                    <a:pt x="260" y="302"/>
                    <a:pt x="260" y="302"/>
                  </a:cubicBezTo>
                  <a:cubicBezTo>
                    <a:pt x="259" y="299"/>
                    <a:pt x="259" y="299"/>
                    <a:pt x="259" y="299"/>
                  </a:cubicBezTo>
                  <a:cubicBezTo>
                    <a:pt x="249" y="284"/>
                    <a:pt x="249" y="284"/>
                    <a:pt x="249" y="284"/>
                  </a:cubicBezTo>
                  <a:moveTo>
                    <a:pt x="245" y="280"/>
                  </a:moveTo>
                  <a:cubicBezTo>
                    <a:pt x="247" y="283"/>
                    <a:pt x="247" y="283"/>
                    <a:pt x="247" y="283"/>
                  </a:cubicBezTo>
                  <a:cubicBezTo>
                    <a:pt x="249" y="282"/>
                    <a:pt x="249" y="282"/>
                    <a:pt x="249" y="282"/>
                  </a:cubicBezTo>
                  <a:cubicBezTo>
                    <a:pt x="248" y="282"/>
                    <a:pt x="248" y="282"/>
                    <a:pt x="248" y="282"/>
                  </a:cubicBezTo>
                  <a:cubicBezTo>
                    <a:pt x="245" y="280"/>
                    <a:pt x="245" y="280"/>
                    <a:pt x="245" y="280"/>
                  </a:cubicBezTo>
                  <a:moveTo>
                    <a:pt x="234" y="261"/>
                  </a:moveTo>
                  <a:cubicBezTo>
                    <a:pt x="234" y="261"/>
                    <a:pt x="234" y="261"/>
                    <a:pt x="234" y="261"/>
                  </a:cubicBezTo>
                  <a:cubicBezTo>
                    <a:pt x="234" y="261"/>
                    <a:pt x="234" y="261"/>
                    <a:pt x="234" y="261"/>
                  </a:cubicBezTo>
                  <a:cubicBezTo>
                    <a:pt x="234" y="261"/>
                    <a:pt x="234" y="261"/>
                    <a:pt x="234" y="261"/>
                  </a:cubicBezTo>
                  <a:moveTo>
                    <a:pt x="236" y="261"/>
                  </a:moveTo>
                  <a:cubicBezTo>
                    <a:pt x="236" y="261"/>
                    <a:pt x="236" y="261"/>
                    <a:pt x="236" y="261"/>
                  </a:cubicBezTo>
                  <a:cubicBezTo>
                    <a:pt x="235" y="264"/>
                    <a:pt x="235" y="264"/>
                    <a:pt x="235" y="264"/>
                  </a:cubicBezTo>
                  <a:cubicBezTo>
                    <a:pt x="244" y="278"/>
                    <a:pt x="244" y="278"/>
                    <a:pt x="244" y="278"/>
                  </a:cubicBezTo>
                  <a:cubicBezTo>
                    <a:pt x="247" y="279"/>
                    <a:pt x="247" y="279"/>
                    <a:pt x="247" y="279"/>
                  </a:cubicBezTo>
                  <a:cubicBezTo>
                    <a:pt x="236" y="261"/>
                    <a:pt x="236" y="261"/>
                    <a:pt x="236" y="261"/>
                  </a:cubicBezTo>
                  <a:moveTo>
                    <a:pt x="13" y="256"/>
                  </a:moveTo>
                  <a:cubicBezTo>
                    <a:pt x="11" y="256"/>
                    <a:pt x="11" y="256"/>
                    <a:pt x="11" y="256"/>
                  </a:cubicBezTo>
                  <a:cubicBezTo>
                    <a:pt x="0" y="307"/>
                    <a:pt x="0" y="307"/>
                    <a:pt x="0" y="307"/>
                  </a:cubicBezTo>
                  <a:cubicBezTo>
                    <a:pt x="0" y="307"/>
                    <a:pt x="1" y="307"/>
                    <a:pt x="1" y="307"/>
                  </a:cubicBezTo>
                  <a:cubicBezTo>
                    <a:pt x="13" y="256"/>
                    <a:pt x="13" y="256"/>
                    <a:pt x="13" y="256"/>
                  </a:cubicBezTo>
                  <a:moveTo>
                    <a:pt x="229" y="250"/>
                  </a:moveTo>
                  <a:cubicBezTo>
                    <a:pt x="228" y="251"/>
                    <a:pt x="228" y="251"/>
                    <a:pt x="228" y="251"/>
                  </a:cubicBezTo>
                  <a:cubicBezTo>
                    <a:pt x="233" y="259"/>
                    <a:pt x="233" y="259"/>
                    <a:pt x="233" y="259"/>
                  </a:cubicBezTo>
                  <a:cubicBezTo>
                    <a:pt x="234" y="259"/>
                    <a:pt x="234" y="259"/>
                    <a:pt x="234" y="259"/>
                  </a:cubicBezTo>
                  <a:cubicBezTo>
                    <a:pt x="234" y="259"/>
                    <a:pt x="234" y="259"/>
                    <a:pt x="234" y="259"/>
                  </a:cubicBezTo>
                  <a:cubicBezTo>
                    <a:pt x="229" y="250"/>
                    <a:pt x="229" y="250"/>
                    <a:pt x="229" y="250"/>
                  </a:cubicBezTo>
                  <a:moveTo>
                    <a:pt x="13" y="247"/>
                  </a:moveTo>
                  <a:cubicBezTo>
                    <a:pt x="11" y="254"/>
                    <a:pt x="11" y="254"/>
                    <a:pt x="11" y="254"/>
                  </a:cubicBezTo>
                  <a:cubicBezTo>
                    <a:pt x="13" y="254"/>
                    <a:pt x="13" y="254"/>
                    <a:pt x="13" y="254"/>
                  </a:cubicBezTo>
                  <a:cubicBezTo>
                    <a:pt x="14" y="249"/>
                    <a:pt x="14" y="249"/>
                    <a:pt x="14" y="249"/>
                  </a:cubicBezTo>
                  <a:cubicBezTo>
                    <a:pt x="13" y="247"/>
                    <a:pt x="13" y="247"/>
                    <a:pt x="13" y="247"/>
                  </a:cubicBezTo>
                  <a:moveTo>
                    <a:pt x="18" y="223"/>
                  </a:moveTo>
                  <a:cubicBezTo>
                    <a:pt x="13" y="244"/>
                    <a:pt x="13" y="244"/>
                    <a:pt x="13" y="244"/>
                  </a:cubicBezTo>
                  <a:cubicBezTo>
                    <a:pt x="15" y="247"/>
                    <a:pt x="15" y="247"/>
                    <a:pt x="15" y="247"/>
                  </a:cubicBezTo>
                  <a:cubicBezTo>
                    <a:pt x="18" y="230"/>
                    <a:pt x="18" y="230"/>
                    <a:pt x="18" y="230"/>
                  </a:cubicBezTo>
                  <a:cubicBezTo>
                    <a:pt x="19" y="226"/>
                    <a:pt x="19" y="226"/>
                    <a:pt x="19" y="226"/>
                  </a:cubicBezTo>
                  <a:cubicBezTo>
                    <a:pt x="20" y="223"/>
                    <a:pt x="20" y="223"/>
                    <a:pt x="20" y="223"/>
                  </a:cubicBezTo>
                  <a:cubicBezTo>
                    <a:pt x="18" y="223"/>
                    <a:pt x="18" y="223"/>
                    <a:pt x="18" y="223"/>
                  </a:cubicBezTo>
                  <a:moveTo>
                    <a:pt x="20" y="215"/>
                  </a:moveTo>
                  <a:cubicBezTo>
                    <a:pt x="18" y="221"/>
                    <a:pt x="18" y="221"/>
                    <a:pt x="18" y="221"/>
                  </a:cubicBezTo>
                  <a:cubicBezTo>
                    <a:pt x="20" y="221"/>
                    <a:pt x="20" y="221"/>
                    <a:pt x="20" y="221"/>
                  </a:cubicBezTo>
                  <a:cubicBezTo>
                    <a:pt x="22" y="215"/>
                    <a:pt x="22" y="215"/>
                    <a:pt x="22" y="215"/>
                  </a:cubicBezTo>
                  <a:cubicBezTo>
                    <a:pt x="20" y="215"/>
                    <a:pt x="20" y="215"/>
                    <a:pt x="20" y="215"/>
                  </a:cubicBezTo>
                  <a:moveTo>
                    <a:pt x="203" y="207"/>
                  </a:moveTo>
                  <a:cubicBezTo>
                    <a:pt x="202" y="209"/>
                    <a:pt x="202" y="209"/>
                    <a:pt x="202" y="209"/>
                  </a:cubicBezTo>
                  <a:cubicBezTo>
                    <a:pt x="227" y="250"/>
                    <a:pt x="227" y="250"/>
                    <a:pt x="227" y="250"/>
                  </a:cubicBezTo>
                  <a:cubicBezTo>
                    <a:pt x="228" y="248"/>
                    <a:pt x="228" y="248"/>
                    <a:pt x="228" y="248"/>
                  </a:cubicBezTo>
                  <a:cubicBezTo>
                    <a:pt x="203" y="207"/>
                    <a:pt x="203" y="207"/>
                    <a:pt x="203" y="207"/>
                  </a:cubicBezTo>
                  <a:moveTo>
                    <a:pt x="22" y="206"/>
                  </a:moveTo>
                  <a:cubicBezTo>
                    <a:pt x="20" y="213"/>
                    <a:pt x="20" y="213"/>
                    <a:pt x="20" y="213"/>
                  </a:cubicBezTo>
                  <a:cubicBezTo>
                    <a:pt x="22" y="213"/>
                    <a:pt x="22" y="213"/>
                    <a:pt x="22" y="213"/>
                  </a:cubicBezTo>
                  <a:cubicBezTo>
                    <a:pt x="24" y="206"/>
                    <a:pt x="24" y="206"/>
                    <a:pt x="24" y="206"/>
                  </a:cubicBezTo>
                  <a:cubicBezTo>
                    <a:pt x="22" y="206"/>
                    <a:pt x="22" y="206"/>
                    <a:pt x="22" y="206"/>
                  </a:cubicBezTo>
                  <a:moveTo>
                    <a:pt x="202" y="205"/>
                  </a:moveTo>
                  <a:cubicBezTo>
                    <a:pt x="202" y="206"/>
                    <a:pt x="202" y="206"/>
                    <a:pt x="202" y="206"/>
                  </a:cubicBezTo>
                  <a:cubicBezTo>
                    <a:pt x="202" y="205"/>
                    <a:pt x="202" y="205"/>
                    <a:pt x="202" y="205"/>
                  </a:cubicBezTo>
                  <a:cubicBezTo>
                    <a:pt x="202" y="205"/>
                    <a:pt x="202" y="205"/>
                    <a:pt x="202" y="205"/>
                  </a:cubicBezTo>
                  <a:moveTo>
                    <a:pt x="26" y="195"/>
                  </a:moveTo>
                  <a:cubicBezTo>
                    <a:pt x="24" y="197"/>
                    <a:pt x="24" y="197"/>
                    <a:pt x="24" y="197"/>
                  </a:cubicBezTo>
                  <a:cubicBezTo>
                    <a:pt x="22" y="204"/>
                    <a:pt x="22" y="204"/>
                    <a:pt x="22" y="204"/>
                  </a:cubicBezTo>
                  <a:cubicBezTo>
                    <a:pt x="24" y="205"/>
                    <a:pt x="24" y="205"/>
                    <a:pt x="24" y="205"/>
                  </a:cubicBezTo>
                  <a:cubicBezTo>
                    <a:pt x="26" y="195"/>
                    <a:pt x="26" y="195"/>
                    <a:pt x="26" y="195"/>
                  </a:cubicBezTo>
                  <a:cubicBezTo>
                    <a:pt x="26" y="195"/>
                    <a:pt x="26" y="195"/>
                    <a:pt x="26" y="195"/>
                  </a:cubicBezTo>
                  <a:moveTo>
                    <a:pt x="27" y="191"/>
                  </a:moveTo>
                  <a:cubicBezTo>
                    <a:pt x="25" y="192"/>
                    <a:pt x="25" y="192"/>
                    <a:pt x="25" y="192"/>
                  </a:cubicBezTo>
                  <a:cubicBezTo>
                    <a:pt x="25" y="193"/>
                    <a:pt x="25" y="193"/>
                    <a:pt x="25" y="193"/>
                  </a:cubicBezTo>
                  <a:cubicBezTo>
                    <a:pt x="26" y="193"/>
                    <a:pt x="26" y="193"/>
                    <a:pt x="26" y="193"/>
                  </a:cubicBezTo>
                  <a:cubicBezTo>
                    <a:pt x="27" y="192"/>
                    <a:pt x="27" y="192"/>
                    <a:pt x="27" y="192"/>
                  </a:cubicBezTo>
                  <a:cubicBezTo>
                    <a:pt x="27" y="191"/>
                    <a:pt x="27" y="191"/>
                    <a:pt x="27" y="191"/>
                  </a:cubicBezTo>
                  <a:moveTo>
                    <a:pt x="26" y="188"/>
                  </a:moveTo>
                  <a:cubicBezTo>
                    <a:pt x="25" y="190"/>
                    <a:pt x="25" y="190"/>
                    <a:pt x="25" y="190"/>
                  </a:cubicBezTo>
                  <a:cubicBezTo>
                    <a:pt x="27" y="188"/>
                    <a:pt x="27" y="188"/>
                    <a:pt x="27" y="188"/>
                  </a:cubicBezTo>
                  <a:cubicBezTo>
                    <a:pt x="26" y="188"/>
                    <a:pt x="26" y="188"/>
                    <a:pt x="26" y="188"/>
                  </a:cubicBezTo>
                  <a:moveTo>
                    <a:pt x="182" y="172"/>
                  </a:moveTo>
                  <a:cubicBezTo>
                    <a:pt x="180" y="173"/>
                    <a:pt x="180" y="173"/>
                    <a:pt x="180" y="173"/>
                  </a:cubicBezTo>
                  <a:cubicBezTo>
                    <a:pt x="200" y="205"/>
                    <a:pt x="200" y="205"/>
                    <a:pt x="200" y="205"/>
                  </a:cubicBezTo>
                  <a:cubicBezTo>
                    <a:pt x="200" y="201"/>
                    <a:pt x="200" y="201"/>
                    <a:pt x="200" y="201"/>
                  </a:cubicBezTo>
                  <a:cubicBezTo>
                    <a:pt x="182" y="172"/>
                    <a:pt x="182" y="172"/>
                    <a:pt x="182" y="172"/>
                  </a:cubicBezTo>
                  <a:moveTo>
                    <a:pt x="178" y="165"/>
                  </a:moveTo>
                  <a:cubicBezTo>
                    <a:pt x="176" y="166"/>
                    <a:pt x="176" y="166"/>
                    <a:pt x="176" y="166"/>
                  </a:cubicBezTo>
                  <a:cubicBezTo>
                    <a:pt x="179" y="171"/>
                    <a:pt x="179" y="171"/>
                    <a:pt x="179" y="171"/>
                  </a:cubicBezTo>
                  <a:cubicBezTo>
                    <a:pt x="181" y="170"/>
                    <a:pt x="181" y="170"/>
                    <a:pt x="181" y="170"/>
                  </a:cubicBezTo>
                  <a:cubicBezTo>
                    <a:pt x="178" y="165"/>
                    <a:pt x="178" y="165"/>
                    <a:pt x="178" y="165"/>
                  </a:cubicBezTo>
                  <a:moveTo>
                    <a:pt x="34" y="160"/>
                  </a:moveTo>
                  <a:cubicBezTo>
                    <a:pt x="29" y="175"/>
                    <a:pt x="29" y="175"/>
                    <a:pt x="29" y="175"/>
                  </a:cubicBezTo>
                  <a:cubicBezTo>
                    <a:pt x="26" y="186"/>
                    <a:pt x="26" y="186"/>
                    <a:pt x="26" y="186"/>
                  </a:cubicBezTo>
                  <a:cubicBezTo>
                    <a:pt x="28" y="187"/>
                    <a:pt x="28" y="187"/>
                    <a:pt x="28" y="187"/>
                  </a:cubicBezTo>
                  <a:cubicBezTo>
                    <a:pt x="33" y="165"/>
                    <a:pt x="33" y="165"/>
                    <a:pt x="33" y="165"/>
                  </a:cubicBezTo>
                  <a:cubicBezTo>
                    <a:pt x="33" y="163"/>
                    <a:pt x="33" y="163"/>
                    <a:pt x="33" y="163"/>
                  </a:cubicBezTo>
                  <a:cubicBezTo>
                    <a:pt x="34" y="160"/>
                    <a:pt x="34" y="160"/>
                    <a:pt x="34" y="160"/>
                  </a:cubicBezTo>
                  <a:moveTo>
                    <a:pt x="33" y="155"/>
                  </a:moveTo>
                  <a:cubicBezTo>
                    <a:pt x="33" y="156"/>
                    <a:pt x="33" y="156"/>
                    <a:pt x="33" y="156"/>
                  </a:cubicBezTo>
                  <a:cubicBezTo>
                    <a:pt x="32" y="160"/>
                    <a:pt x="32" y="160"/>
                    <a:pt x="32" y="160"/>
                  </a:cubicBezTo>
                  <a:cubicBezTo>
                    <a:pt x="33" y="155"/>
                    <a:pt x="33" y="155"/>
                    <a:pt x="33" y="155"/>
                  </a:cubicBezTo>
                  <a:moveTo>
                    <a:pt x="171" y="154"/>
                  </a:moveTo>
                  <a:cubicBezTo>
                    <a:pt x="169" y="155"/>
                    <a:pt x="169" y="155"/>
                    <a:pt x="169" y="155"/>
                  </a:cubicBezTo>
                  <a:cubicBezTo>
                    <a:pt x="175" y="164"/>
                    <a:pt x="175" y="164"/>
                    <a:pt x="175" y="164"/>
                  </a:cubicBezTo>
                  <a:cubicBezTo>
                    <a:pt x="177" y="163"/>
                    <a:pt x="177" y="163"/>
                    <a:pt x="177" y="163"/>
                  </a:cubicBezTo>
                  <a:cubicBezTo>
                    <a:pt x="171" y="154"/>
                    <a:pt x="171" y="154"/>
                    <a:pt x="171" y="154"/>
                  </a:cubicBezTo>
                  <a:moveTo>
                    <a:pt x="36" y="149"/>
                  </a:moveTo>
                  <a:cubicBezTo>
                    <a:pt x="34" y="149"/>
                    <a:pt x="34" y="149"/>
                    <a:pt x="34" y="149"/>
                  </a:cubicBezTo>
                  <a:cubicBezTo>
                    <a:pt x="33" y="154"/>
                    <a:pt x="33" y="154"/>
                    <a:pt x="33" y="154"/>
                  </a:cubicBezTo>
                  <a:cubicBezTo>
                    <a:pt x="34" y="154"/>
                    <a:pt x="34" y="154"/>
                    <a:pt x="34" y="154"/>
                  </a:cubicBezTo>
                  <a:cubicBezTo>
                    <a:pt x="36" y="149"/>
                    <a:pt x="36" y="149"/>
                    <a:pt x="36" y="149"/>
                  </a:cubicBezTo>
                  <a:moveTo>
                    <a:pt x="167" y="147"/>
                  </a:moveTo>
                  <a:cubicBezTo>
                    <a:pt x="166" y="150"/>
                    <a:pt x="166" y="150"/>
                    <a:pt x="166" y="150"/>
                  </a:cubicBezTo>
                  <a:cubicBezTo>
                    <a:pt x="168" y="153"/>
                    <a:pt x="168" y="153"/>
                    <a:pt x="168" y="153"/>
                  </a:cubicBezTo>
                  <a:cubicBezTo>
                    <a:pt x="170" y="152"/>
                    <a:pt x="170" y="152"/>
                    <a:pt x="170" y="152"/>
                  </a:cubicBezTo>
                  <a:cubicBezTo>
                    <a:pt x="167" y="147"/>
                    <a:pt x="167" y="147"/>
                    <a:pt x="167" y="147"/>
                  </a:cubicBezTo>
                  <a:moveTo>
                    <a:pt x="164" y="142"/>
                  </a:moveTo>
                  <a:cubicBezTo>
                    <a:pt x="162" y="142"/>
                    <a:pt x="162" y="142"/>
                    <a:pt x="162" y="142"/>
                  </a:cubicBezTo>
                  <a:cubicBezTo>
                    <a:pt x="165" y="147"/>
                    <a:pt x="165" y="147"/>
                    <a:pt x="165" y="147"/>
                  </a:cubicBezTo>
                  <a:cubicBezTo>
                    <a:pt x="166" y="145"/>
                    <a:pt x="166" y="145"/>
                    <a:pt x="166" y="145"/>
                  </a:cubicBezTo>
                  <a:cubicBezTo>
                    <a:pt x="164" y="142"/>
                    <a:pt x="164" y="142"/>
                    <a:pt x="164" y="142"/>
                  </a:cubicBezTo>
                  <a:moveTo>
                    <a:pt x="144" y="109"/>
                  </a:moveTo>
                  <a:cubicBezTo>
                    <a:pt x="144" y="112"/>
                    <a:pt x="144" y="112"/>
                    <a:pt x="144" y="112"/>
                  </a:cubicBezTo>
                  <a:cubicBezTo>
                    <a:pt x="161" y="140"/>
                    <a:pt x="161" y="140"/>
                    <a:pt x="161" y="140"/>
                  </a:cubicBezTo>
                  <a:cubicBezTo>
                    <a:pt x="163" y="140"/>
                    <a:pt x="163" y="140"/>
                    <a:pt x="163" y="140"/>
                  </a:cubicBezTo>
                  <a:cubicBezTo>
                    <a:pt x="144" y="109"/>
                    <a:pt x="144" y="109"/>
                    <a:pt x="144" y="109"/>
                  </a:cubicBezTo>
                  <a:moveTo>
                    <a:pt x="141" y="104"/>
                  </a:moveTo>
                  <a:cubicBezTo>
                    <a:pt x="139" y="105"/>
                    <a:pt x="139" y="105"/>
                    <a:pt x="139" y="105"/>
                  </a:cubicBezTo>
                  <a:cubicBezTo>
                    <a:pt x="142" y="110"/>
                    <a:pt x="142" y="110"/>
                    <a:pt x="142" y="110"/>
                  </a:cubicBezTo>
                  <a:cubicBezTo>
                    <a:pt x="143" y="107"/>
                    <a:pt x="143" y="107"/>
                    <a:pt x="143" y="107"/>
                  </a:cubicBezTo>
                  <a:cubicBezTo>
                    <a:pt x="141" y="104"/>
                    <a:pt x="141" y="104"/>
                    <a:pt x="141" y="104"/>
                  </a:cubicBezTo>
                  <a:moveTo>
                    <a:pt x="139" y="101"/>
                  </a:moveTo>
                  <a:cubicBezTo>
                    <a:pt x="138" y="102"/>
                    <a:pt x="138" y="102"/>
                    <a:pt x="138" y="102"/>
                  </a:cubicBezTo>
                  <a:cubicBezTo>
                    <a:pt x="138" y="103"/>
                    <a:pt x="138" y="103"/>
                    <a:pt x="138" y="103"/>
                  </a:cubicBezTo>
                  <a:cubicBezTo>
                    <a:pt x="140" y="102"/>
                    <a:pt x="140" y="102"/>
                    <a:pt x="140" y="102"/>
                  </a:cubicBezTo>
                  <a:cubicBezTo>
                    <a:pt x="139" y="101"/>
                    <a:pt x="139" y="101"/>
                    <a:pt x="139" y="101"/>
                  </a:cubicBezTo>
                  <a:moveTo>
                    <a:pt x="50" y="85"/>
                  </a:moveTo>
                  <a:cubicBezTo>
                    <a:pt x="49" y="85"/>
                    <a:pt x="49" y="85"/>
                    <a:pt x="49" y="85"/>
                  </a:cubicBezTo>
                  <a:cubicBezTo>
                    <a:pt x="42" y="115"/>
                    <a:pt x="42" y="115"/>
                    <a:pt x="42" y="115"/>
                  </a:cubicBezTo>
                  <a:cubicBezTo>
                    <a:pt x="41" y="118"/>
                    <a:pt x="41" y="118"/>
                    <a:pt x="41" y="118"/>
                  </a:cubicBezTo>
                  <a:cubicBezTo>
                    <a:pt x="35" y="148"/>
                    <a:pt x="35" y="148"/>
                    <a:pt x="35" y="148"/>
                  </a:cubicBezTo>
                  <a:cubicBezTo>
                    <a:pt x="36" y="147"/>
                    <a:pt x="36" y="147"/>
                    <a:pt x="36" y="147"/>
                  </a:cubicBezTo>
                  <a:cubicBezTo>
                    <a:pt x="37" y="145"/>
                    <a:pt x="37" y="145"/>
                    <a:pt x="37" y="145"/>
                  </a:cubicBezTo>
                  <a:cubicBezTo>
                    <a:pt x="42" y="122"/>
                    <a:pt x="42" y="122"/>
                    <a:pt x="42" y="122"/>
                  </a:cubicBezTo>
                  <a:cubicBezTo>
                    <a:pt x="43" y="118"/>
                    <a:pt x="43" y="118"/>
                    <a:pt x="43" y="118"/>
                  </a:cubicBezTo>
                  <a:cubicBezTo>
                    <a:pt x="50" y="85"/>
                    <a:pt x="50" y="85"/>
                    <a:pt x="50" y="85"/>
                  </a:cubicBezTo>
                  <a:moveTo>
                    <a:pt x="90" y="23"/>
                  </a:moveTo>
                  <a:cubicBezTo>
                    <a:pt x="137" y="101"/>
                    <a:pt x="137" y="101"/>
                    <a:pt x="137" y="101"/>
                  </a:cubicBezTo>
                  <a:cubicBezTo>
                    <a:pt x="138" y="100"/>
                    <a:pt x="138" y="100"/>
                    <a:pt x="138" y="100"/>
                  </a:cubicBezTo>
                  <a:cubicBezTo>
                    <a:pt x="94" y="26"/>
                    <a:pt x="94" y="26"/>
                    <a:pt x="94" y="26"/>
                  </a:cubicBezTo>
                  <a:cubicBezTo>
                    <a:pt x="90" y="23"/>
                    <a:pt x="90" y="23"/>
                    <a:pt x="90" y="23"/>
                  </a:cubicBezTo>
                  <a:moveTo>
                    <a:pt x="66" y="4"/>
                  </a:moveTo>
                  <a:cubicBezTo>
                    <a:pt x="49" y="83"/>
                    <a:pt x="49" y="83"/>
                    <a:pt x="49" y="83"/>
                  </a:cubicBezTo>
                  <a:cubicBezTo>
                    <a:pt x="51" y="83"/>
                    <a:pt x="51" y="83"/>
                    <a:pt x="51" y="83"/>
                  </a:cubicBezTo>
                  <a:cubicBezTo>
                    <a:pt x="68" y="5"/>
                    <a:pt x="68" y="5"/>
                    <a:pt x="68" y="5"/>
                  </a:cubicBezTo>
                  <a:cubicBezTo>
                    <a:pt x="66" y="4"/>
                    <a:pt x="66" y="4"/>
                    <a:pt x="66" y="4"/>
                  </a:cubicBezTo>
                  <a:moveTo>
                    <a:pt x="67" y="1"/>
                  </a:moveTo>
                  <a:cubicBezTo>
                    <a:pt x="67" y="2"/>
                    <a:pt x="67" y="2"/>
                    <a:pt x="67" y="2"/>
                  </a:cubicBezTo>
                  <a:cubicBezTo>
                    <a:pt x="68" y="3"/>
                    <a:pt x="68" y="3"/>
                    <a:pt x="68" y="3"/>
                  </a:cubicBezTo>
                  <a:cubicBezTo>
                    <a:pt x="69" y="2"/>
                    <a:pt x="69" y="2"/>
                    <a:pt x="69" y="2"/>
                  </a:cubicBezTo>
                  <a:cubicBezTo>
                    <a:pt x="68" y="1"/>
                    <a:pt x="68" y="1"/>
                    <a:pt x="67" y="1"/>
                  </a:cubicBezTo>
                  <a:moveTo>
                    <a:pt x="78" y="0"/>
                  </a:moveTo>
                  <a:cubicBezTo>
                    <a:pt x="78" y="1"/>
                    <a:pt x="77" y="1"/>
                    <a:pt x="76" y="1"/>
                  </a:cubicBezTo>
                  <a:cubicBezTo>
                    <a:pt x="87" y="18"/>
                    <a:pt x="87" y="18"/>
                    <a:pt x="87" y="18"/>
                  </a:cubicBezTo>
                  <a:cubicBezTo>
                    <a:pt x="91" y="22"/>
                    <a:pt x="91" y="22"/>
                    <a:pt x="91" y="22"/>
                  </a:cubicBezTo>
                  <a:cubicBezTo>
                    <a:pt x="78" y="0"/>
                    <a:pt x="78" y="0"/>
                    <a:pt x="7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8" name="Freeform 8"/>
            <p:cNvSpPr>
              <a:spLocks noEditPoints="1"/>
            </p:cNvSpPr>
            <p:nvPr/>
          </p:nvSpPr>
          <p:spPr bwMode="auto">
            <a:xfrm>
              <a:off x="7319990" y="2989328"/>
              <a:ext cx="754990" cy="483051"/>
            </a:xfrm>
            <a:custGeom>
              <a:avLst/>
              <a:gdLst>
                <a:gd name="T0" fmla="*/ 169 w 178"/>
                <a:gd name="T1" fmla="*/ 125 h 125"/>
                <a:gd name="T2" fmla="*/ 170 w 178"/>
                <a:gd name="T3" fmla="*/ 125 h 125"/>
                <a:gd name="T4" fmla="*/ 170 w 178"/>
                <a:gd name="T5" fmla="*/ 124 h 125"/>
                <a:gd name="T6" fmla="*/ 165 w 178"/>
                <a:gd name="T7" fmla="*/ 124 h 125"/>
                <a:gd name="T8" fmla="*/ 167 w 178"/>
                <a:gd name="T9" fmla="*/ 125 h 125"/>
                <a:gd name="T10" fmla="*/ 167 w 178"/>
                <a:gd name="T11" fmla="*/ 124 h 125"/>
                <a:gd name="T12" fmla="*/ 150 w 178"/>
                <a:gd name="T13" fmla="*/ 123 h 125"/>
                <a:gd name="T14" fmla="*/ 149 w 178"/>
                <a:gd name="T15" fmla="*/ 125 h 125"/>
                <a:gd name="T16" fmla="*/ 163 w 178"/>
                <a:gd name="T17" fmla="*/ 125 h 125"/>
                <a:gd name="T18" fmla="*/ 150 w 178"/>
                <a:gd name="T19" fmla="*/ 123 h 125"/>
                <a:gd name="T20" fmla="*/ 130 w 178"/>
                <a:gd name="T21" fmla="*/ 125 h 125"/>
                <a:gd name="T22" fmla="*/ 146 w 178"/>
                <a:gd name="T23" fmla="*/ 124 h 125"/>
                <a:gd name="T24" fmla="*/ 130 w 178"/>
                <a:gd name="T25" fmla="*/ 123 h 125"/>
                <a:gd name="T26" fmla="*/ 59 w 178"/>
                <a:gd name="T27" fmla="*/ 125 h 125"/>
                <a:gd name="T28" fmla="*/ 129 w 178"/>
                <a:gd name="T29" fmla="*/ 123 h 125"/>
                <a:gd name="T30" fmla="*/ 14 w 178"/>
                <a:gd name="T31" fmla="*/ 123 h 125"/>
                <a:gd name="T32" fmla="*/ 57 w 178"/>
                <a:gd name="T33" fmla="*/ 125 h 125"/>
                <a:gd name="T34" fmla="*/ 14 w 178"/>
                <a:gd name="T35" fmla="*/ 123 h 125"/>
                <a:gd name="T36" fmla="*/ 175 w 178"/>
                <a:gd name="T37" fmla="*/ 121 h 125"/>
                <a:gd name="T38" fmla="*/ 174 w 178"/>
                <a:gd name="T39" fmla="*/ 124 h 125"/>
                <a:gd name="T40" fmla="*/ 176 w 178"/>
                <a:gd name="T41" fmla="*/ 125 h 125"/>
                <a:gd name="T42" fmla="*/ 177 w 178"/>
                <a:gd name="T43" fmla="*/ 123 h 125"/>
                <a:gd name="T44" fmla="*/ 176 w 178"/>
                <a:gd name="T45" fmla="*/ 121 h 125"/>
                <a:gd name="T46" fmla="*/ 177 w 178"/>
                <a:gd name="T47" fmla="*/ 119 h 125"/>
                <a:gd name="T48" fmla="*/ 177 w 178"/>
                <a:gd name="T49" fmla="*/ 119 h 125"/>
                <a:gd name="T50" fmla="*/ 175 w 178"/>
                <a:gd name="T51" fmla="*/ 114 h 125"/>
                <a:gd name="T52" fmla="*/ 175 w 178"/>
                <a:gd name="T53" fmla="*/ 118 h 125"/>
                <a:gd name="T54" fmla="*/ 177 w 178"/>
                <a:gd name="T55" fmla="*/ 113 h 125"/>
                <a:gd name="T56" fmla="*/ 173 w 178"/>
                <a:gd name="T57" fmla="*/ 77 h 125"/>
                <a:gd name="T58" fmla="*/ 175 w 178"/>
                <a:gd name="T59" fmla="*/ 92 h 125"/>
                <a:gd name="T60" fmla="*/ 175 w 178"/>
                <a:gd name="T61" fmla="*/ 77 h 125"/>
                <a:gd name="T62" fmla="*/ 0 w 178"/>
                <a:gd name="T63" fmla="*/ 123 h 125"/>
                <a:gd name="T64" fmla="*/ 2 w 178"/>
                <a:gd name="T65" fmla="*/ 124 h 125"/>
                <a:gd name="T66" fmla="*/ 12 w 178"/>
                <a:gd name="T67" fmla="*/ 123 h 125"/>
                <a:gd name="T68" fmla="*/ 2 w 178"/>
                <a:gd name="T69" fmla="*/ 71 h 125"/>
                <a:gd name="T70" fmla="*/ 0 w 178"/>
                <a:gd name="T71" fmla="*/ 50 h 125"/>
                <a:gd name="T72" fmla="*/ 2 w 178"/>
                <a:gd name="T73" fmla="*/ 61 h 125"/>
                <a:gd name="T74" fmla="*/ 0 w 178"/>
                <a:gd name="T75" fmla="*/ 50 h 125"/>
                <a:gd name="T76" fmla="*/ 0 w 178"/>
                <a:gd name="T77" fmla="*/ 42 h 125"/>
                <a:gd name="T78" fmla="*/ 2 w 178"/>
                <a:gd name="T79" fmla="*/ 49 h 125"/>
                <a:gd name="T80" fmla="*/ 0 w 178"/>
                <a:gd name="T81" fmla="*/ 38 h 125"/>
                <a:gd name="T82" fmla="*/ 2 w 178"/>
                <a:gd name="T83" fmla="*/ 40 h 125"/>
                <a:gd name="T84" fmla="*/ 1 w 178"/>
                <a:gd name="T85" fmla="*/ 38 h 125"/>
                <a:gd name="T86" fmla="*/ 172 w 178"/>
                <a:gd name="T87" fmla="*/ 28 h 125"/>
                <a:gd name="T88" fmla="*/ 173 w 178"/>
                <a:gd name="T89" fmla="*/ 75 h 125"/>
                <a:gd name="T90" fmla="*/ 172 w 178"/>
                <a:gd name="T91" fmla="*/ 28 h 125"/>
                <a:gd name="T92" fmla="*/ 5 w 178"/>
                <a:gd name="T93" fmla="*/ 31 h 125"/>
                <a:gd name="T94" fmla="*/ 38 w 178"/>
                <a:gd name="T95" fmla="*/ 27 h 125"/>
                <a:gd name="T96" fmla="*/ 171 w 178"/>
                <a:gd name="T97" fmla="*/ 10 h 125"/>
                <a:gd name="T98" fmla="*/ 170 w 178"/>
                <a:gd name="T99" fmla="*/ 26 h 125"/>
                <a:gd name="T100" fmla="*/ 171 w 178"/>
                <a:gd name="T101" fmla="*/ 10 h 125"/>
                <a:gd name="T102" fmla="*/ 39 w 178"/>
                <a:gd name="T103" fmla="*/ 24 h 125"/>
                <a:gd name="T104" fmla="*/ 135 w 178"/>
                <a:gd name="T105" fmla="*/ 6 h 125"/>
                <a:gd name="T106" fmla="*/ 156 w 178"/>
                <a:gd name="T107" fmla="*/ 0 h 125"/>
                <a:gd name="T108" fmla="*/ 137 w 178"/>
                <a:gd name="T109" fmla="*/ 6 h 125"/>
                <a:gd name="T110" fmla="*/ 156 w 178"/>
                <a:gd name="T11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25">
                  <a:moveTo>
                    <a:pt x="170" y="124"/>
                  </a:moveTo>
                  <a:cubicBezTo>
                    <a:pt x="169" y="125"/>
                    <a:pt x="169" y="125"/>
                    <a:pt x="169" y="125"/>
                  </a:cubicBezTo>
                  <a:cubicBezTo>
                    <a:pt x="169" y="125"/>
                    <a:pt x="169" y="125"/>
                    <a:pt x="169" y="125"/>
                  </a:cubicBezTo>
                  <a:cubicBezTo>
                    <a:pt x="170" y="125"/>
                    <a:pt x="170" y="125"/>
                    <a:pt x="170" y="125"/>
                  </a:cubicBezTo>
                  <a:cubicBezTo>
                    <a:pt x="171" y="124"/>
                    <a:pt x="171" y="124"/>
                    <a:pt x="171" y="124"/>
                  </a:cubicBezTo>
                  <a:cubicBezTo>
                    <a:pt x="170" y="124"/>
                    <a:pt x="170" y="124"/>
                    <a:pt x="170" y="124"/>
                  </a:cubicBezTo>
                  <a:moveTo>
                    <a:pt x="165" y="124"/>
                  </a:moveTo>
                  <a:cubicBezTo>
                    <a:pt x="165" y="124"/>
                    <a:pt x="165" y="124"/>
                    <a:pt x="165" y="124"/>
                  </a:cubicBezTo>
                  <a:cubicBezTo>
                    <a:pt x="166" y="125"/>
                    <a:pt x="166" y="125"/>
                    <a:pt x="166" y="125"/>
                  </a:cubicBezTo>
                  <a:cubicBezTo>
                    <a:pt x="167" y="125"/>
                    <a:pt x="167" y="125"/>
                    <a:pt x="167" y="125"/>
                  </a:cubicBezTo>
                  <a:cubicBezTo>
                    <a:pt x="167" y="125"/>
                    <a:pt x="167" y="125"/>
                    <a:pt x="167" y="125"/>
                  </a:cubicBezTo>
                  <a:cubicBezTo>
                    <a:pt x="167" y="124"/>
                    <a:pt x="167" y="124"/>
                    <a:pt x="167" y="124"/>
                  </a:cubicBezTo>
                  <a:cubicBezTo>
                    <a:pt x="165" y="124"/>
                    <a:pt x="165" y="124"/>
                    <a:pt x="165" y="124"/>
                  </a:cubicBezTo>
                  <a:moveTo>
                    <a:pt x="150" y="123"/>
                  </a:moveTo>
                  <a:cubicBezTo>
                    <a:pt x="148" y="125"/>
                    <a:pt x="148" y="125"/>
                    <a:pt x="148" y="125"/>
                  </a:cubicBezTo>
                  <a:cubicBezTo>
                    <a:pt x="149" y="125"/>
                    <a:pt x="149" y="125"/>
                    <a:pt x="149" y="125"/>
                  </a:cubicBezTo>
                  <a:cubicBezTo>
                    <a:pt x="163" y="125"/>
                    <a:pt x="163" y="125"/>
                    <a:pt x="163" y="125"/>
                  </a:cubicBezTo>
                  <a:cubicBezTo>
                    <a:pt x="163" y="125"/>
                    <a:pt x="163" y="125"/>
                    <a:pt x="163" y="125"/>
                  </a:cubicBezTo>
                  <a:cubicBezTo>
                    <a:pt x="161" y="123"/>
                    <a:pt x="161" y="123"/>
                    <a:pt x="161" y="123"/>
                  </a:cubicBezTo>
                  <a:cubicBezTo>
                    <a:pt x="150" y="123"/>
                    <a:pt x="150" y="123"/>
                    <a:pt x="150" y="123"/>
                  </a:cubicBezTo>
                  <a:moveTo>
                    <a:pt x="130" y="123"/>
                  </a:moveTo>
                  <a:cubicBezTo>
                    <a:pt x="130" y="125"/>
                    <a:pt x="130" y="125"/>
                    <a:pt x="130" y="125"/>
                  </a:cubicBezTo>
                  <a:cubicBezTo>
                    <a:pt x="144" y="125"/>
                    <a:pt x="144" y="125"/>
                    <a:pt x="144" y="125"/>
                  </a:cubicBezTo>
                  <a:cubicBezTo>
                    <a:pt x="146" y="124"/>
                    <a:pt x="146" y="124"/>
                    <a:pt x="146" y="124"/>
                  </a:cubicBezTo>
                  <a:cubicBezTo>
                    <a:pt x="146" y="123"/>
                    <a:pt x="146" y="123"/>
                    <a:pt x="146" y="123"/>
                  </a:cubicBezTo>
                  <a:cubicBezTo>
                    <a:pt x="130" y="123"/>
                    <a:pt x="130" y="123"/>
                    <a:pt x="130" y="123"/>
                  </a:cubicBezTo>
                  <a:moveTo>
                    <a:pt x="58" y="123"/>
                  </a:moveTo>
                  <a:cubicBezTo>
                    <a:pt x="59" y="125"/>
                    <a:pt x="59" y="125"/>
                    <a:pt x="59" y="125"/>
                  </a:cubicBezTo>
                  <a:cubicBezTo>
                    <a:pt x="128" y="125"/>
                    <a:pt x="128" y="125"/>
                    <a:pt x="128" y="125"/>
                  </a:cubicBezTo>
                  <a:cubicBezTo>
                    <a:pt x="129" y="123"/>
                    <a:pt x="129" y="123"/>
                    <a:pt x="129" y="123"/>
                  </a:cubicBezTo>
                  <a:cubicBezTo>
                    <a:pt x="58" y="123"/>
                    <a:pt x="58" y="123"/>
                    <a:pt x="58" y="123"/>
                  </a:cubicBezTo>
                  <a:moveTo>
                    <a:pt x="14" y="123"/>
                  </a:moveTo>
                  <a:cubicBezTo>
                    <a:pt x="14" y="124"/>
                    <a:pt x="14" y="124"/>
                    <a:pt x="14" y="124"/>
                  </a:cubicBezTo>
                  <a:cubicBezTo>
                    <a:pt x="57" y="125"/>
                    <a:pt x="57" y="125"/>
                    <a:pt x="57" y="125"/>
                  </a:cubicBezTo>
                  <a:cubicBezTo>
                    <a:pt x="56" y="123"/>
                    <a:pt x="56" y="123"/>
                    <a:pt x="56" y="123"/>
                  </a:cubicBezTo>
                  <a:cubicBezTo>
                    <a:pt x="14" y="123"/>
                    <a:pt x="14" y="123"/>
                    <a:pt x="14" y="123"/>
                  </a:cubicBezTo>
                  <a:moveTo>
                    <a:pt x="176" y="121"/>
                  </a:moveTo>
                  <a:cubicBezTo>
                    <a:pt x="175" y="121"/>
                    <a:pt x="175" y="121"/>
                    <a:pt x="175" y="121"/>
                  </a:cubicBezTo>
                  <a:cubicBezTo>
                    <a:pt x="176" y="124"/>
                    <a:pt x="176" y="124"/>
                    <a:pt x="176" y="124"/>
                  </a:cubicBezTo>
                  <a:cubicBezTo>
                    <a:pt x="174" y="124"/>
                    <a:pt x="174" y="124"/>
                    <a:pt x="174" y="124"/>
                  </a:cubicBezTo>
                  <a:cubicBezTo>
                    <a:pt x="172" y="125"/>
                    <a:pt x="172" y="125"/>
                    <a:pt x="172" y="125"/>
                  </a:cubicBezTo>
                  <a:cubicBezTo>
                    <a:pt x="176" y="125"/>
                    <a:pt x="176" y="125"/>
                    <a:pt x="176" y="125"/>
                  </a:cubicBezTo>
                  <a:cubicBezTo>
                    <a:pt x="178" y="125"/>
                    <a:pt x="178" y="125"/>
                    <a:pt x="178" y="125"/>
                  </a:cubicBezTo>
                  <a:cubicBezTo>
                    <a:pt x="177" y="123"/>
                    <a:pt x="177" y="123"/>
                    <a:pt x="177" y="123"/>
                  </a:cubicBezTo>
                  <a:cubicBezTo>
                    <a:pt x="177" y="121"/>
                    <a:pt x="177" y="121"/>
                    <a:pt x="177" y="121"/>
                  </a:cubicBezTo>
                  <a:cubicBezTo>
                    <a:pt x="176" y="121"/>
                    <a:pt x="176" y="121"/>
                    <a:pt x="176" y="121"/>
                  </a:cubicBezTo>
                  <a:moveTo>
                    <a:pt x="177" y="119"/>
                  </a:moveTo>
                  <a:cubicBezTo>
                    <a:pt x="177" y="119"/>
                    <a:pt x="177" y="119"/>
                    <a:pt x="177" y="119"/>
                  </a:cubicBezTo>
                  <a:cubicBezTo>
                    <a:pt x="177" y="119"/>
                    <a:pt x="177" y="119"/>
                    <a:pt x="177" y="119"/>
                  </a:cubicBezTo>
                  <a:cubicBezTo>
                    <a:pt x="177" y="119"/>
                    <a:pt x="177" y="119"/>
                    <a:pt x="177" y="119"/>
                  </a:cubicBezTo>
                  <a:moveTo>
                    <a:pt x="177" y="113"/>
                  </a:moveTo>
                  <a:cubicBezTo>
                    <a:pt x="176" y="114"/>
                    <a:pt x="176" y="114"/>
                    <a:pt x="175" y="114"/>
                  </a:cubicBezTo>
                  <a:cubicBezTo>
                    <a:pt x="175" y="118"/>
                    <a:pt x="175" y="118"/>
                    <a:pt x="175" y="118"/>
                  </a:cubicBezTo>
                  <a:cubicBezTo>
                    <a:pt x="175" y="118"/>
                    <a:pt x="175" y="118"/>
                    <a:pt x="175" y="118"/>
                  </a:cubicBezTo>
                  <a:cubicBezTo>
                    <a:pt x="177" y="117"/>
                    <a:pt x="177" y="117"/>
                    <a:pt x="177" y="117"/>
                  </a:cubicBezTo>
                  <a:cubicBezTo>
                    <a:pt x="177" y="113"/>
                    <a:pt x="177" y="113"/>
                    <a:pt x="177" y="113"/>
                  </a:cubicBezTo>
                  <a:moveTo>
                    <a:pt x="175" y="77"/>
                  </a:moveTo>
                  <a:cubicBezTo>
                    <a:pt x="173" y="77"/>
                    <a:pt x="173" y="77"/>
                    <a:pt x="173" y="77"/>
                  </a:cubicBezTo>
                  <a:cubicBezTo>
                    <a:pt x="174" y="92"/>
                    <a:pt x="174" y="92"/>
                    <a:pt x="174" y="92"/>
                  </a:cubicBezTo>
                  <a:cubicBezTo>
                    <a:pt x="174" y="92"/>
                    <a:pt x="175" y="92"/>
                    <a:pt x="175" y="92"/>
                  </a:cubicBezTo>
                  <a:cubicBezTo>
                    <a:pt x="176" y="92"/>
                    <a:pt x="176" y="92"/>
                    <a:pt x="176" y="92"/>
                  </a:cubicBezTo>
                  <a:cubicBezTo>
                    <a:pt x="175" y="77"/>
                    <a:pt x="175" y="77"/>
                    <a:pt x="175" y="77"/>
                  </a:cubicBezTo>
                  <a:moveTo>
                    <a:pt x="0" y="62"/>
                  </a:moveTo>
                  <a:cubicBezTo>
                    <a:pt x="0" y="123"/>
                    <a:pt x="0" y="123"/>
                    <a:pt x="0" y="123"/>
                  </a:cubicBezTo>
                  <a:cubicBezTo>
                    <a:pt x="0" y="124"/>
                    <a:pt x="0" y="124"/>
                    <a:pt x="0" y="124"/>
                  </a:cubicBezTo>
                  <a:cubicBezTo>
                    <a:pt x="2" y="124"/>
                    <a:pt x="2" y="124"/>
                    <a:pt x="2" y="124"/>
                  </a:cubicBezTo>
                  <a:cubicBezTo>
                    <a:pt x="12" y="124"/>
                    <a:pt x="12" y="124"/>
                    <a:pt x="12" y="124"/>
                  </a:cubicBezTo>
                  <a:cubicBezTo>
                    <a:pt x="12" y="123"/>
                    <a:pt x="12" y="123"/>
                    <a:pt x="12" y="123"/>
                  </a:cubicBezTo>
                  <a:cubicBezTo>
                    <a:pt x="2" y="123"/>
                    <a:pt x="2" y="123"/>
                    <a:pt x="2" y="123"/>
                  </a:cubicBezTo>
                  <a:cubicBezTo>
                    <a:pt x="2" y="71"/>
                    <a:pt x="2" y="71"/>
                    <a:pt x="2" y="71"/>
                  </a:cubicBezTo>
                  <a:cubicBezTo>
                    <a:pt x="0" y="62"/>
                    <a:pt x="0" y="62"/>
                    <a:pt x="0" y="62"/>
                  </a:cubicBezTo>
                  <a:moveTo>
                    <a:pt x="0" y="50"/>
                  </a:moveTo>
                  <a:cubicBezTo>
                    <a:pt x="0" y="52"/>
                    <a:pt x="0" y="52"/>
                    <a:pt x="0" y="52"/>
                  </a:cubicBezTo>
                  <a:cubicBezTo>
                    <a:pt x="2" y="61"/>
                    <a:pt x="2" y="61"/>
                    <a:pt x="2" y="61"/>
                  </a:cubicBezTo>
                  <a:cubicBezTo>
                    <a:pt x="2" y="51"/>
                    <a:pt x="2" y="51"/>
                    <a:pt x="2" y="51"/>
                  </a:cubicBezTo>
                  <a:cubicBezTo>
                    <a:pt x="0" y="50"/>
                    <a:pt x="0" y="50"/>
                    <a:pt x="0" y="50"/>
                  </a:cubicBezTo>
                  <a:moveTo>
                    <a:pt x="2" y="42"/>
                  </a:moveTo>
                  <a:cubicBezTo>
                    <a:pt x="0" y="42"/>
                    <a:pt x="0" y="42"/>
                    <a:pt x="0" y="42"/>
                  </a:cubicBezTo>
                  <a:cubicBezTo>
                    <a:pt x="0" y="48"/>
                    <a:pt x="0" y="48"/>
                    <a:pt x="0" y="48"/>
                  </a:cubicBezTo>
                  <a:cubicBezTo>
                    <a:pt x="2" y="49"/>
                    <a:pt x="2" y="49"/>
                    <a:pt x="2" y="49"/>
                  </a:cubicBezTo>
                  <a:cubicBezTo>
                    <a:pt x="2" y="42"/>
                    <a:pt x="2" y="42"/>
                    <a:pt x="2" y="42"/>
                  </a:cubicBezTo>
                  <a:moveTo>
                    <a:pt x="0" y="38"/>
                  </a:moveTo>
                  <a:cubicBezTo>
                    <a:pt x="0" y="40"/>
                    <a:pt x="0" y="40"/>
                    <a:pt x="0" y="40"/>
                  </a:cubicBezTo>
                  <a:cubicBezTo>
                    <a:pt x="2" y="40"/>
                    <a:pt x="2" y="40"/>
                    <a:pt x="2" y="40"/>
                  </a:cubicBezTo>
                  <a:cubicBezTo>
                    <a:pt x="2" y="38"/>
                    <a:pt x="2" y="38"/>
                    <a:pt x="2" y="38"/>
                  </a:cubicBezTo>
                  <a:cubicBezTo>
                    <a:pt x="2" y="38"/>
                    <a:pt x="1" y="38"/>
                    <a:pt x="1" y="38"/>
                  </a:cubicBezTo>
                  <a:cubicBezTo>
                    <a:pt x="1" y="38"/>
                    <a:pt x="0" y="38"/>
                    <a:pt x="0" y="38"/>
                  </a:cubicBezTo>
                  <a:moveTo>
                    <a:pt x="172" y="28"/>
                  </a:moveTo>
                  <a:cubicBezTo>
                    <a:pt x="170" y="28"/>
                    <a:pt x="170" y="28"/>
                    <a:pt x="170" y="28"/>
                  </a:cubicBezTo>
                  <a:cubicBezTo>
                    <a:pt x="173" y="75"/>
                    <a:pt x="173" y="75"/>
                    <a:pt x="173" y="75"/>
                  </a:cubicBezTo>
                  <a:cubicBezTo>
                    <a:pt x="175" y="75"/>
                    <a:pt x="175" y="75"/>
                    <a:pt x="175" y="75"/>
                  </a:cubicBezTo>
                  <a:cubicBezTo>
                    <a:pt x="172" y="28"/>
                    <a:pt x="172" y="28"/>
                    <a:pt x="172" y="28"/>
                  </a:cubicBezTo>
                  <a:moveTo>
                    <a:pt x="37" y="25"/>
                  </a:moveTo>
                  <a:cubicBezTo>
                    <a:pt x="5" y="31"/>
                    <a:pt x="5" y="31"/>
                    <a:pt x="5" y="31"/>
                  </a:cubicBezTo>
                  <a:cubicBezTo>
                    <a:pt x="6" y="32"/>
                    <a:pt x="6" y="33"/>
                    <a:pt x="6" y="33"/>
                  </a:cubicBezTo>
                  <a:cubicBezTo>
                    <a:pt x="38" y="27"/>
                    <a:pt x="38" y="27"/>
                    <a:pt x="38" y="27"/>
                  </a:cubicBezTo>
                  <a:cubicBezTo>
                    <a:pt x="37" y="25"/>
                    <a:pt x="37" y="25"/>
                    <a:pt x="37" y="25"/>
                  </a:cubicBezTo>
                  <a:moveTo>
                    <a:pt x="171" y="10"/>
                  </a:moveTo>
                  <a:cubicBezTo>
                    <a:pt x="171" y="10"/>
                    <a:pt x="170" y="10"/>
                    <a:pt x="169" y="10"/>
                  </a:cubicBezTo>
                  <a:cubicBezTo>
                    <a:pt x="170" y="26"/>
                    <a:pt x="170" y="26"/>
                    <a:pt x="170" y="26"/>
                  </a:cubicBezTo>
                  <a:cubicBezTo>
                    <a:pt x="172" y="26"/>
                    <a:pt x="172" y="26"/>
                    <a:pt x="172" y="26"/>
                  </a:cubicBezTo>
                  <a:cubicBezTo>
                    <a:pt x="171" y="10"/>
                    <a:pt x="171" y="10"/>
                    <a:pt x="171" y="10"/>
                  </a:cubicBezTo>
                  <a:moveTo>
                    <a:pt x="135" y="5"/>
                  </a:moveTo>
                  <a:cubicBezTo>
                    <a:pt x="39" y="24"/>
                    <a:pt x="39" y="24"/>
                    <a:pt x="39" y="24"/>
                  </a:cubicBezTo>
                  <a:cubicBezTo>
                    <a:pt x="39" y="26"/>
                    <a:pt x="39" y="26"/>
                    <a:pt x="39" y="26"/>
                  </a:cubicBezTo>
                  <a:cubicBezTo>
                    <a:pt x="135" y="6"/>
                    <a:pt x="135" y="6"/>
                    <a:pt x="135" y="6"/>
                  </a:cubicBezTo>
                  <a:cubicBezTo>
                    <a:pt x="135" y="5"/>
                    <a:pt x="135" y="5"/>
                    <a:pt x="135" y="5"/>
                  </a:cubicBezTo>
                  <a:moveTo>
                    <a:pt x="156" y="0"/>
                  </a:moveTo>
                  <a:cubicBezTo>
                    <a:pt x="137" y="4"/>
                    <a:pt x="137" y="4"/>
                    <a:pt x="137" y="4"/>
                  </a:cubicBezTo>
                  <a:cubicBezTo>
                    <a:pt x="137" y="6"/>
                    <a:pt x="137" y="6"/>
                    <a:pt x="137" y="6"/>
                  </a:cubicBezTo>
                  <a:cubicBezTo>
                    <a:pt x="156" y="2"/>
                    <a:pt x="156" y="2"/>
                    <a:pt x="156" y="2"/>
                  </a:cubicBezTo>
                  <a:cubicBezTo>
                    <a:pt x="156" y="1"/>
                    <a:pt x="156" y="1"/>
                    <a:pt x="15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9" name="Freeform 9"/>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close/>
                  <a:moveTo>
                    <a:pt x="59" y="282"/>
                  </a:moveTo>
                  <a:lnTo>
                    <a:pt x="29" y="313"/>
                  </a:lnTo>
                  <a:lnTo>
                    <a:pt x="31" y="318"/>
                  </a:lnTo>
                  <a:lnTo>
                    <a:pt x="62" y="287"/>
                  </a:lnTo>
                  <a:lnTo>
                    <a:pt x="59" y="282"/>
                  </a:lnTo>
                  <a:close/>
                  <a:moveTo>
                    <a:pt x="22" y="275"/>
                  </a:moveTo>
                  <a:lnTo>
                    <a:pt x="17" y="277"/>
                  </a:lnTo>
                  <a:lnTo>
                    <a:pt x="17" y="282"/>
                  </a:lnTo>
                  <a:lnTo>
                    <a:pt x="22" y="296"/>
                  </a:lnTo>
                  <a:lnTo>
                    <a:pt x="22" y="275"/>
                  </a:lnTo>
                  <a:close/>
                  <a:moveTo>
                    <a:pt x="71" y="273"/>
                  </a:moveTo>
                  <a:lnTo>
                    <a:pt x="62" y="280"/>
                  </a:lnTo>
                  <a:lnTo>
                    <a:pt x="67" y="282"/>
                  </a:lnTo>
                  <a:lnTo>
                    <a:pt x="76" y="273"/>
                  </a:lnTo>
                  <a:lnTo>
                    <a:pt x="71" y="273"/>
                  </a:lnTo>
                  <a:close/>
                  <a:moveTo>
                    <a:pt x="17" y="266"/>
                  </a:moveTo>
                  <a:lnTo>
                    <a:pt x="17" y="273"/>
                  </a:lnTo>
                  <a:lnTo>
                    <a:pt x="19" y="270"/>
                  </a:lnTo>
                  <a:lnTo>
                    <a:pt x="19" y="268"/>
                  </a:lnTo>
                  <a:lnTo>
                    <a:pt x="17" y="266"/>
                  </a:lnTo>
                  <a:close/>
                  <a:moveTo>
                    <a:pt x="81" y="261"/>
                  </a:moveTo>
                  <a:lnTo>
                    <a:pt x="74" y="268"/>
                  </a:lnTo>
                  <a:lnTo>
                    <a:pt x="81" y="268"/>
                  </a:lnTo>
                  <a:lnTo>
                    <a:pt x="83" y="266"/>
                  </a:lnTo>
                  <a:lnTo>
                    <a:pt x="81" y="261"/>
                  </a:lnTo>
                  <a:close/>
                  <a:moveTo>
                    <a:pt x="95" y="247"/>
                  </a:moveTo>
                  <a:lnTo>
                    <a:pt x="83" y="259"/>
                  </a:lnTo>
                  <a:lnTo>
                    <a:pt x="85" y="261"/>
                  </a:lnTo>
                  <a:lnTo>
                    <a:pt x="100" y="249"/>
                  </a:lnTo>
                  <a:lnTo>
                    <a:pt x="95" y="247"/>
                  </a:lnTo>
                  <a:close/>
                  <a:moveTo>
                    <a:pt x="14" y="240"/>
                  </a:moveTo>
                  <a:lnTo>
                    <a:pt x="14" y="263"/>
                  </a:lnTo>
                  <a:lnTo>
                    <a:pt x="19" y="263"/>
                  </a:lnTo>
                  <a:lnTo>
                    <a:pt x="19" y="244"/>
                  </a:lnTo>
                  <a:lnTo>
                    <a:pt x="14" y="240"/>
                  </a:lnTo>
                  <a:close/>
                  <a:moveTo>
                    <a:pt x="97" y="225"/>
                  </a:moveTo>
                  <a:lnTo>
                    <a:pt x="93" y="228"/>
                  </a:lnTo>
                  <a:lnTo>
                    <a:pt x="100" y="244"/>
                  </a:lnTo>
                  <a:lnTo>
                    <a:pt x="97" y="244"/>
                  </a:lnTo>
                  <a:lnTo>
                    <a:pt x="102" y="247"/>
                  </a:lnTo>
                  <a:lnTo>
                    <a:pt x="102" y="247"/>
                  </a:lnTo>
                  <a:lnTo>
                    <a:pt x="104" y="244"/>
                  </a:lnTo>
                  <a:lnTo>
                    <a:pt x="102" y="242"/>
                  </a:lnTo>
                  <a:lnTo>
                    <a:pt x="97" y="225"/>
                  </a:lnTo>
                  <a:close/>
                  <a:moveTo>
                    <a:pt x="12" y="197"/>
                  </a:moveTo>
                  <a:lnTo>
                    <a:pt x="14" y="235"/>
                  </a:lnTo>
                  <a:lnTo>
                    <a:pt x="19" y="237"/>
                  </a:lnTo>
                  <a:lnTo>
                    <a:pt x="17" y="199"/>
                  </a:lnTo>
                  <a:lnTo>
                    <a:pt x="12" y="197"/>
                  </a:lnTo>
                  <a:close/>
                  <a:moveTo>
                    <a:pt x="14" y="183"/>
                  </a:moveTo>
                  <a:lnTo>
                    <a:pt x="12" y="183"/>
                  </a:lnTo>
                  <a:lnTo>
                    <a:pt x="12" y="190"/>
                  </a:lnTo>
                  <a:lnTo>
                    <a:pt x="17" y="194"/>
                  </a:lnTo>
                  <a:lnTo>
                    <a:pt x="14" y="183"/>
                  </a:lnTo>
                  <a:close/>
                  <a:moveTo>
                    <a:pt x="76" y="178"/>
                  </a:moveTo>
                  <a:lnTo>
                    <a:pt x="71" y="178"/>
                  </a:lnTo>
                  <a:lnTo>
                    <a:pt x="90" y="225"/>
                  </a:lnTo>
                  <a:lnTo>
                    <a:pt x="95" y="223"/>
                  </a:lnTo>
                  <a:lnTo>
                    <a:pt x="76" y="178"/>
                  </a:lnTo>
                  <a:close/>
                  <a:moveTo>
                    <a:pt x="10" y="173"/>
                  </a:moveTo>
                  <a:lnTo>
                    <a:pt x="12" y="178"/>
                  </a:lnTo>
                  <a:lnTo>
                    <a:pt x="14" y="178"/>
                  </a:lnTo>
                  <a:lnTo>
                    <a:pt x="14" y="178"/>
                  </a:lnTo>
                  <a:lnTo>
                    <a:pt x="10" y="173"/>
                  </a:lnTo>
                  <a:close/>
                  <a:moveTo>
                    <a:pt x="57" y="142"/>
                  </a:moveTo>
                  <a:lnTo>
                    <a:pt x="71" y="175"/>
                  </a:lnTo>
                  <a:lnTo>
                    <a:pt x="74" y="175"/>
                  </a:lnTo>
                  <a:lnTo>
                    <a:pt x="62" y="145"/>
                  </a:lnTo>
                  <a:lnTo>
                    <a:pt x="57" y="142"/>
                  </a:lnTo>
                  <a:close/>
                  <a:moveTo>
                    <a:pt x="7" y="133"/>
                  </a:moveTo>
                  <a:lnTo>
                    <a:pt x="10" y="168"/>
                  </a:lnTo>
                  <a:lnTo>
                    <a:pt x="14" y="171"/>
                  </a:lnTo>
                  <a:lnTo>
                    <a:pt x="12" y="135"/>
                  </a:lnTo>
                  <a:lnTo>
                    <a:pt x="7" y="133"/>
                  </a:lnTo>
                  <a:close/>
                  <a:moveTo>
                    <a:pt x="7" y="35"/>
                  </a:moveTo>
                  <a:lnTo>
                    <a:pt x="3" y="45"/>
                  </a:lnTo>
                  <a:lnTo>
                    <a:pt x="7" y="128"/>
                  </a:lnTo>
                  <a:lnTo>
                    <a:pt x="12" y="130"/>
                  </a:lnTo>
                  <a:lnTo>
                    <a:pt x="7" y="35"/>
                  </a:lnTo>
                  <a:close/>
                  <a:moveTo>
                    <a:pt x="5" y="33"/>
                  </a:moveTo>
                  <a:lnTo>
                    <a:pt x="3" y="33"/>
                  </a:lnTo>
                  <a:lnTo>
                    <a:pt x="3" y="35"/>
                  </a:lnTo>
                  <a:lnTo>
                    <a:pt x="5" y="33"/>
                  </a:lnTo>
                  <a:close/>
                  <a:moveTo>
                    <a:pt x="14" y="31"/>
                  </a:moveTo>
                  <a:lnTo>
                    <a:pt x="10" y="31"/>
                  </a:lnTo>
                  <a:lnTo>
                    <a:pt x="10" y="31"/>
                  </a:lnTo>
                  <a:lnTo>
                    <a:pt x="55" y="137"/>
                  </a:lnTo>
                  <a:lnTo>
                    <a:pt x="59" y="140"/>
                  </a:lnTo>
                  <a:lnTo>
                    <a:pt x="14" y="31"/>
                  </a:lnTo>
                  <a:close/>
                  <a:moveTo>
                    <a:pt x="12" y="26"/>
                  </a:moveTo>
                  <a:lnTo>
                    <a:pt x="12" y="28"/>
                  </a:lnTo>
                  <a:lnTo>
                    <a:pt x="12" y="28"/>
                  </a:lnTo>
                  <a:lnTo>
                    <a:pt x="12" y="26"/>
                  </a:lnTo>
                  <a:close/>
                  <a:moveTo>
                    <a:pt x="0" y="0"/>
                  </a:moveTo>
                  <a:lnTo>
                    <a:pt x="3" y="26"/>
                  </a:lnTo>
                  <a:lnTo>
                    <a:pt x="3" y="28"/>
                  </a:lnTo>
                  <a:lnTo>
                    <a:pt x="7" y="28"/>
                  </a:lnTo>
                  <a:lnTo>
                    <a:pt x="7" y="26"/>
                  </a:lnTo>
                  <a:lnTo>
                    <a:pt x="7" y="26"/>
                  </a:lnTo>
                  <a:lnTo>
                    <a:pt x="10" y="21"/>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0" name="Freeform 10"/>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moveTo>
                    <a:pt x="59" y="282"/>
                  </a:moveTo>
                  <a:lnTo>
                    <a:pt x="29" y="313"/>
                  </a:lnTo>
                  <a:lnTo>
                    <a:pt x="31" y="318"/>
                  </a:lnTo>
                  <a:lnTo>
                    <a:pt x="62" y="287"/>
                  </a:lnTo>
                  <a:lnTo>
                    <a:pt x="59" y="282"/>
                  </a:lnTo>
                  <a:moveTo>
                    <a:pt x="22" y="275"/>
                  </a:moveTo>
                  <a:lnTo>
                    <a:pt x="17" y="277"/>
                  </a:lnTo>
                  <a:lnTo>
                    <a:pt x="17" y="282"/>
                  </a:lnTo>
                  <a:lnTo>
                    <a:pt x="22" y="296"/>
                  </a:lnTo>
                  <a:lnTo>
                    <a:pt x="22" y="275"/>
                  </a:lnTo>
                  <a:moveTo>
                    <a:pt x="71" y="273"/>
                  </a:moveTo>
                  <a:lnTo>
                    <a:pt x="62" y="280"/>
                  </a:lnTo>
                  <a:lnTo>
                    <a:pt x="67" y="282"/>
                  </a:lnTo>
                  <a:lnTo>
                    <a:pt x="76" y="273"/>
                  </a:lnTo>
                  <a:lnTo>
                    <a:pt x="71" y="273"/>
                  </a:lnTo>
                  <a:moveTo>
                    <a:pt x="17" y="266"/>
                  </a:moveTo>
                  <a:lnTo>
                    <a:pt x="17" y="273"/>
                  </a:lnTo>
                  <a:lnTo>
                    <a:pt x="19" y="270"/>
                  </a:lnTo>
                  <a:lnTo>
                    <a:pt x="19" y="268"/>
                  </a:lnTo>
                  <a:lnTo>
                    <a:pt x="17" y="266"/>
                  </a:lnTo>
                  <a:moveTo>
                    <a:pt x="81" y="261"/>
                  </a:moveTo>
                  <a:lnTo>
                    <a:pt x="74" y="268"/>
                  </a:lnTo>
                  <a:lnTo>
                    <a:pt x="81" y="268"/>
                  </a:lnTo>
                  <a:lnTo>
                    <a:pt x="83" y="266"/>
                  </a:lnTo>
                  <a:lnTo>
                    <a:pt x="81" y="261"/>
                  </a:lnTo>
                  <a:moveTo>
                    <a:pt x="95" y="247"/>
                  </a:moveTo>
                  <a:lnTo>
                    <a:pt x="83" y="259"/>
                  </a:lnTo>
                  <a:lnTo>
                    <a:pt x="85" y="261"/>
                  </a:lnTo>
                  <a:lnTo>
                    <a:pt x="100" y="249"/>
                  </a:lnTo>
                  <a:lnTo>
                    <a:pt x="95" y="247"/>
                  </a:lnTo>
                  <a:moveTo>
                    <a:pt x="14" y="240"/>
                  </a:moveTo>
                  <a:lnTo>
                    <a:pt x="14" y="263"/>
                  </a:lnTo>
                  <a:lnTo>
                    <a:pt x="19" y="263"/>
                  </a:lnTo>
                  <a:lnTo>
                    <a:pt x="19" y="244"/>
                  </a:lnTo>
                  <a:lnTo>
                    <a:pt x="14" y="240"/>
                  </a:lnTo>
                  <a:moveTo>
                    <a:pt x="97" y="225"/>
                  </a:moveTo>
                  <a:lnTo>
                    <a:pt x="93" y="228"/>
                  </a:lnTo>
                  <a:lnTo>
                    <a:pt x="100" y="244"/>
                  </a:lnTo>
                  <a:lnTo>
                    <a:pt x="97" y="244"/>
                  </a:lnTo>
                  <a:lnTo>
                    <a:pt x="102" y="247"/>
                  </a:lnTo>
                  <a:lnTo>
                    <a:pt x="102" y="247"/>
                  </a:lnTo>
                  <a:lnTo>
                    <a:pt x="104" y="244"/>
                  </a:lnTo>
                  <a:lnTo>
                    <a:pt x="102" y="242"/>
                  </a:lnTo>
                  <a:lnTo>
                    <a:pt x="97" y="225"/>
                  </a:lnTo>
                  <a:moveTo>
                    <a:pt x="12" y="197"/>
                  </a:moveTo>
                  <a:lnTo>
                    <a:pt x="14" y="235"/>
                  </a:lnTo>
                  <a:lnTo>
                    <a:pt x="19" y="237"/>
                  </a:lnTo>
                  <a:lnTo>
                    <a:pt x="17" y="199"/>
                  </a:lnTo>
                  <a:lnTo>
                    <a:pt x="12" y="197"/>
                  </a:lnTo>
                  <a:moveTo>
                    <a:pt x="14" y="183"/>
                  </a:moveTo>
                  <a:lnTo>
                    <a:pt x="12" y="183"/>
                  </a:lnTo>
                  <a:lnTo>
                    <a:pt x="12" y="190"/>
                  </a:lnTo>
                  <a:lnTo>
                    <a:pt x="17" y="194"/>
                  </a:lnTo>
                  <a:lnTo>
                    <a:pt x="14" y="183"/>
                  </a:lnTo>
                  <a:moveTo>
                    <a:pt x="76" y="178"/>
                  </a:moveTo>
                  <a:lnTo>
                    <a:pt x="71" y="178"/>
                  </a:lnTo>
                  <a:lnTo>
                    <a:pt x="90" y="225"/>
                  </a:lnTo>
                  <a:lnTo>
                    <a:pt x="95" y="223"/>
                  </a:lnTo>
                  <a:lnTo>
                    <a:pt x="76" y="178"/>
                  </a:lnTo>
                  <a:moveTo>
                    <a:pt x="10" y="173"/>
                  </a:moveTo>
                  <a:lnTo>
                    <a:pt x="12" y="178"/>
                  </a:lnTo>
                  <a:lnTo>
                    <a:pt x="14" y="178"/>
                  </a:lnTo>
                  <a:lnTo>
                    <a:pt x="14" y="178"/>
                  </a:lnTo>
                  <a:lnTo>
                    <a:pt x="10" y="173"/>
                  </a:lnTo>
                  <a:moveTo>
                    <a:pt x="57" y="142"/>
                  </a:moveTo>
                  <a:lnTo>
                    <a:pt x="71" y="175"/>
                  </a:lnTo>
                  <a:lnTo>
                    <a:pt x="74" y="175"/>
                  </a:lnTo>
                  <a:lnTo>
                    <a:pt x="62" y="145"/>
                  </a:lnTo>
                  <a:lnTo>
                    <a:pt x="57" y="142"/>
                  </a:lnTo>
                  <a:moveTo>
                    <a:pt x="7" y="133"/>
                  </a:moveTo>
                  <a:lnTo>
                    <a:pt x="10" y="168"/>
                  </a:lnTo>
                  <a:lnTo>
                    <a:pt x="14" y="171"/>
                  </a:lnTo>
                  <a:lnTo>
                    <a:pt x="12" y="135"/>
                  </a:lnTo>
                  <a:lnTo>
                    <a:pt x="7" y="133"/>
                  </a:lnTo>
                  <a:moveTo>
                    <a:pt x="7" y="35"/>
                  </a:moveTo>
                  <a:lnTo>
                    <a:pt x="3" y="45"/>
                  </a:lnTo>
                  <a:lnTo>
                    <a:pt x="7" y="128"/>
                  </a:lnTo>
                  <a:lnTo>
                    <a:pt x="12" y="130"/>
                  </a:lnTo>
                  <a:lnTo>
                    <a:pt x="7" y="35"/>
                  </a:lnTo>
                  <a:moveTo>
                    <a:pt x="5" y="33"/>
                  </a:moveTo>
                  <a:lnTo>
                    <a:pt x="3" y="33"/>
                  </a:lnTo>
                  <a:lnTo>
                    <a:pt x="3" y="35"/>
                  </a:lnTo>
                  <a:lnTo>
                    <a:pt x="5" y="33"/>
                  </a:lnTo>
                  <a:moveTo>
                    <a:pt x="14" y="31"/>
                  </a:moveTo>
                  <a:lnTo>
                    <a:pt x="10" y="31"/>
                  </a:lnTo>
                  <a:lnTo>
                    <a:pt x="10" y="31"/>
                  </a:lnTo>
                  <a:lnTo>
                    <a:pt x="55" y="137"/>
                  </a:lnTo>
                  <a:lnTo>
                    <a:pt x="59" y="140"/>
                  </a:lnTo>
                  <a:lnTo>
                    <a:pt x="14" y="31"/>
                  </a:lnTo>
                  <a:moveTo>
                    <a:pt x="12" y="26"/>
                  </a:moveTo>
                  <a:lnTo>
                    <a:pt x="12" y="28"/>
                  </a:lnTo>
                  <a:lnTo>
                    <a:pt x="12" y="28"/>
                  </a:lnTo>
                  <a:lnTo>
                    <a:pt x="12" y="26"/>
                  </a:lnTo>
                  <a:moveTo>
                    <a:pt x="0" y="0"/>
                  </a:moveTo>
                  <a:lnTo>
                    <a:pt x="3" y="26"/>
                  </a:lnTo>
                  <a:lnTo>
                    <a:pt x="3" y="28"/>
                  </a:lnTo>
                  <a:lnTo>
                    <a:pt x="7" y="28"/>
                  </a:lnTo>
                  <a:lnTo>
                    <a:pt x="7" y="26"/>
                  </a:lnTo>
                  <a:lnTo>
                    <a:pt x="7" y="26"/>
                  </a:lnTo>
                  <a:lnTo>
                    <a:pt x="10" y="21"/>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1" name="Freeform 11"/>
            <p:cNvSpPr>
              <a:spLocks noEditPoints="1"/>
            </p:cNvSpPr>
            <p:nvPr/>
          </p:nvSpPr>
          <p:spPr bwMode="auto">
            <a:xfrm>
              <a:off x="7353983" y="2468869"/>
              <a:ext cx="1046609" cy="1543482"/>
            </a:xfrm>
            <a:custGeom>
              <a:avLst/>
              <a:gdLst>
                <a:gd name="T0" fmla="*/ 87 w 247"/>
                <a:gd name="T1" fmla="*/ 400 h 400"/>
                <a:gd name="T2" fmla="*/ 72 w 247"/>
                <a:gd name="T3" fmla="*/ 379 h 400"/>
                <a:gd name="T4" fmla="*/ 75 w 247"/>
                <a:gd name="T5" fmla="*/ 382 h 400"/>
                <a:gd name="T6" fmla="*/ 98 w 247"/>
                <a:gd name="T7" fmla="*/ 377 h 400"/>
                <a:gd name="T8" fmla="*/ 100 w 247"/>
                <a:gd name="T9" fmla="*/ 377 h 400"/>
                <a:gd name="T10" fmla="*/ 71 w 247"/>
                <a:gd name="T11" fmla="*/ 376 h 400"/>
                <a:gd name="T12" fmla="*/ 72 w 247"/>
                <a:gd name="T13" fmla="*/ 371 h 400"/>
                <a:gd name="T14" fmla="*/ 72 w 247"/>
                <a:gd name="T15" fmla="*/ 371 h 400"/>
                <a:gd name="T16" fmla="*/ 99 w 247"/>
                <a:gd name="T17" fmla="*/ 375 h 400"/>
                <a:gd name="T18" fmla="*/ 116 w 247"/>
                <a:gd name="T19" fmla="*/ 342 h 400"/>
                <a:gd name="T20" fmla="*/ 108 w 247"/>
                <a:gd name="T21" fmla="*/ 362 h 400"/>
                <a:gd name="T22" fmla="*/ 61 w 247"/>
                <a:gd name="T23" fmla="*/ 321 h 400"/>
                <a:gd name="T24" fmla="*/ 63 w 247"/>
                <a:gd name="T25" fmla="*/ 324 h 400"/>
                <a:gd name="T26" fmla="*/ 61 w 247"/>
                <a:gd name="T27" fmla="*/ 319 h 400"/>
                <a:gd name="T28" fmla="*/ 61 w 247"/>
                <a:gd name="T29" fmla="*/ 312 h 400"/>
                <a:gd name="T30" fmla="*/ 62 w 247"/>
                <a:gd name="T31" fmla="*/ 317 h 400"/>
                <a:gd name="T32" fmla="*/ 118 w 247"/>
                <a:gd name="T33" fmla="*/ 338 h 400"/>
                <a:gd name="T34" fmla="*/ 133 w 247"/>
                <a:gd name="T35" fmla="*/ 311 h 400"/>
                <a:gd name="T36" fmla="*/ 60 w 247"/>
                <a:gd name="T37" fmla="*/ 310 h 400"/>
                <a:gd name="T38" fmla="*/ 138 w 247"/>
                <a:gd name="T39" fmla="*/ 299 h 400"/>
                <a:gd name="T40" fmla="*/ 140 w 247"/>
                <a:gd name="T41" fmla="*/ 300 h 400"/>
                <a:gd name="T42" fmla="*/ 58 w 247"/>
                <a:gd name="T43" fmla="*/ 306 h 400"/>
                <a:gd name="T44" fmla="*/ 55 w 247"/>
                <a:gd name="T45" fmla="*/ 292 h 400"/>
                <a:gd name="T46" fmla="*/ 57 w 247"/>
                <a:gd name="T47" fmla="*/ 290 h 400"/>
                <a:gd name="T48" fmla="*/ 148 w 247"/>
                <a:gd name="T49" fmla="*/ 282 h 400"/>
                <a:gd name="T50" fmla="*/ 149 w 247"/>
                <a:gd name="T51" fmla="*/ 284 h 400"/>
                <a:gd name="T52" fmla="*/ 150 w 247"/>
                <a:gd name="T53" fmla="*/ 277 h 400"/>
                <a:gd name="T54" fmla="*/ 155 w 247"/>
                <a:gd name="T55" fmla="*/ 271 h 400"/>
                <a:gd name="T56" fmla="*/ 154 w 247"/>
                <a:gd name="T57" fmla="*/ 270 h 400"/>
                <a:gd name="T58" fmla="*/ 158 w 247"/>
                <a:gd name="T59" fmla="*/ 262 h 400"/>
                <a:gd name="T60" fmla="*/ 159 w 247"/>
                <a:gd name="T61" fmla="*/ 263 h 400"/>
                <a:gd name="T62" fmla="*/ 159 w 247"/>
                <a:gd name="T63" fmla="*/ 260 h 400"/>
                <a:gd name="T64" fmla="*/ 159 w 247"/>
                <a:gd name="T65" fmla="*/ 260 h 400"/>
                <a:gd name="T66" fmla="*/ 161 w 247"/>
                <a:gd name="T67" fmla="*/ 260 h 400"/>
                <a:gd name="T68" fmla="*/ 162 w 247"/>
                <a:gd name="T69" fmla="*/ 253 h 400"/>
                <a:gd name="T70" fmla="*/ 163 w 247"/>
                <a:gd name="T71" fmla="*/ 252 h 400"/>
                <a:gd name="T72" fmla="*/ 175 w 247"/>
                <a:gd name="T73" fmla="*/ 230 h 400"/>
                <a:gd name="T74" fmla="*/ 174 w 247"/>
                <a:gd name="T75" fmla="*/ 235 h 400"/>
                <a:gd name="T76" fmla="*/ 187 w 247"/>
                <a:gd name="T77" fmla="*/ 211 h 400"/>
                <a:gd name="T78" fmla="*/ 178 w 247"/>
                <a:gd name="T79" fmla="*/ 228 h 400"/>
                <a:gd name="T80" fmla="*/ 48 w 247"/>
                <a:gd name="T81" fmla="*/ 258 h 400"/>
                <a:gd name="T82" fmla="*/ 56 w 247"/>
                <a:gd name="T83" fmla="*/ 286 h 400"/>
                <a:gd name="T84" fmla="*/ 40 w 247"/>
                <a:gd name="T85" fmla="*/ 205 h 400"/>
                <a:gd name="T86" fmla="*/ 32 w 247"/>
                <a:gd name="T87" fmla="*/ 174 h 400"/>
                <a:gd name="T88" fmla="*/ 34 w 247"/>
                <a:gd name="T89" fmla="*/ 174 h 400"/>
                <a:gd name="T90" fmla="*/ 186 w 247"/>
                <a:gd name="T91" fmla="*/ 209 h 400"/>
                <a:gd name="T92" fmla="*/ 214 w 247"/>
                <a:gd name="T93" fmla="*/ 154 h 400"/>
                <a:gd name="T94" fmla="*/ 216 w 247"/>
                <a:gd name="T95" fmla="*/ 156 h 400"/>
                <a:gd name="T96" fmla="*/ 215 w 247"/>
                <a:gd name="T97" fmla="*/ 153 h 400"/>
                <a:gd name="T98" fmla="*/ 220 w 247"/>
                <a:gd name="T99" fmla="*/ 143 h 400"/>
                <a:gd name="T100" fmla="*/ 223 w 247"/>
                <a:gd name="T101" fmla="*/ 142 h 400"/>
                <a:gd name="T102" fmla="*/ 2 w 247"/>
                <a:gd name="T103" fmla="*/ 10 h 400"/>
                <a:gd name="T104" fmla="*/ 30 w 247"/>
                <a:gd name="T105" fmla="*/ 162 h 400"/>
                <a:gd name="T106" fmla="*/ 31 w 247"/>
                <a:gd name="T107" fmla="*/ 161 h 400"/>
                <a:gd name="T108" fmla="*/ 8 w 247"/>
                <a:gd name="T109" fmla="*/ 0 h 400"/>
                <a:gd name="T110" fmla="*/ 222 w 247"/>
                <a:gd name="T111" fmla="*/ 139 h 400"/>
                <a:gd name="T112" fmla="*/ 247 w 247"/>
                <a:gd name="T113" fmla="*/ 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 h="400">
                  <a:moveTo>
                    <a:pt x="87" y="397"/>
                  </a:moveTo>
                  <a:cubicBezTo>
                    <a:pt x="86" y="400"/>
                    <a:pt x="86" y="400"/>
                    <a:pt x="86" y="400"/>
                  </a:cubicBezTo>
                  <a:cubicBezTo>
                    <a:pt x="86" y="400"/>
                    <a:pt x="87" y="400"/>
                    <a:pt x="87" y="400"/>
                  </a:cubicBezTo>
                  <a:cubicBezTo>
                    <a:pt x="88" y="398"/>
                    <a:pt x="88" y="398"/>
                    <a:pt x="88" y="398"/>
                  </a:cubicBezTo>
                  <a:cubicBezTo>
                    <a:pt x="87" y="397"/>
                    <a:pt x="87" y="397"/>
                    <a:pt x="87" y="397"/>
                  </a:cubicBezTo>
                  <a:moveTo>
                    <a:pt x="72" y="379"/>
                  </a:moveTo>
                  <a:cubicBezTo>
                    <a:pt x="76" y="399"/>
                    <a:pt x="76" y="399"/>
                    <a:pt x="76" y="399"/>
                  </a:cubicBezTo>
                  <a:cubicBezTo>
                    <a:pt x="77" y="399"/>
                    <a:pt x="77" y="399"/>
                    <a:pt x="78" y="399"/>
                  </a:cubicBezTo>
                  <a:cubicBezTo>
                    <a:pt x="75" y="382"/>
                    <a:pt x="75" y="382"/>
                    <a:pt x="75" y="382"/>
                  </a:cubicBezTo>
                  <a:cubicBezTo>
                    <a:pt x="72" y="379"/>
                    <a:pt x="72" y="379"/>
                    <a:pt x="72" y="379"/>
                  </a:cubicBezTo>
                  <a:moveTo>
                    <a:pt x="100" y="377"/>
                  </a:moveTo>
                  <a:cubicBezTo>
                    <a:pt x="98" y="377"/>
                    <a:pt x="98" y="377"/>
                    <a:pt x="98" y="377"/>
                  </a:cubicBezTo>
                  <a:cubicBezTo>
                    <a:pt x="88" y="395"/>
                    <a:pt x="88" y="395"/>
                    <a:pt x="88" y="395"/>
                  </a:cubicBezTo>
                  <a:cubicBezTo>
                    <a:pt x="89" y="397"/>
                    <a:pt x="89" y="397"/>
                    <a:pt x="89" y="397"/>
                  </a:cubicBezTo>
                  <a:cubicBezTo>
                    <a:pt x="100" y="377"/>
                    <a:pt x="100" y="377"/>
                    <a:pt x="100" y="377"/>
                  </a:cubicBezTo>
                  <a:moveTo>
                    <a:pt x="73" y="374"/>
                  </a:moveTo>
                  <a:cubicBezTo>
                    <a:pt x="71" y="374"/>
                    <a:pt x="71" y="374"/>
                    <a:pt x="71" y="374"/>
                  </a:cubicBezTo>
                  <a:cubicBezTo>
                    <a:pt x="71" y="376"/>
                    <a:pt x="71" y="376"/>
                    <a:pt x="71" y="376"/>
                  </a:cubicBezTo>
                  <a:cubicBezTo>
                    <a:pt x="74" y="379"/>
                    <a:pt x="74" y="379"/>
                    <a:pt x="74" y="379"/>
                  </a:cubicBezTo>
                  <a:cubicBezTo>
                    <a:pt x="73" y="374"/>
                    <a:pt x="73" y="374"/>
                    <a:pt x="73" y="374"/>
                  </a:cubicBezTo>
                  <a:moveTo>
                    <a:pt x="72" y="371"/>
                  </a:moveTo>
                  <a:cubicBezTo>
                    <a:pt x="71" y="372"/>
                    <a:pt x="71" y="372"/>
                    <a:pt x="71" y="372"/>
                  </a:cubicBezTo>
                  <a:cubicBezTo>
                    <a:pt x="72" y="372"/>
                    <a:pt x="72" y="372"/>
                    <a:pt x="72" y="372"/>
                  </a:cubicBezTo>
                  <a:cubicBezTo>
                    <a:pt x="72" y="371"/>
                    <a:pt x="72" y="371"/>
                    <a:pt x="72" y="371"/>
                  </a:cubicBezTo>
                  <a:moveTo>
                    <a:pt x="106" y="365"/>
                  </a:moveTo>
                  <a:cubicBezTo>
                    <a:pt x="103" y="367"/>
                    <a:pt x="103" y="367"/>
                    <a:pt x="103" y="367"/>
                  </a:cubicBezTo>
                  <a:cubicBezTo>
                    <a:pt x="99" y="375"/>
                    <a:pt x="99" y="375"/>
                    <a:pt x="99" y="375"/>
                  </a:cubicBezTo>
                  <a:cubicBezTo>
                    <a:pt x="101" y="375"/>
                    <a:pt x="101" y="375"/>
                    <a:pt x="101" y="375"/>
                  </a:cubicBezTo>
                  <a:cubicBezTo>
                    <a:pt x="106" y="365"/>
                    <a:pt x="106" y="365"/>
                    <a:pt x="106" y="365"/>
                  </a:cubicBezTo>
                  <a:moveTo>
                    <a:pt x="116" y="342"/>
                  </a:moveTo>
                  <a:cubicBezTo>
                    <a:pt x="105" y="363"/>
                    <a:pt x="105" y="363"/>
                    <a:pt x="105" y="363"/>
                  </a:cubicBezTo>
                  <a:cubicBezTo>
                    <a:pt x="105" y="363"/>
                    <a:pt x="105" y="363"/>
                    <a:pt x="105" y="363"/>
                  </a:cubicBezTo>
                  <a:cubicBezTo>
                    <a:pt x="108" y="362"/>
                    <a:pt x="108" y="362"/>
                    <a:pt x="108" y="362"/>
                  </a:cubicBezTo>
                  <a:cubicBezTo>
                    <a:pt x="116" y="347"/>
                    <a:pt x="116" y="347"/>
                    <a:pt x="116" y="347"/>
                  </a:cubicBezTo>
                  <a:cubicBezTo>
                    <a:pt x="116" y="342"/>
                    <a:pt x="116" y="342"/>
                    <a:pt x="116" y="342"/>
                  </a:cubicBezTo>
                  <a:moveTo>
                    <a:pt x="61" y="321"/>
                  </a:moveTo>
                  <a:cubicBezTo>
                    <a:pt x="70" y="370"/>
                    <a:pt x="70" y="370"/>
                    <a:pt x="70" y="370"/>
                  </a:cubicBezTo>
                  <a:cubicBezTo>
                    <a:pt x="72" y="368"/>
                    <a:pt x="72" y="368"/>
                    <a:pt x="72" y="368"/>
                  </a:cubicBezTo>
                  <a:cubicBezTo>
                    <a:pt x="63" y="324"/>
                    <a:pt x="63" y="324"/>
                    <a:pt x="63" y="324"/>
                  </a:cubicBezTo>
                  <a:cubicBezTo>
                    <a:pt x="61" y="321"/>
                    <a:pt x="61" y="321"/>
                    <a:pt x="61" y="321"/>
                  </a:cubicBezTo>
                  <a:moveTo>
                    <a:pt x="62" y="319"/>
                  </a:moveTo>
                  <a:cubicBezTo>
                    <a:pt x="61" y="319"/>
                    <a:pt x="61" y="319"/>
                    <a:pt x="61" y="319"/>
                  </a:cubicBezTo>
                  <a:cubicBezTo>
                    <a:pt x="62" y="320"/>
                    <a:pt x="62" y="320"/>
                    <a:pt x="62" y="320"/>
                  </a:cubicBezTo>
                  <a:cubicBezTo>
                    <a:pt x="62" y="319"/>
                    <a:pt x="62" y="319"/>
                    <a:pt x="62" y="319"/>
                  </a:cubicBezTo>
                  <a:moveTo>
                    <a:pt x="61" y="312"/>
                  </a:moveTo>
                  <a:cubicBezTo>
                    <a:pt x="59" y="313"/>
                    <a:pt x="59" y="313"/>
                    <a:pt x="59" y="313"/>
                  </a:cubicBezTo>
                  <a:cubicBezTo>
                    <a:pt x="60" y="318"/>
                    <a:pt x="60" y="318"/>
                    <a:pt x="60" y="318"/>
                  </a:cubicBezTo>
                  <a:cubicBezTo>
                    <a:pt x="62" y="317"/>
                    <a:pt x="62" y="317"/>
                    <a:pt x="62" y="317"/>
                  </a:cubicBezTo>
                  <a:cubicBezTo>
                    <a:pt x="61" y="312"/>
                    <a:pt x="61" y="312"/>
                    <a:pt x="61" y="312"/>
                  </a:cubicBezTo>
                  <a:moveTo>
                    <a:pt x="133" y="311"/>
                  </a:moveTo>
                  <a:cubicBezTo>
                    <a:pt x="118" y="338"/>
                    <a:pt x="118" y="338"/>
                    <a:pt x="118" y="338"/>
                  </a:cubicBezTo>
                  <a:cubicBezTo>
                    <a:pt x="118" y="343"/>
                    <a:pt x="118" y="343"/>
                    <a:pt x="118" y="343"/>
                  </a:cubicBezTo>
                  <a:cubicBezTo>
                    <a:pt x="134" y="311"/>
                    <a:pt x="134" y="311"/>
                    <a:pt x="134" y="311"/>
                  </a:cubicBezTo>
                  <a:cubicBezTo>
                    <a:pt x="133" y="311"/>
                    <a:pt x="133" y="311"/>
                    <a:pt x="133" y="311"/>
                  </a:cubicBezTo>
                  <a:moveTo>
                    <a:pt x="58" y="308"/>
                  </a:moveTo>
                  <a:cubicBezTo>
                    <a:pt x="59" y="311"/>
                    <a:pt x="59" y="311"/>
                    <a:pt x="59" y="311"/>
                  </a:cubicBezTo>
                  <a:cubicBezTo>
                    <a:pt x="60" y="310"/>
                    <a:pt x="60" y="310"/>
                    <a:pt x="60" y="310"/>
                  </a:cubicBezTo>
                  <a:cubicBezTo>
                    <a:pt x="60" y="308"/>
                    <a:pt x="60" y="308"/>
                    <a:pt x="60" y="308"/>
                  </a:cubicBezTo>
                  <a:cubicBezTo>
                    <a:pt x="58" y="308"/>
                    <a:pt x="58" y="308"/>
                    <a:pt x="58" y="308"/>
                  </a:cubicBezTo>
                  <a:moveTo>
                    <a:pt x="138" y="299"/>
                  </a:moveTo>
                  <a:cubicBezTo>
                    <a:pt x="133" y="309"/>
                    <a:pt x="133" y="309"/>
                    <a:pt x="133" y="309"/>
                  </a:cubicBezTo>
                  <a:cubicBezTo>
                    <a:pt x="135" y="309"/>
                    <a:pt x="135" y="309"/>
                    <a:pt x="135" y="309"/>
                  </a:cubicBezTo>
                  <a:cubicBezTo>
                    <a:pt x="140" y="300"/>
                    <a:pt x="140" y="300"/>
                    <a:pt x="140" y="300"/>
                  </a:cubicBezTo>
                  <a:cubicBezTo>
                    <a:pt x="138" y="299"/>
                    <a:pt x="138" y="299"/>
                    <a:pt x="138" y="299"/>
                  </a:cubicBezTo>
                  <a:moveTo>
                    <a:pt x="55" y="292"/>
                  </a:moveTo>
                  <a:cubicBezTo>
                    <a:pt x="58" y="306"/>
                    <a:pt x="58" y="306"/>
                    <a:pt x="58" y="306"/>
                  </a:cubicBezTo>
                  <a:cubicBezTo>
                    <a:pt x="60" y="306"/>
                    <a:pt x="60" y="306"/>
                    <a:pt x="60" y="306"/>
                  </a:cubicBezTo>
                  <a:cubicBezTo>
                    <a:pt x="57" y="292"/>
                    <a:pt x="57" y="292"/>
                    <a:pt x="57" y="292"/>
                  </a:cubicBezTo>
                  <a:cubicBezTo>
                    <a:pt x="55" y="292"/>
                    <a:pt x="55" y="292"/>
                    <a:pt x="55" y="292"/>
                  </a:cubicBezTo>
                  <a:moveTo>
                    <a:pt x="54" y="288"/>
                  </a:moveTo>
                  <a:cubicBezTo>
                    <a:pt x="55" y="290"/>
                    <a:pt x="55" y="290"/>
                    <a:pt x="55" y="290"/>
                  </a:cubicBezTo>
                  <a:cubicBezTo>
                    <a:pt x="57" y="290"/>
                    <a:pt x="57" y="290"/>
                    <a:pt x="57" y="290"/>
                  </a:cubicBezTo>
                  <a:cubicBezTo>
                    <a:pt x="56" y="288"/>
                    <a:pt x="56" y="288"/>
                    <a:pt x="56" y="288"/>
                  </a:cubicBezTo>
                  <a:cubicBezTo>
                    <a:pt x="54" y="288"/>
                    <a:pt x="54" y="288"/>
                    <a:pt x="54" y="288"/>
                  </a:cubicBezTo>
                  <a:moveTo>
                    <a:pt x="148" y="282"/>
                  </a:moveTo>
                  <a:cubicBezTo>
                    <a:pt x="139" y="298"/>
                    <a:pt x="139" y="298"/>
                    <a:pt x="139" y="298"/>
                  </a:cubicBezTo>
                  <a:cubicBezTo>
                    <a:pt x="141" y="298"/>
                    <a:pt x="141" y="298"/>
                    <a:pt x="141" y="298"/>
                  </a:cubicBezTo>
                  <a:cubicBezTo>
                    <a:pt x="149" y="284"/>
                    <a:pt x="149" y="284"/>
                    <a:pt x="149" y="284"/>
                  </a:cubicBezTo>
                  <a:cubicBezTo>
                    <a:pt x="148" y="282"/>
                    <a:pt x="148" y="282"/>
                    <a:pt x="148" y="282"/>
                  </a:cubicBezTo>
                  <a:moveTo>
                    <a:pt x="155" y="271"/>
                  </a:moveTo>
                  <a:cubicBezTo>
                    <a:pt x="150" y="277"/>
                    <a:pt x="150" y="277"/>
                    <a:pt x="150" y="277"/>
                  </a:cubicBezTo>
                  <a:cubicBezTo>
                    <a:pt x="149" y="279"/>
                    <a:pt x="149" y="279"/>
                    <a:pt x="149" y="279"/>
                  </a:cubicBezTo>
                  <a:cubicBezTo>
                    <a:pt x="150" y="282"/>
                    <a:pt x="150" y="282"/>
                    <a:pt x="150" y="282"/>
                  </a:cubicBezTo>
                  <a:cubicBezTo>
                    <a:pt x="155" y="271"/>
                    <a:pt x="155" y="271"/>
                    <a:pt x="155" y="271"/>
                  </a:cubicBezTo>
                  <a:cubicBezTo>
                    <a:pt x="155" y="271"/>
                    <a:pt x="155" y="271"/>
                    <a:pt x="155" y="271"/>
                  </a:cubicBezTo>
                  <a:moveTo>
                    <a:pt x="155" y="267"/>
                  </a:moveTo>
                  <a:cubicBezTo>
                    <a:pt x="154" y="270"/>
                    <a:pt x="154" y="270"/>
                    <a:pt x="154" y="270"/>
                  </a:cubicBezTo>
                  <a:cubicBezTo>
                    <a:pt x="155" y="268"/>
                    <a:pt x="155" y="268"/>
                    <a:pt x="155" y="268"/>
                  </a:cubicBezTo>
                  <a:cubicBezTo>
                    <a:pt x="155" y="267"/>
                    <a:pt x="155" y="267"/>
                    <a:pt x="155" y="267"/>
                  </a:cubicBezTo>
                  <a:moveTo>
                    <a:pt x="158" y="262"/>
                  </a:moveTo>
                  <a:cubicBezTo>
                    <a:pt x="157" y="264"/>
                    <a:pt x="157" y="264"/>
                    <a:pt x="157" y="264"/>
                  </a:cubicBezTo>
                  <a:cubicBezTo>
                    <a:pt x="157" y="266"/>
                    <a:pt x="157" y="266"/>
                    <a:pt x="157" y="266"/>
                  </a:cubicBezTo>
                  <a:cubicBezTo>
                    <a:pt x="159" y="263"/>
                    <a:pt x="159" y="263"/>
                    <a:pt x="159" y="263"/>
                  </a:cubicBezTo>
                  <a:cubicBezTo>
                    <a:pt x="158" y="262"/>
                    <a:pt x="158" y="262"/>
                    <a:pt x="158" y="262"/>
                  </a:cubicBezTo>
                  <a:moveTo>
                    <a:pt x="159" y="260"/>
                  </a:moveTo>
                  <a:cubicBezTo>
                    <a:pt x="159" y="260"/>
                    <a:pt x="159" y="260"/>
                    <a:pt x="159" y="260"/>
                  </a:cubicBezTo>
                  <a:cubicBezTo>
                    <a:pt x="159" y="261"/>
                    <a:pt x="159" y="261"/>
                    <a:pt x="159" y="261"/>
                  </a:cubicBezTo>
                  <a:cubicBezTo>
                    <a:pt x="159" y="261"/>
                    <a:pt x="159" y="261"/>
                    <a:pt x="159" y="261"/>
                  </a:cubicBezTo>
                  <a:cubicBezTo>
                    <a:pt x="159" y="260"/>
                    <a:pt x="159" y="260"/>
                    <a:pt x="159" y="260"/>
                  </a:cubicBezTo>
                  <a:moveTo>
                    <a:pt x="162" y="253"/>
                  </a:moveTo>
                  <a:cubicBezTo>
                    <a:pt x="161" y="257"/>
                    <a:pt x="161" y="257"/>
                    <a:pt x="161" y="257"/>
                  </a:cubicBezTo>
                  <a:cubicBezTo>
                    <a:pt x="161" y="260"/>
                    <a:pt x="161" y="260"/>
                    <a:pt x="161" y="260"/>
                  </a:cubicBezTo>
                  <a:cubicBezTo>
                    <a:pt x="162" y="259"/>
                    <a:pt x="162" y="259"/>
                    <a:pt x="162" y="259"/>
                  </a:cubicBezTo>
                  <a:cubicBezTo>
                    <a:pt x="164" y="254"/>
                    <a:pt x="164" y="254"/>
                    <a:pt x="164" y="254"/>
                  </a:cubicBezTo>
                  <a:cubicBezTo>
                    <a:pt x="162" y="253"/>
                    <a:pt x="162" y="253"/>
                    <a:pt x="162" y="253"/>
                  </a:cubicBezTo>
                  <a:moveTo>
                    <a:pt x="166" y="250"/>
                  </a:moveTo>
                  <a:cubicBezTo>
                    <a:pt x="166" y="250"/>
                    <a:pt x="165" y="251"/>
                    <a:pt x="164" y="251"/>
                  </a:cubicBezTo>
                  <a:cubicBezTo>
                    <a:pt x="163" y="252"/>
                    <a:pt x="163" y="252"/>
                    <a:pt x="163" y="252"/>
                  </a:cubicBezTo>
                  <a:cubicBezTo>
                    <a:pt x="165" y="253"/>
                    <a:pt x="165" y="253"/>
                    <a:pt x="165" y="253"/>
                  </a:cubicBezTo>
                  <a:cubicBezTo>
                    <a:pt x="166" y="250"/>
                    <a:pt x="166" y="250"/>
                    <a:pt x="166" y="250"/>
                  </a:cubicBezTo>
                  <a:moveTo>
                    <a:pt x="175" y="230"/>
                  </a:moveTo>
                  <a:cubicBezTo>
                    <a:pt x="173" y="234"/>
                    <a:pt x="173" y="234"/>
                    <a:pt x="173" y="234"/>
                  </a:cubicBezTo>
                  <a:cubicBezTo>
                    <a:pt x="173" y="234"/>
                    <a:pt x="173" y="235"/>
                    <a:pt x="173" y="236"/>
                  </a:cubicBezTo>
                  <a:cubicBezTo>
                    <a:pt x="174" y="235"/>
                    <a:pt x="174" y="235"/>
                    <a:pt x="174" y="235"/>
                  </a:cubicBezTo>
                  <a:cubicBezTo>
                    <a:pt x="177" y="230"/>
                    <a:pt x="177" y="230"/>
                    <a:pt x="177" y="230"/>
                  </a:cubicBezTo>
                  <a:cubicBezTo>
                    <a:pt x="175" y="230"/>
                    <a:pt x="175" y="230"/>
                    <a:pt x="175" y="230"/>
                  </a:cubicBezTo>
                  <a:moveTo>
                    <a:pt x="187" y="211"/>
                  </a:moveTo>
                  <a:cubicBezTo>
                    <a:pt x="185" y="211"/>
                    <a:pt x="185" y="211"/>
                    <a:pt x="185" y="211"/>
                  </a:cubicBezTo>
                  <a:cubicBezTo>
                    <a:pt x="176" y="228"/>
                    <a:pt x="176" y="228"/>
                    <a:pt x="176" y="228"/>
                  </a:cubicBezTo>
                  <a:cubicBezTo>
                    <a:pt x="178" y="228"/>
                    <a:pt x="178" y="228"/>
                    <a:pt x="178" y="228"/>
                  </a:cubicBezTo>
                  <a:cubicBezTo>
                    <a:pt x="187" y="211"/>
                    <a:pt x="187" y="211"/>
                    <a:pt x="187" y="211"/>
                  </a:cubicBezTo>
                  <a:moveTo>
                    <a:pt x="38" y="204"/>
                  </a:moveTo>
                  <a:cubicBezTo>
                    <a:pt x="48" y="258"/>
                    <a:pt x="48" y="258"/>
                    <a:pt x="48" y="258"/>
                  </a:cubicBezTo>
                  <a:cubicBezTo>
                    <a:pt x="49" y="260"/>
                    <a:pt x="49" y="260"/>
                    <a:pt x="49" y="260"/>
                  </a:cubicBezTo>
                  <a:cubicBezTo>
                    <a:pt x="54" y="286"/>
                    <a:pt x="54" y="286"/>
                    <a:pt x="54" y="286"/>
                  </a:cubicBezTo>
                  <a:cubicBezTo>
                    <a:pt x="56" y="286"/>
                    <a:pt x="56" y="286"/>
                    <a:pt x="56" y="286"/>
                  </a:cubicBezTo>
                  <a:cubicBezTo>
                    <a:pt x="51" y="260"/>
                    <a:pt x="51" y="260"/>
                    <a:pt x="51" y="260"/>
                  </a:cubicBezTo>
                  <a:cubicBezTo>
                    <a:pt x="50" y="258"/>
                    <a:pt x="50" y="258"/>
                    <a:pt x="50" y="258"/>
                  </a:cubicBezTo>
                  <a:cubicBezTo>
                    <a:pt x="40" y="205"/>
                    <a:pt x="40" y="205"/>
                    <a:pt x="40" y="205"/>
                  </a:cubicBezTo>
                  <a:cubicBezTo>
                    <a:pt x="38" y="204"/>
                    <a:pt x="38" y="204"/>
                    <a:pt x="38" y="204"/>
                  </a:cubicBezTo>
                  <a:moveTo>
                    <a:pt x="34" y="174"/>
                  </a:moveTo>
                  <a:cubicBezTo>
                    <a:pt x="32" y="174"/>
                    <a:pt x="32" y="174"/>
                    <a:pt x="32" y="174"/>
                  </a:cubicBezTo>
                  <a:cubicBezTo>
                    <a:pt x="37" y="202"/>
                    <a:pt x="37" y="202"/>
                    <a:pt x="37" y="202"/>
                  </a:cubicBezTo>
                  <a:cubicBezTo>
                    <a:pt x="39" y="202"/>
                    <a:pt x="39" y="202"/>
                    <a:pt x="39" y="202"/>
                  </a:cubicBezTo>
                  <a:cubicBezTo>
                    <a:pt x="34" y="174"/>
                    <a:pt x="34" y="174"/>
                    <a:pt x="34" y="174"/>
                  </a:cubicBezTo>
                  <a:moveTo>
                    <a:pt x="214" y="159"/>
                  </a:moveTo>
                  <a:cubicBezTo>
                    <a:pt x="212" y="159"/>
                    <a:pt x="212" y="159"/>
                    <a:pt x="212" y="159"/>
                  </a:cubicBezTo>
                  <a:cubicBezTo>
                    <a:pt x="186" y="209"/>
                    <a:pt x="186" y="209"/>
                    <a:pt x="186" y="209"/>
                  </a:cubicBezTo>
                  <a:cubicBezTo>
                    <a:pt x="188" y="209"/>
                    <a:pt x="188" y="209"/>
                    <a:pt x="188" y="209"/>
                  </a:cubicBezTo>
                  <a:cubicBezTo>
                    <a:pt x="214" y="159"/>
                    <a:pt x="214" y="159"/>
                    <a:pt x="214" y="159"/>
                  </a:cubicBezTo>
                  <a:moveTo>
                    <a:pt x="214" y="154"/>
                  </a:moveTo>
                  <a:cubicBezTo>
                    <a:pt x="213" y="157"/>
                    <a:pt x="213" y="157"/>
                    <a:pt x="213" y="157"/>
                  </a:cubicBezTo>
                  <a:cubicBezTo>
                    <a:pt x="215" y="157"/>
                    <a:pt x="215" y="157"/>
                    <a:pt x="215" y="157"/>
                  </a:cubicBezTo>
                  <a:cubicBezTo>
                    <a:pt x="216" y="156"/>
                    <a:pt x="216" y="156"/>
                    <a:pt x="216" y="156"/>
                  </a:cubicBezTo>
                  <a:cubicBezTo>
                    <a:pt x="214" y="154"/>
                    <a:pt x="214" y="154"/>
                    <a:pt x="214" y="154"/>
                  </a:cubicBezTo>
                  <a:moveTo>
                    <a:pt x="220" y="143"/>
                  </a:moveTo>
                  <a:cubicBezTo>
                    <a:pt x="215" y="153"/>
                    <a:pt x="215" y="153"/>
                    <a:pt x="215" y="153"/>
                  </a:cubicBezTo>
                  <a:cubicBezTo>
                    <a:pt x="217" y="154"/>
                    <a:pt x="217" y="154"/>
                    <a:pt x="217" y="154"/>
                  </a:cubicBezTo>
                  <a:cubicBezTo>
                    <a:pt x="222" y="144"/>
                    <a:pt x="222" y="144"/>
                    <a:pt x="222" y="144"/>
                  </a:cubicBezTo>
                  <a:cubicBezTo>
                    <a:pt x="220" y="143"/>
                    <a:pt x="220" y="143"/>
                    <a:pt x="220" y="143"/>
                  </a:cubicBezTo>
                  <a:moveTo>
                    <a:pt x="221" y="141"/>
                  </a:moveTo>
                  <a:cubicBezTo>
                    <a:pt x="221" y="141"/>
                    <a:pt x="221" y="141"/>
                    <a:pt x="221" y="141"/>
                  </a:cubicBezTo>
                  <a:cubicBezTo>
                    <a:pt x="223" y="142"/>
                    <a:pt x="223" y="142"/>
                    <a:pt x="223" y="142"/>
                  </a:cubicBezTo>
                  <a:cubicBezTo>
                    <a:pt x="223" y="142"/>
                    <a:pt x="223" y="142"/>
                    <a:pt x="223" y="142"/>
                  </a:cubicBezTo>
                  <a:cubicBezTo>
                    <a:pt x="221" y="141"/>
                    <a:pt x="221" y="141"/>
                    <a:pt x="221" y="141"/>
                  </a:cubicBezTo>
                  <a:moveTo>
                    <a:pt x="2" y="10"/>
                  </a:moveTo>
                  <a:cubicBezTo>
                    <a:pt x="1" y="11"/>
                    <a:pt x="1" y="11"/>
                    <a:pt x="0" y="11"/>
                  </a:cubicBezTo>
                  <a:cubicBezTo>
                    <a:pt x="29" y="160"/>
                    <a:pt x="29" y="160"/>
                    <a:pt x="29" y="160"/>
                  </a:cubicBezTo>
                  <a:cubicBezTo>
                    <a:pt x="30" y="162"/>
                    <a:pt x="30" y="162"/>
                    <a:pt x="30" y="162"/>
                  </a:cubicBezTo>
                  <a:cubicBezTo>
                    <a:pt x="32" y="172"/>
                    <a:pt x="32" y="172"/>
                    <a:pt x="32" y="172"/>
                  </a:cubicBezTo>
                  <a:cubicBezTo>
                    <a:pt x="33" y="172"/>
                    <a:pt x="33" y="172"/>
                    <a:pt x="33" y="172"/>
                  </a:cubicBezTo>
                  <a:cubicBezTo>
                    <a:pt x="31" y="161"/>
                    <a:pt x="31" y="161"/>
                    <a:pt x="31" y="161"/>
                  </a:cubicBezTo>
                  <a:cubicBezTo>
                    <a:pt x="31" y="159"/>
                    <a:pt x="31" y="159"/>
                    <a:pt x="31" y="159"/>
                  </a:cubicBezTo>
                  <a:cubicBezTo>
                    <a:pt x="2" y="10"/>
                    <a:pt x="2" y="10"/>
                    <a:pt x="2" y="10"/>
                  </a:cubicBezTo>
                  <a:moveTo>
                    <a:pt x="8" y="0"/>
                  </a:moveTo>
                  <a:cubicBezTo>
                    <a:pt x="8" y="1"/>
                    <a:pt x="7" y="2"/>
                    <a:pt x="7" y="2"/>
                  </a:cubicBezTo>
                  <a:cubicBezTo>
                    <a:pt x="244" y="97"/>
                    <a:pt x="244" y="97"/>
                    <a:pt x="244" y="97"/>
                  </a:cubicBezTo>
                  <a:cubicBezTo>
                    <a:pt x="222" y="139"/>
                    <a:pt x="222" y="139"/>
                    <a:pt x="222" y="139"/>
                  </a:cubicBezTo>
                  <a:cubicBezTo>
                    <a:pt x="224" y="140"/>
                    <a:pt x="224" y="140"/>
                    <a:pt x="224" y="140"/>
                  </a:cubicBezTo>
                  <a:cubicBezTo>
                    <a:pt x="246" y="98"/>
                    <a:pt x="246" y="98"/>
                    <a:pt x="246" y="98"/>
                  </a:cubicBezTo>
                  <a:cubicBezTo>
                    <a:pt x="247" y="96"/>
                    <a:pt x="247" y="96"/>
                    <a:pt x="247" y="96"/>
                  </a:cubicBezTo>
                  <a:cubicBezTo>
                    <a:pt x="245" y="95"/>
                    <a:pt x="245" y="95"/>
                    <a:pt x="245" y="95"/>
                  </a:cubicBezTo>
                  <a:cubicBezTo>
                    <a:pt x="8" y="0"/>
                    <a:pt x="8" y="0"/>
                    <a:pt x="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2" name="Freeform 12"/>
            <p:cNvSpPr>
              <a:spLocks noEditPoints="1"/>
            </p:cNvSpPr>
            <p:nvPr/>
          </p:nvSpPr>
          <p:spPr bwMode="auto">
            <a:xfrm>
              <a:off x="9915938" y="2668920"/>
              <a:ext cx="814030" cy="1236087"/>
            </a:xfrm>
            <a:custGeom>
              <a:avLst/>
              <a:gdLst>
                <a:gd name="T0" fmla="*/ 192 w 192"/>
                <a:gd name="T1" fmla="*/ 319 h 320"/>
                <a:gd name="T2" fmla="*/ 188 w 192"/>
                <a:gd name="T3" fmla="*/ 299 h 320"/>
                <a:gd name="T4" fmla="*/ 183 w 192"/>
                <a:gd name="T5" fmla="*/ 304 h 320"/>
                <a:gd name="T6" fmla="*/ 190 w 192"/>
                <a:gd name="T7" fmla="*/ 299 h 320"/>
                <a:gd name="T8" fmla="*/ 178 w 192"/>
                <a:gd name="T9" fmla="*/ 298 h 320"/>
                <a:gd name="T10" fmla="*/ 180 w 192"/>
                <a:gd name="T11" fmla="*/ 296 h 320"/>
                <a:gd name="T12" fmla="*/ 177 w 192"/>
                <a:gd name="T13" fmla="*/ 296 h 320"/>
                <a:gd name="T14" fmla="*/ 188 w 192"/>
                <a:gd name="T15" fmla="*/ 285 h 320"/>
                <a:gd name="T16" fmla="*/ 190 w 192"/>
                <a:gd name="T17" fmla="*/ 295 h 320"/>
                <a:gd name="T18" fmla="*/ 188 w 192"/>
                <a:gd name="T19" fmla="*/ 285 h 320"/>
                <a:gd name="T20" fmla="*/ 177 w 192"/>
                <a:gd name="T21" fmla="*/ 291 h 320"/>
                <a:gd name="T22" fmla="*/ 188 w 192"/>
                <a:gd name="T23" fmla="*/ 270 h 320"/>
                <a:gd name="T24" fmla="*/ 188 w 192"/>
                <a:gd name="T25" fmla="*/ 283 h 320"/>
                <a:gd name="T26" fmla="*/ 162 w 192"/>
                <a:gd name="T27" fmla="*/ 267 h 320"/>
                <a:gd name="T28" fmla="*/ 165 w 192"/>
                <a:gd name="T29" fmla="*/ 272 h 320"/>
                <a:gd name="T30" fmla="*/ 185 w 192"/>
                <a:gd name="T31" fmla="*/ 254 h 320"/>
                <a:gd name="T32" fmla="*/ 187 w 192"/>
                <a:gd name="T33" fmla="*/ 254 h 320"/>
                <a:gd name="T34" fmla="*/ 148 w 192"/>
                <a:gd name="T35" fmla="*/ 248 h 320"/>
                <a:gd name="T36" fmla="*/ 150 w 192"/>
                <a:gd name="T37" fmla="*/ 248 h 320"/>
                <a:gd name="T38" fmla="*/ 147 w 192"/>
                <a:gd name="T39" fmla="*/ 246 h 320"/>
                <a:gd name="T40" fmla="*/ 144 w 192"/>
                <a:gd name="T41" fmla="*/ 238 h 320"/>
                <a:gd name="T42" fmla="*/ 142 w 192"/>
                <a:gd name="T43" fmla="*/ 236 h 320"/>
                <a:gd name="T44" fmla="*/ 112 w 192"/>
                <a:gd name="T45" fmla="*/ 188 h 320"/>
                <a:gd name="T46" fmla="*/ 139 w 192"/>
                <a:gd name="T47" fmla="*/ 230 h 320"/>
                <a:gd name="T48" fmla="*/ 106 w 192"/>
                <a:gd name="T49" fmla="*/ 175 h 320"/>
                <a:gd name="T50" fmla="*/ 112 w 192"/>
                <a:gd name="T51" fmla="*/ 184 h 320"/>
                <a:gd name="T52" fmla="*/ 185 w 192"/>
                <a:gd name="T53" fmla="*/ 253 h 320"/>
                <a:gd name="T54" fmla="*/ 178 w 192"/>
                <a:gd name="T55" fmla="*/ 168 h 320"/>
                <a:gd name="T56" fmla="*/ 105 w 192"/>
                <a:gd name="T57" fmla="*/ 176 h 320"/>
                <a:gd name="T58" fmla="*/ 90 w 192"/>
                <a:gd name="T59" fmla="*/ 148 h 320"/>
                <a:gd name="T60" fmla="*/ 92 w 192"/>
                <a:gd name="T61" fmla="*/ 152 h 320"/>
                <a:gd name="T62" fmla="*/ 82 w 192"/>
                <a:gd name="T63" fmla="*/ 138 h 320"/>
                <a:gd name="T64" fmla="*/ 83 w 192"/>
                <a:gd name="T65" fmla="*/ 137 h 320"/>
                <a:gd name="T66" fmla="*/ 81 w 192"/>
                <a:gd name="T67" fmla="*/ 136 h 320"/>
                <a:gd name="T68" fmla="*/ 75 w 192"/>
                <a:gd name="T69" fmla="*/ 124 h 320"/>
                <a:gd name="T70" fmla="*/ 77 w 192"/>
                <a:gd name="T71" fmla="*/ 127 h 320"/>
                <a:gd name="T72" fmla="*/ 52 w 192"/>
                <a:gd name="T73" fmla="*/ 87 h 320"/>
                <a:gd name="T74" fmla="*/ 74 w 192"/>
                <a:gd name="T75" fmla="*/ 121 h 320"/>
                <a:gd name="T76" fmla="*/ 50 w 192"/>
                <a:gd name="T77" fmla="*/ 85 h 320"/>
                <a:gd name="T78" fmla="*/ 51 w 192"/>
                <a:gd name="T79" fmla="*/ 84 h 320"/>
                <a:gd name="T80" fmla="*/ 178 w 192"/>
                <a:gd name="T81" fmla="*/ 165 h 320"/>
                <a:gd name="T82" fmla="*/ 168 w 192"/>
                <a:gd name="T83" fmla="*/ 41 h 320"/>
                <a:gd name="T84" fmla="*/ 170 w 192"/>
                <a:gd name="T85" fmla="*/ 41 h 320"/>
                <a:gd name="T86" fmla="*/ 49 w 192"/>
                <a:gd name="T87" fmla="*/ 83 h 320"/>
                <a:gd name="T88" fmla="*/ 13 w 192"/>
                <a:gd name="T89" fmla="*/ 24 h 320"/>
                <a:gd name="T90" fmla="*/ 168 w 192"/>
                <a:gd name="T91" fmla="*/ 39 h 320"/>
                <a:gd name="T92" fmla="*/ 153 w 192"/>
                <a:gd name="T93" fmla="*/ 0 h 320"/>
                <a:gd name="T94" fmla="*/ 2 w 192"/>
                <a:gd name="T95" fmla="*/ 6 h 320"/>
                <a:gd name="T96" fmla="*/ 3 w 192"/>
                <a:gd name="T97"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 h="320">
                  <a:moveTo>
                    <a:pt x="190" y="317"/>
                  </a:moveTo>
                  <a:cubicBezTo>
                    <a:pt x="192" y="320"/>
                    <a:pt x="192" y="320"/>
                    <a:pt x="192" y="320"/>
                  </a:cubicBezTo>
                  <a:cubicBezTo>
                    <a:pt x="192" y="319"/>
                    <a:pt x="192" y="319"/>
                    <a:pt x="192" y="319"/>
                  </a:cubicBezTo>
                  <a:cubicBezTo>
                    <a:pt x="190" y="317"/>
                    <a:pt x="190" y="317"/>
                    <a:pt x="190" y="317"/>
                  </a:cubicBezTo>
                  <a:moveTo>
                    <a:pt x="189" y="298"/>
                  </a:moveTo>
                  <a:cubicBezTo>
                    <a:pt x="188" y="299"/>
                    <a:pt x="188" y="299"/>
                    <a:pt x="188" y="299"/>
                  </a:cubicBezTo>
                  <a:cubicBezTo>
                    <a:pt x="190" y="313"/>
                    <a:pt x="190" y="313"/>
                    <a:pt x="190" y="313"/>
                  </a:cubicBezTo>
                  <a:cubicBezTo>
                    <a:pt x="184" y="303"/>
                    <a:pt x="184" y="303"/>
                    <a:pt x="184" y="303"/>
                  </a:cubicBezTo>
                  <a:cubicBezTo>
                    <a:pt x="183" y="304"/>
                    <a:pt x="183" y="304"/>
                    <a:pt x="183" y="304"/>
                  </a:cubicBezTo>
                  <a:cubicBezTo>
                    <a:pt x="192" y="316"/>
                    <a:pt x="192" y="316"/>
                    <a:pt x="192" y="316"/>
                  </a:cubicBezTo>
                  <a:cubicBezTo>
                    <a:pt x="191" y="313"/>
                    <a:pt x="191" y="313"/>
                    <a:pt x="191" y="313"/>
                  </a:cubicBezTo>
                  <a:cubicBezTo>
                    <a:pt x="190" y="299"/>
                    <a:pt x="190" y="299"/>
                    <a:pt x="190" y="299"/>
                  </a:cubicBezTo>
                  <a:cubicBezTo>
                    <a:pt x="189" y="298"/>
                    <a:pt x="189" y="298"/>
                    <a:pt x="189" y="298"/>
                  </a:cubicBezTo>
                  <a:moveTo>
                    <a:pt x="180" y="296"/>
                  </a:moveTo>
                  <a:cubicBezTo>
                    <a:pt x="178" y="298"/>
                    <a:pt x="178" y="298"/>
                    <a:pt x="178" y="298"/>
                  </a:cubicBezTo>
                  <a:cubicBezTo>
                    <a:pt x="182" y="303"/>
                    <a:pt x="182" y="303"/>
                    <a:pt x="182" y="303"/>
                  </a:cubicBezTo>
                  <a:cubicBezTo>
                    <a:pt x="183" y="302"/>
                    <a:pt x="183" y="302"/>
                    <a:pt x="183" y="302"/>
                  </a:cubicBezTo>
                  <a:cubicBezTo>
                    <a:pt x="180" y="296"/>
                    <a:pt x="180" y="296"/>
                    <a:pt x="180" y="296"/>
                  </a:cubicBezTo>
                  <a:moveTo>
                    <a:pt x="178" y="293"/>
                  </a:moveTo>
                  <a:cubicBezTo>
                    <a:pt x="177" y="295"/>
                    <a:pt x="177" y="295"/>
                    <a:pt x="177" y="295"/>
                  </a:cubicBezTo>
                  <a:cubicBezTo>
                    <a:pt x="177" y="296"/>
                    <a:pt x="177" y="296"/>
                    <a:pt x="177" y="296"/>
                  </a:cubicBezTo>
                  <a:cubicBezTo>
                    <a:pt x="179" y="295"/>
                    <a:pt x="179" y="295"/>
                    <a:pt x="179" y="295"/>
                  </a:cubicBezTo>
                  <a:cubicBezTo>
                    <a:pt x="178" y="293"/>
                    <a:pt x="178" y="293"/>
                    <a:pt x="178" y="293"/>
                  </a:cubicBezTo>
                  <a:moveTo>
                    <a:pt x="188" y="285"/>
                  </a:moveTo>
                  <a:cubicBezTo>
                    <a:pt x="187" y="286"/>
                    <a:pt x="187" y="286"/>
                    <a:pt x="187" y="286"/>
                  </a:cubicBezTo>
                  <a:cubicBezTo>
                    <a:pt x="188" y="293"/>
                    <a:pt x="188" y="293"/>
                    <a:pt x="188" y="293"/>
                  </a:cubicBezTo>
                  <a:cubicBezTo>
                    <a:pt x="190" y="295"/>
                    <a:pt x="190" y="295"/>
                    <a:pt x="190" y="295"/>
                  </a:cubicBezTo>
                  <a:cubicBezTo>
                    <a:pt x="190" y="295"/>
                    <a:pt x="190" y="295"/>
                    <a:pt x="190" y="295"/>
                  </a:cubicBezTo>
                  <a:cubicBezTo>
                    <a:pt x="189" y="285"/>
                    <a:pt x="189" y="285"/>
                    <a:pt x="189" y="285"/>
                  </a:cubicBezTo>
                  <a:cubicBezTo>
                    <a:pt x="188" y="285"/>
                    <a:pt x="188" y="285"/>
                    <a:pt x="188" y="285"/>
                  </a:cubicBezTo>
                  <a:moveTo>
                    <a:pt x="164" y="273"/>
                  </a:moveTo>
                  <a:cubicBezTo>
                    <a:pt x="176" y="293"/>
                    <a:pt x="176" y="293"/>
                    <a:pt x="176" y="293"/>
                  </a:cubicBezTo>
                  <a:cubicBezTo>
                    <a:pt x="177" y="291"/>
                    <a:pt x="177" y="291"/>
                    <a:pt x="177" y="291"/>
                  </a:cubicBezTo>
                  <a:cubicBezTo>
                    <a:pt x="166" y="275"/>
                    <a:pt x="166" y="275"/>
                    <a:pt x="166" y="275"/>
                  </a:cubicBezTo>
                  <a:cubicBezTo>
                    <a:pt x="164" y="273"/>
                    <a:pt x="164" y="273"/>
                    <a:pt x="164" y="273"/>
                  </a:cubicBezTo>
                  <a:moveTo>
                    <a:pt x="188" y="270"/>
                  </a:moveTo>
                  <a:cubicBezTo>
                    <a:pt x="186" y="273"/>
                    <a:pt x="186" y="273"/>
                    <a:pt x="186" y="273"/>
                  </a:cubicBezTo>
                  <a:cubicBezTo>
                    <a:pt x="187" y="282"/>
                    <a:pt x="187" y="282"/>
                    <a:pt x="187" y="282"/>
                  </a:cubicBezTo>
                  <a:cubicBezTo>
                    <a:pt x="188" y="283"/>
                    <a:pt x="188" y="283"/>
                    <a:pt x="188" y="283"/>
                  </a:cubicBezTo>
                  <a:cubicBezTo>
                    <a:pt x="189" y="281"/>
                    <a:pt x="189" y="281"/>
                    <a:pt x="189" y="281"/>
                  </a:cubicBezTo>
                  <a:cubicBezTo>
                    <a:pt x="188" y="270"/>
                    <a:pt x="188" y="270"/>
                    <a:pt x="188" y="270"/>
                  </a:cubicBezTo>
                  <a:moveTo>
                    <a:pt x="162" y="267"/>
                  </a:moveTo>
                  <a:cubicBezTo>
                    <a:pt x="160" y="268"/>
                    <a:pt x="160" y="268"/>
                    <a:pt x="160" y="268"/>
                  </a:cubicBezTo>
                  <a:cubicBezTo>
                    <a:pt x="162" y="270"/>
                    <a:pt x="162" y="270"/>
                    <a:pt x="162" y="270"/>
                  </a:cubicBezTo>
                  <a:cubicBezTo>
                    <a:pt x="165" y="272"/>
                    <a:pt x="165" y="272"/>
                    <a:pt x="165" y="272"/>
                  </a:cubicBezTo>
                  <a:cubicBezTo>
                    <a:pt x="162" y="267"/>
                    <a:pt x="162" y="267"/>
                    <a:pt x="162" y="267"/>
                  </a:cubicBezTo>
                  <a:moveTo>
                    <a:pt x="187" y="254"/>
                  </a:moveTo>
                  <a:cubicBezTo>
                    <a:pt x="185" y="254"/>
                    <a:pt x="185" y="254"/>
                    <a:pt x="185" y="254"/>
                  </a:cubicBezTo>
                  <a:cubicBezTo>
                    <a:pt x="186" y="269"/>
                    <a:pt x="186" y="269"/>
                    <a:pt x="186" y="269"/>
                  </a:cubicBezTo>
                  <a:cubicBezTo>
                    <a:pt x="188" y="266"/>
                    <a:pt x="188" y="266"/>
                    <a:pt x="188" y="266"/>
                  </a:cubicBezTo>
                  <a:cubicBezTo>
                    <a:pt x="187" y="254"/>
                    <a:pt x="187" y="254"/>
                    <a:pt x="187" y="254"/>
                  </a:cubicBezTo>
                  <a:moveTo>
                    <a:pt x="150" y="248"/>
                  </a:moveTo>
                  <a:cubicBezTo>
                    <a:pt x="150" y="248"/>
                    <a:pt x="150" y="248"/>
                    <a:pt x="150" y="248"/>
                  </a:cubicBezTo>
                  <a:cubicBezTo>
                    <a:pt x="148" y="248"/>
                    <a:pt x="148" y="248"/>
                    <a:pt x="148" y="248"/>
                  </a:cubicBezTo>
                  <a:cubicBezTo>
                    <a:pt x="159" y="266"/>
                    <a:pt x="159" y="266"/>
                    <a:pt x="159" y="266"/>
                  </a:cubicBezTo>
                  <a:cubicBezTo>
                    <a:pt x="161" y="266"/>
                    <a:pt x="161" y="266"/>
                    <a:pt x="161" y="266"/>
                  </a:cubicBezTo>
                  <a:cubicBezTo>
                    <a:pt x="150" y="248"/>
                    <a:pt x="150" y="248"/>
                    <a:pt x="150" y="248"/>
                  </a:cubicBezTo>
                  <a:moveTo>
                    <a:pt x="144" y="238"/>
                  </a:moveTo>
                  <a:cubicBezTo>
                    <a:pt x="143" y="240"/>
                    <a:pt x="143" y="240"/>
                    <a:pt x="143" y="240"/>
                  </a:cubicBezTo>
                  <a:cubicBezTo>
                    <a:pt x="147" y="246"/>
                    <a:pt x="147" y="246"/>
                    <a:pt x="147" y="246"/>
                  </a:cubicBezTo>
                  <a:cubicBezTo>
                    <a:pt x="149" y="246"/>
                    <a:pt x="149" y="246"/>
                    <a:pt x="149" y="246"/>
                  </a:cubicBezTo>
                  <a:cubicBezTo>
                    <a:pt x="148" y="245"/>
                    <a:pt x="148" y="245"/>
                    <a:pt x="148" y="245"/>
                  </a:cubicBezTo>
                  <a:cubicBezTo>
                    <a:pt x="144" y="238"/>
                    <a:pt x="144" y="238"/>
                    <a:pt x="144" y="238"/>
                  </a:cubicBezTo>
                  <a:moveTo>
                    <a:pt x="139" y="232"/>
                  </a:moveTo>
                  <a:cubicBezTo>
                    <a:pt x="142" y="237"/>
                    <a:pt x="142" y="237"/>
                    <a:pt x="142" y="237"/>
                  </a:cubicBezTo>
                  <a:cubicBezTo>
                    <a:pt x="142" y="236"/>
                    <a:pt x="142" y="236"/>
                    <a:pt x="142" y="236"/>
                  </a:cubicBezTo>
                  <a:cubicBezTo>
                    <a:pt x="139" y="232"/>
                    <a:pt x="139" y="232"/>
                    <a:pt x="139" y="232"/>
                  </a:cubicBezTo>
                  <a:moveTo>
                    <a:pt x="113" y="186"/>
                  </a:moveTo>
                  <a:cubicBezTo>
                    <a:pt x="112" y="188"/>
                    <a:pt x="112" y="188"/>
                    <a:pt x="112" y="188"/>
                  </a:cubicBezTo>
                  <a:cubicBezTo>
                    <a:pt x="137" y="229"/>
                    <a:pt x="137" y="229"/>
                    <a:pt x="137" y="229"/>
                  </a:cubicBezTo>
                  <a:cubicBezTo>
                    <a:pt x="138" y="228"/>
                    <a:pt x="138" y="228"/>
                    <a:pt x="138" y="228"/>
                  </a:cubicBezTo>
                  <a:cubicBezTo>
                    <a:pt x="139" y="230"/>
                    <a:pt x="139" y="230"/>
                    <a:pt x="139" y="230"/>
                  </a:cubicBezTo>
                  <a:cubicBezTo>
                    <a:pt x="140" y="231"/>
                    <a:pt x="140" y="231"/>
                    <a:pt x="140" y="231"/>
                  </a:cubicBezTo>
                  <a:cubicBezTo>
                    <a:pt x="113" y="186"/>
                    <a:pt x="113" y="186"/>
                    <a:pt x="113" y="186"/>
                  </a:cubicBezTo>
                  <a:moveTo>
                    <a:pt x="106" y="175"/>
                  </a:moveTo>
                  <a:cubicBezTo>
                    <a:pt x="107" y="179"/>
                    <a:pt x="107" y="179"/>
                    <a:pt x="107" y="179"/>
                  </a:cubicBezTo>
                  <a:cubicBezTo>
                    <a:pt x="111" y="186"/>
                    <a:pt x="111" y="186"/>
                    <a:pt x="111" y="186"/>
                  </a:cubicBezTo>
                  <a:cubicBezTo>
                    <a:pt x="112" y="184"/>
                    <a:pt x="112" y="184"/>
                    <a:pt x="112" y="184"/>
                  </a:cubicBezTo>
                  <a:cubicBezTo>
                    <a:pt x="106" y="175"/>
                    <a:pt x="106" y="175"/>
                    <a:pt x="106" y="175"/>
                  </a:cubicBezTo>
                  <a:moveTo>
                    <a:pt x="178" y="168"/>
                  </a:moveTo>
                  <a:cubicBezTo>
                    <a:pt x="185" y="253"/>
                    <a:pt x="185" y="253"/>
                    <a:pt x="185" y="253"/>
                  </a:cubicBezTo>
                  <a:cubicBezTo>
                    <a:pt x="187" y="252"/>
                    <a:pt x="187" y="252"/>
                    <a:pt x="187" y="252"/>
                  </a:cubicBezTo>
                  <a:cubicBezTo>
                    <a:pt x="180" y="170"/>
                    <a:pt x="180" y="170"/>
                    <a:pt x="180" y="170"/>
                  </a:cubicBezTo>
                  <a:cubicBezTo>
                    <a:pt x="178" y="168"/>
                    <a:pt x="178" y="168"/>
                    <a:pt x="178" y="168"/>
                  </a:cubicBezTo>
                  <a:moveTo>
                    <a:pt x="93" y="154"/>
                  </a:moveTo>
                  <a:cubicBezTo>
                    <a:pt x="92" y="155"/>
                    <a:pt x="92" y="155"/>
                    <a:pt x="92" y="155"/>
                  </a:cubicBezTo>
                  <a:cubicBezTo>
                    <a:pt x="105" y="176"/>
                    <a:pt x="105" y="176"/>
                    <a:pt x="105" y="176"/>
                  </a:cubicBezTo>
                  <a:cubicBezTo>
                    <a:pt x="104" y="172"/>
                    <a:pt x="104" y="172"/>
                    <a:pt x="104" y="172"/>
                  </a:cubicBezTo>
                  <a:cubicBezTo>
                    <a:pt x="93" y="154"/>
                    <a:pt x="93" y="154"/>
                    <a:pt x="93" y="154"/>
                  </a:cubicBezTo>
                  <a:moveTo>
                    <a:pt x="90" y="148"/>
                  </a:moveTo>
                  <a:cubicBezTo>
                    <a:pt x="88" y="149"/>
                    <a:pt x="88" y="149"/>
                    <a:pt x="88" y="149"/>
                  </a:cubicBezTo>
                  <a:cubicBezTo>
                    <a:pt x="91" y="153"/>
                    <a:pt x="91" y="153"/>
                    <a:pt x="91" y="153"/>
                  </a:cubicBezTo>
                  <a:cubicBezTo>
                    <a:pt x="92" y="152"/>
                    <a:pt x="92" y="152"/>
                    <a:pt x="92" y="152"/>
                  </a:cubicBezTo>
                  <a:cubicBezTo>
                    <a:pt x="90" y="148"/>
                    <a:pt x="90" y="148"/>
                    <a:pt x="90" y="148"/>
                  </a:cubicBezTo>
                  <a:moveTo>
                    <a:pt x="83" y="137"/>
                  </a:moveTo>
                  <a:cubicBezTo>
                    <a:pt x="82" y="138"/>
                    <a:pt x="82" y="138"/>
                    <a:pt x="82" y="138"/>
                  </a:cubicBezTo>
                  <a:cubicBezTo>
                    <a:pt x="87" y="147"/>
                    <a:pt x="87" y="147"/>
                    <a:pt x="87" y="147"/>
                  </a:cubicBezTo>
                  <a:cubicBezTo>
                    <a:pt x="89" y="146"/>
                    <a:pt x="89" y="146"/>
                    <a:pt x="89" y="146"/>
                  </a:cubicBezTo>
                  <a:cubicBezTo>
                    <a:pt x="83" y="137"/>
                    <a:pt x="83" y="137"/>
                    <a:pt x="83" y="137"/>
                  </a:cubicBezTo>
                  <a:moveTo>
                    <a:pt x="78" y="128"/>
                  </a:moveTo>
                  <a:cubicBezTo>
                    <a:pt x="76" y="129"/>
                    <a:pt x="76" y="129"/>
                    <a:pt x="76" y="129"/>
                  </a:cubicBezTo>
                  <a:cubicBezTo>
                    <a:pt x="81" y="136"/>
                    <a:pt x="81" y="136"/>
                    <a:pt x="81" y="136"/>
                  </a:cubicBezTo>
                  <a:cubicBezTo>
                    <a:pt x="82" y="135"/>
                    <a:pt x="82" y="135"/>
                    <a:pt x="82" y="135"/>
                  </a:cubicBezTo>
                  <a:cubicBezTo>
                    <a:pt x="78" y="128"/>
                    <a:pt x="78" y="128"/>
                    <a:pt x="78" y="128"/>
                  </a:cubicBezTo>
                  <a:moveTo>
                    <a:pt x="75" y="124"/>
                  </a:moveTo>
                  <a:cubicBezTo>
                    <a:pt x="75" y="126"/>
                    <a:pt x="75" y="126"/>
                    <a:pt x="75" y="126"/>
                  </a:cubicBezTo>
                  <a:cubicBezTo>
                    <a:pt x="75" y="127"/>
                    <a:pt x="75" y="127"/>
                    <a:pt x="75" y="127"/>
                  </a:cubicBezTo>
                  <a:cubicBezTo>
                    <a:pt x="77" y="127"/>
                    <a:pt x="77" y="127"/>
                    <a:pt x="77" y="127"/>
                  </a:cubicBezTo>
                  <a:cubicBezTo>
                    <a:pt x="75" y="124"/>
                    <a:pt x="75" y="124"/>
                    <a:pt x="75" y="124"/>
                  </a:cubicBezTo>
                  <a:moveTo>
                    <a:pt x="53" y="86"/>
                  </a:moveTo>
                  <a:cubicBezTo>
                    <a:pt x="52" y="87"/>
                    <a:pt x="52" y="87"/>
                    <a:pt x="52" y="87"/>
                  </a:cubicBezTo>
                  <a:cubicBezTo>
                    <a:pt x="52" y="88"/>
                    <a:pt x="52" y="88"/>
                    <a:pt x="52" y="88"/>
                  </a:cubicBezTo>
                  <a:cubicBezTo>
                    <a:pt x="73" y="124"/>
                    <a:pt x="73" y="124"/>
                    <a:pt x="73" y="124"/>
                  </a:cubicBezTo>
                  <a:cubicBezTo>
                    <a:pt x="74" y="121"/>
                    <a:pt x="74" y="121"/>
                    <a:pt x="74" y="121"/>
                  </a:cubicBezTo>
                  <a:cubicBezTo>
                    <a:pt x="53" y="86"/>
                    <a:pt x="53" y="86"/>
                    <a:pt x="53" y="86"/>
                  </a:cubicBezTo>
                  <a:moveTo>
                    <a:pt x="51" y="84"/>
                  </a:moveTo>
                  <a:cubicBezTo>
                    <a:pt x="50" y="85"/>
                    <a:pt x="50" y="85"/>
                    <a:pt x="50" y="85"/>
                  </a:cubicBezTo>
                  <a:cubicBezTo>
                    <a:pt x="50" y="86"/>
                    <a:pt x="50" y="86"/>
                    <a:pt x="50" y="86"/>
                  </a:cubicBezTo>
                  <a:cubicBezTo>
                    <a:pt x="50" y="86"/>
                    <a:pt x="50" y="86"/>
                    <a:pt x="50" y="86"/>
                  </a:cubicBezTo>
                  <a:cubicBezTo>
                    <a:pt x="51" y="84"/>
                    <a:pt x="51" y="84"/>
                    <a:pt x="51" y="84"/>
                  </a:cubicBezTo>
                  <a:moveTo>
                    <a:pt x="174" y="83"/>
                  </a:moveTo>
                  <a:cubicBezTo>
                    <a:pt x="172" y="90"/>
                    <a:pt x="172" y="90"/>
                    <a:pt x="172" y="90"/>
                  </a:cubicBezTo>
                  <a:cubicBezTo>
                    <a:pt x="178" y="165"/>
                    <a:pt x="178" y="165"/>
                    <a:pt x="178" y="165"/>
                  </a:cubicBezTo>
                  <a:cubicBezTo>
                    <a:pt x="180" y="167"/>
                    <a:pt x="180" y="167"/>
                    <a:pt x="180" y="167"/>
                  </a:cubicBezTo>
                  <a:cubicBezTo>
                    <a:pt x="174" y="83"/>
                    <a:pt x="174" y="83"/>
                    <a:pt x="174" y="83"/>
                  </a:cubicBezTo>
                  <a:moveTo>
                    <a:pt x="168" y="41"/>
                  </a:moveTo>
                  <a:cubicBezTo>
                    <a:pt x="172" y="83"/>
                    <a:pt x="172" y="83"/>
                    <a:pt x="172" y="83"/>
                  </a:cubicBezTo>
                  <a:cubicBezTo>
                    <a:pt x="173" y="76"/>
                    <a:pt x="173" y="76"/>
                    <a:pt x="173" y="76"/>
                  </a:cubicBezTo>
                  <a:cubicBezTo>
                    <a:pt x="170" y="41"/>
                    <a:pt x="170" y="41"/>
                    <a:pt x="170" y="41"/>
                  </a:cubicBezTo>
                  <a:cubicBezTo>
                    <a:pt x="168" y="41"/>
                    <a:pt x="168" y="41"/>
                    <a:pt x="168" y="41"/>
                  </a:cubicBezTo>
                  <a:moveTo>
                    <a:pt x="13" y="24"/>
                  </a:moveTo>
                  <a:cubicBezTo>
                    <a:pt x="49" y="83"/>
                    <a:pt x="49" y="83"/>
                    <a:pt x="49" y="83"/>
                  </a:cubicBezTo>
                  <a:cubicBezTo>
                    <a:pt x="50" y="82"/>
                    <a:pt x="50" y="82"/>
                    <a:pt x="50" y="82"/>
                  </a:cubicBezTo>
                  <a:cubicBezTo>
                    <a:pt x="17" y="28"/>
                    <a:pt x="17" y="28"/>
                    <a:pt x="17" y="28"/>
                  </a:cubicBezTo>
                  <a:cubicBezTo>
                    <a:pt x="13" y="24"/>
                    <a:pt x="13" y="24"/>
                    <a:pt x="13" y="24"/>
                  </a:cubicBezTo>
                  <a:moveTo>
                    <a:pt x="168" y="15"/>
                  </a:moveTo>
                  <a:cubicBezTo>
                    <a:pt x="168" y="15"/>
                    <a:pt x="167" y="15"/>
                    <a:pt x="166" y="15"/>
                  </a:cubicBezTo>
                  <a:cubicBezTo>
                    <a:pt x="168" y="39"/>
                    <a:pt x="168" y="39"/>
                    <a:pt x="168" y="39"/>
                  </a:cubicBezTo>
                  <a:cubicBezTo>
                    <a:pt x="170" y="39"/>
                    <a:pt x="170" y="39"/>
                    <a:pt x="170" y="39"/>
                  </a:cubicBezTo>
                  <a:cubicBezTo>
                    <a:pt x="168" y="15"/>
                    <a:pt x="168" y="15"/>
                    <a:pt x="168" y="15"/>
                  </a:cubicBezTo>
                  <a:moveTo>
                    <a:pt x="153" y="0"/>
                  </a:moveTo>
                  <a:cubicBezTo>
                    <a:pt x="3" y="3"/>
                    <a:pt x="3" y="3"/>
                    <a:pt x="3" y="3"/>
                  </a:cubicBezTo>
                  <a:cubicBezTo>
                    <a:pt x="0" y="3"/>
                    <a:pt x="0" y="3"/>
                    <a:pt x="0" y="3"/>
                  </a:cubicBezTo>
                  <a:cubicBezTo>
                    <a:pt x="2" y="6"/>
                    <a:pt x="2" y="6"/>
                    <a:pt x="2" y="6"/>
                  </a:cubicBezTo>
                  <a:cubicBezTo>
                    <a:pt x="10" y="19"/>
                    <a:pt x="10" y="19"/>
                    <a:pt x="10" y="19"/>
                  </a:cubicBezTo>
                  <a:cubicBezTo>
                    <a:pt x="14" y="23"/>
                    <a:pt x="14" y="23"/>
                    <a:pt x="14" y="23"/>
                  </a:cubicBezTo>
                  <a:cubicBezTo>
                    <a:pt x="3" y="5"/>
                    <a:pt x="3" y="5"/>
                    <a:pt x="3" y="5"/>
                  </a:cubicBezTo>
                  <a:cubicBezTo>
                    <a:pt x="153" y="2"/>
                    <a:pt x="153" y="2"/>
                    <a:pt x="153" y="2"/>
                  </a:cubicBezTo>
                  <a:cubicBezTo>
                    <a:pt x="153" y="1"/>
                    <a:pt x="153" y="0"/>
                    <a:pt x="15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3" name="Freeform 13"/>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close/>
                  <a:moveTo>
                    <a:pt x="47" y="430"/>
                  </a:moveTo>
                  <a:lnTo>
                    <a:pt x="31" y="463"/>
                  </a:lnTo>
                  <a:lnTo>
                    <a:pt x="33" y="466"/>
                  </a:lnTo>
                  <a:lnTo>
                    <a:pt x="52" y="435"/>
                  </a:lnTo>
                  <a:lnTo>
                    <a:pt x="47" y="430"/>
                  </a:lnTo>
                  <a:close/>
                  <a:moveTo>
                    <a:pt x="57" y="413"/>
                  </a:moveTo>
                  <a:lnTo>
                    <a:pt x="50" y="425"/>
                  </a:lnTo>
                  <a:lnTo>
                    <a:pt x="52" y="430"/>
                  </a:lnTo>
                  <a:lnTo>
                    <a:pt x="57" y="420"/>
                  </a:lnTo>
                  <a:lnTo>
                    <a:pt x="57" y="413"/>
                  </a:lnTo>
                  <a:close/>
                  <a:moveTo>
                    <a:pt x="71" y="385"/>
                  </a:moveTo>
                  <a:lnTo>
                    <a:pt x="59" y="409"/>
                  </a:lnTo>
                  <a:lnTo>
                    <a:pt x="62" y="416"/>
                  </a:lnTo>
                  <a:lnTo>
                    <a:pt x="73" y="390"/>
                  </a:lnTo>
                  <a:lnTo>
                    <a:pt x="71" y="385"/>
                  </a:lnTo>
                  <a:close/>
                  <a:moveTo>
                    <a:pt x="9" y="375"/>
                  </a:moveTo>
                  <a:lnTo>
                    <a:pt x="9" y="385"/>
                  </a:lnTo>
                  <a:lnTo>
                    <a:pt x="9" y="390"/>
                  </a:lnTo>
                  <a:lnTo>
                    <a:pt x="14" y="449"/>
                  </a:lnTo>
                  <a:lnTo>
                    <a:pt x="19" y="451"/>
                  </a:lnTo>
                  <a:lnTo>
                    <a:pt x="14" y="387"/>
                  </a:lnTo>
                  <a:lnTo>
                    <a:pt x="14" y="382"/>
                  </a:lnTo>
                  <a:lnTo>
                    <a:pt x="14" y="380"/>
                  </a:lnTo>
                  <a:lnTo>
                    <a:pt x="9" y="375"/>
                  </a:lnTo>
                  <a:close/>
                  <a:moveTo>
                    <a:pt x="12" y="363"/>
                  </a:moveTo>
                  <a:lnTo>
                    <a:pt x="9" y="363"/>
                  </a:lnTo>
                  <a:lnTo>
                    <a:pt x="9" y="366"/>
                  </a:lnTo>
                  <a:lnTo>
                    <a:pt x="14" y="373"/>
                  </a:lnTo>
                  <a:lnTo>
                    <a:pt x="12" y="363"/>
                  </a:lnTo>
                  <a:close/>
                  <a:moveTo>
                    <a:pt x="90" y="359"/>
                  </a:moveTo>
                  <a:lnTo>
                    <a:pt x="85" y="359"/>
                  </a:lnTo>
                  <a:lnTo>
                    <a:pt x="73" y="380"/>
                  </a:lnTo>
                  <a:lnTo>
                    <a:pt x="76" y="385"/>
                  </a:lnTo>
                  <a:lnTo>
                    <a:pt x="90" y="359"/>
                  </a:lnTo>
                  <a:close/>
                  <a:moveTo>
                    <a:pt x="92" y="344"/>
                  </a:moveTo>
                  <a:lnTo>
                    <a:pt x="92" y="344"/>
                  </a:lnTo>
                  <a:lnTo>
                    <a:pt x="88" y="352"/>
                  </a:lnTo>
                  <a:lnTo>
                    <a:pt x="88" y="354"/>
                  </a:lnTo>
                  <a:lnTo>
                    <a:pt x="92" y="354"/>
                  </a:lnTo>
                  <a:lnTo>
                    <a:pt x="95" y="349"/>
                  </a:lnTo>
                  <a:lnTo>
                    <a:pt x="97" y="347"/>
                  </a:lnTo>
                  <a:lnTo>
                    <a:pt x="92" y="344"/>
                  </a:lnTo>
                  <a:close/>
                  <a:moveTo>
                    <a:pt x="7" y="337"/>
                  </a:moveTo>
                  <a:lnTo>
                    <a:pt x="7" y="349"/>
                  </a:lnTo>
                  <a:lnTo>
                    <a:pt x="7" y="356"/>
                  </a:lnTo>
                  <a:lnTo>
                    <a:pt x="9" y="359"/>
                  </a:lnTo>
                  <a:lnTo>
                    <a:pt x="12" y="359"/>
                  </a:lnTo>
                  <a:lnTo>
                    <a:pt x="12" y="352"/>
                  </a:lnTo>
                  <a:lnTo>
                    <a:pt x="12" y="344"/>
                  </a:lnTo>
                  <a:lnTo>
                    <a:pt x="12" y="337"/>
                  </a:lnTo>
                  <a:lnTo>
                    <a:pt x="7" y="337"/>
                  </a:lnTo>
                  <a:close/>
                  <a:moveTo>
                    <a:pt x="114" y="304"/>
                  </a:moveTo>
                  <a:lnTo>
                    <a:pt x="95" y="342"/>
                  </a:lnTo>
                  <a:lnTo>
                    <a:pt x="99" y="342"/>
                  </a:lnTo>
                  <a:lnTo>
                    <a:pt x="116" y="307"/>
                  </a:lnTo>
                  <a:lnTo>
                    <a:pt x="114" y="304"/>
                  </a:lnTo>
                  <a:close/>
                  <a:moveTo>
                    <a:pt x="116" y="297"/>
                  </a:moveTo>
                  <a:lnTo>
                    <a:pt x="114" y="302"/>
                  </a:lnTo>
                  <a:lnTo>
                    <a:pt x="118" y="302"/>
                  </a:lnTo>
                  <a:lnTo>
                    <a:pt x="121" y="297"/>
                  </a:lnTo>
                  <a:lnTo>
                    <a:pt x="116" y="297"/>
                  </a:lnTo>
                  <a:close/>
                  <a:moveTo>
                    <a:pt x="5" y="283"/>
                  </a:moveTo>
                  <a:lnTo>
                    <a:pt x="7" y="333"/>
                  </a:lnTo>
                  <a:lnTo>
                    <a:pt x="12" y="335"/>
                  </a:lnTo>
                  <a:lnTo>
                    <a:pt x="7" y="285"/>
                  </a:lnTo>
                  <a:lnTo>
                    <a:pt x="5" y="283"/>
                  </a:lnTo>
                  <a:close/>
                  <a:moveTo>
                    <a:pt x="135" y="259"/>
                  </a:moveTo>
                  <a:lnTo>
                    <a:pt x="118" y="292"/>
                  </a:lnTo>
                  <a:lnTo>
                    <a:pt x="123" y="292"/>
                  </a:lnTo>
                  <a:lnTo>
                    <a:pt x="140" y="261"/>
                  </a:lnTo>
                  <a:lnTo>
                    <a:pt x="135" y="259"/>
                  </a:lnTo>
                  <a:close/>
                  <a:moveTo>
                    <a:pt x="7" y="254"/>
                  </a:moveTo>
                  <a:lnTo>
                    <a:pt x="2" y="254"/>
                  </a:lnTo>
                  <a:lnTo>
                    <a:pt x="5" y="278"/>
                  </a:lnTo>
                  <a:lnTo>
                    <a:pt x="7" y="280"/>
                  </a:lnTo>
                  <a:lnTo>
                    <a:pt x="7" y="254"/>
                  </a:lnTo>
                  <a:close/>
                  <a:moveTo>
                    <a:pt x="0" y="233"/>
                  </a:moveTo>
                  <a:lnTo>
                    <a:pt x="2" y="250"/>
                  </a:lnTo>
                  <a:lnTo>
                    <a:pt x="7" y="250"/>
                  </a:lnTo>
                  <a:lnTo>
                    <a:pt x="5" y="233"/>
                  </a:lnTo>
                  <a:lnTo>
                    <a:pt x="0" y="233"/>
                  </a:lnTo>
                  <a:close/>
                  <a:moveTo>
                    <a:pt x="154" y="233"/>
                  </a:moveTo>
                  <a:lnTo>
                    <a:pt x="149" y="233"/>
                  </a:lnTo>
                  <a:lnTo>
                    <a:pt x="137" y="257"/>
                  </a:lnTo>
                  <a:lnTo>
                    <a:pt x="142" y="257"/>
                  </a:lnTo>
                  <a:lnTo>
                    <a:pt x="154" y="233"/>
                  </a:lnTo>
                  <a:close/>
                  <a:moveTo>
                    <a:pt x="5" y="216"/>
                  </a:moveTo>
                  <a:lnTo>
                    <a:pt x="0" y="216"/>
                  </a:lnTo>
                  <a:lnTo>
                    <a:pt x="0" y="228"/>
                  </a:lnTo>
                  <a:lnTo>
                    <a:pt x="5" y="228"/>
                  </a:lnTo>
                  <a:lnTo>
                    <a:pt x="5" y="216"/>
                  </a:lnTo>
                  <a:close/>
                  <a:moveTo>
                    <a:pt x="168" y="207"/>
                  </a:moveTo>
                  <a:lnTo>
                    <a:pt x="163" y="207"/>
                  </a:lnTo>
                  <a:lnTo>
                    <a:pt x="151" y="228"/>
                  </a:lnTo>
                  <a:lnTo>
                    <a:pt x="156" y="228"/>
                  </a:lnTo>
                  <a:lnTo>
                    <a:pt x="168" y="207"/>
                  </a:lnTo>
                  <a:close/>
                  <a:moveTo>
                    <a:pt x="166" y="202"/>
                  </a:moveTo>
                  <a:lnTo>
                    <a:pt x="166" y="202"/>
                  </a:lnTo>
                  <a:lnTo>
                    <a:pt x="166" y="202"/>
                  </a:lnTo>
                  <a:lnTo>
                    <a:pt x="166" y="202"/>
                  </a:lnTo>
                  <a:close/>
                  <a:moveTo>
                    <a:pt x="2" y="202"/>
                  </a:moveTo>
                  <a:lnTo>
                    <a:pt x="0" y="202"/>
                  </a:lnTo>
                  <a:lnTo>
                    <a:pt x="0" y="204"/>
                  </a:lnTo>
                  <a:lnTo>
                    <a:pt x="0" y="207"/>
                  </a:lnTo>
                  <a:lnTo>
                    <a:pt x="0" y="212"/>
                  </a:lnTo>
                  <a:lnTo>
                    <a:pt x="5" y="212"/>
                  </a:lnTo>
                  <a:lnTo>
                    <a:pt x="5" y="207"/>
                  </a:lnTo>
                  <a:lnTo>
                    <a:pt x="5" y="207"/>
                  </a:lnTo>
                  <a:lnTo>
                    <a:pt x="2" y="202"/>
                  </a:lnTo>
                  <a:close/>
                  <a:moveTo>
                    <a:pt x="218" y="48"/>
                  </a:moveTo>
                  <a:lnTo>
                    <a:pt x="208" y="50"/>
                  </a:lnTo>
                  <a:lnTo>
                    <a:pt x="7" y="200"/>
                  </a:lnTo>
                  <a:lnTo>
                    <a:pt x="7" y="202"/>
                  </a:lnTo>
                  <a:lnTo>
                    <a:pt x="218" y="48"/>
                  </a:lnTo>
                  <a:close/>
                  <a:moveTo>
                    <a:pt x="251" y="45"/>
                  </a:moveTo>
                  <a:lnTo>
                    <a:pt x="246" y="48"/>
                  </a:lnTo>
                  <a:lnTo>
                    <a:pt x="230" y="81"/>
                  </a:lnTo>
                  <a:lnTo>
                    <a:pt x="220" y="98"/>
                  </a:lnTo>
                  <a:lnTo>
                    <a:pt x="168" y="197"/>
                  </a:lnTo>
                  <a:lnTo>
                    <a:pt x="170" y="197"/>
                  </a:lnTo>
                  <a:lnTo>
                    <a:pt x="173" y="197"/>
                  </a:lnTo>
                  <a:lnTo>
                    <a:pt x="232" y="83"/>
                  </a:lnTo>
                  <a:lnTo>
                    <a:pt x="241" y="64"/>
                  </a:lnTo>
                  <a:lnTo>
                    <a:pt x="251" y="45"/>
                  </a:lnTo>
                  <a:close/>
                  <a:moveTo>
                    <a:pt x="263" y="14"/>
                  </a:moveTo>
                  <a:lnTo>
                    <a:pt x="263" y="14"/>
                  </a:lnTo>
                  <a:lnTo>
                    <a:pt x="263" y="14"/>
                  </a:lnTo>
                  <a:close/>
                  <a:moveTo>
                    <a:pt x="275" y="0"/>
                  </a:moveTo>
                  <a:lnTo>
                    <a:pt x="260" y="12"/>
                  </a:lnTo>
                  <a:lnTo>
                    <a:pt x="215" y="45"/>
                  </a:lnTo>
                  <a:lnTo>
                    <a:pt x="222" y="43"/>
                  </a:lnTo>
                  <a:lnTo>
                    <a:pt x="263" y="14"/>
                  </a:lnTo>
                  <a:lnTo>
                    <a:pt x="249" y="43"/>
                  </a:lnTo>
                  <a:lnTo>
                    <a:pt x="253" y="43"/>
                  </a:lnTo>
                  <a:lnTo>
                    <a:pt x="265" y="17"/>
                  </a:lnTo>
                  <a:lnTo>
                    <a:pt x="27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4" name="Freeform 14"/>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moveTo>
                    <a:pt x="47" y="430"/>
                  </a:moveTo>
                  <a:lnTo>
                    <a:pt x="31" y="463"/>
                  </a:lnTo>
                  <a:lnTo>
                    <a:pt x="33" y="466"/>
                  </a:lnTo>
                  <a:lnTo>
                    <a:pt x="52" y="435"/>
                  </a:lnTo>
                  <a:lnTo>
                    <a:pt x="47" y="430"/>
                  </a:lnTo>
                  <a:moveTo>
                    <a:pt x="57" y="413"/>
                  </a:moveTo>
                  <a:lnTo>
                    <a:pt x="50" y="425"/>
                  </a:lnTo>
                  <a:lnTo>
                    <a:pt x="52" y="430"/>
                  </a:lnTo>
                  <a:lnTo>
                    <a:pt x="57" y="420"/>
                  </a:lnTo>
                  <a:lnTo>
                    <a:pt x="57" y="413"/>
                  </a:lnTo>
                  <a:moveTo>
                    <a:pt x="71" y="385"/>
                  </a:moveTo>
                  <a:lnTo>
                    <a:pt x="59" y="409"/>
                  </a:lnTo>
                  <a:lnTo>
                    <a:pt x="62" y="416"/>
                  </a:lnTo>
                  <a:lnTo>
                    <a:pt x="73" y="390"/>
                  </a:lnTo>
                  <a:lnTo>
                    <a:pt x="71" y="385"/>
                  </a:lnTo>
                  <a:moveTo>
                    <a:pt x="9" y="375"/>
                  </a:moveTo>
                  <a:lnTo>
                    <a:pt x="9" y="385"/>
                  </a:lnTo>
                  <a:lnTo>
                    <a:pt x="9" y="390"/>
                  </a:lnTo>
                  <a:lnTo>
                    <a:pt x="14" y="449"/>
                  </a:lnTo>
                  <a:lnTo>
                    <a:pt x="19" y="451"/>
                  </a:lnTo>
                  <a:lnTo>
                    <a:pt x="14" y="387"/>
                  </a:lnTo>
                  <a:lnTo>
                    <a:pt x="14" y="382"/>
                  </a:lnTo>
                  <a:lnTo>
                    <a:pt x="14" y="380"/>
                  </a:lnTo>
                  <a:lnTo>
                    <a:pt x="9" y="375"/>
                  </a:lnTo>
                  <a:moveTo>
                    <a:pt x="12" y="363"/>
                  </a:moveTo>
                  <a:lnTo>
                    <a:pt x="9" y="363"/>
                  </a:lnTo>
                  <a:lnTo>
                    <a:pt x="9" y="366"/>
                  </a:lnTo>
                  <a:lnTo>
                    <a:pt x="14" y="373"/>
                  </a:lnTo>
                  <a:lnTo>
                    <a:pt x="12" y="363"/>
                  </a:lnTo>
                  <a:moveTo>
                    <a:pt x="90" y="359"/>
                  </a:moveTo>
                  <a:lnTo>
                    <a:pt x="85" y="359"/>
                  </a:lnTo>
                  <a:lnTo>
                    <a:pt x="73" y="380"/>
                  </a:lnTo>
                  <a:lnTo>
                    <a:pt x="76" y="385"/>
                  </a:lnTo>
                  <a:lnTo>
                    <a:pt x="90" y="359"/>
                  </a:lnTo>
                  <a:moveTo>
                    <a:pt x="92" y="344"/>
                  </a:moveTo>
                  <a:lnTo>
                    <a:pt x="92" y="344"/>
                  </a:lnTo>
                  <a:lnTo>
                    <a:pt x="88" y="352"/>
                  </a:lnTo>
                  <a:lnTo>
                    <a:pt x="88" y="354"/>
                  </a:lnTo>
                  <a:lnTo>
                    <a:pt x="92" y="354"/>
                  </a:lnTo>
                  <a:lnTo>
                    <a:pt x="95" y="349"/>
                  </a:lnTo>
                  <a:lnTo>
                    <a:pt x="97" y="347"/>
                  </a:lnTo>
                  <a:lnTo>
                    <a:pt x="92" y="344"/>
                  </a:lnTo>
                  <a:moveTo>
                    <a:pt x="7" y="337"/>
                  </a:moveTo>
                  <a:lnTo>
                    <a:pt x="7" y="349"/>
                  </a:lnTo>
                  <a:lnTo>
                    <a:pt x="7" y="356"/>
                  </a:lnTo>
                  <a:lnTo>
                    <a:pt x="9" y="359"/>
                  </a:lnTo>
                  <a:lnTo>
                    <a:pt x="12" y="359"/>
                  </a:lnTo>
                  <a:lnTo>
                    <a:pt x="12" y="352"/>
                  </a:lnTo>
                  <a:lnTo>
                    <a:pt x="12" y="344"/>
                  </a:lnTo>
                  <a:lnTo>
                    <a:pt x="12" y="337"/>
                  </a:lnTo>
                  <a:lnTo>
                    <a:pt x="7" y="337"/>
                  </a:lnTo>
                  <a:moveTo>
                    <a:pt x="114" y="304"/>
                  </a:moveTo>
                  <a:lnTo>
                    <a:pt x="95" y="342"/>
                  </a:lnTo>
                  <a:lnTo>
                    <a:pt x="99" y="342"/>
                  </a:lnTo>
                  <a:lnTo>
                    <a:pt x="116" y="307"/>
                  </a:lnTo>
                  <a:lnTo>
                    <a:pt x="114" y="304"/>
                  </a:lnTo>
                  <a:moveTo>
                    <a:pt x="116" y="297"/>
                  </a:moveTo>
                  <a:lnTo>
                    <a:pt x="114" y="302"/>
                  </a:lnTo>
                  <a:lnTo>
                    <a:pt x="118" y="302"/>
                  </a:lnTo>
                  <a:lnTo>
                    <a:pt x="121" y="297"/>
                  </a:lnTo>
                  <a:lnTo>
                    <a:pt x="116" y="297"/>
                  </a:lnTo>
                  <a:moveTo>
                    <a:pt x="5" y="283"/>
                  </a:moveTo>
                  <a:lnTo>
                    <a:pt x="7" y="333"/>
                  </a:lnTo>
                  <a:lnTo>
                    <a:pt x="12" y="335"/>
                  </a:lnTo>
                  <a:lnTo>
                    <a:pt x="7" y="285"/>
                  </a:lnTo>
                  <a:lnTo>
                    <a:pt x="5" y="283"/>
                  </a:lnTo>
                  <a:moveTo>
                    <a:pt x="135" y="259"/>
                  </a:moveTo>
                  <a:lnTo>
                    <a:pt x="118" y="292"/>
                  </a:lnTo>
                  <a:lnTo>
                    <a:pt x="123" y="292"/>
                  </a:lnTo>
                  <a:lnTo>
                    <a:pt x="140" y="261"/>
                  </a:lnTo>
                  <a:lnTo>
                    <a:pt x="135" y="259"/>
                  </a:lnTo>
                  <a:moveTo>
                    <a:pt x="7" y="254"/>
                  </a:moveTo>
                  <a:lnTo>
                    <a:pt x="2" y="254"/>
                  </a:lnTo>
                  <a:lnTo>
                    <a:pt x="5" y="278"/>
                  </a:lnTo>
                  <a:lnTo>
                    <a:pt x="7" y="280"/>
                  </a:lnTo>
                  <a:lnTo>
                    <a:pt x="7" y="254"/>
                  </a:lnTo>
                  <a:moveTo>
                    <a:pt x="0" y="233"/>
                  </a:moveTo>
                  <a:lnTo>
                    <a:pt x="2" y="250"/>
                  </a:lnTo>
                  <a:lnTo>
                    <a:pt x="7" y="250"/>
                  </a:lnTo>
                  <a:lnTo>
                    <a:pt x="5" y="233"/>
                  </a:lnTo>
                  <a:lnTo>
                    <a:pt x="0" y="233"/>
                  </a:lnTo>
                  <a:moveTo>
                    <a:pt x="154" y="233"/>
                  </a:moveTo>
                  <a:lnTo>
                    <a:pt x="149" y="233"/>
                  </a:lnTo>
                  <a:lnTo>
                    <a:pt x="137" y="257"/>
                  </a:lnTo>
                  <a:lnTo>
                    <a:pt x="142" y="257"/>
                  </a:lnTo>
                  <a:lnTo>
                    <a:pt x="154" y="233"/>
                  </a:lnTo>
                  <a:moveTo>
                    <a:pt x="5" y="216"/>
                  </a:moveTo>
                  <a:lnTo>
                    <a:pt x="0" y="216"/>
                  </a:lnTo>
                  <a:lnTo>
                    <a:pt x="0" y="228"/>
                  </a:lnTo>
                  <a:lnTo>
                    <a:pt x="5" y="228"/>
                  </a:lnTo>
                  <a:lnTo>
                    <a:pt x="5" y="216"/>
                  </a:lnTo>
                  <a:moveTo>
                    <a:pt x="168" y="207"/>
                  </a:moveTo>
                  <a:lnTo>
                    <a:pt x="163" y="207"/>
                  </a:lnTo>
                  <a:lnTo>
                    <a:pt x="151" y="228"/>
                  </a:lnTo>
                  <a:lnTo>
                    <a:pt x="156" y="228"/>
                  </a:lnTo>
                  <a:lnTo>
                    <a:pt x="168" y="207"/>
                  </a:lnTo>
                  <a:moveTo>
                    <a:pt x="166" y="202"/>
                  </a:moveTo>
                  <a:lnTo>
                    <a:pt x="166" y="202"/>
                  </a:lnTo>
                  <a:lnTo>
                    <a:pt x="166" y="202"/>
                  </a:lnTo>
                  <a:lnTo>
                    <a:pt x="166" y="202"/>
                  </a:lnTo>
                  <a:moveTo>
                    <a:pt x="2" y="202"/>
                  </a:moveTo>
                  <a:lnTo>
                    <a:pt x="0" y="202"/>
                  </a:lnTo>
                  <a:lnTo>
                    <a:pt x="0" y="204"/>
                  </a:lnTo>
                  <a:lnTo>
                    <a:pt x="0" y="207"/>
                  </a:lnTo>
                  <a:lnTo>
                    <a:pt x="0" y="212"/>
                  </a:lnTo>
                  <a:lnTo>
                    <a:pt x="5" y="212"/>
                  </a:lnTo>
                  <a:lnTo>
                    <a:pt x="5" y="207"/>
                  </a:lnTo>
                  <a:lnTo>
                    <a:pt x="5" y="207"/>
                  </a:lnTo>
                  <a:lnTo>
                    <a:pt x="2" y="202"/>
                  </a:lnTo>
                  <a:moveTo>
                    <a:pt x="218" y="48"/>
                  </a:moveTo>
                  <a:lnTo>
                    <a:pt x="208" y="50"/>
                  </a:lnTo>
                  <a:lnTo>
                    <a:pt x="7" y="200"/>
                  </a:lnTo>
                  <a:lnTo>
                    <a:pt x="7" y="202"/>
                  </a:lnTo>
                  <a:lnTo>
                    <a:pt x="218" y="48"/>
                  </a:lnTo>
                  <a:moveTo>
                    <a:pt x="251" y="45"/>
                  </a:moveTo>
                  <a:lnTo>
                    <a:pt x="246" y="48"/>
                  </a:lnTo>
                  <a:lnTo>
                    <a:pt x="230" y="81"/>
                  </a:lnTo>
                  <a:lnTo>
                    <a:pt x="220" y="98"/>
                  </a:lnTo>
                  <a:lnTo>
                    <a:pt x="168" y="197"/>
                  </a:lnTo>
                  <a:lnTo>
                    <a:pt x="170" y="197"/>
                  </a:lnTo>
                  <a:lnTo>
                    <a:pt x="173" y="197"/>
                  </a:lnTo>
                  <a:lnTo>
                    <a:pt x="232" y="83"/>
                  </a:lnTo>
                  <a:lnTo>
                    <a:pt x="241" y="64"/>
                  </a:lnTo>
                  <a:lnTo>
                    <a:pt x="251" y="45"/>
                  </a:lnTo>
                  <a:moveTo>
                    <a:pt x="263" y="14"/>
                  </a:moveTo>
                  <a:lnTo>
                    <a:pt x="263" y="14"/>
                  </a:lnTo>
                  <a:lnTo>
                    <a:pt x="263" y="14"/>
                  </a:lnTo>
                  <a:moveTo>
                    <a:pt x="275" y="0"/>
                  </a:moveTo>
                  <a:lnTo>
                    <a:pt x="260" y="12"/>
                  </a:lnTo>
                  <a:lnTo>
                    <a:pt x="215" y="45"/>
                  </a:lnTo>
                  <a:lnTo>
                    <a:pt x="222" y="43"/>
                  </a:lnTo>
                  <a:lnTo>
                    <a:pt x="263" y="14"/>
                  </a:lnTo>
                  <a:lnTo>
                    <a:pt x="249" y="43"/>
                  </a:lnTo>
                  <a:lnTo>
                    <a:pt x="253" y="43"/>
                  </a:lnTo>
                  <a:lnTo>
                    <a:pt x="265" y="17"/>
                  </a:lnTo>
                  <a:lnTo>
                    <a:pt x="27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5" name="Freeform 15"/>
            <p:cNvSpPr>
              <a:spLocks noEditPoints="1"/>
            </p:cNvSpPr>
            <p:nvPr/>
          </p:nvSpPr>
          <p:spPr bwMode="auto">
            <a:xfrm>
              <a:off x="7291365" y="3075528"/>
              <a:ext cx="1016194" cy="458654"/>
            </a:xfrm>
            <a:custGeom>
              <a:avLst/>
              <a:gdLst>
                <a:gd name="T0" fmla="*/ 235 w 240"/>
                <a:gd name="T1" fmla="*/ 119 h 119"/>
                <a:gd name="T2" fmla="*/ 240 w 240"/>
                <a:gd name="T3" fmla="*/ 114 h 119"/>
                <a:gd name="T4" fmla="*/ 240 w 240"/>
                <a:gd name="T5" fmla="*/ 115 h 119"/>
                <a:gd name="T6" fmla="*/ 202 w 240"/>
                <a:gd name="T7" fmla="*/ 106 h 119"/>
                <a:gd name="T8" fmla="*/ 203 w 240"/>
                <a:gd name="T9" fmla="*/ 105 h 119"/>
                <a:gd name="T10" fmla="*/ 200 w 240"/>
                <a:gd name="T11" fmla="*/ 105 h 119"/>
                <a:gd name="T12" fmla="*/ 184 w 240"/>
                <a:gd name="T13" fmla="*/ 97 h 119"/>
                <a:gd name="T14" fmla="*/ 192 w 240"/>
                <a:gd name="T15" fmla="*/ 102 h 119"/>
                <a:gd name="T16" fmla="*/ 184 w 240"/>
                <a:gd name="T17" fmla="*/ 97 h 119"/>
                <a:gd name="T18" fmla="*/ 177 w 240"/>
                <a:gd name="T19" fmla="*/ 96 h 119"/>
                <a:gd name="T20" fmla="*/ 182 w 240"/>
                <a:gd name="T21" fmla="*/ 96 h 119"/>
                <a:gd name="T22" fmla="*/ 178 w 240"/>
                <a:gd name="T23" fmla="*/ 95 h 119"/>
                <a:gd name="T24" fmla="*/ 175 w 240"/>
                <a:gd name="T25" fmla="*/ 94 h 119"/>
                <a:gd name="T26" fmla="*/ 173 w 240"/>
                <a:gd name="T27" fmla="*/ 95 h 119"/>
                <a:gd name="T28" fmla="*/ 170 w 240"/>
                <a:gd name="T29" fmla="*/ 93 h 119"/>
                <a:gd name="T30" fmla="*/ 170 w 240"/>
                <a:gd name="T31" fmla="*/ 93 h 119"/>
                <a:gd name="T32" fmla="*/ 145 w 240"/>
                <a:gd name="T33" fmla="*/ 84 h 119"/>
                <a:gd name="T34" fmla="*/ 167 w 240"/>
                <a:gd name="T35" fmla="*/ 92 h 119"/>
                <a:gd name="T36" fmla="*/ 139 w 240"/>
                <a:gd name="T37" fmla="*/ 79 h 119"/>
                <a:gd name="T38" fmla="*/ 240 w 240"/>
                <a:gd name="T39" fmla="*/ 112 h 119"/>
                <a:gd name="T40" fmla="*/ 238 w 240"/>
                <a:gd name="T41" fmla="*/ 69 h 119"/>
                <a:gd name="T42" fmla="*/ 238 w 240"/>
                <a:gd name="T43" fmla="*/ 75 h 119"/>
                <a:gd name="T44" fmla="*/ 137 w 240"/>
                <a:gd name="T45" fmla="*/ 80 h 119"/>
                <a:gd name="T46" fmla="*/ 97 w 240"/>
                <a:gd name="T47" fmla="*/ 64 h 119"/>
                <a:gd name="T48" fmla="*/ 90 w 240"/>
                <a:gd name="T49" fmla="*/ 61 h 119"/>
                <a:gd name="T50" fmla="*/ 91 w 240"/>
                <a:gd name="T51" fmla="*/ 60 h 119"/>
                <a:gd name="T52" fmla="*/ 236 w 240"/>
                <a:gd name="T53" fmla="*/ 68 h 119"/>
                <a:gd name="T54" fmla="*/ 6 w 240"/>
                <a:gd name="T55" fmla="*/ 26 h 119"/>
                <a:gd name="T56" fmla="*/ 9 w 240"/>
                <a:gd name="T57" fmla="*/ 29 h 119"/>
                <a:gd name="T58" fmla="*/ 69 w 240"/>
                <a:gd name="T59" fmla="*/ 53 h 119"/>
                <a:gd name="T60" fmla="*/ 52 w 240"/>
                <a:gd name="T61" fmla="*/ 45 h 119"/>
                <a:gd name="T62" fmla="*/ 6 w 240"/>
                <a:gd name="T63" fmla="*/ 26 h 119"/>
                <a:gd name="T64" fmla="*/ 5 w 240"/>
                <a:gd name="T65" fmla="*/ 27 h 119"/>
                <a:gd name="T66" fmla="*/ 235 w 240"/>
                <a:gd name="T67" fmla="*/ 24 h 119"/>
                <a:gd name="T68" fmla="*/ 237 w 240"/>
                <a:gd name="T69" fmla="*/ 50 h 119"/>
                <a:gd name="T70" fmla="*/ 0 w 240"/>
                <a:gd name="T71" fmla="*/ 19 h 119"/>
                <a:gd name="T72" fmla="*/ 3 w 240"/>
                <a:gd name="T73" fmla="*/ 19 h 119"/>
                <a:gd name="T74" fmla="*/ 47 w 240"/>
                <a:gd name="T75" fmla="*/ 15 h 119"/>
                <a:gd name="T76" fmla="*/ 5 w 240"/>
                <a:gd name="T77" fmla="*/ 19 h 119"/>
                <a:gd name="T78" fmla="*/ 9 w 240"/>
                <a:gd name="T79" fmla="*/ 20 h 119"/>
                <a:gd name="T80" fmla="*/ 141 w 240"/>
                <a:gd name="T81" fmla="*/ 9 h 119"/>
                <a:gd name="T82" fmla="*/ 232 w 240"/>
                <a:gd name="T83" fmla="*/ 0 h 119"/>
                <a:gd name="T84" fmla="*/ 179 w 240"/>
                <a:gd name="T85" fmla="*/ 4 h 119"/>
                <a:gd name="T86" fmla="*/ 142 w 240"/>
                <a:gd name="T87" fmla="*/ 9 h 119"/>
                <a:gd name="T88" fmla="*/ 227 w 240"/>
                <a:gd name="T89" fmla="*/ 2 h 119"/>
                <a:gd name="T90" fmla="*/ 233 w 240"/>
                <a:gd name="T91" fmla="*/ 23 h 119"/>
                <a:gd name="T92" fmla="*/ 234 w 240"/>
                <a:gd name="T9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119">
                  <a:moveTo>
                    <a:pt x="228" y="115"/>
                  </a:moveTo>
                  <a:cubicBezTo>
                    <a:pt x="223" y="115"/>
                    <a:pt x="223" y="115"/>
                    <a:pt x="223" y="115"/>
                  </a:cubicBezTo>
                  <a:cubicBezTo>
                    <a:pt x="235" y="119"/>
                    <a:pt x="235" y="119"/>
                    <a:pt x="235" y="119"/>
                  </a:cubicBezTo>
                  <a:cubicBezTo>
                    <a:pt x="235" y="119"/>
                    <a:pt x="235" y="118"/>
                    <a:pt x="235" y="118"/>
                  </a:cubicBezTo>
                  <a:cubicBezTo>
                    <a:pt x="228" y="115"/>
                    <a:pt x="228" y="115"/>
                    <a:pt x="228" y="115"/>
                  </a:cubicBezTo>
                  <a:moveTo>
                    <a:pt x="240" y="114"/>
                  </a:moveTo>
                  <a:cubicBezTo>
                    <a:pt x="238" y="114"/>
                    <a:pt x="238" y="114"/>
                    <a:pt x="238" y="114"/>
                  </a:cubicBezTo>
                  <a:cubicBezTo>
                    <a:pt x="239" y="115"/>
                    <a:pt x="239" y="115"/>
                    <a:pt x="239" y="115"/>
                  </a:cubicBezTo>
                  <a:cubicBezTo>
                    <a:pt x="239" y="115"/>
                    <a:pt x="240" y="115"/>
                    <a:pt x="240" y="115"/>
                  </a:cubicBezTo>
                  <a:cubicBezTo>
                    <a:pt x="240" y="114"/>
                    <a:pt x="240" y="114"/>
                    <a:pt x="240" y="114"/>
                  </a:cubicBezTo>
                  <a:moveTo>
                    <a:pt x="203" y="105"/>
                  </a:moveTo>
                  <a:cubicBezTo>
                    <a:pt x="202" y="106"/>
                    <a:pt x="202" y="106"/>
                    <a:pt x="202" y="106"/>
                  </a:cubicBezTo>
                  <a:cubicBezTo>
                    <a:pt x="219" y="113"/>
                    <a:pt x="219" y="113"/>
                    <a:pt x="219" y="113"/>
                  </a:cubicBezTo>
                  <a:cubicBezTo>
                    <a:pt x="224" y="113"/>
                    <a:pt x="224" y="113"/>
                    <a:pt x="224" y="113"/>
                  </a:cubicBezTo>
                  <a:cubicBezTo>
                    <a:pt x="203" y="105"/>
                    <a:pt x="203" y="105"/>
                    <a:pt x="203" y="105"/>
                  </a:cubicBezTo>
                  <a:moveTo>
                    <a:pt x="194" y="101"/>
                  </a:moveTo>
                  <a:cubicBezTo>
                    <a:pt x="193" y="103"/>
                    <a:pt x="193" y="103"/>
                    <a:pt x="193" y="103"/>
                  </a:cubicBezTo>
                  <a:cubicBezTo>
                    <a:pt x="200" y="105"/>
                    <a:pt x="200" y="105"/>
                    <a:pt x="200" y="105"/>
                  </a:cubicBezTo>
                  <a:cubicBezTo>
                    <a:pt x="201" y="104"/>
                    <a:pt x="201" y="104"/>
                    <a:pt x="201" y="104"/>
                  </a:cubicBezTo>
                  <a:cubicBezTo>
                    <a:pt x="194" y="101"/>
                    <a:pt x="194" y="101"/>
                    <a:pt x="194" y="101"/>
                  </a:cubicBezTo>
                  <a:moveTo>
                    <a:pt x="184" y="97"/>
                  </a:moveTo>
                  <a:cubicBezTo>
                    <a:pt x="183" y="99"/>
                    <a:pt x="183" y="99"/>
                    <a:pt x="183" y="99"/>
                  </a:cubicBezTo>
                  <a:cubicBezTo>
                    <a:pt x="184" y="99"/>
                    <a:pt x="184" y="99"/>
                    <a:pt x="184" y="99"/>
                  </a:cubicBezTo>
                  <a:cubicBezTo>
                    <a:pt x="192" y="102"/>
                    <a:pt x="192" y="102"/>
                    <a:pt x="192" y="102"/>
                  </a:cubicBezTo>
                  <a:cubicBezTo>
                    <a:pt x="193" y="101"/>
                    <a:pt x="193" y="101"/>
                    <a:pt x="193" y="101"/>
                  </a:cubicBezTo>
                  <a:cubicBezTo>
                    <a:pt x="184" y="97"/>
                    <a:pt x="184" y="97"/>
                    <a:pt x="184" y="97"/>
                  </a:cubicBezTo>
                  <a:cubicBezTo>
                    <a:pt x="184" y="97"/>
                    <a:pt x="184" y="97"/>
                    <a:pt x="184" y="97"/>
                  </a:cubicBezTo>
                  <a:moveTo>
                    <a:pt x="175" y="94"/>
                  </a:moveTo>
                  <a:cubicBezTo>
                    <a:pt x="175" y="96"/>
                    <a:pt x="175" y="96"/>
                    <a:pt x="175" y="96"/>
                  </a:cubicBezTo>
                  <a:cubicBezTo>
                    <a:pt x="177" y="96"/>
                    <a:pt x="177" y="96"/>
                    <a:pt x="177" y="96"/>
                  </a:cubicBezTo>
                  <a:cubicBezTo>
                    <a:pt x="179" y="97"/>
                    <a:pt x="179" y="97"/>
                    <a:pt x="179" y="97"/>
                  </a:cubicBezTo>
                  <a:cubicBezTo>
                    <a:pt x="181" y="98"/>
                    <a:pt x="181" y="98"/>
                    <a:pt x="181" y="98"/>
                  </a:cubicBezTo>
                  <a:cubicBezTo>
                    <a:pt x="182" y="96"/>
                    <a:pt x="182" y="96"/>
                    <a:pt x="182" y="96"/>
                  </a:cubicBezTo>
                  <a:cubicBezTo>
                    <a:pt x="182" y="96"/>
                    <a:pt x="182" y="96"/>
                    <a:pt x="182" y="96"/>
                  </a:cubicBezTo>
                  <a:cubicBezTo>
                    <a:pt x="180" y="96"/>
                    <a:pt x="180" y="96"/>
                    <a:pt x="180" y="96"/>
                  </a:cubicBezTo>
                  <a:cubicBezTo>
                    <a:pt x="178" y="95"/>
                    <a:pt x="178" y="95"/>
                    <a:pt x="178" y="95"/>
                  </a:cubicBezTo>
                  <a:cubicBezTo>
                    <a:pt x="176" y="94"/>
                    <a:pt x="176" y="94"/>
                    <a:pt x="176" y="94"/>
                  </a:cubicBezTo>
                  <a:cubicBezTo>
                    <a:pt x="176" y="94"/>
                    <a:pt x="176" y="94"/>
                    <a:pt x="176" y="94"/>
                  </a:cubicBezTo>
                  <a:cubicBezTo>
                    <a:pt x="176" y="94"/>
                    <a:pt x="175" y="94"/>
                    <a:pt x="175" y="94"/>
                  </a:cubicBezTo>
                  <a:moveTo>
                    <a:pt x="172" y="93"/>
                  </a:moveTo>
                  <a:cubicBezTo>
                    <a:pt x="172" y="94"/>
                    <a:pt x="172" y="94"/>
                    <a:pt x="172" y="94"/>
                  </a:cubicBezTo>
                  <a:cubicBezTo>
                    <a:pt x="173" y="95"/>
                    <a:pt x="173" y="95"/>
                    <a:pt x="173" y="95"/>
                  </a:cubicBezTo>
                  <a:cubicBezTo>
                    <a:pt x="173" y="94"/>
                    <a:pt x="173" y="94"/>
                    <a:pt x="173" y="94"/>
                  </a:cubicBezTo>
                  <a:cubicBezTo>
                    <a:pt x="173" y="94"/>
                    <a:pt x="172" y="94"/>
                    <a:pt x="172" y="93"/>
                  </a:cubicBezTo>
                  <a:moveTo>
                    <a:pt x="170" y="93"/>
                  </a:moveTo>
                  <a:cubicBezTo>
                    <a:pt x="169" y="93"/>
                    <a:pt x="169" y="93"/>
                    <a:pt x="169" y="93"/>
                  </a:cubicBezTo>
                  <a:cubicBezTo>
                    <a:pt x="170" y="94"/>
                    <a:pt x="170" y="94"/>
                    <a:pt x="170" y="94"/>
                  </a:cubicBezTo>
                  <a:cubicBezTo>
                    <a:pt x="170" y="93"/>
                    <a:pt x="170" y="93"/>
                    <a:pt x="170" y="93"/>
                  </a:cubicBezTo>
                  <a:moveTo>
                    <a:pt x="139" y="79"/>
                  </a:moveTo>
                  <a:cubicBezTo>
                    <a:pt x="138" y="81"/>
                    <a:pt x="138" y="81"/>
                    <a:pt x="138" y="81"/>
                  </a:cubicBezTo>
                  <a:cubicBezTo>
                    <a:pt x="145" y="84"/>
                    <a:pt x="145" y="84"/>
                    <a:pt x="145" y="84"/>
                  </a:cubicBezTo>
                  <a:cubicBezTo>
                    <a:pt x="145" y="83"/>
                    <a:pt x="145" y="83"/>
                    <a:pt x="145" y="83"/>
                  </a:cubicBezTo>
                  <a:cubicBezTo>
                    <a:pt x="148" y="85"/>
                    <a:pt x="148" y="85"/>
                    <a:pt x="148" y="85"/>
                  </a:cubicBezTo>
                  <a:cubicBezTo>
                    <a:pt x="167" y="92"/>
                    <a:pt x="167" y="92"/>
                    <a:pt x="167" y="92"/>
                  </a:cubicBezTo>
                  <a:cubicBezTo>
                    <a:pt x="168" y="92"/>
                    <a:pt x="168" y="92"/>
                    <a:pt x="168" y="92"/>
                  </a:cubicBezTo>
                  <a:cubicBezTo>
                    <a:pt x="168" y="91"/>
                    <a:pt x="167" y="91"/>
                    <a:pt x="167" y="90"/>
                  </a:cubicBezTo>
                  <a:cubicBezTo>
                    <a:pt x="139" y="79"/>
                    <a:pt x="139" y="79"/>
                    <a:pt x="139" y="79"/>
                  </a:cubicBezTo>
                  <a:moveTo>
                    <a:pt x="236" y="77"/>
                  </a:moveTo>
                  <a:cubicBezTo>
                    <a:pt x="238" y="112"/>
                    <a:pt x="238" y="112"/>
                    <a:pt x="238" y="112"/>
                  </a:cubicBezTo>
                  <a:cubicBezTo>
                    <a:pt x="240" y="112"/>
                    <a:pt x="240" y="112"/>
                    <a:pt x="240" y="112"/>
                  </a:cubicBezTo>
                  <a:cubicBezTo>
                    <a:pt x="238" y="77"/>
                    <a:pt x="238" y="77"/>
                    <a:pt x="238" y="77"/>
                  </a:cubicBezTo>
                  <a:cubicBezTo>
                    <a:pt x="236" y="77"/>
                    <a:pt x="236" y="77"/>
                    <a:pt x="236" y="77"/>
                  </a:cubicBezTo>
                  <a:moveTo>
                    <a:pt x="238" y="69"/>
                  </a:moveTo>
                  <a:cubicBezTo>
                    <a:pt x="236" y="70"/>
                    <a:pt x="236" y="70"/>
                    <a:pt x="236" y="70"/>
                  </a:cubicBezTo>
                  <a:cubicBezTo>
                    <a:pt x="236" y="75"/>
                    <a:pt x="236" y="75"/>
                    <a:pt x="236" y="75"/>
                  </a:cubicBezTo>
                  <a:cubicBezTo>
                    <a:pt x="238" y="75"/>
                    <a:pt x="238" y="75"/>
                    <a:pt x="238" y="75"/>
                  </a:cubicBezTo>
                  <a:cubicBezTo>
                    <a:pt x="238" y="69"/>
                    <a:pt x="238" y="69"/>
                    <a:pt x="238" y="69"/>
                  </a:cubicBezTo>
                  <a:moveTo>
                    <a:pt x="97" y="64"/>
                  </a:moveTo>
                  <a:cubicBezTo>
                    <a:pt x="137" y="80"/>
                    <a:pt x="137" y="80"/>
                    <a:pt x="137" y="80"/>
                  </a:cubicBezTo>
                  <a:cubicBezTo>
                    <a:pt x="137" y="78"/>
                    <a:pt x="137" y="78"/>
                    <a:pt x="137" y="78"/>
                  </a:cubicBezTo>
                  <a:cubicBezTo>
                    <a:pt x="103" y="65"/>
                    <a:pt x="103" y="65"/>
                    <a:pt x="103" y="65"/>
                  </a:cubicBezTo>
                  <a:cubicBezTo>
                    <a:pt x="97" y="64"/>
                    <a:pt x="97" y="64"/>
                    <a:pt x="97" y="64"/>
                  </a:cubicBezTo>
                  <a:moveTo>
                    <a:pt x="91" y="60"/>
                  </a:moveTo>
                  <a:cubicBezTo>
                    <a:pt x="90" y="60"/>
                    <a:pt x="90" y="60"/>
                    <a:pt x="90" y="60"/>
                  </a:cubicBezTo>
                  <a:cubicBezTo>
                    <a:pt x="90" y="61"/>
                    <a:pt x="90" y="61"/>
                    <a:pt x="90" y="61"/>
                  </a:cubicBezTo>
                  <a:cubicBezTo>
                    <a:pt x="91" y="62"/>
                    <a:pt x="91" y="62"/>
                    <a:pt x="91" y="62"/>
                  </a:cubicBezTo>
                  <a:cubicBezTo>
                    <a:pt x="98" y="63"/>
                    <a:pt x="98" y="63"/>
                    <a:pt x="98" y="63"/>
                  </a:cubicBezTo>
                  <a:cubicBezTo>
                    <a:pt x="91" y="60"/>
                    <a:pt x="91" y="60"/>
                    <a:pt x="91" y="60"/>
                  </a:cubicBezTo>
                  <a:moveTo>
                    <a:pt x="237" y="52"/>
                  </a:moveTo>
                  <a:cubicBezTo>
                    <a:pt x="235" y="52"/>
                    <a:pt x="235" y="52"/>
                    <a:pt x="235" y="52"/>
                  </a:cubicBezTo>
                  <a:cubicBezTo>
                    <a:pt x="236" y="68"/>
                    <a:pt x="236" y="68"/>
                    <a:pt x="236" y="68"/>
                  </a:cubicBezTo>
                  <a:cubicBezTo>
                    <a:pt x="237" y="66"/>
                    <a:pt x="237" y="66"/>
                    <a:pt x="237" y="66"/>
                  </a:cubicBezTo>
                  <a:cubicBezTo>
                    <a:pt x="237" y="52"/>
                    <a:pt x="237" y="52"/>
                    <a:pt x="237" y="52"/>
                  </a:cubicBezTo>
                  <a:moveTo>
                    <a:pt x="6" y="26"/>
                  </a:moveTo>
                  <a:cubicBezTo>
                    <a:pt x="7" y="28"/>
                    <a:pt x="7" y="28"/>
                    <a:pt x="7" y="28"/>
                  </a:cubicBezTo>
                  <a:cubicBezTo>
                    <a:pt x="7" y="28"/>
                    <a:pt x="7" y="28"/>
                    <a:pt x="7" y="28"/>
                  </a:cubicBezTo>
                  <a:cubicBezTo>
                    <a:pt x="9" y="29"/>
                    <a:pt x="9" y="29"/>
                    <a:pt x="9" y="29"/>
                  </a:cubicBezTo>
                  <a:cubicBezTo>
                    <a:pt x="53" y="47"/>
                    <a:pt x="53" y="47"/>
                    <a:pt x="53" y="47"/>
                  </a:cubicBezTo>
                  <a:cubicBezTo>
                    <a:pt x="55" y="48"/>
                    <a:pt x="55" y="48"/>
                    <a:pt x="55" y="48"/>
                  </a:cubicBezTo>
                  <a:cubicBezTo>
                    <a:pt x="69" y="53"/>
                    <a:pt x="69" y="53"/>
                    <a:pt x="69" y="53"/>
                  </a:cubicBezTo>
                  <a:cubicBezTo>
                    <a:pt x="69" y="53"/>
                    <a:pt x="70" y="52"/>
                    <a:pt x="70" y="52"/>
                  </a:cubicBezTo>
                  <a:cubicBezTo>
                    <a:pt x="54" y="45"/>
                    <a:pt x="54" y="45"/>
                    <a:pt x="54" y="45"/>
                  </a:cubicBezTo>
                  <a:cubicBezTo>
                    <a:pt x="52" y="45"/>
                    <a:pt x="52" y="45"/>
                    <a:pt x="52" y="45"/>
                  </a:cubicBezTo>
                  <a:cubicBezTo>
                    <a:pt x="9" y="27"/>
                    <a:pt x="9" y="27"/>
                    <a:pt x="9" y="27"/>
                  </a:cubicBezTo>
                  <a:cubicBezTo>
                    <a:pt x="7" y="26"/>
                    <a:pt x="7" y="26"/>
                    <a:pt x="7" y="26"/>
                  </a:cubicBezTo>
                  <a:cubicBezTo>
                    <a:pt x="6" y="26"/>
                    <a:pt x="6" y="26"/>
                    <a:pt x="6" y="26"/>
                  </a:cubicBezTo>
                  <a:moveTo>
                    <a:pt x="0" y="24"/>
                  </a:moveTo>
                  <a:cubicBezTo>
                    <a:pt x="0" y="24"/>
                    <a:pt x="0" y="25"/>
                    <a:pt x="0" y="25"/>
                  </a:cubicBezTo>
                  <a:cubicBezTo>
                    <a:pt x="5" y="27"/>
                    <a:pt x="5" y="27"/>
                    <a:pt x="5" y="27"/>
                  </a:cubicBezTo>
                  <a:cubicBezTo>
                    <a:pt x="4" y="25"/>
                    <a:pt x="4" y="25"/>
                    <a:pt x="4" y="25"/>
                  </a:cubicBezTo>
                  <a:cubicBezTo>
                    <a:pt x="0" y="24"/>
                    <a:pt x="0" y="24"/>
                    <a:pt x="0" y="24"/>
                  </a:cubicBezTo>
                  <a:moveTo>
                    <a:pt x="235" y="24"/>
                  </a:moveTo>
                  <a:cubicBezTo>
                    <a:pt x="233" y="27"/>
                    <a:pt x="233" y="27"/>
                    <a:pt x="233" y="27"/>
                  </a:cubicBezTo>
                  <a:cubicBezTo>
                    <a:pt x="235" y="50"/>
                    <a:pt x="235" y="50"/>
                    <a:pt x="235" y="50"/>
                  </a:cubicBezTo>
                  <a:cubicBezTo>
                    <a:pt x="237" y="50"/>
                    <a:pt x="237" y="50"/>
                    <a:pt x="237" y="50"/>
                  </a:cubicBezTo>
                  <a:cubicBezTo>
                    <a:pt x="235" y="24"/>
                    <a:pt x="235" y="24"/>
                    <a:pt x="235" y="24"/>
                  </a:cubicBezTo>
                  <a:moveTo>
                    <a:pt x="3" y="19"/>
                  </a:moveTo>
                  <a:cubicBezTo>
                    <a:pt x="0" y="19"/>
                    <a:pt x="0" y="19"/>
                    <a:pt x="0" y="19"/>
                  </a:cubicBezTo>
                  <a:cubicBezTo>
                    <a:pt x="0" y="20"/>
                    <a:pt x="0" y="20"/>
                    <a:pt x="0" y="21"/>
                  </a:cubicBezTo>
                  <a:cubicBezTo>
                    <a:pt x="3" y="21"/>
                    <a:pt x="3" y="21"/>
                    <a:pt x="3" y="21"/>
                  </a:cubicBezTo>
                  <a:cubicBezTo>
                    <a:pt x="3" y="19"/>
                    <a:pt x="3" y="19"/>
                    <a:pt x="3" y="19"/>
                  </a:cubicBezTo>
                  <a:moveTo>
                    <a:pt x="141" y="7"/>
                  </a:moveTo>
                  <a:cubicBezTo>
                    <a:pt x="48" y="15"/>
                    <a:pt x="48" y="15"/>
                    <a:pt x="48" y="15"/>
                  </a:cubicBezTo>
                  <a:cubicBezTo>
                    <a:pt x="47" y="15"/>
                    <a:pt x="47" y="15"/>
                    <a:pt x="47" y="15"/>
                  </a:cubicBezTo>
                  <a:cubicBezTo>
                    <a:pt x="9" y="18"/>
                    <a:pt x="9" y="18"/>
                    <a:pt x="9" y="18"/>
                  </a:cubicBezTo>
                  <a:cubicBezTo>
                    <a:pt x="7" y="18"/>
                    <a:pt x="7" y="18"/>
                    <a:pt x="7" y="18"/>
                  </a:cubicBezTo>
                  <a:cubicBezTo>
                    <a:pt x="5" y="19"/>
                    <a:pt x="5" y="19"/>
                    <a:pt x="5" y="19"/>
                  </a:cubicBezTo>
                  <a:cubicBezTo>
                    <a:pt x="5" y="20"/>
                    <a:pt x="5" y="20"/>
                    <a:pt x="5" y="20"/>
                  </a:cubicBezTo>
                  <a:cubicBezTo>
                    <a:pt x="7" y="20"/>
                    <a:pt x="7" y="20"/>
                    <a:pt x="7" y="20"/>
                  </a:cubicBezTo>
                  <a:cubicBezTo>
                    <a:pt x="9" y="20"/>
                    <a:pt x="9" y="20"/>
                    <a:pt x="9" y="20"/>
                  </a:cubicBezTo>
                  <a:cubicBezTo>
                    <a:pt x="47" y="17"/>
                    <a:pt x="47" y="17"/>
                    <a:pt x="47" y="17"/>
                  </a:cubicBezTo>
                  <a:cubicBezTo>
                    <a:pt x="49" y="17"/>
                    <a:pt x="49" y="17"/>
                    <a:pt x="49" y="17"/>
                  </a:cubicBezTo>
                  <a:cubicBezTo>
                    <a:pt x="141" y="9"/>
                    <a:pt x="141" y="9"/>
                    <a:pt x="141" y="9"/>
                  </a:cubicBezTo>
                  <a:cubicBezTo>
                    <a:pt x="141" y="7"/>
                    <a:pt x="141" y="7"/>
                    <a:pt x="141" y="7"/>
                  </a:cubicBezTo>
                  <a:moveTo>
                    <a:pt x="232" y="0"/>
                  </a:moveTo>
                  <a:cubicBezTo>
                    <a:pt x="232" y="0"/>
                    <a:pt x="232" y="0"/>
                    <a:pt x="232" y="0"/>
                  </a:cubicBezTo>
                  <a:cubicBezTo>
                    <a:pt x="230" y="0"/>
                    <a:pt x="230" y="0"/>
                    <a:pt x="230" y="0"/>
                  </a:cubicBezTo>
                  <a:cubicBezTo>
                    <a:pt x="228" y="0"/>
                    <a:pt x="228" y="0"/>
                    <a:pt x="228" y="0"/>
                  </a:cubicBezTo>
                  <a:cubicBezTo>
                    <a:pt x="179" y="4"/>
                    <a:pt x="179" y="4"/>
                    <a:pt x="179" y="4"/>
                  </a:cubicBezTo>
                  <a:cubicBezTo>
                    <a:pt x="177" y="4"/>
                    <a:pt x="177" y="4"/>
                    <a:pt x="177" y="4"/>
                  </a:cubicBezTo>
                  <a:cubicBezTo>
                    <a:pt x="143" y="7"/>
                    <a:pt x="143" y="7"/>
                    <a:pt x="143" y="7"/>
                  </a:cubicBezTo>
                  <a:cubicBezTo>
                    <a:pt x="142" y="9"/>
                    <a:pt x="142" y="9"/>
                    <a:pt x="142" y="9"/>
                  </a:cubicBezTo>
                  <a:cubicBezTo>
                    <a:pt x="177" y="6"/>
                    <a:pt x="177" y="6"/>
                    <a:pt x="177" y="6"/>
                  </a:cubicBezTo>
                  <a:cubicBezTo>
                    <a:pt x="179" y="6"/>
                    <a:pt x="179" y="6"/>
                    <a:pt x="179" y="6"/>
                  </a:cubicBezTo>
                  <a:cubicBezTo>
                    <a:pt x="227" y="2"/>
                    <a:pt x="227" y="2"/>
                    <a:pt x="227" y="2"/>
                  </a:cubicBezTo>
                  <a:cubicBezTo>
                    <a:pt x="229" y="2"/>
                    <a:pt x="229" y="2"/>
                    <a:pt x="229" y="2"/>
                  </a:cubicBezTo>
                  <a:cubicBezTo>
                    <a:pt x="232" y="2"/>
                    <a:pt x="232" y="2"/>
                    <a:pt x="232" y="2"/>
                  </a:cubicBezTo>
                  <a:cubicBezTo>
                    <a:pt x="233" y="23"/>
                    <a:pt x="233" y="23"/>
                    <a:pt x="233" y="23"/>
                  </a:cubicBezTo>
                  <a:cubicBezTo>
                    <a:pt x="235" y="20"/>
                    <a:pt x="235" y="20"/>
                    <a:pt x="235" y="20"/>
                  </a:cubicBezTo>
                  <a:cubicBezTo>
                    <a:pt x="234" y="2"/>
                    <a:pt x="234" y="2"/>
                    <a:pt x="234" y="2"/>
                  </a:cubicBezTo>
                  <a:cubicBezTo>
                    <a:pt x="234" y="2"/>
                    <a:pt x="234" y="2"/>
                    <a:pt x="234" y="2"/>
                  </a:cubicBezTo>
                  <a:cubicBezTo>
                    <a:pt x="232" y="0"/>
                    <a:pt x="232" y="0"/>
                    <a:pt x="23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6" name="Freeform 16"/>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close/>
                  <a:moveTo>
                    <a:pt x="95" y="389"/>
                  </a:moveTo>
                  <a:lnTo>
                    <a:pt x="90" y="389"/>
                  </a:lnTo>
                  <a:lnTo>
                    <a:pt x="88" y="394"/>
                  </a:lnTo>
                  <a:lnTo>
                    <a:pt x="95" y="392"/>
                  </a:lnTo>
                  <a:lnTo>
                    <a:pt x="95" y="389"/>
                  </a:lnTo>
                  <a:close/>
                  <a:moveTo>
                    <a:pt x="99" y="389"/>
                  </a:moveTo>
                  <a:lnTo>
                    <a:pt x="99" y="389"/>
                  </a:lnTo>
                  <a:lnTo>
                    <a:pt x="99" y="392"/>
                  </a:lnTo>
                  <a:lnTo>
                    <a:pt x="99" y="389"/>
                  </a:lnTo>
                  <a:close/>
                  <a:moveTo>
                    <a:pt x="149" y="387"/>
                  </a:moveTo>
                  <a:lnTo>
                    <a:pt x="104" y="389"/>
                  </a:lnTo>
                  <a:lnTo>
                    <a:pt x="104" y="392"/>
                  </a:lnTo>
                  <a:lnTo>
                    <a:pt x="102" y="392"/>
                  </a:lnTo>
                  <a:lnTo>
                    <a:pt x="147" y="392"/>
                  </a:lnTo>
                  <a:lnTo>
                    <a:pt x="149" y="387"/>
                  </a:lnTo>
                  <a:close/>
                  <a:moveTo>
                    <a:pt x="244" y="387"/>
                  </a:moveTo>
                  <a:lnTo>
                    <a:pt x="242" y="389"/>
                  </a:lnTo>
                  <a:lnTo>
                    <a:pt x="246" y="389"/>
                  </a:lnTo>
                  <a:lnTo>
                    <a:pt x="244" y="387"/>
                  </a:lnTo>
                  <a:close/>
                  <a:moveTo>
                    <a:pt x="239" y="385"/>
                  </a:moveTo>
                  <a:lnTo>
                    <a:pt x="154" y="387"/>
                  </a:lnTo>
                  <a:lnTo>
                    <a:pt x="152" y="392"/>
                  </a:lnTo>
                  <a:lnTo>
                    <a:pt x="237" y="389"/>
                  </a:lnTo>
                  <a:lnTo>
                    <a:pt x="239" y="385"/>
                  </a:lnTo>
                  <a:close/>
                  <a:moveTo>
                    <a:pt x="296" y="385"/>
                  </a:moveTo>
                  <a:lnTo>
                    <a:pt x="249" y="385"/>
                  </a:lnTo>
                  <a:lnTo>
                    <a:pt x="251" y="389"/>
                  </a:lnTo>
                  <a:lnTo>
                    <a:pt x="301" y="389"/>
                  </a:lnTo>
                  <a:lnTo>
                    <a:pt x="301" y="387"/>
                  </a:lnTo>
                  <a:lnTo>
                    <a:pt x="296" y="385"/>
                  </a:lnTo>
                  <a:close/>
                  <a:moveTo>
                    <a:pt x="341" y="382"/>
                  </a:moveTo>
                  <a:lnTo>
                    <a:pt x="305" y="385"/>
                  </a:lnTo>
                  <a:lnTo>
                    <a:pt x="315" y="389"/>
                  </a:lnTo>
                  <a:lnTo>
                    <a:pt x="339" y="387"/>
                  </a:lnTo>
                  <a:lnTo>
                    <a:pt x="341" y="382"/>
                  </a:lnTo>
                  <a:close/>
                  <a:moveTo>
                    <a:pt x="372" y="382"/>
                  </a:moveTo>
                  <a:lnTo>
                    <a:pt x="369" y="382"/>
                  </a:lnTo>
                  <a:lnTo>
                    <a:pt x="346" y="382"/>
                  </a:lnTo>
                  <a:lnTo>
                    <a:pt x="343" y="387"/>
                  </a:lnTo>
                  <a:lnTo>
                    <a:pt x="372" y="387"/>
                  </a:lnTo>
                  <a:lnTo>
                    <a:pt x="372" y="387"/>
                  </a:lnTo>
                  <a:lnTo>
                    <a:pt x="372" y="382"/>
                  </a:lnTo>
                  <a:close/>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close/>
                  <a:moveTo>
                    <a:pt x="28" y="370"/>
                  </a:moveTo>
                  <a:lnTo>
                    <a:pt x="10" y="387"/>
                  </a:lnTo>
                  <a:lnTo>
                    <a:pt x="0" y="394"/>
                  </a:lnTo>
                  <a:lnTo>
                    <a:pt x="12" y="394"/>
                  </a:lnTo>
                  <a:lnTo>
                    <a:pt x="62" y="394"/>
                  </a:lnTo>
                  <a:lnTo>
                    <a:pt x="57" y="389"/>
                  </a:lnTo>
                  <a:lnTo>
                    <a:pt x="12" y="389"/>
                  </a:lnTo>
                  <a:lnTo>
                    <a:pt x="31" y="373"/>
                  </a:lnTo>
                  <a:lnTo>
                    <a:pt x="28" y="370"/>
                  </a:lnTo>
                  <a:close/>
                  <a:moveTo>
                    <a:pt x="62" y="344"/>
                  </a:moveTo>
                  <a:lnTo>
                    <a:pt x="55" y="347"/>
                  </a:lnTo>
                  <a:lnTo>
                    <a:pt x="31" y="368"/>
                  </a:lnTo>
                  <a:lnTo>
                    <a:pt x="33" y="370"/>
                  </a:lnTo>
                  <a:lnTo>
                    <a:pt x="62" y="344"/>
                  </a:lnTo>
                  <a:close/>
                  <a:moveTo>
                    <a:pt x="73" y="328"/>
                  </a:moveTo>
                  <a:lnTo>
                    <a:pt x="59" y="340"/>
                  </a:lnTo>
                  <a:lnTo>
                    <a:pt x="66" y="340"/>
                  </a:lnTo>
                  <a:lnTo>
                    <a:pt x="73" y="332"/>
                  </a:lnTo>
                  <a:lnTo>
                    <a:pt x="73" y="328"/>
                  </a:lnTo>
                  <a:close/>
                  <a:moveTo>
                    <a:pt x="81" y="321"/>
                  </a:moveTo>
                  <a:lnTo>
                    <a:pt x="76" y="325"/>
                  </a:lnTo>
                  <a:lnTo>
                    <a:pt x="78" y="330"/>
                  </a:lnTo>
                  <a:lnTo>
                    <a:pt x="85" y="323"/>
                  </a:lnTo>
                  <a:lnTo>
                    <a:pt x="81" y="321"/>
                  </a:lnTo>
                  <a:close/>
                  <a:moveTo>
                    <a:pt x="88" y="313"/>
                  </a:moveTo>
                  <a:lnTo>
                    <a:pt x="85" y="318"/>
                  </a:lnTo>
                  <a:lnTo>
                    <a:pt x="90" y="318"/>
                  </a:lnTo>
                  <a:lnTo>
                    <a:pt x="88" y="313"/>
                  </a:lnTo>
                  <a:close/>
                  <a:moveTo>
                    <a:pt x="102" y="302"/>
                  </a:moveTo>
                  <a:lnTo>
                    <a:pt x="92" y="311"/>
                  </a:lnTo>
                  <a:lnTo>
                    <a:pt x="92" y="316"/>
                  </a:lnTo>
                  <a:lnTo>
                    <a:pt x="99" y="309"/>
                  </a:lnTo>
                  <a:lnTo>
                    <a:pt x="102" y="302"/>
                  </a:lnTo>
                  <a:close/>
                  <a:moveTo>
                    <a:pt x="114" y="292"/>
                  </a:moveTo>
                  <a:lnTo>
                    <a:pt x="107" y="297"/>
                  </a:lnTo>
                  <a:lnTo>
                    <a:pt x="107" y="304"/>
                  </a:lnTo>
                  <a:lnTo>
                    <a:pt x="118" y="292"/>
                  </a:lnTo>
                  <a:lnTo>
                    <a:pt x="114" y="292"/>
                  </a:lnTo>
                  <a:close/>
                  <a:moveTo>
                    <a:pt x="185" y="228"/>
                  </a:moveTo>
                  <a:lnTo>
                    <a:pt x="118" y="287"/>
                  </a:lnTo>
                  <a:lnTo>
                    <a:pt x="123" y="287"/>
                  </a:lnTo>
                  <a:lnTo>
                    <a:pt x="182" y="235"/>
                  </a:lnTo>
                  <a:lnTo>
                    <a:pt x="185" y="228"/>
                  </a:lnTo>
                  <a:close/>
                  <a:moveTo>
                    <a:pt x="192" y="219"/>
                  </a:moveTo>
                  <a:lnTo>
                    <a:pt x="189" y="223"/>
                  </a:lnTo>
                  <a:lnTo>
                    <a:pt x="187" y="230"/>
                  </a:lnTo>
                  <a:lnTo>
                    <a:pt x="194" y="223"/>
                  </a:lnTo>
                  <a:lnTo>
                    <a:pt x="192" y="219"/>
                  </a:lnTo>
                  <a:close/>
                  <a:moveTo>
                    <a:pt x="419" y="164"/>
                  </a:moveTo>
                  <a:lnTo>
                    <a:pt x="412" y="204"/>
                  </a:lnTo>
                  <a:lnTo>
                    <a:pt x="395" y="378"/>
                  </a:lnTo>
                  <a:lnTo>
                    <a:pt x="400" y="382"/>
                  </a:lnTo>
                  <a:lnTo>
                    <a:pt x="419" y="164"/>
                  </a:lnTo>
                  <a:close/>
                  <a:moveTo>
                    <a:pt x="417" y="147"/>
                  </a:moveTo>
                  <a:lnTo>
                    <a:pt x="414" y="164"/>
                  </a:lnTo>
                  <a:lnTo>
                    <a:pt x="417" y="150"/>
                  </a:lnTo>
                  <a:lnTo>
                    <a:pt x="417" y="147"/>
                  </a:lnTo>
                  <a:close/>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close/>
                  <a:moveTo>
                    <a:pt x="327" y="102"/>
                  </a:moveTo>
                  <a:lnTo>
                    <a:pt x="305" y="116"/>
                  </a:lnTo>
                  <a:lnTo>
                    <a:pt x="286" y="135"/>
                  </a:lnTo>
                  <a:lnTo>
                    <a:pt x="286" y="140"/>
                  </a:lnTo>
                  <a:lnTo>
                    <a:pt x="327" y="102"/>
                  </a:lnTo>
                  <a:close/>
                  <a:moveTo>
                    <a:pt x="329" y="97"/>
                  </a:moveTo>
                  <a:lnTo>
                    <a:pt x="327" y="97"/>
                  </a:lnTo>
                  <a:lnTo>
                    <a:pt x="324" y="100"/>
                  </a:lnTo>
                  <a:lnTo>
                    <a:pt x="329" y="97"/>
                  </a:lnTo>
                  <a:close/>
                  <a:moveTo>
                    <a:pt x="348" y="76"/>
                  </a:moveTo>
                  <a:lnTo>
                    <a:pt x="331" y="93"/>
                  </a:lnTo>
                  <a:lnTo>
                    <a:pt x="339" y="93"/>
                  </a:lnTo>
                  <a:lnTo>
                    <a:pt x="353" y="81"/>
                  </a:lnTo>
                  <a:lnTo>
                    <a:pt x="348" y="76"/>
                  </a:lnTo>
                  <a:close/>
                  <a:moveTo>
                    <a:pt x="391" y="38"/>
                  </a:moveTo>
                  <a:lnTo>
                    <a:pt x="353" y="74"/>
                  </a:lnTo>
                  <a:lnTo>
                    <a:pt x="355" y="78"/>
                  </a:lnTo>
                  <a:lnTo>
                    <a:pt x="388" y="48"/>
                  </a:lnTo>
                  <a:lnTo>
                    <a:pt x="391" y="38"/>
                  </a:lnTo>
                  <a:close/>
                  <a:moveTo>
                    <a:pt x="428" y="12"/>
                  </a:moveTo>
                  <a:lnTo>
                    <a:pt x="428" y="12"/>
                  </a:lnTo>
                  <a:lnTo>
                    <a:pt x="428" y="12"/>
                  </a:lnTo>
                  <a:close/>
                  <a:moveTo>
                    <a:pt x="433" y="0"/>
                  </a:moveTo>
                  <a:lnTo>
                    <a:pt x="424" y="7"/>
                  </a:lnTo>
                  <a:lnTo>
                    <a:pt x="400" y="31"/>
                  </a:lnTo>
                  <a:lnTo>
                    <a:pt x="395" y="40"/>
                  </a:lnTo>
                  <a:lnTo>
                    <a:pt x="428" y="12"/>
                  </a:lnTo>
                  <a:lnTo>
                    <a:pt x="417" y="143"/>
                  </a:lnTo>
                  <a:lnTo>
                    <a:pt x="419" y="143"/>
                  </a:lnTo>
                  <a:lnTo>
                    <a:pt x="421" y="121"/>
                  </a:lnTo>
                  <a:lnTo>
                    <a:pt x="433" y="12"/>
                  </a:lnTo>
                  <a:lnTo>
                    <a:pt x="43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7" name="Freeform 17"/>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moveTo>
                    <a:pt x="95" y="389"/>
                  </a:moveTo>
                  <a:lnTo>
                    <a:pt x="90" y="389"/>
                  </a:lnTo>
                  <a:lnTo>
                    <a:pt x="88" y="394"/>
                  </a:lnTo>
                  <a:lnTo>
                    <a:pt x="95" y="392"/>
                  </a:lnTo>
                  <a:lnTo>
                    <a:pt x="95" y="389"/>
                  </a:lnTo>
                  <a:moveTo>
                    <a:pt x="99" y="389"/>
                  </a:moveTo>
                  <a:lnTo>
                    <a:pt x="99" y="389"/>
                  </a:lnTo>
                  <a:lnTo>
                    <a:pt x="99" y="392"/>
                  </a:lnTo>
                  <a:lnTo>
                    <a:pt x="99" y="389"/>
                  </a:lnTo>
                  <a:moveTo>
                    <a:pt x="149" y="387"/>
                  </a:moveTo>
                  <a:lnTo>
                    <a:pt x="104" y="389"/>
                  </a:lnTo>
                  <a:lnTo>
                    <a:pt x="104" y="392"/>
                  </a:lnTo>
                  <a:lnTo>
                    <a:pt x="102" y="392"/>
                  </a:lnTo>
                  <a:lnTo>
                    <a:pt x="147" y="392"/>
                  </a:lnTo>
                  <a:lnTo>
                    <a:pt x="149" y="387"/>
                  </a:lnTo>
                  <a:moveTo>
                    <a:pt x="244" y="387"/>
                  </a:moveTo>
                  <a:lnTo>
                    <a:pt x="242" y="389"/>
                  </a:lnTo>
                  <a:lnTo>
                    <a:pt x="246" y="389"/>
                  </a:lnTo>
                  <a:lnTo>
                    <a:pt x="244" y="387"/>
                  </a:lnTo>
                  <a:moveTo>
                    <a:pt x="239" y="385"/>
                  </a:moveTo>
                  <a:lnTo>
                    <a:pt x="154" y="387"/>
                  </a:lnTo>
                  <a:lnTo>
                    <a:pt x="152" y="392"/>
                  </a:lnTo>
                  <a:lnTo>
                    <a:pt x="237" y="389"/>
                  </a:lnTo>
                  <a:lnTo>
                    <a:pt x="239" y="385"/>
                  </a:lnTo>
                  <a:moveTo>
                    <a:pt x="296" y="385"/>
                  </a:moveTo>
                  <a:lnTo>
                    <a:pt x="249" y="385"/>
                  </a:lnTo>
                  <a:lnTo>
                    <a:pt x="251" y="389"/>
                  </a:lnTo>
                  <a:lnTo>
                    <a:pt x="301" y="389"/>
                  </a:lnTo>
                  <a:lnTo>
                    <a:pt x="301" y="387"/>
                  </a:lnTo>
                  <a:lnTo>
                    <a:pt x="296" y="385"/>
                  </a:lnTo>
                  <a:moveTo>
                    <a:pt x="341" y="382"/>
                  </a:moveTo>
                  <a:lnTo>
                    <a:pt x="305" y="385"/>
                  </a:lnTo>
                  <a:lnTo>
                    <a:pt x="315" y="389"/>
                  </a:lnTo>
                  <a:lnTo>
                    <a:pt x="339" y="387"/>
                  </a:lnTo>
                  <a:lnTo>
                    <a:pt x="341" y="382"/>
                  </a:lnTo>
                  <a:moveTo>
                    <a:pt x="372" y="382"/>
                  </a:moveTo>
                  <a:lnTo>
                    <a:pt x="369" y="382"/>
                  </a:lnTo>
                  <a:lnTo>
                    <a:pt x="346" y="382"/>
                  </a:lnTo>
                  <a:lnTo>
                    <a:pt x="343" y="387"/>
                  </a:lnTo>
                  <a:lnTo>
                    <a:pt x="372" y="387"/>
                  </a:lnTo>
                  <a:lnTo>
                    <a:pt x="372" y="387"/>
                  </a:lnTo>
                  <a:lnTo>
                    <a:pt x="372" y="382"/>
                  </a:lnTo>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moveTo>
                    <a:pt x="28" y="370"/>
                  </a:moveTo>
                  <a:lnTo>
                    <a:pt x="10" y="387"/>
                  </a:lnTo>
                  <a:lnTo>
                    <a:pt x="0" y="394"/>
                  </a:lnTo>
                  <a:lnTo>
                    <a:pt x="12" y="394"/>
                  </a:lnTo>
                  <a:lnTo>
                    <a:pt x="62" y="394"/>
                  </a:lnTo>
                  <a:lnTo>
                    <a:pt x="57" y="389"/>
                  </a:lnTo>
                  <a:lnTo>
                    <a:pt x="12" y="389"/>
                  </a:lnTo>
                  <a:lnTo>
                    <a:pt x="31" y="373"/>
                  </a:lnTo>
                  <a:lnTo>
                    <a:pt x="28" y="370"/>
                  </a:lnTo>
                  <a:moveTo>
                    <a:pt x="62" y="344"/>
                  </a:moveTo>
                  <a:lnTo>
                    <a:pt x="55" y="347"/>
                  </a:lnTo>
                  <a:lnTo>
                    <a:pt x="31" y="368"/>
                  </a:lnTo>
                  <a:lnTo>
                    <a:pt x="33" y="370"/>
                  </a:lnTo>
                  <a:lnTo>
                    <a:pt x="62" y="344"/>
                  </a:lnTo>
                  <a:moveTo>
                    <a:pt x="73" y="328"/>
                  </a:moveTo>
                  <a:lnTo>
                    <a:pt x="59" y="340"/>
                  </a:lnTo>
                  <a:lnTo>
                    <a:pt x="66" y="340"/>
                  </a:lnTo>
                  <a:lnTo>
                    <a:pt x="73" y="332"/>
                  </a:lnTo>
                  <a:lnTo>
                    <a:pt x="73" y="328"/>
                  </a:lnTo>
                  <a:moveTo>
                    <a:pt x="81" y="321"/>
                  </a:moveTo>
                  <a:lnTo>
                    <a:pt x="76" y="325"/>
                  </a:lnTo>
                  <a:lnTo>
                    <a:pt x="78" y="330"/>
                  </a:lnTo>
                  <a:lnTo>
                    <a:pt x="85" y="323"/>
                  </a:lnTo>
                  <a:lnTo>
                    <a:pt x="81" y="321"/>
                  </a:lnTo>
                  <a:moveTo>
                    <a:pt x="88" y="313"/>
                  </a:moveTo>
                  <a:lnTo>
                    <a:pt x="85" y="318"/>
                  </a:lnTo>
                  <a:lnTo>
                    <a:pt x="90" y="318"/>
                  </a:lnTo>
                  <a:lnTo>
                    <a:pt x="88" y="313"/>
                  </a:lnTo>
                  <a:moveTo>
                    <a:pt x="102" y="302"/>
                  </a:moveTo>
                  <a:lnTo>
                    <a:pt x="92" y="311"/>
                  </a:lnTo>
                  <a:lnTo>
                    <a:pt x="92" y="316"/>
                  </a:lnTo>
                  <a:lnTo>
                    <a:pt x="99" y="309"/>
                  </a:lnTo>
                  <a:lnTo>
                    <a:pt x="102" y="302"/>
                  </a:lnTo>
                  <a:moveTo>
                    <a:pt x="114" y="292"/>
                  </a:moveTo>
                  <a:lnTo>
                    <a:pt x="107" y="297"/>
                  </a:lnTo>
                  <a:lnTo>
                    <a:pt x="107" y="304"/>
                  </a:lnTo>
                  <a:lnTo>
                    <a:pt x="118" y="292"/>
                  </a:lnTo>
                  <a:lnTo>
                    <a:pt x="114" y="292"/>
                  </a:lnTo>
                  <a:moveTo>
                    <a:pt x="185" y="228"/>
                  </a:moveTo>
                  <a:lnTo>
                    <a:pt x="118" y="287"/>
                  </a:lnTo>
                  <a:lnTo>
                    <a:pt x="123" y="287"/>
                  </a:lnTo>
                  <a:lnTo>
                    <a:pt x="182" y="235"/>
                  </a:lnTo>
                  <a:lnTo>
                    <a:pt x="185" y="228"/>
                  </a:lnTo>
                  <a:moveTo>
                    <a:pt x="192" y="219"/>
                  </a:moveTo>
                  <a:lnTo>
                    <a:pt x="189" y="223"/>
                  </a:lnTo>
                  <a:lnTo>
                    <a:pt x="187" y="230"/>
                  </a:lnTo>
                  <a:lnTo>
                    <a:pt x="194" y="223"/>
                  </a:lnTo>
                  <a:lnTo>
                    <a:pt x="192" y="219"/>
                  </a:lnTo>
                  <a:moveTo>
                    <a:pt x="419" y="164"/>
                  </a:moveTo>
                  <a:lnTo>
                    <a:pt x="412" y="204"/>
                  </a:lnTo>
                  <a:lnTo>
                    <a:pt x="395" y="378"/>
                  </a:lnTo>
                  <a:lnTo>
                    <a:pt x="400" y="382"/>
                  </a:lnTo>
                  <a:lnTo>
                    <a:pt x="419" y="164"/>
                  </a:lnTo>
                  <a:moveTo>
                    <a:pt x="417" y="147"/>
                  </a:moveTo>
                  <a:lnTo>
                    <a:pt x="414" y="164"/>
                  </a:lnTo>
                  <a:lnTo>
                    <a:pt x="417" y="150"/>
                  </a:lnTo>
                  <a:lnTo>
                    <a:pt x="417" y="147"/>
                  </a:lnTo>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moveTo>
                    <a:pt x="327" y="102"/>
                  </a:moveTo>
                  <a:lnTo>
                    <a:pt x="305" y="116"/>
                  </a:lnTo>
                  <a:lnTo>
                    <a:pt x="286" y="135"/>
                  </a:lnTo>
                  <a:lnTo>
                    <a:pt x="286" y="140"/>
                  </a:lnTo>
                  <a:lnTo>
                    <a:pt x="327" y="102"/>
                  </a:lnTo>
                  <a:moveTo>
                    <a:pt x="329" y="97"/>
                  </a:moveTo>
                  <a:lnTo>
                    <a:pt x="327" y="97"/>
                  </a:lnTo>
                  <a:lnTo>
                    <a:pt x="324" y="100"/>
                  </a:lnTo>
                  <a:lnTo>
                    <a:pt x="329" y="97"/>
                  </a:lnTo>
                  <a:moveTo>
                    <a:pt x="348" y="76"/>
                  </a:moveTo>
                  <a:lnTo>
                    <a:pt x="331" y="93"/>
                  </a:lnTo>
                  <a:lnTo>
                    <a:pt x="339" y="93"/>
                  </a:lnTo>
                  <a:lnTo>
                    <a:pt x="353" y="81"/>
                  </a:lnTo>
                  <a:lnTo>
                    <a:pt x="348" y="76"/>
                  </a:lnTo>
                  <a:moveTo>
                    <a:pt x="391" y="38"/>
                  </a:moveTo>
                  <a:lnTo>
                    <a:pt x="353" y="74"/>
                  </a:lnTo>
                  <a:lnTo>
                    <a:pt x="355" y="78"/>
                  </a:lnTo>
                  <a:lnTo>
                    <a:pt x="388" y="48"/>
                  </a:lnTo>
                  <a:lnTo>
                    <a:pt x="391" y="38"/>
                  </a:lnTo>
                  <a:moveTo>
                    <a:pt x="428" y="12"/>
                  </a:moveTo>
                  <a:lnTo>
                    <a:pt x="428" y="12"/>
                  </a:lnTo>
                  <a:lnTo>
                    <a:pt x="428" y="12"/>
                  </a:lnTo>
                  <a:moveTo>
                    <a:pt x="433" y="0"/>
                  </a:moveTo>
                  <a:lnTo>
                    <a:pt x="424" y="7"/>
                  </a:lnTo>
                  <a:lnTo>
                    <a:pt x="400" y="31"/>
                  </a:lnTo>
                  <a:lnTo>
                    <a:pt x="395" y="40"/>
                  </a:lnTo>
                  <a:lnTo>
                    <a:pt x="428" y="12"/>
                  </a:lnTo>
                  <a:lnTo>
                    <a:pt x="417" y="143"/>
                  </a:lnTo>
                  <a:lnTo>
                    <a:pt x="419" y="143"/>
                  </a:lnTo>
                  <a:lnTo>
                    <a:pt x="421" y="121"/>
                  </a:lnTo>
                  <a:lnTo>
                    <a:pt x="433" y="12"/>
                  </a:lnTo>
                  <a:lnTo>
                    <a:pt x="43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8" name="Freeform 18"/>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close/>
                  <a:moveTo>
                    <a:pt x="220" y="212"/>
                  </a:moveTo>
                  <a:lnTo>
                    <a:pt x="196" y="212"/>
                  </a:lnTo>
                  <a:lnTo>
                    <a:pt x="196" y="216"/>
                  </a:lnTo>
                  <a:lnTo>
                    <a:pt x="224" y="214"/>
                  </a:lnTo>
                  <a:lnTo>
                    <a:pt x="220" y="212"/>
                  </a:lnTo>
                  <a:close/>
                  <a:moveTo>
                    <a:pt x="291" y="207"/>
                  </a:moveTo>
                  <a:lnTo>
                    <a:pt x="286" y="207"/>
                  </a:lnTo>
                  <a:lnTo>
                    <a:pt x="281" y="207"/>
                  </a:lnTo>
                  <a:lnTo>
                    <a:pt x="224" y="209"/>
                  </a:lnTo>
                  <a:lnTo>
                    <a:pt x="229" y="214"/>
                  </a:lnTo>
                  <a:lnTo>
                    <a:pt x="291" y="212"/>
                  </a:lnTo>
                  <a:lnTo>
                    <a:pt x="291" y="207"/>
                  </a:lnTo>
                  <a:close/>
                  <a:moveTo>
                    <a:pt x="359" y="202"/>
                  </a:moveTo>
                  <a:lnTo>
                    <a:pt x="295" y="207"/>
                  </a:lnTo>
                  <a:lnTo>
                    <a:pt x="295" y="212"/>
                  </a:lnTo>
                  <a:lnTo>
                    <a:pt x="364" y="207"/>
                  </a:lnTo>
                  <a:lnTo>
                    <a:pt x="359" y="202"/>
                  </a:lnTo>
                  <a:close/>
                  <a:moveTo>
                    <a:pt x="381" y="202"/>
                  </a:moveTo>
                  <a:lnTo>
                    <a:pt x="366" y="202"/>
                  </a:lnTo>
                  <a:lnTo>
                    <a:pt x="371" y="207"/>
                  </a:lnTo>
                  <a:lnTo>
                    <a:pt x="381" y="207"/>
                  </a:lnTo>
                  <a:lnTo>
                    <a:pt x="381" y="202"/>
                  </a:lnTo>
                  <a:close/>
                  <a:moveTo>
                    <a:pt x="402" y="200"/>
                  </a:moveTo>
                  <a:lnTo>
                    <a:pt x="385" y="202"/>
                  </a:lnTo>
                  <a:lnTo>
                    <a:pt x="385" y="205"/>
                  </a:lnTo>
                  <a:lnTo>
                    <a:pt x="404" y="205"/>
                  </a:lnTo>
                  <a:lnTo>
                    <a:pt x="402" y="200"/>
                  </a:lnTo>
                  <a:close/>
                  <a:moveTo>
                    <a:pt x="437" y="197"/>
                  </a:moveTo>
                  <a:lnTo>
                    <a:pt x="407" y="200"/>
                  </a:lnTo>
                  <a:lnTo>
                    <a:pt x="411" y="205"/>
                  </a:lnTo>
                  <a:lnTo>
                    <a:pt x="442" y="202"/>
                  </a:lnTo>
                  <a:lnTo>
                    <a:pt x="437" y="197"/>
                  </a:lnTo>
                  <a:close/>
                  <a:moveTo>
                    <a:pt x="447" y="197"/>
                  </a:moveTo>
                  <a:lnTo>
                    <a:pt x="442" y="197"/>
                  </a:lnTo>
                  <a:lnTo>
                    <a:pt x="447" y="202"/>
                  </a:lnTo>
                  <a:lnTo>
                    <a:pt x="447" y="197"/>
                  </a:lnTo>
                  <a:close/>
                  <a:moveTo>
                    <a:pt x="466" y="197"/>
                  </a:moveTo>
                  <a:lnTo>
                    <a:pt x="452" y="197"/>
                  </a:lnTo>
                  <a:lnTo>
                    <a:pt x="452" y="202"/>
                  </a:lnTo>
                  <a:lnTo>
                    <a:pt x="466" y="202"/>
                  </a:lnTo>
                  <a:lnTo>
                    <a:pt x="466" y="197"/>
                  </a:lnTo>
                  <a:close/>
                  <a:moveTo>
                    <a:pt x="525" y="193"/>
                  </a:moveTo>
                  <a:lnTo>
                    <a:pt x="471" y="197"/>
                  </a:lnTo>
                  <a:lnTo>
                    <a:pt x="471" y="200"/>
                  </a:lnTo>
                  <a:lnTo>
                    <a:pt x="520" y="197"/>
                  </a:lnTo>
                  <a:lnTo>
                    <a:pt x="527" y="197"/>
                  </a:lnTo>
                  <a:lnTo>
                    <a:pt x="525" y="193"/>
                  </a:lnTo>
                  <a:close/>
                  <a:moveTo>
                    <a:pt x="572" y="190"/>
                  </a:moveTo>
                  <a:lnTo>
                    <a:pt x="537" y="193"/>
                  </a:lnTo>
                  <a:lnTo>
                    <a:pt x="534" y="193"/>
                  </a:lnTo>
                  <a:lnTo>
                    <a:pt x="530" y="193"/>
                  </a:lnTo>
                  <a:lnTo>
                    <a:pt x="530" y="193"/>
                  </a:lnTo>
                  <a:lnTo>
                    <a:pt x="532" y="197"/>
                  </a:lnTo>
                  <a:lnTo>
                    <a:pt x="534" y="197"/>
                  </a:lnTo>
                  <a:lnTo>
                    <a:pt x="537" y="197"/>
                  </a:lnTo>
                  <a:lnTo>
                    <a:pt x="572" y="195"/>
                  </a:lnTo>
                  <a:lnTo>
                    <a:pt x="572" y="190"/>
                  </a:lnTo>
                  <a:close/>
                  <a:moveTo>
                    <a:pt x="587" y="190"/>
                  </a:moveTo>
                  <a:lnTo>
                    <a:pt x="577" y="190"/>
                  </a:lnTo>
                  <a:lnTo>
                    <a:pt x="577" y="195"/>
                  </a:lnTo>
                  <a:lnTo>
                    <a:pt x="587" y="195"/>
                  </a:lnTo>
                  <a:lnTo>
                    <a:pt x="587" y="195"/>
                  </a:lnTo>
                  <a:lnTo>
                    <a:pt x="587" y="190"/>
                  </a:lnTo>
                  <a:close/>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close/>
                  <a:moveTo>
                    <a:pt x="778" y="178"/>
                  </a:moveTo>
                  <a:lnTo>
                    <a:pt x="705" y="183"/>
                  </a:lnTo>
                  <a:lnTo>
                    <a:pt x="733" y="186"/>
                  </a:lnTo>
                  <a:lnTo>
                    <a:pt x="776" y="183"/>
                  </a:lnTo>
                  <a:lnTo>
                    <a:pt x="778" y="181"/>
                  </a:lnTo>
                  <a:lnTo>
                    <a:pt x="778" y="178"/>
                  </a:lnTo>
                  <a:close/>
                  <a:moveTo>
                    <a:pt x="830" y="178"/>
                  </a:moveTo>
                  <a:lnTo>
                    <a:pt x="830" y="181"/>
                  </a:lnTo>
                  <a:lnTo>
                    <a:pt x="840" y="181"/>
                  </a:lnTo>
                  <a:lnTo>
                    <a:pt x="830" y="178"/>
                  </a:lnTo>
                  <a:close/>
                  <a:moveTo>
                    <a:pt x="795" y="178"/>
                  </a:moveTo>
                  <a:lnTo>
                    <a:pt x="790" y="178"/>
                  </a:lnTo>
                  <a:lnTo>
                    <a:pt x="785" y="183"/>
                  </a:lnTo>
                  <a:lnTo>
                    <a:pt x="785" y="183"/>
                  </a:lnTo>
                  <a:lnTo>
                    <a:pt x="788" y="183"/>
                  </a:lnTo>
                  <a:lnTo>
                    <a:pt x="795" y="178"/>
                  </a:lnTo>
                  <a:close/>
                  <a:moveTo>
                    <a:pt x="821" y="176"/>
                  </a:moveTo>
                  <a:lnTo>
                    <a:pt x="802" y="178"/>
                  </a:lnTo>
                  <a:lnTo>
                    <a:pt x="795" y="183"/>
                  </a:lnTo>
                  <a:lnTo>
                    <a:pt x="826" y="181"/>
                  </a:lnTo>
                  <a:lnTo>
                    <a:pt x="826" y="178"/>
                  </a:lnTo>
                  <a:lnTo>
                    <a:pt x="821" y="176"/>
                  </a:lnTo>
                  <a:close/>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close/>
                  <a:moveTo>
                    <a:pt x="1046" y="167"/>
                  </a:moveTo>
                  <a:lnTo>
                    <a:pt x="1046" y="169"/>
                  </a:lnTo>
                  <a:lnTo>
                    <a:pt x="1048" y="169"/>
                  </a:lnTo>
                  <a:lnTo>
                    <a:pt x="1046" y="167"/>
                  </a:lnTo>
                  <a:close/>
                  <a:moveTo>
                    <a:pt x="979" y="167"/>
                  </a:moveTo>
                  <a:lnTo>
                    <a:pt x="946" y="169"/>
                  </a:lnTo>
                  <a:lnTo>
                    <a:pt x="968" y="171"/>
                  </a:lnTo>
                  <a:lnTo>
                    <a:pt x="972" y="171"/>
                  </a:lnTo>
                  <a:lnTo>
                    <a:pt x="979" y="167"/>
                  </a:lnTo>
                  <a:close/>
                  <a:moveTo>
                    <a:pt x="1032" y="164"/>
                  </a:moveTo>
                  <a:lnTo>
                    <a:pt x="1032" y="169"/>
                  </a:lnTo>
                  <a:lnTo>
                    <a:pt x="1036" y="169"/>
                  </a:lnTo>
                  <a:lnTo>
                    <a:pt x="1041" y="167"/>
                  </a:lnTo>
                  <a:lnTo>
                    <a:pt x="1032" y="164"/>
                  </a:lnTo>
                  <a:close/>
                  <a:moveTo>
                    <a:pt x="1003" y="159"/>
                  </a:moveTo>
                  <a:lnTo>
                    <a:pt x="996" y="162"/>
                  </a:lnTo>
                  <a:lnTo>
                    <a:pt x="1015" y="167"/>
                  </a:lnTo>
                  <a:lnTo>
                    <a:pt x="989" y="167"/>
                  </a:lnTo>
                  <a:lnTo>
                    <a:pt x="982" y="171"/>
                  </a:lnTo>
                  <a:lnTo>
                    <a:pt x="1015" y="169"/>
                  </a:lnTo>
                  <a:lnTo>
                    <a:pt x="1029" y="169"/>
                  </a:lnTo>
                  <a:lnTo>
                    <a:pt x="1027" y="164"/>
                  </a:lnTo>
                  <a:lnTo>
                    <a:pt x="1015" y="162"/>
                  </a:lnTo>
                  <a:lnTo>
                    <a:pt x="1003" y="159"/>
                  </a:lnTo>
                  <a:close/>
                  <a:moveTo>
                    <a:pt x="894" y="138"/>
                  </a:moveTo>
                  <a:lnTo>
                    <a:pt x="904" y="143"/>
                  </a:lnTo>
                  <a:lnTo>
                    <a:pt x="908" y="145"/>
                  </a:lnTo>
                  <a:lnTo>
                    <a:pt x="991" y="162"/>
                  </a:lnTo>
                  <a:lnTo>
                    <a:pt x="996" y="157"/>
                  </a:lnTo>
                  <a:lnTo>
                    <a:pt x="911" y="141"/>
                  </a:lnTo>
                  <a:lnTo>
                    <a:pt x="906" y="141"/>
                  </a:lnTo>
                  <a:lnTo>
                    <a:pt x="894" y="138"/>
                  </a:lnTo>
                  <a:close/>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close/>
                  <a:moveTo>
                    <a:pt x="861" y="131"/>
                  </a:moveTo>
                  <a:lnTo>
                    <a:pt x="856" y="133"/>
                  </a:lnTo>
                  <a:lnTo>
                    <a:pt x="856" y="133"/>
                  </a:lnTo>
                  <a:lnTo>
                    <a:pt x="871" y="136"/>
                  </a:lnTo>
                  <a:lnTo>
                    <a:pt x="873" y="138"/>
                  </a:lnTo>
                  <a:lnTo>
                    <a:pt x="894" y="141"/>
                  </a:lnTo>
                  <a:lnTo>
                    <a:pt x="885" y="136"/>
                  </a:lnTo>
                  <a:lnTo>
                    <a:pt x="875" y="133"/>
                  </a:lnTo>
                  <a:lnTo>
                    <a:pt x="871" y="133"/>
                  </a:lnTo>
                  <a:lnTo>
                    <a:pt x="861" y="131"/>
                  </a:lnTo>
                  <a:close/>
                  <a:moveTo>
                    <a:pt x="852" y="129"/>
                  </a:moveTo>
                  <a:lnTo>
                    <a:pt x="847" y="131"/>
                  </a:lnTo>
                  <a:lnTo>
                    <a:pt x="852" y="133"/>
                  </a:lnTo>
                  <a:lnTo>
                    <a:pt x="856" y="129"/>
                  </a:lnTo>
                  <a:lnTo>
                    <a:pt x="854" y="129"/>
                  </a:lnTo>
                  <a:lnTo>
                    <a:pt x="852" y="129"/>
                  </a:lnTo>
                  <a:close/>
                  <a:moveTo>
                    <a:pt x="738" y="105"/>
                  </a:moveTo>
                  <a:lnTo>
                    <a:pt x="740" y="110"/>
                  </a:lnTo>
                  <a:lnTo>
                    <a:pt x="755" y="114"/>
                  </a:lnTo>
                  <a:lnTo>
                    <a:pt x="762" y="114"/>
                  </a:lnTo>
                  <a:lnTo>
                    <a:pt x="842" y="131"/>
                  </a:lnTo>
                  <a:lnTo>
                    <a:pt x="842" y="131"/>
                  </a:lnTo>
                  <a:lnTo>
                    <a:pt x="845" y="126"/>
                  </a:lnTo>
                  <a:lnTo>
                    <a:pt x="769" y="112"/>
                  </a:lnTo>
                  <a:lnTo>
                    <a:pt x="762" y="110"/>
                  </a:lnTo>
                  <a:lnTo>
                    <a:pt x="738" y="105"/>
                  </a:lnTo>
                  <a:close/>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close/>
                  <a:moveTo>
                    <a:pt x="153" y="72"/>
                  </a:moveTo>
                  <a:lnTo>
                    <a:pt x="146" y="72"/>
                  </a:lnTo>
                  <a:lnTo>
                    <a:pt x="111" y="107"/>
                  </a:lnTo>
                  <a:lnTo>
                    <a:pt x="108" y="112"/>
                  </a:lnTo>
                  <a:lnTo>
                    <a:pt x="92" y="129"/>
                  </a:lnTo>
                  <a:lnTo>
                    <a:pt x="99" y="129"/>
                  </a:lnTo>
                  <a:lnTo>
                    <a:pt x="108" y="117"/>
                  </a:lnTo>
                  <a:lnTo>
                    <a:pt x="113" y="114"/>
                  </a:lnTo>
                  <a:lnTo>
                    <a:pt x="153" y="72"/>
                  </a:lnTo>
                  <a:close/>
                  <a:moveTo>
                    <a:pt x="544" y="67"/>
                  </a:moveTo>
                  <a:lnTo>
                    <a:pt x="546" y="72"/>
                  </a:lnTo>
                  <a:lnTo>
                    <a:pt x="575" y="76"/>
                  </a:lnTo>
                  <a:lnTo>
                    <a:pt x="589" y="74"/>
                  </a:lnTo>
                  <a:lnTo>
                    <a:pt x="544" y="67"/>
                  </a:lnTo>
                  <a:close/>
                  <a:moveTo>
                    <a:pt x="501" y="57"/>
                  </a:moveTo>
                  <a:lnTo>
                    <a:pt x="499" y="62"/>
                  </a:lnTo>
                  <a:lnTo>
                    <a:pt x="525" y="67"/>
                  </a:lnTo>
                  <a:lnTo>
                    <a:pt x="530" y="67"/>
                  </a:lnTo>
                  <a:lnTo>
                    <a:pt x="542" y="69"/>
                  </a:lnTo>
                  <a:lnTo>
                    <a:pt x="539" y="65"/>
                  </a:lnTo>
                  <a:lnTo>
                    <a:pt x="530" y="62"/>
                  </a:lnTo>
                  <a:lnTo>
                    <a:pt x="525" y="62"/>
                  </a:lnTo>
                  <a:lnTo>
                    <a:pt x="501" y="57"/>
                  </a:lnTo>
                  <a:close/>
                  <a:moveTo>
                    <a:pt x="478" y="53"/>
                  </a:moveTo>
                  <a:lnTo>
                    <a:pt x="459" y="53"/>
                  </a:lnTo>
                  <a:lnTo>
                    <a:pt x="494" y="60"/>
                  </a:lnTo>
                  <a:lnTo>
                    <a:pt x="497" y="57"/>
                  </a:lnTo>
                  <a:lnTo>
                    <a:pt x="478" y="53"/>
                  </a:lnTo>
                  <a:close/>
                  <a:moveTo>
                    <a:pt x="449" y="48"/>
                  </a:moveTo>
                  <a:lnTo>
                    <a:pt x="449" y="50"/>
                  </a:lnTo>
                  <a:lnTo>
                    <a:pt x="461" y="50"/>
                  </a:lnTo>
                  <a:lnTo>
                    <a:pt x="449" y="48"/>
                  </a:lnTo>
                  <a:close/>
                  <a:moveTo>
                    <a:pt x="184" y="34"/>
                  </a:moveTo>
                  <a:lnTo>
                    <a:pt x="151" y="67"/>
                  </a:lnTo>
                  <a:lnTo>
                    <a:pt x="158" y="67"/>
                  </a:lnTo>
                  <a:lnTo>
                    <a:pt x="187" y="36"/>
                  </a:lnTo>
                  <a:lnTo>
                    <a:pt x="184" y="34"/>
                  </a:lnTo>
                  <a:close/>
                  <a:moveTo>
                    <a:pt x="203" y="12"/>
                  </a:moveTo>
                  <a:lnTo>
                    <a:pt x="187" y="29"/>
                  </a:lnTo>
                  <a:lnTo>
                    <a:pt x="191" y="34"/>
                  </a:lnTo>
                  <a:lnTo>
                    <a:pt x="203" y="19"/>
                  </a:lnTo>
                  <a:lnTo>
                    <a:pt x="203" y="12"/>
                  </a:lnTo>
                  <a:close/>
                  <a:moveTo>
                    <a:pt x="213" y="3"/>
                  </a:moveTo>
                  <a:lnTo>
                    <a:pt x="208" y="8"/>
                  </a:lnTo>
                  <a:lnTo>
                    <a:pt x="208" y="8"/>
                  </a:lnTo>
                  <a:lnTo>
                    <a:pt x="210" y="10"/>
                  </a:lnTo>
                  <a:lnTo>
                    <a:pt x="215" y="8"/>
                  </a:lnTo>
                  <a:lnTo>
                    <a:pt x="215" y="3"/>
                  </a:lnTo>
                  <a:lnTo>
                    <a:pt x="213" y="3"/>
                  </a:lnTo>
                  <a:close/>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close/>
                  <a:moveTo>
                    <a:pt x="217" y="0"/>
                  </a:moveTo>
                  <a:lnTo>
                    <a:pt x="217" y="0"/>
                  </a:lnTo>
                  <a:lnTo>
                    <a:pt x="220" y="3"/>
                  </a:lnTo>
                  <a:lnTo>
                    <a:pt x="222" y="0"/>
                  </a:lnTo>
                  <a:lnTo>
                    <a:pt x="217" y="0"/>
                  </a:lnTo>
                  <a:lnTo>
                    <a:pt x="21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9" name="Freeform 19"/>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moveTo>
                    <a:pt x="220" y="212"/>
                  </a:moveTo>
                  <a:lnTo>
                    <a:pt x="196" y="212"/>
                  </a:lnTo>
                  <a:lnTo>
                    <a:pt x="196" y="216"/>
                  </a:lnTo>
                  <a:lnTo>
                    <a:pt x="224" y="214"/>
                  </a:lnTo>
                  <a:lnTo>
                    <a:pt x="220" y="212"/>
                  </a:lnTo>
                  <a:moveTo>
                    <a:pt x="291" y="207"/>
                  </a:moveTo>
                  <a:lnTo>
                    <a:pt x="286" y="207"/>
                  </a:lnTo>
                  <a:lnTo>
                    <a:pt x="281" y="207"/>
                  </a:lnTo>
                  <a:lnTo>
                    <a:pt x="224" y="209"/>
                  </a:lnTo>
                  <a:lnTo>
                    <a:pt x="229" y="214"/>
                  </a:lnTo>
                  <a:lnTo>
                    <a:pt x="291" y="212"/>
                  </a:lnTo>
                  <a:lnTo>
                    <a:pt x="291" y="207"/>
                  </a:lnTo>
                  <a:moveTo>
                    <a:pt x="359" y="202"/>
                  </a:moveTo>
                  <a:lnTo>
                    <a:pt x="295" y="207"/>
                  </a:lnTo>
                  <a:lnTo>
                    <a:pt x="295" y="212"/>
                  </a:lnTo>
                  <a:lnTo>
                    <a:pt x="364" y="207"/>
                  </a:lnTo>
                  <a:lnTo>
                    <a:pt x="359" y="202"/>
                  </a:lnTo>
                  <a:moveTo>
                    <a:pt x="381" y="202"/>
                  </a:moveTo>
                  <a:lnTo>
                    <a:pt x="366" y="202"/>
                  </a:lnTo>
                  <a:lnTo>
                    <a:pt x="371" y="207"/>
                  </a:lnTo>
                  <a:lnTo>
                    <a:pt x="381" y="207"/>
                  </a:lnTo>
                  <a:lnTo>
                    <a:pt x="381" y="202"/>
                  </a:lnTo>
                  <a:moveTo>
                    <a:pt x="402" y="200"/>
                  </a:moveTo>
                  <a:lnTo>
                    <a:pt x="385" y="202"/>
                  </a:lnTo>
                  <a:lnTo>
                    <a:pt x="385" y="205"/>
                  </a:lnTo>
                  <a:lnTo>
                    <a:pt x="404" y="205"/>
                  </a:lnTo>
                  <a:lnTo>
                    <a:pt x="402" y="200"/>
                  </a:lnTo>
                  <a:moveTo>
                    <a:pt x="437" y="197"/>
                  </a:moveTo>
                  <a:lnTo>
                    <a:pt x="407" y="200"/>
                  </a:lnTo>
                  <a:lnTo>
                    <a:pt x="411" y="205"/>
                  </a:lnTo>
                  <a:lnTo>
                    <a:pt x="442" y="202"/>
                  </a:lnTo>
                  <a:lnTo>
                    <a:pt x="437" y="197"/>
                  </a:lnTo>
                  <a:moveTo>
                    <a:pt x="447" y="197"/>
                  </a:moveTo>
                  <a:lnTo>
                    <a:pt x="442" y="197"/>
                  </a:lnTo>
                  <a:lnTo>
                    <a:pt x="447" y="202"/>
                  </a:lnTo>
                  <a:lnTo>
                    <a:pt x="447" y="197"/>
                  </a:lnTo>
                  <a:moveTo>
                    <a:pt x="466" y="197"/>
                  </a:moveTo>
                  <a:lnTo>
                    <a:pt x="452" y="197"/>
                  </a:lnTo>
                  <a:lnTo>
                    <a:pt x="452" y="202"/>
                  </a:lnTo>
                  <a:lnTo>
                    <a:pt x="466" y="202"/>
                  </a:lnTo>
                  <a:lnTo>
                    <a:pt x="466" y="197"/>
                  </a:lnTo>
                  <a:moveTo>
                    <a:pt x="525" y="193"/>
                  </a:moveTo>
                  <a:lnTo>
                    <a:pt x="471" y="197"/>
                  </a:lnTo>
                  <a:lnTo>
                    <a:pt x="471" y="200"/>
                  </a:lnTo>
                  <a:lnTo>
                    <a:pt x="520" y="197"/>
                  </a:lnTo>
                  <a:lnTo>
                    <a:pt x="527" y="197"/>
                  </a:lnTo>
                  <a:lnTo>
                    <a:pt x="525" y="193"/>
                  </a:lnTo>
                  <a:moveTo>
                    <a:pt x="572" y="190"/>
                  </a:moveTo>
                  <a:lnTo>
                    <a:pt x="537" y="193"/>
                  </a:lnTo>
                  <a:lnTo>
                    <a:pt x="534" y="193"/>
                  </a:lnTo>
                  <a:lnTo>
                    <a:pt x="530" y="193"/>
                  </a:lnTo>
                  <a:lnTo>
                    <a:pt x="530" y="193"/>
                  </a:lnTo>
                  <a:lnTo>
                    <a:pt x="532" y="197"/>
                  </a:lnTo>
                  <a:lnTo>
                    <a:pt x="534" y="197"/>
                  </a:lnTo>
                  <a:lnTo>
                    <a:pt x="537" y="197"/>
                  </a:lnTo>
                  <a:lnTo>
                    <a:pt x="572" y="195"/>
                  </a:lnTo>
                  <a:lnTo>
                    <a:pt x="572" y="190"/>
                  </a:lnTo>
                  <a:moveTo>
                    <a:pt x="587" y="190"/>
                  </a:moveTo>
                  <a:lnTo>
                    <a:pt x="577" y="190"/>
                  </a:lnTo>
                  <a:lnTo>
                    <a:pt x="577" y="195"/>
                  </a:lnTo>
                  <a:lnTo>
                    <a:pt x="587" y="195"/>
                  </a:lnTo>
                  <a:lnTo>
                    <a:pt x="587" y="195"/>
                  </a:lnTo>
                  <a:lnTo>
                    <a:pt x="587" y="190"/>
                  </a:lnTo>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moveTo>
                    <a:pt x="778" y="178"/>
                  </a:moveTo>
                  <a:lnTo>
                    <a:pt x="705" y="183"/>
                  </a:lnTo>
                  <a:lnTo>
                    <a:pt x="733" y="186"/>
                  </a:lnTo>
                  <a:lnTo>
                    <a:pt x="776" y="183"/>
                  </a:lnTo>
                  <a:lnTo>
                    <a:pt x="778" y="181"/>
                  </a:lnTo>
                  <a:lnTo>
                    <a:pt x="778" y="178"/>
                  </a:lnTo>
                  <a:moveTo>
                    <a:pt x="830" y="178"/>
                  </a:moveTo>
                  <a:lnTo>
                    <a:pt x="830" y="181"/>
                  </a:lnTo>
                  <a:lnTo>
                    <a:pt x="840" y="181"/>
                  </a:lnTo>
                  <a:lnTo>
                    <a:pt x="830" y="178"/>
                  </a:lnTo>
                  <a:moveTo>
                    <a:pt x="795" y="178"/>
                  </a:moveTo>
                  <a:lnTo>
                    <a:pt x="790" y="178"/>
                  </a:lnTo>
                  <a:lnTo>
                    <a:pt x="785" y="183"/>
                  </a:lnTo>
                  <a:lnTo>
                    <a:pt x="785" y="183"/>
                  </a:lnTo>
                  <a:lnTo>
                    <a:pt x="788" y="183"/>
                  </a:lnTo>
                  <a:lnTo>
                    <a:pt x="795" y="178"/>
                  </a:lnTo>
                  <a:moveTo>
                    <a:pt x="821" y="176"/>
                  </a:moveTo>
                  <a:lnTo>
                    <a:pt x="802" y="178"/>
                  </a:lnTo>
                  <a:lnTo>
                    <a:pt x="795" y="183"/>
                  </a:lnTo>
                  <a:lnTo>
                    <a:pt x="826" y="181"/>
                  </a:lnTo>
                  <a:lnTo>
                    <a:pt x="826" y="178"/>
                  </a:lnTo>
                  <a:lnTo>
                    <a:pt x="821" y="176"/>
                  </a:lnTo>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moveTo>
                    <a:pt x="1046" y="167"/>
                  </a:moveTo>
                  <a:lnTo>
                    <a:pt x="1046" y="169"/>
                  </a:lnTo>
                  <a:lnTo>
                    <a:pt x="1048" y="169"/>
                  </a:lnTo>
                  <a:lnTo>
                    <a:pt x="1046" y="167"/>
                  </a:lnTo>
                  <a:moveTo>
                    <a:pt x="979" y="167"/>
                  </a:moveTo>
                  <a:lnTo>
                    <a:pt x="946" y="169"/>
                  </a:lnTo>
                  <a:lnTo>
                    <a:pt x="968" y="171"/>
                  </a:lnTo>
                  <a:lnTo>
                    <a:pt x="972" y="171"/>
                  </a:lnTo>
                  <a:lnTo>
                    <a:pt x="979" y="167"/>
                  </a:lnTo>
                  <a:moveTo>
                    <a:pt x="1032" y="164"/>
                  </a:moveTo>
                  <a:lnTo>
                    <a:pt x="1032" y="169"/>
                  </a:lnTo>
                  <a:lnTo>
                    <a:pt x="1036" y="169"/>
                  </a:lnTo>
                  <a:lnTo>
                    <a:pt x="1041" y="167"/>
                  </a:lnTo>
                  <a:lnTo>
                    <a:pt x="1032" y="164"/>
                  </a:lnTo>
                  <a:moveTo>
                    <a:pt x="1003" y="159"/>
                  </a:moveTo>
                  <a:lnTo>
                    <a:pt x="996" y="162"/>
                  </a:lnTo>
                  <a:lnTo>
                    <a:pt x="1015" y="167"/>
                  </a:lnTo>
                  <a:lnTo>
                    <a:pt x="989" y="167"/>
                  </a:lnTo>
                  <a:lnTo>
                    <a:pt x="982" y="171"/>
                  </a:lnTo>
                  <a:lnTo>
                    <a:pt x="1015" y="169"/>
                  </a:lnTo>
                  <a:lnTo>
                    <a:pt x="1029" y="169"/>
                  </a:lnTo>
                  <a:lnTo>
                    <a:pt x="1027" y="164"/>
                  </a:lnTo>
                  <a:lnTo>
                    <a:pt x="1015" y="162"/>
                  </a:lnTo>
                  <a:lnTo>
                    <a:pt x="1003" y="159"/>
                  </a:lnTo>
                  <a:moveTo>
                    <a:pt x="894" y="138"/>
                  </a:moveTo>
                  <a:lnTo>
                    <a:pt x="904" y="143"/>
                  </a:lnTo>
                  <a:lnTo>
                    <a:pt x="908" y="145"/>
                  </a:lnTo>
                  <a:lnTo>
                    <a:pt x="991" y="162"/>
                  </a:lnTo>
                  <a:lnTo>
                    <a:pt x="996" y="157"/>
                  </a:lnTo>
                  <a:lnTo>
                    <a:pt x="911" y="141"/>
                  </a:lnTo>
                  <a:lnTo>
                    <a:pt x="906" y="141"/>
                  </a:lnTo>
                  <a:lnTo>
                    <a:pt x="894" y="138"/>
                  </a:lnTo>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moveTo>
                    <a:pt x="861" y="131"/>
                  </a:moveTo>
                  <a:lnTo>
                    <a:pt x="856" y="133"/>
                  </a:lnTo>
                  <a:lnTo>
                    <a:pt x="856" y="133"/>
                  </a:lnTo>
                  <a:lnTo>
                    <a:pt x="871" y="136"/>
                  </a:lnTo>
                  <a:lnTo>
                    <a:pt x="873" y="138"/>
                  </a:lnTo>
                  <a:lnTo>
                    <a:pt x="894" y="141"/>
                  </a:lnTo>
                  <a:lnTo>
                    <a:pt x="885" y="136"/>
                  </a:lnTo>
                  <a:lnTo>
                    <a:pt x="875" y="133"/>
                  </a:lnTo>
                  <a:lnTo>
                    <a:pt x="871" y="133"/>
                  </a:lnTo>
                  <a:lnTo>
                    <a:pt x="861" y="131"/>
                  </a:lnTo>
                  <a:moveTo>
                    <a:pt x="852" y="129"/>
                  </a:moveTo>
                  <a:lnTo>
                    <a:pt x="847" y="131"/>
                  </a:lnTo>
                  <a:lnTo>
                    <a:pt x="852" y="133"/>
                  </a:lnTo>
                  <a:lnTo>
                    <a:pt x="856" y="129"/>
                  </a:lnTo>
                  <a:lnTo>
                    <a:pt x="854" y="129"/>
                  </a:lnTo>
                  <a:lnTo>
                    <a:pt x="852" y="129"/>
                  </a:lnTo>
                  <a:moveTo>
                    <a:pt x="738" y="105"/>
                  </a:moveTo>
                  <a:lnTo>
                    <a:pt x="740" y="110"/>
                  </a:lnTo>
                  <a:lnTo>
                    <a:pt x="755" y="114"/>
                  </a:lnTo>
                  <a:lnTo>
                    <a:pt x="762" y="114"/>
                  </a:lnTo>
                  <a:lnTo>
                    <a:pt x="842" y="131"/>
                  </a:lnTo>
                  <a:lnTo>
                    <a:pt x="842" y="131"/>
                  </a:lnTo>
                  <a:lnTo>
                    <a:pt x="845" y="126"/>
                  </a:lnTo>
                  <a:lnTo>
                    <a:pt x="769" y="112"/>
                  </a:lnTo>
                  <a:lnTo>
                    <a:pt x="762" y="110"/>
                  </a:lnTo>
                  <a:lnTo>
                    <a:pt x="738" y="105"/>
                  </a:lnTo>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moveTo>
                    <a:pt x="153" y="72"/>
                  </a:moveTo>
                  <a:lnTo>
                    <a:pt x="146" y="72"/>
                  </a:lnTo>
                  <a:lnTo>
                    <a:pt x="111" y="107"/>
                  </a:lnTo>
                  <a:lnTo>
                    <a:pt x="108" y="112"/>
                  </a:lnTo>
                  <a:lnTo>
                    <a:pt x="92" y="129"/>
                  </a:lnTo>
                  <a:lnTo>
                    <a:pt x="99" y="129"/>
                  </a:lnTo>
                  <a:lnTo>
                    <a:pt x="108" y="117"/>
                  </a:lnTo>
                  <a:lnTo>
                    <a:pt x="113" y="114"/>
                  </a:lnTo>
                  <a:lnTo>
                    <a:pt x="153" y="72"/>
                  </a:lnTo>
                  <a:moveTo>
                    <a:pt x="544" y="67"/>
                  </a:moveTo>
                  <a:lnTo>
                    <a:pt x="546" y="72"/>
                  </a:lnTo>
                  <a:lnTo>
                    <a:pt x="575" y="76"/>
                  </a:lnTo>
                  <a:lnTo>
                    <a:pt x="589" y="74"/>
                  </a:lnTo>
                  <a:lnTo>
                    <a:pt x="544" y="67"/>
                  </a:lnTo>
                  <a:moveTo>
                    <a:pt x="501" y="57"/>
                  </a:moveTo>
                  <a:lnTo>
                    <a:pt x="499" y="62"/>
                  </a:lnTo>
                  <a:lnTo>
                    <a:pt x="525" y="67"/>
                  </a:lnTo>
                  <a:lnTo>
                    <a:pt x="530" y="67"/>
                  </a:lnTo>
                  <a:lnTo>
                    <a:pt x="542" y="69"/>
                  </a:lnTo>
                  <a:lnTo>
                    <a:pt x="539" y="65"/>
                  </a:lnTo>
                  <a:lnTo>
                    <a:pt x="530" y="62"/>
                  </a:lnTo>
                  <a:lnTo>
                    <a:pt x="525" y="62"/>
                  </a:lnTo>
                  <a:lnTo>
                    <a:pt x="501" y="57"/>
                  </a:lnTo>
                  <a:moveTo>
                    <a:pt x="478" y="53"/>
                  </a:moveTo>
                  <a:lnTo>
                    <a:pt x="459" y="53"/>
                  </a:lnTo>
                  <a:lnTo>
                    <a:pt x="494" y="60"/>
                  </a:lnTo>
                  <a:lnTo>
                    <a:pt x="497" y="57"/>
                  </a:lnTo>
                  <a:lnTo>
                    <a:pt x="478" y="53"/>
                  </a:lnTo>
                  <a:moveTo>
                    <a:pt x="449" y="48"/>
                  </a:moveTo>
                  <a:lnTo>
                    <a:pt x="449" y="50"/>
                  </a:lnTo>
                  <a:lnTo>
                    <a:pt x="461" y="50"/>
                  </a:lnTo>
                  <a:lnTo>
                    <a:pt x="449" y="48"/>
                  </a:lnTo>
                  <a:moveTo>
                    <a:pt x="184" y="34"/>
                  </a:moveTo>
                  <a:lnTo>
                    <a:pt x="151" y="67"/>
                  </a:lnTo>
                  <a:lnTo>
                    <a:pt x="158" y="67"/>
                  </a:lnTo>
                  <a:lnTo>
                    <a:pt x="187" y="36"/>
                  </a:lnTo>
                  <a:lnTo>
                    <a:pt x="184" y="34"/>
                  </a:lnTo>
                  <a:moveTo>
                    <a:pt x="203" y="12"/>
                  </a:moveTo>
                  <a:lnTo>
                    <a:pt x="187" y="29"/>
                  </a:lnTo>
                  <a:lnTo>
                    <a:pt x="191" y="34"/>
                  </a:lnTo>
                  <a:lnTo>
                    <a:pt x="203" y="19"/>
                  </a:lnTo>
                  <a:lnTo>
                    <a:pt x="203" y="12"/>
                  </a:lnTo>
                  <a:moveTo>
                    <a:pt x="213" y="3"/>
                  </a:moveTo>
                  <a:lnTo>
                    <a:pt x="208" y="8"/>
                  </a:lnTo>
                  <a:lnTo>
                    <a:pt x="208" y="8"/>
                  </a:lnTo>
                  <a:lnTo>
                    <a:pt x="210" y="10"/>
                  </a:lnTo>
                  <a:lnTo>
                    <a:pt x="215" y="8"/>
                  </a:lnTo>
                  <a:lnTo>
                    <a:pt x="215" y="3"/>
                  </a:lnTo>
                  <a:lnTo>
                    <a:pt x="213" y="3"/>
                  </a:lnTo>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moveTo>
                    <a:pt x="217" y="0"/>
                  </a:moveTo>
                  <a:lnTo>
                    <a:pt x="217" y="0"/>
                  </a:lnTo>
                  <a:lnTo>
                    <a:pt x="220" y="3"/>
                  </a:lnTo>
                  <a:lnTo>
                    <a:pt x="222" y="0"/>
                  </a:lnTo>
                  <a:lnTo>
                    <a:pt x="217" y="0"/>
                  </a:lnTo>
                  <a:lnTo>
                    <a:pt x="21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0" name="Freeform 20"/>
            <p:cNvSpPr>
              <a:spLocks noEditPoints="1"/>
            </p:cNvSpPr>
            <p:nvPr/>
          </p:nvSpPr>
          <p:spPr bwMode="auto">
            <a:xfrm>
              <a:off x="7667070" y="3210522"/>
              <a:ext cx="2241711" cy="296010"/>
            </a:xfrm>
            <a:custGeom>
              <a:avLst/>
              <a:gdLst>
                <a:gd name="T0" fmla="*/ 516 w 529"/>
                <a:gd name="T1" fmla="*/ 74 h 77"/>
                <a:gd name="T2" fmla="*/ 520 w 529"/>
                <a:gd name="T3" fmla="*/ 71 h 77"/>
                <a:gd name="T4" fmla="*/ 450 w 529"/>
                <a:gd name="T5" fmla="*/ 68 h 77"/>
                <a:gd name="T6" fmla="*/ 459 w 529"/>
                <a:gd name="T7" fmla="*/ 70 h 77"/>
                <a:gd name="T8" fmla="*/ 460 w 529"/>
                <a:gd name="T9" fmla="*/ 69 h 77"/>
                <a:gd name="T10" fmla="*/ 436 w 529"/>
                <a:gd name="T11" fmla="*/ 68 h 77"/>
                <a:gd name="T12" fmla="*/ 434 w 529"/>
                <a:gd name="T13" fmla="*/ 68 h 77"/>
                <a:gd name="T14" fmla="*/ 429 w 529"/>
                <a:gd name="T15" fmla="*/ 66 h 77"/>
                <a:gd name="T16" fmla="*/ 499 w 529"/>
                <a:gd name="T17" fmla="*/ 59 h 77"/>
                <a:gd name="T18" fmla="*/ 348 w 529"/>
                <a:gd name="T19" fmla="*/ 58 h 77"/>
                <a:gd name="T20" fmla="*/ 399 w 529"/>
                <a:gd name="T21" fmla="*/ 65 h 77"/>
                <a:gd name="T22" fmla="*/ 365 w 529"/>
                <a:gd name="T23" fmla="*/ 60 h 77"/>
                <a:gd name="T24" fmla="*/ 346 w 529"/>
                <a:gd name="T25" fmla="*/ 60 h 77"/>
                <a:gd name="T26" fmla="*/ 328 w 529"/>
                <a:gd name="T27" fmla="*/ 58 h 77"/>
                <a:gd name="T28" fmla="*/ 332 w 529"/>
                <a:gd name="T29" fmla="*/ 57 h 77"/>
                <a:gd name="T30" fmla="*/ 297 w 529"/>
                <a:gd name="T31" fmla="*/ 56 h 77"/>
                <a:gd name="T32" fmla="*/ 299 w 529"/>
                <a:gd name="T33" fmla="*/ 54 h 77"/>
                <a:gd name="T34" fmla="*/ 267 w 529"/>
                <a:gd name="T35" fmla="*/ 51 h 77"/>
                <a:gd name="T36" fmla="*/ 254 w 529"/>
                <a:gd name="T37" fmla="*/ 52 h 77"/>
                <a:gd name="T38" fmla="*/ 242 w 529"/>
                <a:gd name="T39" fmla="*/ 51 h 77"/>
                <a:gd name="T40" fmla="*/ 232 w 529"/>
                <a:gd name="T41" fmla="*/ 48 h 77"/>
                <a:gd name="T42" fmla="*/ 216 w 529"/>
                <a:gd name="T43" fmla="*/ 46 h 77"/>
                <a:gd name="T44" fmla="*/ 220 w 529"/>
                <a:gd name="T45" fmla="*/ 47 h 77"/>
                <a:gd name="T46" fmla="*/ 214 w 529"/>
                <a:gd name="T47" fmla="*/ 46 h 77"/>
                <a:gd name="T48" fmla="*/ 168 w 529"/>
                <a:gd name="T49" fmla="*/ 42 h 77"/>
                <a:gd name="T50" fmla="*/ 149 w 529"/>
                <a:gd name="T51" fmla="*/ 42 h 77"/>
                <a:gd name="T52" fmla="*/ 140 w 529"/>
                <a:gd name="T53" fmla="*/ 40 h 77"/>
                <a:gd name="T54" fmla="*/ 116 w 529"/>
                <a:gd name="T55" fmla="*/ 37 h 77"/>
                <a:gd name="T56" fmla="*/ 470 w 529"/>
                <a:gd name="T57" fmla="*/ 37 h 77"/>
                <a:gd name="T58" fmla="*/ 482 w 529"/>
                <a:gd name="T59" fmla="*/ 47 h 77"/>
                <a:gd name="T60" fmla="*/ 479 w 529"/>
                <a:gd name="T61" fmla="*/ 44 h 77"/>
                <a:gd name="T62" fmla="*/ 466 w 529"/>
                <a:gd name="T63" fmla="*/ 37 h 77"/>
                <a:gd name="T64" fmla="*/ 103 w 529"/>
                <a:gd name="T65" fmla="*/ 38 h 77"/>
                <a:gd name="T66" fmla="*/ 93 w 529"/>
                <a:gd name="T67" fmla="*/ 35 h 77"/>
                <a:gd name="T68" fmla="*/ 465 w 529"/>
                <a:gd name="T69" fmla="*/ 34 h 77"/>
                <a:gd name="T70" fmla="*/ 83 w 529"/>
                <a:gd name="T71" fmla="*/ 34 h 77"/>
                <a:gd name="T72" fmla="*/ 14 w 529"/>
                <a:gd name="T73" fmla="*/ 30 h 77"/>
                <a:gd name="T74" fmla="*/ 49 w 529"/>
                <a:gd name="T75" fmla="*/ 21 h 77"/>
                <a:gd name="T76" fmla="*/ 130 w 529"/>
                <a:gd name="T77" fmla="*/ 16 h 77"/>
                <a:gd name="T78" fmla="*/ 51 w 529"/>
                <a:gd name="T79" fmla="*/ 22 h 77"/>
                <a:gd name="T80" fmla="*/ 130 w 529"/>
                <a:gd name="T81" fmla="*/ 16 h 77"/>
                <a:gd name="T82" fmla="*/ 132 w 529"/>
                <a:gd name="T83" fmla="*/ 16 h 77"/>
                <a:gd name="T84" fmla="*/ 180 w 529"/>
                <a:gd name="T85" fmla="*/ 15 h 77"/>
                <a:gd name="T86" fmla="*/ 186 w 529"/>
                <a:gd name="T87" fmla="*/ 13 h 77"/>
                <a:gd name="T88" fmla="*/ 201 w 529"/>
                <a:gd name="T89" fmla="*/ 12 h 77"/>
                <a:gd name="T90" fmla="*/ 203 w 529"/>
                <a:gd name="T91" fmla="*/ 12 h 77"/>
                <a:gd name="T92" fmla="*/ 217 w 529"/>
                <a:gd name="T93" fmla="*/ 11 h 77"/>
                <a:gd name="T94" fmla="*/ 219 w 529"/>
                <a:gd name="T95" fmla="*/ 11 h 77"/>
                <a:gd name="T96" fmla="*/ 461 w 529"/>
                <a:gd name="T97" fmla="*/ 31 h 77"/>
                <a:gd name="T98" fmla="*/ 288 w 529"/>
                <a:gd name="T99" fmla="*/ 9 h 77"/>
                <a:gd name="T100" fmla="*/ 223 w 529"/>
                <a:gd name="T101" fmla="*/ 12 h 77"/>
                <a:gd name="T102" fmla="*/ 296 w 529"/>
                <a:gd name="T103" fmla="*/ 7 h 77"/>
                <a:gd name="T104" fmla="*/ 312 w 529"/>
                <a:gd name="T105" fmla="*/ 6 h 77"/>
                <a:gd name="T106" fmla="*/ 323 w 529"/>
                <a:gd name="T107" fmla="*/ 7 h 77"/>
                <a:gd name="T108" fmla="*/ 379 w 529"/>
                <a:gd name="T109" fmla="*/ 2 h 77"/>
                <a:gd name="T110" fmla="*/ 392 w 529"/>
                <a:gd name="T111" fmla="*/ 3 h 77"/>
                <a:gd name="T112" fmla="*/ 414 w 529"/>
                <a:gd name="T113" fmla="*/ 0 h 77"/>
                <a:gd name="T114" fmla="*/ 415 w 529"/>
                <a:gd name="T11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77">
                  <a:moveTo>
                    <a:pt x="516" y="74"/>
                  </a:moveTo>
                  <a:cubicBezTo>
                    <a:pt x="513" y="75"/>
                    <a:pt x="513" y="75"/>
                    <a:pt x="513" y="75"/>
                  </a:cubicBezTo>
                  <a:cubicBezTo>
                    <a:pt x="522" y="76"/>
                    <a:pt x="522" y="76"/>
                    <a:pt x="522" y="76"/>
                  </a:cubicBezTo>
                  <a:cubicBezTo>
                    <a:pt x="529" y="77"/>
                    <a:pt x="529" y="77"/>
                    <a:pt x="529" y="77"/>
                  </a:cubicBezTo>
                  <a:cubicBezTo>
                    <a:pt x="528" y="76"/>
                    <a:pt x="528" y="76"/>
                    <a:pt x="528" y="76"/>
                  </a:cubicBezTo>
                  <a:cubicBezTo>
                    <a:pt x="516" y="74"/>
                    <a:pt x="516" y="74"/>
                    <a:pt x="516" y="74"/>
                  </a:cubicBezTo>
                  <a:moveTo>
                    <a:pt x="494" y="72"/>
                  </a:moveTo>
                  <a:cubicBezTo>
                    <a:pt x="492" y="73"/>
                    <a:pt x="492" y="73"/>
                    <a:pt x="492" y="73"/>
                  </a:cubicBezTo>
                  <a:cubicBezTo>
                    <a:pt x="510" y="75"/>
                    <a:pt x="510" y="75"/>
                    <a:pt x="510" y="75"/>
                  </a:cubicBezTo>
                  <a:cubicBezTo>
                    <a:pt x="513" y="73"/>
                    <a:pt x="513" y="73"/>
                    <a:pt x="513" y="73"/>
                  </a:cubicBezTo>
                  <a:cubicBezTo>
                    <a:pt x="494" y="72"/>
                    <a:pt x="494" y="72"/>
                    <a:pt x="494" y="72"/>
                  </a:cubicBezTo>
                  <a:moveTo>
                    <a:pt x="520" y="71"/>
                  </a:moveTo>
                  <a:cubicBezTo>
                    <a:pt x="518" y="72"/>
                    <a:pt x="518" y="72"/>
                    <a:pt x="518" y="72"/>
                  </a:cubicBezTo>
                  <a:cubicBezTo>
                    <a:pt x="519" y="73"/>
                    <a:pt x="519" y="73"/>
                    <a:pt x="519" y="73"/>
                  </a:cubicBezTo>
                  <a:cubicBezTo>
                    <a:pt x="524" y="74"/>
                    <a:pt x="524" y="74"/>
                    <a:pt x="524" y="74"/>
                  </a:cubicBezTo>
                  <a:cubicBezTo>
                    <a:pt x="523" y="73"/>
                    <a:pt x="523" y="73"/>
                    <a:pt x="523" y="73"/>
                  </a:cubicBezTo>
                  <a:cubicBezTo>
                    <a:pt x="520" y="71"/>
                    <a:pt x="520" y="71"/>
                    <a:pt x="520" y="71"/>
                  </a:cubicBezTo>
                  <a:moveTo>
                    <a:pt x="450" y="68"/>
                  </a:moveTo>
                  <a:cubicBezTo>
                    <a:pt x="449" y="69"/>
                    <a:pt x="449" y="69"/>
                    <a:pt x="449" y="69"/>
                  </a:cubicBezTo>
                  <a:cubicBezTo>
                    <a:pt x="455" y="70"/>
                    <a:pt x="455" y="70"/>
                    <a:pt x="455" y="70"/>
                  </a:cubicBezTo>
                  <a:cubicBezTo>
                    <a:pt x="457" y="70"/>
                    <a:pt x="457" y="70"/>
                    <a:pt x="457" y="70"/>
                  </a:cubicBezTo>
                  <a:cubicBezTo>
                    <a:pt x="457" y="70"/>
                    <a:pt x="457" y="70"/>
                    <a:pt x="457" y="70"/>
                  </a:cubicBezTo>
                  <a:cubicBezTo>
                    <a:pt x="459" y="70"/>
                    <a:pt x="459" y="70"/>
                    <a:pt x="459" y="70"/>
                  </a:cubicBezTo>
                  <a:cubicBezTo>
                    <a:pt x="459" y="70"/>
                    <a:pt x="459" y="70"/>
                    <a:pt x="459" y="70"/>
                  </a:cubicBezTo>
                  <a:cubicBezTo>
                    <a:pt x="462" y="70"/>
                    <a:pt x="462" y="70"/>
                    <a:pt x="462" y="70"/>
                  </a:cubicBezTo>
                  <a:cubicBezTo>
                    <a:pt x="489" y="73"/>
                    <a:pt x="489" y="73"/>
                    <a:pt x="489" y="73"/>
                  </a:cubicBezTo>
                  <a:cubicBezTo>
                    <a:pt x="491" y="71"/>
                    <a:pt x="491" y="71"/>
                    <a:pt x="491" y="71"/>
                  </a:cubicBezTo>
                  <a:cubicBezTo>
                    <a:pt x="463" y="69"/>
                    <a:pt x="463" y="69"/>
                    <a:pt x="463" y="69"/>
                  </a:cubicBezTo>
                  <a:cubicBezTo>
                    <a:pt x="461" y="69"/>
                    <a:pt x="461" y="69"/>
                    <a:pt x="461" y="69"/>
                  </a:cubicBezTo>
                  <a:cubicBezTo>
                    <a:pt x="460" y="69"/>
                    <a:pt x="460" y="69"/>
                    <a:pt x="460" y="69"/>
                  </a:cubicBezTo>
                  <a:cubicBezTo>
                    <a:pt x="458" y="68"/>
                    <a:pt x="458" y="68"/>
                    <a:pt x="458" y="68"/>
                  </a:cubicBezTo>
                  <a:cubicBezTo>
                    <a:pt x="457" y="68"/>
                    <a:pt x="457" y="68"/>
                    <a:pt x="457" y="68"/>
                  </a:cubicBezTo>
                  <a:cubicBezTo>
                    <a:pt x="455" y="68"/>
                    <a:pt x="455" y="68"/>
                    <a:pt x="455" y="68"/>
                  </a:cubicBezTo>
                  <a:cubicBezTo>
                    <a:pt x="450" y="68"/>
                    <a:pt x="450" y="68"/>
                    <a:pt x="450" y="68"/>
                  </a:cubicBezTo>
                  <a:moveTo>
                    <a:pt x="435" y="66"/>
                  </a:moveTo>
                  <a:cubicBezTo>
                    <a:pt x="436" y="68"/>
                    <a:pt x="436" y="68"/>
                    <a:pt x="436" y="68"/>
                  </a:cubicBezTo>
                  <a:cubicBezTo>
                    <a:pt x="447" y="69"/>
                    <a:pt x="447" y="69"/>
                    <a:pt x="447" y="69"/>
                  </a:cubicBezTo>
                  <a:cubicBezTo>
                    <a:pt x="448" y="67"/>
                    <a:pt x="448" y="67"/>
                    <a:pt x="448" y="67"/>
                  </a:cubicBezTo>
                  <a:cubicBezTo>
                    <a:pt x="435" y="66"/>
                    <a:pt x="435" y="66"/>
                    <a:pt x="435" y="66"/>
                  </a:cubicBezTo>
                  <a:moveTo>
                    <a:pt x="433" y="66"/>
                  </a:moveTo>
                  <a:cubicBezTo>
                    <a:pt x="431" y="68"/>
                    <a:pt x="431" y="68"/>
                    <a:pt x="431" y="68"/>
                  </a:cubicBezTo>
                  <a:cubicBezTo>
                    <a:pt x="434" y="68"/>
                    <a:pt x="434" y="68"/>
                    <a:pt x="434" y="68"/>
                  </a:cubicBezTo>
                  <a:cubicBezTo>
                    <a:pt x="433" y="66"/>
                    <a:pt x="433" y="66"/>
                    <a:pt x="433" y="66"/>
                  </a:cubicBezTo>
                  <a:moveTo>
                    <a:pt x="429" y="66"/>
                  </a:moveTo>
                  <a:cubicBezTo>
                    <a:pt x="427" y="67"/>
                    <a:pt x="427" y="67"/>
                    <a:pt x="427" y="67"/>
                  </a:cubicBezTo>
                  <a:cubicBezTo>
                    <a:pt x="428" y="67"/>
                    <a:pt x="428" y="67"/>
                    <a:pt x="428" y="67"/>
                  </a:cubicBezTo>
                  <a:cubicBezTo>
                    <a:pt x="430" y="66"/>
                    <a:pt x="430" y="66"/>
                    <a:pt x="430" y="66"/>
                  </a:cubicBezTo>
                  <a:cubicBezTo>
                    <a:pt x="429" y="66"/>
                    <a:pt x="429" y="66"/>
                    <a:pt x="429" y="66"/>
                  </a:cubicBezTo>
                  <a:moveTo>
                    <a:pt x="508" y="63"/>
                  </a:moveTo>
                  <a:cubicBezTo>
                    <a:pt x="506" y="64"/>
                    <a:pt x="506" y="64"/>
                    <a:pt x="506" y="64"/>
                  </a:cubicBezTo>
                  <a:cubicBezTo>
                    <a:pt x="517" y="71"/>
                    <a:pt x="517" y="71"/>
                    <a:pt x="517" y="71"/>
                  </a:cubicBezTo>
                  <a:cubicBezTo>
                    <a:pt x="518" y="70"/>
                    <a:pt x="518" y="70"/>
                    <a:pt x="518" y="70"/>
                  </a:cubicBezTo>
                  <a:cubicBezTo>
                    <a:pt x="508" y="63"/>
                    <a:pt x="508" y="63"/>
                    <a:pt x="508" y="63"/>
                  </a:cubicBezTo>
                  <a:moveTo>
                    <a:pt x="499" y="59"/>
                  </a:moveTo>
                  <a:cubicBezTo>
                    <a:pt x="499" y="59"/>
                    <a:pt x="499" y="59"/>
                    <a:pt x="499" y="59"/>
                  </a:cubicBezTo>
                  <a:cubicBezTo>
                    <a:pt x="505" y="63"/>
                    <a:pt x="505" y="63"/>
                    <a:pt x="505" y="63"/>
                  </a:cubicBezTo>
                  <a:cubicBezTo>
                    <a:pt x="507" y="62"/>
                    <a:pt x="507" y="62"/>
                    <a:pt x="507" y="62"/>
                  </a:cubicBezTo>
                  <a:cubicBezTo>
                    <a:pt x="503" y="59"/>
                    <a:pt x="503" y="59"/>
                    <a:pt x="503" y="59"/>
                  </a:cubicBezTo>
                  <a:cubicBezTo>
                    <a:pt x="499" y="59"/>
                    <a:pt x="499" y="59"/>
                    <a:pt x="499" y="59"/>
                  </a:cubicBezTo>
                  <a:moveTo>
                    <a:pt x="348" y="58"/>
                  </a:moveTo>
                  <a:cubicBezTo>
                    <a:pt x="348" y="60"/>
                    <a:pt x="348" y="60"/>
                    <a:pt x="348" y="60"/>
                  </a:cubicBezTo>
                  <a:cubicBezTo>
                    <a:pt x="362" y="61"/>
                    <a:pt x="362" y="61"/>
                    <a:pt x="362" y="61"/>
                  </a:cubicBezTo>
                  <a:cubicBezTo>
                    <a:pt x="364" y="62"/>
                    <a:pt x="364" y="62"/>
                    <a:pt x="364" y="62"/>
                  </a:cubicBezTo>
                  <a:cubicBezTo>
                    <a:pt x="365" y="62"/>
                    <a:pt x="365" y="62"/>
                    <a:pt x="365" y="62"/>
                  </a:cubicBezTo>
                  <a:cubicBezTo>
                    <a:pt x="387" y="64"/>
                    <a:pt x="387" y="64"/>
                    <a:pt x="387" y="64"/>
                  </a:cubicBezTo>
                  <a:cubicBezTo>
                    <a:pt x="399" y="65"/>
                    <a:pt x="399" y="65"/>
                    <a:pt x="399" y="65"/>
                  </a:cubicBezTo>
                  <a:cubicBezTo>
                    <a:pt x="424" y="67"/>
                    <a:pt x="424" y="67"/>
                    <a:pt x="424" y="67"/>
                  </a:cubicBezTo>
                  <a:cubicBezTo>
                    <a:pt x="426" y="65"/>
                    <a:pt x="426" y="65"/>
                    <a:pt x="426" y="65"/>
                  </a:cubicBezTo>
                  <a:cubicBezTo>
                    <a:pt x="411" y="64"/>
                    <a:pt x="411" y="64"/>
                    <a:pt x="411" y="64"/>
                  </a:cubicBezTo>
                  <a:cubicBezTo>
                    <a:pt x="399" y="63"/>
                    <a:pt x="399" y="63"/>
                    <a:pt x="399" y="63"/>
                  </a:cubicBezTo>
                  <a:cubicBezTo>
                    <a:pt x="369" y="60"/>
                    <a:pt x="369" y="60"/>
                    <a:pt x="369" y="60"/>
                  </a:cubicBezTo>
                  <a:cubicBezTo>
                    <a:pt x="365" y="60"/>
                    <a:pt x="365" y="60"/>
                    <a:pt x="365" y="60"/>
                  </a:cubicBezTo>
                  <a:cubicBezTo>
                    <a:pt x="365" y="60"/>
                    <a:pt x="365" y="60"/>
                    <a:pt x="365" y="60"/>
                  </a:cubicBezTo>
                  <a:cubicBezTo>
                    <a:pt x="363" y="60"/>
                    <a:pt x="363" y="60"/>
                    <a:pt x="363" y="60"/>
                  </a:cubicBezTo>
                  <a:cubicBezTo>
                    <a:pt x="348" y="58"/>
                    <a:pt x="348" y="58"/>
                    <a:pt x="348" y="58"/>
                  </a:cubicBezTo>
                  <a:moveTo>
                    <a:pt x="344" y="58"/>
                  </a:moveTo>
                  <a:cubicBezTo>
                    <a:pt x="344" y="60"/>
                    <a:pt x="344" y="60"/>
                    <a:pt x="344" y="60"/>
                  </a:cubicBezTo>
                  <a:cubicBezTo>
                    <a:pt x="346" y="60"/>
                    <a:pt x="346" y="60"/>
                    <a:pt x="346" y="60"/>
                  </a:cubicBezTo>
                  <a:cubicBezTo>
                    <a:pt x="346" y="58"/>
                    <a:pt x="346" y="58"/>
                    <a:pt x="346" y="58"/>
                  </a:cubicBezTo>
                  <a:cubicBezTo>
                    <a:pt x="344" y="58"/>
                    <a:pt x="344" y="58"/>
                    <a:pt x="344" y="58"/>
                  </a:cubicBezTo>
                  <a:moveTo>
                    <a:pt x="316" y="56"/>
                  </a:moveTo>
                  <a:cubicBezTo>
                    <a:pt x="318" y="57"/>
                    <a:pt x="318" y="57"/>
                    <a:pt x="318" y="57"/>
                  </a:cubicBezTo>
                  <a:cubicBezTo>
                    <a:pt x="326" y="58"/>
                    <a:pt x="326" y="58"/>
                    <a:pt x="326" y="58"/>
                  </a:cubicBezTo>
                  <a:cubicBezTo>
                    <a:pt x="328" y="58"/>
                    <a:pt x="328" y="58"/>
                    <a:pt x="328" y="58"/>
                  </a:cubicBezTo>
                  <a:cubicBezTo>
                    <a:pt x="330" y="59"/>
                    <a:pt x="330" y="59"/>
                    <a:pt x="330" y="59"/>
                  </a:cubicBezTo>
                  <a:cubicBezTo>
                    <a:pt x="332" y="59"/>
                    <a:pt x="332" y="59"/>
                    <a:pt x="332" y="59"/>
                  </a:cubicBezTo>
                  <a:cubicBezTo>
                    <a:pt x="342" y="60"/>
                    <a:pt x="342" y="60"/>
                    <a:pt x="342" y="60"/>
                  </a:cubicBezTo>
                  <a:cubicBezTo>
                    <a:pt x="342" y="58"/>
                    <a:pt x="342" y="58"/>
                    <a:pt x="342" y="58"/>
                  </a:cubicBezTo>
                  <a:cubicBezTo>
                    <a:pt x="334" y="57"/>
                    <a:pt x="334" y="57"/>
                    <a:pt x="334" y="57"/>
                  </a:cubicBezTo>
                  <a:cubicBezTo>
                    <a:pt x="332" y="57"/>
                    <a:pt x="332" y="57"/>
                    <a:pt x="332" y="57"/>
                  </a:cubicBezTo>
                  <a:cubicBezTo>
                    <a:pt x="328" y="57"/>
                    <a:pt x="328" y="57"/>
                    <a:pt x="328" y="57"/>
                  </a:cubicBezTo>
                  <a:cubicBezTo>
                    <a:pt x="326" y="56"/>
                    <a:pt x="326" y="56"/>
                    <a:pt x="326" y="56"/>
                  </a:cubicBezTo>
                  <a:cubicBezTo>
                    <a:pt x="316" y="56"/>
                    <a:pt x="316" y="56"/>
                    <a:pt x="316" y="56"/>
                  </a:cubicBezTo>
                  <a:moveTo>
                    <a:pt x="297" y="55"/>
                  </a:moveTo>
                  <a:cubicBezTo>
                    <a:pt x="297" y="56"/>
                    <a:pt x="297" y="56"/>
                    <a:pt x="297" y="56"/>
                  </a:cubicBezTo>
                  <a:cubicBezTo>
                    <a:pt x="297" y="56"/>
                    <a:pt x="297" y="56"/>
                    <a:pt x="297" y="56"/>
                  </a:cubicBezTo>
                  <a:cubicBezTo>
                    <a:pt x="297" y="55"/>
                    <a:pt x="297" y="55"/>
                    <a:pt x="297" y="55"/>
                  </a:cubicBezTo>
                  <a:moveTo>
                    <a:pt x="299" y="54"/>
                  </a:moveTo>
                  <a:cubicBezTo>
                    <a:pt x="299" y="56"/>
                    <a:pt x="299" y="56"/>
                    <a:pt x="299" y="56"/>
                  </a:cubicBezTo>
                  <a:cubicBezTo>
                    <a:pt x="315" y="57"/>
                    <a:pt x="315" y="57"/>
                    <a:pt x="315" y="57"/>
                  </a:cubicBezTo>
                  <a:cubicBezTo>
                    <a:pt x="314" y="55"/>
                    <a:pt x="314" y="55"/>
                    <a:pt x="314" y="55"/>
                  </a:cubicBezTo>
                  <a:cubicBezTo>
                    <a:pt x="299" y="54"/>
                    <a:pt x="299" y="54"/>
                    <a:pt x="299" y="54"/>
                  </a:cubicBezTo>
                  <a:moveTo>
                    <a:pt x="272" y="52"/>
                  </a:moveTo>
                  <a:cubicBezTo>
                    <a:pt x="272" y="53"/>
                    <a:pt x="272" y="53"/>
                    <a:pt x="272" y="53"/>
                  </a:cubicBezTo>
                  <a:cubicBezTo>
                    <a:pt x="295" y="55"/>
                    <a:pt x="295" y="55"/>
                    <a:pt x="295" y="55"/>
                  </a:cubicBezTo>
                  <a:cubicBezTo>
                    <a:pt x="296" y="54"/>
                    <a:pt x="296" y="54"/>
                    <a:pt x="296" y="54"/>
                  </a:cubicBezTo>
                  <a:cubicBezTo>
                    <a:pt x="272" y="52"/>
                    <a:pt x="272" y="52"/>
                    <a:pt x="272" y="52"/>
                  </a:cubicBezTo>
                  <a:moveTo>
                    <a:pt x="267" y="51"/>
                  </a:moveTo>
                  <a:cubicBezTo>
                    <a:pt x="270" y="53"/>
                    <a:pt x="270" y="53"/>
                    <a:pt x="270" y="53"/>
                  </a:cubicBezTo>
                  <a:cubicBezTo>
                    <a:pt x="270" y="53"/>
                    <a:pt x="270" y="53"/>
                    <a:pt x="270" y="53"/>
                  </a:cubicBezTo>
                  <a:cubicBezTo>
                    <a:pt x="270" y="51"/>
                    <a:pt x="270" y="51"/>
                    <a:pt x="270" y="51"/>
                  </a:cubicBezTo>
                  <a:cubicBezTo>
                    <a:pt x="267" y="51"/>
                    <a:pt x="267" y="51"/>
                    <a:pt x="267" y="51"/>
                  </a:cubicBezTo>
                  <a:moveTo>
                    <a:pt x="252" y="50"/>
                  </a:moveTo>
                  <a:cubicBezTo>
                    <a:pt x="254" y="52"/>
                    <a:pt x="254" y="52"/>
                    <a:pt x="254" y="52"/>
                  </a:cubicBezTo>
                  <a:cubicBezTo>
                    <a:pt x="267" y="53"/>
                    <a:pt x="267" y="53"/>
                    <a:pt x="267" y="53"/>
                  </a:cubicBezTo>
                  <a:cubicBezTo>
                    <a:pt x="264" y="51"/>
                    <a:pt x="264" y="51"/>
                    <a:pt x="264" y="51"/>
                  </a:cubicBezTo>
                  <a:cubicBezTo>
                    <a:pt x="252" y="50"/>
                    <a:pt x="252" y="50"/>
                    <a:pt x="252" y="50"/>
                  </a:cubicBezTo>
                  <a:moveTo>
                    <a:pt x="232" y="48"/>
                  </a:moveTo>
                  <a:cubicBezTo>
                    <a:pt x="234" y="50"/>
                    <a:pt x="234" y="50"/>
                    <a:pt x="234" y="50"/>
                  </a:cubicBezTo>
                  <a:cubicBezTo>
                    <a:pt x="242" y="51"/>
                    <a:pt x="242" y="51"/>
                    <a:pt x="242" y="51"/>
                  </a:cubicBezTo>
                  <a:cubicBezTo>
                    <a:pt x="244" y="51"/>
                    <a:pt x="244" y="51"/>
                    <a:pt x="244" y="51"/>
                  </a:cubicBezTo>
                  <a:cubicBezTo>
                    <a:pt x="251" y="51"/>
                    <a:pt x="251" y="51"/>
                    <a:pt x="251" y="51"/>
                  </a:cubicBezTo>
                  <a:cubicBezTo>
                    <a:pt x="249" y="49"/>
                    <a:pt x="249" y="49"/>
                    <a:pt x="249" y="49"/>
                  </a:cubicBezTo>
                  <a:cubicBezTo>
                    <a:pt x="246" y="49"/>
                    <a:pt x="246" y="49"/>
                    <a:pt x="246" y="49"/>
                  </a:cubicBezTo>
                  <a:cubicBezTo>
                    <a:pt x="243" y="49"/>
                    <a:pt x="243" y="49"/>
                    <a:pt x="243" y="49"/>
                  </a:cubicBezTo>
                  <a:cubicBezTo>
                    <a:pt x="232" y="48"/>
                    <a:pt x="232" y="48"/>
                    <a:pt x="232" y="48"/>
                  </a:cubicBezTo>
                  <a:moveTo>
                    <a:pt x="227" y="47"/>
                  </a:moveTo>
                  <a:cubicBezTo>
                    <a:pt x="225" y="49"/>
                    <a:pt x="225" y="49"/>
                    <a:pt x="225" y="49"/>
                  </a:cubicBezTo>
                  <a:cubicBezTo>
                    <a:pt x="231" y="50"/>
                    <a:pt x="231" y="50"/>
                    <a:pt x="231" y="50"/>
                  </a:cubicBezTo>
                  <a:cubicBezTo>
                    <a:pt x="229" y="48"/>
                    <a:pt x="229" y="48"/>
                    <a:pt x="229" y="48"/>
                  </a:cubicBezTo>
                  <a:cubicBezTo>
                    <a:pt x="227" y="47"/>
                    <a:pt x="227" y="47"/>
                    <a:pt x="227" y="47"/>
                  </a:cubicBezTo>
                  <a:moveTo>
                    <a:pt x="216" y="46"/>
                  </a:moveTo>
                  <a:cubicBezTo>
                    <a:pt x="216" y="48"/>
                    <a:pt x="216" y="48"/>
                    <a:pt x="216" y="48"/>
                  </a:cubicBezTo>
                  <a:cubicBezTo>
                    <a:pt x="219" y="48"/>
                    <a:pt x="219" y="48"/>
                    <a:pt x="219" y="48"/>
                  </a:cubicBezTo>
                  <a:cubicBezTo>
                    <a:pt x="220" y="49"/>
                    <a:pt x="220" y="49"/>
                    <a:pt x="220" y="49"/>
                  </a:cubicBezTo>
                  <a:cubicBezTo>
                    <a:pt x="222" y="49"/>
                    <a:pt x="222" y="49"/>
                    <a:pt x="222" y="49"/>
                  </a:cubicBezTo>
                  <a:cubicBezTo>
                    <a:pt x="225" y="47"/>
                    <a:pt x="225" y="47"/>
                    <a:pt x="225" y="47"/>
                  </a:cubicBezTo>
                  <a:cubicBezTo>
                    <a:pt x="220" y="47"/>
                    <a:pt x="220" y="47"/>
                    <a:pt x="220" y="47"/>
                  </a:cubicBezTo>
                  <a:cubicBezTo>
                    <a:pt x="218" y="47"/>
                    <a:pt x="218" y="47"/>
                    <a:pt x="218" y="47"/>
                  </a:cubicBezTo>
                  <a:cubicBezTo>
                    <a:pt x="216" y="46"/>
                    <a:pt x="216" y="46"/>
                    <a:pt x="216" y="46"/>
                  </a:cubicBezTo>
                  <a:moveTo>
                    <a:pt x="186" y="44"/>
                  </a:moveTo>
                  <a:cubicBezTo>
                    <a:pt x="186" y="46"/>
                    <a:pt x="186" y="46"/>
                    <a:pt x="186" y="46"/>
                  </a:cubicBezTo>
                  <a:cubicBezTo>
                    <a:pt x="214" y="48"/>
                    <a:pt x="214" y="48"/>
                    <a:pt x="214" y="48"/>
                  </a:cubicBezTo>
                  <a:cubicBezTo>
                    <a:pt x="214" y="46"/>
                    <a:pt x="214" y="46"/>
                    <a:pt x="214" y="46"/>
                  </a:cubicBezTo>
                  <a:cubicBezTo>
                    <a:pt x="186" y="44"/>
                    <a:pt x="186" y="44"/>
                    <a:pt x="186" y="44"/>
                  </a:cubicBezTo>
                  <a:moveTo>
                    <a:pt x="168" y="42"/>
                  </a:moveTo>
                  <a:cubicBezTo>
                    <a:pt x="167" y="44"/>
                    <a:pt x="167" y="44"/>
                    <a:pt x="167" y="44"/>
                  </a:cubicBezTo>
                  <a:cubicBezTo>
                    <a:pt x="184" y="45"/>
                    <a:pt x="184" y="45"/>
                    <a:pt x="184" y="45"/>
                  </a:cubicBezTo>
                  <a:cubicBezTo>
                    <a:pt x="184" y="44"/>
                    <a:pt x="184" y="44"/>
                    <a:pt x="184" y="44"/>
                  </a:cubicBezTo>
                  <a:cubicBezTo>
                    <a:pt x="168" y="42"/>
                    <a:pt x="168" y="42"/>
                    <a:pt x="168" y="42"/>
                  </a:cubicBezTo>
                  <a:moveTo>
                    <a:pt x="120" y="38"/>
                  </a:moveTo>
                  <a:cubicBezTo>
                    <a:pt x="119" y="39"/>
                    <a:pt x="119" y="39"/>
                    <a:pt x="119" y="39"/>
                  </a:cubicBezTo>
                  <a:cubicBezTo>
                    <a:pt x="139" y="41"/>
                    <a:pt x="139" y="41"/>
                    <a:pt x="139" y="41"/>
                  </a:cubicBezTo>
                  <a:cubicBezTo>
                    <a:pt x="141" y="41"/>
                    <a:pt x="141" y="41"/>
                    <a:pt x="141" y="41"/>
                  </a:cubicBezTo>
                  <a:cubicBezTo>
                    <a:pt x="147" y="42"/>
                    <a:pt x="147" y="42"/>
                    <a:pt x="147" y="42"/>
                  </a:cubicBezTo>
                  <a:cubicBezTo>
                    <a:pt x="149" y="42"/>
                    <a:pt x="149" y="42"/>
                    <a:pt x="149" y="42"/>
                  </a:cubicBezTo>
                  <a:cubicBezTo>
                    <a:pt x="165" y="44"/>
                    <a:pt x="165" y="44"/>
                    <a:pt x="165" y="44"/>
                  </a:cubicBezTo>
                  <a:cubicBezTo>
                    <a:pt x="166" y="42"/>
                    <a:pt x="166" y="42"/>
                    <a:pt x="166" y="42"/>
                  </a:cubicBezTo>
                  <a:cubicBezTo>
                    <a:pt x="149" y="40"/>
                    <a:pt x="149" y="40"/>
                    <a:pt x="149" y="40"/>
                  </a:cubicBezTo>
                  <a:cubicBezTo>
                    <a:pt x="147" y="40"/>
                    <a:pt x="147" y="40"/>
                    <a:pt x="147" y="40"/>
                  </a:cubicBezTo>
                  <a:cubicBezTo>
                    <a:pt x="143" y="40"/>
                    <a:pt x="143" y="40"/>
                    <a:pt x="143" y="40"/>
                  </a:cubicBezTo>
                  <a:cubicBezTo>
                    <a:pt x="140" y="40"/>
                    <a:pt x="140" y="40"/>
                    <a:pt x="140" y="40"/>
                  </a:cubicBezTo>
                  <a:cubicBezTo>
                    <a:pt x="120" y="38"/>
                    <a:pt x="120" y="38"/>
                    <a:pt x="120" y="38"/>
                  </a:cubicBezTo>
                  <a:moveTo>
                    <a:pt x="116" y="37"/>
                  </a:moveTo>
                  <a:cubicBezTo>
                    <a:pt x="114" y="39"/>
                    <a:pt x="114" y="39"/>
                    <a:pt x="114" y="39"/>
                  </a:cubicBezTo>
                  <a:cubicBezTo>
                    <a:pt x="117" y="39"/>
                    <a:pt x="117" y="39"/>
                    <a:pt x="117" y="39"/>
                  </a:cubicBezTo>
                  <a:cubicBezTo>
                    <a:pt x="118" y="38"/>
                    <a:pt x="118" y="38"/>
                    <a:pt x="118" y="38"/>
                  </a:cubicBezTo>
                  <a:cubicBezTo>
                    <a:pt x="116" y="37"/>
                    <a:pt x="116" y="37"/>
                    <a:pt x="116" y="37"/>
                  </a:cubicBezTo>
                  <a:moveTo>
                    <a:pt x="112" y="37"/>
                  </a:moveTo>
                  <a:cubicBezTo>
                    <a:pt x="110" y="39"/>
                    <a:pt x="110" y="39"/>
                    <a:pt x="110" y="39"/>
                  </a:cubicBezTo>
                  <a:cubicBezTo>
                    <a:pt x="112" y="39"/>
                    <a:pt x="112" y="39"/>
                    <a:pt x="112" y="39"/>
                  </a:cubicBezTo>
                  <a:cubicBezTo>
                    <a:pt x="114" y="37"/>
                    <a:pt x="114" y="37"/>
                    <a:pt x="114" y="37"/>
                  </a:cubicBezTo>
                  <a:cubicBezTo>
                    <a:pt x="112" y="37"/>
                    <a:pt x="112" y="37"/>
                    <a:pt x="112" y="37"/>
                  </a:cubicBezTo>
                  <a:moveTo>
                    <a:pt x="470" y="37"/>
                  </a:moveTo>
                  <a:cubicBezTo>
                    <a:pt x="468" y="38"/>
                    <a:pt x="468" y="38"/>
                    <a:pt x="468" y="38"/>
                  </a:cubicBezTo>
                  <a:cubicBezTo>
                    <a:pt x="470" y="40"/>
                    <a:pt x="470" y="40"/>
                    <a:pt x="470" y="40"/>
                  </a:cubicBezTo>
                  <a:cubicBezTo>
                    <a:pt x="472" y="41"/>
                    <a:pt x="472" y="41"/>
                    <a:pt x="472" y="41"/>
                  </a:cubicBezTo>
                  <a:cubicBezTo>
                    <a:pt x="475" y="43"/>
                    <a:pt x="475" y="43"/>
                    <a:pt x="475" y="43"/>
                  </a:cubicBezTo>
                  <a:cubicBezTo>
                    <a:pt x="479" y="45"/>
                    <a:pt x="479" y="45"/>
                    <a:pt x="479" y="45"/>
                  </a:cubicBezTo>
                  <a:cubicBezTo>
                    <a:pt x="482" y="47"/>
                    <a:pt x="482" y="47"/>
                    <a:pt x="482" y="47"/>
                  </a:cubicBezTo>
                  <a:cubicBezTo>
                    <a:pt x="483" y="48"/>
                    <a:pt x="483" y="48"/>
                    <a:pt x="483" y="48"/>
                  </a:cubicBezTo>
                  <a:cubicBezTo>
                    <a:pt x="495" y="56"/>
                    <a:pt x="495" y="56"/>
                    <a:pt x="495" y="56"/>
                  </a:cubicBezTo>
                  <a:cubicBezTo>
                    <a:pt x="499" y="57"/>
                    <a:pt x="499" y="57"/>
                    <a:pt x="499" y="57"/>
                  </a:cubicBezTo>
                  <a:cubicBezTo>
                    <a:pt x="484" y="47"/>
                    <a:pt x="484" y="47"/>
                    <a:pt x="484" y="47"/>
                  </a:cubicBezTo>
                  <a:cubicBezTo>
                    <a:pt x="483" y="46"/>
                    <a:pt x="483" y="46"/>
                    <a:pt x="483" y="46"/>
                  </a:cubicBezTo>
                  <a:cubicBezTo>
                    <a:pt x="479" y="44"/>
                    <a:pt x="479" y="44"/>
                    <a:pt x="479" y="44"/>
                  </a:cubicBezTo>
                  <a:cubicBezTo>
                    <a:pt x="472" y="39"/>
                    <a:pt x="472" y="39"/>
                    <a:pt x="472" y="39"/>
                  </a:cubicBezTo>
                  <a:cubicBezTo>
                    <a:pt x="471" y="38"/>
                    <a:pt x="471" y="38"/>
                    <a:pt x="471" y="38"/>
                  </a:cubicBezTo>
                  <a:cubicBezTo>
                    <a:pt x="470" y="37"/>
                    <a:pt x="470" y="37"/>
                    <a:pt x="470" y="37"/>
                  </a:cubicBezTo>
                  <a:moveTo>
                    <a:pt x="467" y="35"/>
                  </a:moveTo>
                  <a:cubicBezTo>
                    <a:pt x="466" y="36"/>
                    <a:pt x="466" y="36"/>
                    <a:pt x="466" y="36"/>
                  </a:cubicBezTo>
                  <a:cubicBezTo>
                    <a:pt x="466" y="37"/>
                    <a:pt x="466" y="37"/>
                    <a:pt x="466" y="37"/>
                  </a:cubicBezTo>
                  <a:cubicBezTo>
                    <a:pt x="468" y="36"/>
                    <a:pt x="468" y="36"/>
                    <a:pt x="468" y="36"/>
                  </a:cubicBezTo>
                  <a:cubicBezTo>
                    <a:pt x="467" y="35"/>
                    <a:pt x="467" y="35"/>
                    <a:pt x="467" y="35"/>
                  </a:cubicBezTo>
                  <a:moveTo>
                    <a:pt x="93" y="35"/>
                  </a:moveTo>
                  <a:cubicBezTo>
                    <a:pt x="94" y="36"/>
                    <a:pt x="95" y="37"/>
                    <a:pt x="96" y="37"/>
                  </a:cubicBezTo>
                  <a:cubicBezTo>
                    <a:pt x="101" y="38"/>
                    <a:pt x="101" y="38"/>
                    <a:pt x="101" y="38"/>
                  </a:cubicBezTo>
                  <a:cubicBezTo>
                    <a:pt x="103" y="38"/>
                    <a:pt x="103" y="38"/>
                    <a:pt x="103" y="38"/>
                  </a:cubicBezTo>
                  <a:cubicBezTo>
                    <a:pt x="107" y="38"/>
                    <a:pt x="107" y="38"/>
                    <a:pt x="107" y="38"/>
                  </a:cubicBezTo>
                  <a:cubicBezTo>
                    <a:pt x="110" y="37"/>
                    <a:pt x="110" y="37"/>
                    <a:pt x="110" y="37"/>
                  </a:cubicBezTo>
                  <a:cubicBezTo>
                    <a:pt x="104" y="36"/>
                    <a:pt x="104" y="36"/>
                    <a:pt x="104" y="36"/>
                  </a:cubicBezTo>
                  <a:cubicBezTo>
                    <a:pt x="102" y="36"/>
                    <a:pt x="102" y="36"/>
                    <a:pt x="102" y="36"/>
                  </a:cubicBezTo>
                  <a:cubicBezTo>
                    <a:pt x="94" y="35"/>
                    <a:pt x="94" y="35"/>
                    <a:pt x="94" y="35"/>
                  </a:cubicBezTo>
                  <a:cubicBezTo>
                    <a:pt x="93" y="35"/>
                    <a:pt x="93" y="35"/>
                    <a:pt x="93" y="35"/>
                  </a:cubicBezTo>
                  <a:moveTo>
                    <a:pt x="462" y="32"/>
                  </a:moveTo>
                  <a:cubicBezTo>
                    <a:pt x="462" y="34"/>
                    <a:pt x="462" y="34"/>
                    <a:pt x="462" y="34"/>
                  </a:cubicBezTo>
                  <a:cubicBezTo>
                    <a:pt x="463" y="35"/>
                    <a:pt x="463" y="35"/>
                    <a:pt x="463" y="35"/>
                  </a:cubicBezTo>
                  <a:cubicBezTo>
                    <a:pt x="464" y="35"/>
                    <a:pt x="464" y="35"/>
                    <a:pt x="464" y="35"/>
                  </a:cubicBezTo>
                  <a:cubicBezTo>
                    <a:pt x="465" y="34"/>
                    <a:pt x="465" y="34"/>
                    <a:pt x="465" y="34"/>
                  </a:cubicBezTo>
                  <a:cubicBezTo>
                    <a:pt x="465" y="34"/>
                    <a:pt x="465" y="34"/>
                    <a:pt x="465" y="34"/>
                  </a:cubicBezTo>
                  <a:cubicBezTo>
                    <a:pt x="463" y="33"/>
                    <a:pt x="463" y="33"/>
                    <a:pt x="463" y="33"/>
                  </a:cubicBezTo>
                  <a:cubicBezTo>
                    <a:pt x="462" y="32"/>
                    <a:pt x="462" y="32"/>
                    <a:pt x="462" y="32"/>
                  </a:cubicBezTo>
                  <a:moveTo>
                    <a:pt x="50" y="31"/>
                  </a:moveTo>
                  <a:cubicBezTo>
                    <a:pt x="50" y="33"/>
                    <a:pt x="50" y="33"/>
                    <a:pt x="50" y="33"/>
                  </a:cubicBezTo>
                  <a:cubicBezTo>
                    <a:pt x="80" y="36"/>
                    <a:pt x="80" y="36"/>
                    <a:pt x="80" y="36"/>
                  </a:cubicBezTo>
                  <a:cubicBezTo>
                    <a:pt x="81" y="35"/>
                    <a:pt x="82" y="35"/>
                    <a:pt x="83" y="34"/>
                  </a:cubicBezTo>
                  <a:cubicBezTo>
                    <a:pt x="50" y="31"/>
                    <a:pt x="50" y="31"/>
                    <a:pt x="50" y="31"/>
                  </a:cubicBezTo>
                  <a:moveTo>
                    <a:pt x="1" y="27"/>
                  </a:moveTo>
                  <a:cubicBezTo>
                    <a:pt x="1" y="27"/>
                    <a:pt x="1" y="27"/>
                    <a:pt x="1" y="28"/>
                  </a:cubicBezTo>
                  <a:cubicBezTo>
                    <a:pt x="1" y="28"/>
                    <a:pt x="1" y="28"/>
                    <a:pt x="1" y="29"/>
                  </a:cubicBezTo>
                  <a:cubicBezTo>
                    <a:pt x="8" y="29"/>
                    <a:pt x="8" y="29"/>
                    <a:pt x="8" y="29"/>
                  </a:cubicBezTo>
                  <a:cubicBezTo>
                    <a:pt x="14" y="30"/>
                    <a:pt x="14" y="30"/>
                    <a:pt x="14" y="30"/>
                  </a:cubicBezTo>
                  <a:cubicBezTo>
                    <a:pt x="48" y="33"/>
                    <a:pt x="48" y="33"/>
                    <a:pt x="48" y="33"/>
                  </a:cubicBezTo>
                  <a:cubicBezTo>
                    <a:pt x="48" y="31"/>
                    <a:pt x="48" y="31"/>
                    <a:pt x="48" y="31"/>
                  </a:cubicBezTo>
                  <a:cubicBezTo>
                    <a:pt x="9" y="28"/>
                    <a:pt x="9" y="28"/>
                    <a:pt x="9" y="28"/>
                  </a:cubicBezTo>
                  <a:cubicBezTo>
                    <a:pt x="2" y="27"/>
                    <a:pt x="2" y="27"/>
                    <a:pt x="2" y="27"/>
                  </a:cubicBezTo>
                  <a:cubicBezTo>
                    <a:pt x="1" y="27"/>
                    <a:pt x="1" y="27"/>
                    <a:pt x="1" y="27"/>
                  </a:cubicBezTo>
                  <a:moveTo>
                    <a:pt x="49" y="21"/>
                  </a:moveTo>
                  <a:cubicBezTo>
                    <a:pt x="0" y="23"/>
                    <a:pt x="0" y="23"/>
                    <a:pt x="0" y="23"/>
                  </a:cubicBezTo>
                  <a:cubicBezTo>
                    <a:pt x="0" y="24"/>
                    <a:pt x="0" y="24"/>
                    <a:pt x="1" y="25"/>
                  </a:cubicBezTo>
                  <a:cubicBezTo>
                    <a:pt x="2" y="25"/>
                    <a:pt x="2" y="25"/>
                    <a:pt x="2" y="25"/>
                  </a:cubicBezTo>
                  <a:cubicBezTo>
                    <a:pt x="49" y="22"/>
                    <a:pt x="49" y="22"/>
                    <a:pt x="49" y="22"/>
                  </a:cubicBezTo>
                  <a:cubicBezTo>
                    <a:pt x="49" y="21"/>
                    <a:pt x="49" y="21"/>
                    <a:pt x="49" y="21"/>
                  </a:cubicBezTo>
                  <a:moveTo>
                    <a:pt x="130" y="16"/>
                  </a:moveTo>
                  <a:cubicBezTo>
                    <a:pt x="114" y="17"/>
                    <a:pt x="114" y="17"/>
                    <a:pt x="114" y="17"/>
                  </a:cubicBezTo>
                  <a:cubicBezTo>
                    <a:pt x="112" y="17"/>
                    <a:pt x="112" y="17"/>
                    <a:pt x="112" y="17"/>
                  </a:cubicBezTo>
                  <a:cubicBezTo>
                    <a:pt x="93" y="18"/>
                    <a:pt x="93" y="18"/>
                    <a:pt x="93" y="18"/>
                  </a:cubicBezTo>
                  <a:cubicBezTo>
                    <a:pt x="91" y="18"/>
                    <a:pt x="91" y="18"/>
                    <a:pt x="91" y="18"/>
                  </a:cubicBezTo>
                  <a:cubicBezTo>
                    <a:pt x="51" y="20"/>
                    <a:pt x="51" y="20"/>
                    <a:pt x="51" y="20"/>
                  </a:cubicBezTo>
                  <a:cubicBezTo>
                    <a:pt x="51" y="22"/>
                    <a:pt x="51" y="22"/>
                    <a:pt x="51" y="22"/>
                  </a:cubicBezTo>
                  <a:cubicBezTo>
                    <a:pt x="91" y="20"/>
                    <a:pt x="91" y="20"/>
                    <a:pt x="91" y="20"/>
                  </a:cubicBezTo>
                  <a:cubicBezTo>
                    <a:pt x="93" y="20"/>
                    <a:pt x="93" y="20"/>
                    <a:pt x="93" y="20"/>
                  </a:cubicBezTo>
                  <a:cubicBezTo>
                    <a:pt x="111" y="19"/>
                    <a:pt x="111" y="19"/>
                    <a:pt x="111" y="19"/>
                  </a:cubicBezTo>
                  <a:cubicBezTo>
                    <a:pt x="113" y="19"/>
                    <a:pt x="113" y="19"/>
                    <a:pt x="113" y="19"/>
                  </a:cubicBezTo>
                  <a:cubicBezTo>
                    <a:pt x="129" y="18"/>
                    <a:pt x="129" y="18"/>
                    <a:pt x="129" y="18"/>
                  </a:cubicBezTo>
                  <a:cubicBezTo>
                    <a:pt x="130" y="16"/>
                    <a:pt x="130" y="16"/>
                    <a:pt x="130" y="16"/>
                  </a:cubicBezTo>
                  <a:moveTo>
                    <a:pt x="181" y="13"/>
                  </a:moveTo>
                  <a:cubicBezTo>
                    <a:pt x="168" y="14"/>
                    <a:pt x="168" y="14"/>
                    <a:pt x="168" y="14"/>
                  </a:cubicBezTo>
                  <a:cubicBezTo>
                    <a:pt x="165" y="14"/>
                    <a:pt x="165" y="14"/>
                    <a:pt x="165" y="14"/>
                  </a:cubicBezTo>
                  <a:cubicBezTo>
                    <a:pt x="148" y="15"/>
                    <a:pt x="148" y="15"/>
                    <a:pt x="148" y="15"/>
                  </a:cubicBezTo>
                  <a:cubicBezTo>
                    <a:pt x="146" y="15"/>
                    <a:pt x="146" y="15"/>
                    <a:pt x="146" y="15"/>
                  </a:cubicBezTo>
                  <a:cubicBezTo>
                    <a:pt x="132" y="16"/>
                    <a:pt x="132" y="16"/>
                    <a:pt x="132" y="16"/>
                  </a:cubicBezTo>
                  <a:cubicBezTo>
                    <a:pt x="131" y="18"/>
                    <a:pt x="131" y="18"/>
                    <a:pt x="131" y="18"/>
                  </a:cubicBezTo>
                  <a:cubicBezTo>
                    <a:pt x="146" y="17"/>
                    <a:pt x="146" y="17"/>
                    <a:pt x="146" y="17"/>
                  </a:cubicBezTo>
                  <a:cubicBezTo>
                    <a:pt x="148" y="17"/>
                    <a:pt x="148" y="17"/>
                    <a:pt x="148" y="17"/>
                  </a:cubicBezTo>
                  <a:cubicBezTo>
                    <a:pt x="163" y="16"/>
                    <a:pt x="163" y="16"/>
                    <a:pt x="163" y="16"/>
                  </a:cubicBezTo>
                  <a:cubicBezTo>
                    <a:pt x="166" y="16"/>
                    <a:pt x="166" y="16"/>
                    <a:pt x="166" y="16"/>
                  </a:cubicBezTo>
                  <a:cubicBezTo>
                    <a:pt x="180" y="15"/>
                    <a:pt x="180" y="15"/>
                    <a:pt x="180" y="15"/>
                  </a:cubicBezTo>
                  <a:cubicBezTo>
                    <a:pt x="181" y="13"/>
                    <a:pt x="181" y="13"/>
                    <a:pt x="181" y="13"/>
                  </a:cubicBezTo>
                  <a:moveTo>
                    <a:pt x="186" y="13"/>
                  </a:moveTo>
                  <a:cubicBezTo>
                    <a:pt x="183" y="13"/>
                    <a:pt x="183" y="13"/>
                    <a:pt x="183" y="13"/>
                  </a:cubicBezTo>
                  <a:cubicBezTo>
                    <a:pt x="182" y="15"/>
                    <a:pt x="182" y="15"/>
                    <a:pt x="182" y="15"/>
                  </a:cubicBezTo>
                  <a:cubicBezTo>
                    <a:pt x="186" y="15"/>
                    <a:pt x="186" y="15"/>
                    <a:pt x="186" y="15"/>
                  </a:cubicBezTo>
                  <a:cubicBezTo>
                    <a:pt x="186" y="13"/>
                    <a:pt x="186" y="13"/>
                    <a:pt x="186" y="13"/>
                  </a:cubicBezTo>
                  <a:moveTo>
                    <a:pt x="192" y="12"/>
                  </a:moveTo>
                  <a:cubicBezTo>
                    <a:pt x="188" y="13"/>
                    <a:pt x="188" y="13"/>
                    <a:pt x="188" y="13"/>
                  </a:cubicBezTo>
                  <a:cubicBezTo>
                    <a:pt x="188" y="14"/>
                    <a:pt x="188" y="14"/>
                    <a:pt x="188" y="14"/>
                  </a:cubicBezTo>
                  <a:cubicBezTo>
                    <a:pt x="194" y="14"/>
                    <a:pt x="194" y="14"/>
                    <a:pt x="194" y="14"/>
                  </a:cubicBezTo>
                  <a:cubicBezTo>
                    <a:pt x="192" y="12"/>
                    <a:pt x="192" y="12"/>
                    <a:pt x="192" y="12"/>
                  </a:cubicBezTo>
                  <a:moveTo>
                    <a:pt x="201" y="12"/>
                  </a:moveTo>
                  <a:cubicBezTo>
                    <a:pt x="195" y="12"/>
                    <a:pt x="195" y="12"/>
                    <a:pt x="195" y="12"/>
                  </a:cubicBezTo>
                  <a:cubicBezTo>
                    <a:pt x="196" y="14"/>
                    <a:pt x="196" y="14"/>
                    <a:pt x="196" y="14"/>
                  </a:cubicBezTo>
                  <a:cubicBezTo>
                    <a:pt x="202" y="14"/>
                    <a:pt x="202" y="14"/>
                    <a:pt x="202" y="14"/>
                  </a:cubicBezTo>
                  <a:cubicBezTo>
                    <a:pt x="201" y="12"/>
                    <a:pt x="201" y="12"/>
                    <a:pt x="201" y="12"/>
                  </a:cubicBezTo>
                  <a:moveTo>
                    <a:pt x="210" y="11"/>
                  </a:moveTo>
                  <a:cubicBezTo>
                    <a:pt x="203" y="12"/>
                    <a:pt x="203" y="12"/>
                    <a:pt x="203" y="12"/>
                  </a:cubicBezTo>
                  <a:cubicBezTo>
                    <a:pt x="203" y="14"/>
                    <a:pt x="203" y="14"/>
                    <a:pt x="203" y="14"/>
                  </a:cubicBezTo>
                  <a:cubicBezTo>
                    <a:pt x="211" y="13"/>
                    <a:pt x="211" y="13"/>
                    <a:pt x="211" y="13"/>
                  </a:cubicBezTo>
                  <a:cubicBezTo>
                    <a:pt x="210" y="11"/>
                    <a:pt x="210" y="11"/>
                    <a:pt x="210" y="11"/>
                  </a:cubicBezTo>
                  <a:moveTo>
                    <a:pt x="219" y="11"/>
                  </a:moveTo>
                  <a:cubicBezTo>
                    <a:pt x="218" y="11"/>
                    <a:pt x="218" y="11"/>
                    <a:pt x="218" y="11"/>
                  </a:cubicBezTo>
                  <a:cubicBezTo>
                    <a:pt x="217" y="11"/>
                    <a:pt x="217" y="11"/>
                    <a:pt x="217" y="11"/>
                  </a:cubicBezTo>
                  <a:cubicBezTo>
                    <a:pt x="212" y="11"/>
                    <a:pt x="212" y="11"/>
                    <a:pt x="212" y="11"/>
                  </a:cubicBezTo>
                  <a:cubicBezTo>
                    <a:pt x="214" y="13"/>
                    <a:pt x="214" y="13"/>
                    <a:pt x="214" y="13"/>
                  </a:cubicBezTo>
                  <a:cubicBezTo>
                    <a:pt x="217" y="13"/>
                    <a:pt x="217" y="13"/>
                    <a:pt x="217" y="13"/>
                  </a:cubicBezTo>
                  <a:cubicBezTo>
                    <a:pt x="218" y="13"/>
                    <a:pt x="218" y="13"/>
                    <a:pt x="218" y="13"/>
                  </a:cubicBezTo>
                  <a:cubicBezTo>
                    <a:pt x="221" y="13"/>
                    <a:pt x="221" y="13"/>
                    <a:pt x="221" y="13"/>
                  </a:cubicBezTo>
                  <a:cubicBezTo>
                    <a:pt x="219" y="11"/>
                    <a:pt x="219" y="11"/>
                    <a:pt x="219" y="11"/>
                  </a:cubicBezTo>
                  <a:moveTo>
                    <a:pt x="427" y="9"/>
                  </a:moveTo>
                  <a:cubicBezTo>
                    <a:pt x="424" y="9"/>
                    <a:pt x="424" y="9"/>
                    <a:pt x="424" y="9"/>
                  </a:cubicBezTo>
                  <a:cubicBezTo>
                    <a:pt x="444" y="22"/>
                    <a:pt x="444" y="22"/>
                    <a:pt x="444" y="22"/>
                  </a:cubicBezTo>
                  <a:cubicBezTo>
                    <a:pt x="446" y="23"/>
                    <a:pt x="446" y="23"/>
                    <a:pt x="446" y="23"/>
                  </a:cubicBezTo>
                  <a:cubicBezTo>
                    <a:pt x="460" y="33"/>
                    <a:pt x="460" y="33"/>
                    <a:pt x="460" y="33"/>
                  </a:cubicBezTo>
                  <a:cubicBezTo>
                    <a:pt x="461" y="31"/>
                    <a:pt x="461" y="31"/>
                    <a:pt x="461" y="31"/>
                  </a:cubicBezTo>
                  <a:cubicBezTo>
                    <a:pt x="448" y="22"/>
                    <a:pt x="448" y="22"/>
                    <a:pt x="448" y="22"/>
                  </a:cubicBezTo>
                  <a:cubicBezTo>
                    <a:pt x="446" y="21"/>
                    <a:pt x="446" y="21"/>
                    <a:pt x="446" y="21"/>
                  </a:cubicBezTo>
                  <a:cubicBezTo>
                    <a:pt x="427" y="9"/>
                    <a:pt x="427" y="9"/>
                    <a:pt x="427" y="9"/>
                  </a:cubicBezTo>
                  <a:moveTo>
                    <a:pt x="288" y="8"/>
                  </a:moveTo>
                  <a:cubicBezTo>
                    <a:pt x="288" y="9"/>
                    <a:pt x="288" y="9"/>
                    <a:pt x="288" y="9"/>
                  </a:cubicBezTo>
                  <a:cubicBezTo>
                    <a:pt x="288" y="9"/>
                    <a:pt x="288" y="9"/>
                    <a:pt x="288" y="9"/>
                  </a:cubicBezTo>
                  <a:cubicBezTo>
                    <a:pt x="288" y="8"/>
                    <a:pt x="288" y="8"/>
                    <a:pt x="288" y="8"/>
                  </a:cubicBezTo>
                  <a:moveTo>
                    <a:pt x="287" y="7"/>
                  </a:moveTo>
                  <a:cubicBezTo>
                    <a:pt x="243" y="10"/>
                    <a:pt x="243" y="10"/>
                    <a:pt x="243" y="10"/>
                  </a:cubicBezTo>
                  <a:cubicBezTo>
                    <a:pt x="242" y="10"/>
                    <a:pt x="242" y="10"/>
                    <a:pt x="242" y="10"/>
                  </a:cubicBezTo>
                  <a:cubicBezTo>
                    <a:pt x="221" y="11"/>
                    <a:pt x="221" y="11"/>
                    <a:pt x="221" y="11"/>
                  </a:cubicBezTo>
                  <a:cubicBezTo>
                    <a:pt x="223" y="12"/>
                    <a:pt x="223" y="12"/>
                    <a:pt x="223" y="12"/>
                  </a:cubicBezTo>
                  <a:cubicBezTo>
                    <a:pt x="242" y="11"/>
                    <a:pt x="242" y="11"/>
                    <a:pt x="242" y="11"/>
                  </a:cubicBezTo>
                  <a:cubicBezTo>
                    <a:pt x="244" y="11"/>
                    <a:pt x="244" y="11"/>
                    <a:pt x="244" y="11"/>
                  </a:cubicBezTo>
                  <a:cubicBezTo>
                    <a:pt x="284" y="9"/>
                    <a:pt x="284" y="9"/>
                    <a:pt x="284" y="9"/>
                  </a:cubicBezTo>
                  <a:cubicBezTo>
                    <a:pt x="287" y="7"/>
                    <a:pt x="287" y="7"/>
                    <a:pt x="287" y="7"/>
                  </a:cubicBezTo>
                  <a:moveTo>
                    <a:pt x="312" y="6"/>
                  </a:moveTo>
                  <a:cubicBezTo>
                    <a:pt x="296" y="7"/>
                    <a:pt x="296" y="7"/>
                    <a:pt x="296" y="7"/>
                  </a:cubicBezTo>
                  <a:cubicBezTo>
                    <a:pt x="291" y="7"/>
                    <a:pt x="291" y="7"/>
                    <a:pt x="291" y="7"/>
                  </a:cubicBezTo>
                  <a:cubicBezTo>
                    <a:pt x="290" y="9"/>
                    <a:pt x="290" y="9"/>
                    <a:pt x="290" y="9"/>
                  </a:cubicBezTo>
                  <a:cubicBezTo>
                    <a:pt x="295" y="8"/>
                    <a:pt x="295" y="8"/>
                    <a:pt x="295" y="8"/>
                  </a:cubicBezTo>
                  <a:cubicBezTo>
                    <a:pt x="303" y="8"/>
                    <a:pt x="303" y="8"/>
                    <a:pt x="303" y="8"/>
                  </a:cubicBezTo>
                  <a:cubicBezTo>
                    <a:pt x="312" y="7"/>
                    <a:pt x="312" y="7"/>
                    <a:pt x="312" y="7"/>
                  </a:cubicBezTo>
                  <a:cubicBezTo>
                    <a:pt x="312" y="6"/>
                    <a:pt x="312" y="6"/>
                    <a:pt x="312" y="6"/>
                  </a:cubicBezTo>
                  <a:moveTo>
                    <a:pt x="326" y="5"/>
                  </a:moveTo>
                  <a:cubicBezTo>
                    <a:pt x="325" y="5"/>
                    <a:pt x="325" y="5"/>
                    <a:pt x="325" y="5"/>
                  </a:cubicBezTo>
                  <a:cubicBezTo>
                    <a:pt x="323" y="5"/>
                    <a:pt x="323" y="5"/>
                    <a:pt x="323" y="5"/>
                  </a:cubicBezTo>
                  <a:cubicBezTo>
                    <a:pt x="314" y="5"/>
                    <a:pt x="314" y="5"/>
                    <a:pt x="314" y="5"/>
                  </a:cubicBezTo>
                  <a:cubicBezTo>
                    <a:pt x="314" y="7"/>
                    <a:pt x="314" y="7"/>
                    <a:pt x="314" y="7"/>
                  </a:cubicBezTo>
                  <a:cubicBezTo>
                    <a:pt x="323" y="7"/>
                    <a:pt x="323" y="7"/>
                    <a:pt x="323" y="7"/>
                  </a:cubicBezTo>
                  <a:cubicBezTo>
                    <a:pt x="325" y="7"/>
                    <a:pt x="325" y="7"/>
                    <a:pt x="325" y="7"/>
                  </a:cubicBezTo>
                  <a:cubicBezTo>
                    <a:pt x="326" y="7"/>
                    <a:pt x="326" y="7"/>
                    <a:pt x="326" y="7"/>
                  </a:cubicBezTo>
                  <a:cubicBezTo>
                    <a:pt x="326" y="5"/>
                    <a:pt x="326" y="5"/>
                    <a:pt x="326" y="5"/>
                  </a:cubicBezTo>
                  <a:moveTo>
                    <a:pt x="393" y="1"/>
                  </a:moveTo>
                  <a:cubicBezTo>
                    <a:pt x="393" y="1"/>
                    <a:pt x="393" y="1"/>
                    <a:pt x="393" y="1"/>
                  </a:cubicBezTo>
                  <a:cubicBezTo>
                    <a:pt x="379" y="2"/>
                    <a:pt x="379" y="2"/>
                    <a:pt x="379" y="2"/>
                  </a:cubicBezTo>
                  <a:cubicBezTo>
                    <a:pt x="377" y="2"/>
                    <a:pt x="377" y="2"/>
                    <a:pt x="377" y="2"/>
                  </a:cubicBezTo>
                  <a:cubicBezTo>
                    <a:pt x="328" y="5"/>
                    <a:pt x="328" y="5"/>
                    <a:pt x="328" y="5"/>
                  </a:cubicBezTo>
                  <a:cubicBezTo>
                    <a:pt x="328" y="7"/>
                    <a:pt x="328" y="7"/>
                    <a:pt x="328" y="7"/>
                  </a:cubicBezTo>
                  <a:cubicBezTo>
                    <a:pt x="375" y="4"/>
                    <a:pt x="375" y="4"/>
                    <a:pt x="375" y="4"/>
                  </a:cubicBezTo>
                  <a:cubicBezTo>
                    <a:pt x="378" y="4"/>
                    <a:pt x="378" y="4"/>
                    <a:pt x="378" y="4"/>
                  </a:cubicBezTo>
                  <a:cubicBezTo>
                    <a:pt x="392" y="3"/>
                    <a:pt x="392" y="3"/>
                    <a:pt x="392" y="3"/>
                  </a:cubicBezTo>
                  <a:cubicBezTo>
                    <a:pt x="394" y="3"/>
                    <a:pt x="394" y="3"/>
                    <a:pt x="394" y="3"/>
                  </a:cubicBezTo>
                  <a:cubicBezTo>
                    <a:pt x="394" y="3"/>
                    <a:pt x="394" y="3"/>
                    <a:pt x="394" y="3"/>
                  </a:cubicBezTo>
                  <a:cubicBezTo>
                    <a:pt x="394" y="2"/>
                    <a:pt x="394" y="2"/>
                    <a:pt x="394" y="2"/>
                  </a:cubicBezTo>
                  <a:cubicBezTo>
                    <a:pt x="393" y="1"/>
                    <a:pt x="393" y="1"/>
                    <a:pt x="393" y="1"/>
                  </a:cubicBezTo>
                  <a:moveTo>
                    <a:pt x="414" y="0"/>
                  </a:moveTo>
                  <a:cubicBezTo>
                    <a:pt x="414" y="0"/>
                    <a:pt x="414" y="0"/>
                    <a:pt x="414" y="0"/>
                  </a:cubicBezTo>
                  <a:cubicBezTo>
                    <a:pt x="395" y="1"/>
                    <a:pt x="395" y="1"/>
                    <a:pt x="395" y="1"/>
                  </a:cubicBezTo>
                  <a:cubicBezTo>
                    <a:pt x="396" y="3"/>
                    <a:pt x="396" y="3"/>
                    <a:pt x="396" y="3"/>
                  </a:cubicBezTo>
                  <a:cubicBezTo>
                    <a:pt x="414" y="2"/>
                    <a:pt x="414" y="2"/>
                    <a:pt x="414" y="2"/>
                  </a:cubicBezTo>
                  <a:cubicBezTo>
                    <a:pt x="422" y="7"/>
                    <a:pt x="422" y="7"/>
                    <a:pt x="422" y="7"/>
                  </a:cubicBezTo>
                  <a:cubicBezTo>
                    <a:pt x="425" y="7"/>
                    <a:pt x="425" y="7"/>
                    <a:pt x="425" y="7"/>
                  </a:cubicBezTo>
                  <a:cubicBezTo>
                    <a:pt x="415" y="0"/>
                    <a:pt x="415" y="0"/>
                    <a:pt x="415" y="0"/>
                  </a:cubicBezTo>
                  <a:cubicBezTo>
                    <a:pt x="414" y="0"/>
                    <a:pt x="414" y="0"/>
                    <a:pt x="4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1" name="Freeform 21"/>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close/>
                  <a:moveTo>
                    <a:pt x="753" y="242"/>
                  </a:moveTo>
                  <a:lnTo>
                    <a:pt x="758" y="247"/>
                  </a:lnTo>
                  <a:lnTo>
                    <a:pt x="770" y="249"/>
                  </a:lnTo>
                  <a:lnTo>
                    <a:pt x="755" y="242"/>
                  </a:lnTo>
                  <a:lnTo>
                    <a:pt x="753" y="242"/>
                  </a:lnTo>
                  <a:close/>
                  <a:moveTo>
                    <a:pt x="713" y="235"/>
                  </a:moveTo>
                  <a:lnTo>
                    <a:pt x="710" y="237"/>
                  </a:lnTo>
                  <a:lnTo>
                    <a:pt x="751" y="247"/>
                  </a:lnTo>
                  <a:lnTo>
                    <a:pt x="751" y="244"/>
                  </a:lnTo>
                  <a:lnTo>
                    <a:pt x="746" y="240"/>
                  </a:lnTo>
                  <a:lnTo>
                    <a:pt x="713" y="235"/>
                  </a:lnTo>
                  <a:close/>
                  <a:moveTo>
                    <a:pt x="815" y="232"/>
                  </a:moveTo>
                  <a:lnTo>
                    <a:pt x="812" y="237"/>
                  </a:lnTo>
                  <a:lnTo>
                    <a:pt x="822" y="256"/>
                  </a:lnTo>
                  <a:lnTo>
                    <a:pt x="805" y="251"/>
                  </a:lnTo>
                  <a:lnTo>
                    <a:pt x="803" y="256"/>
                  </a:lnTo>
                  <a:lnTo>
                    <a:pt x="822" y="261"/>
                  </a:lnTo>
                  <a:lnTo>
                    <a:pt x="831" y="263"/>
                  </a:lnTo>
                  <a:lnTo>
                    <a:pt x="826" y="254"/>
                  </a:lnTo>
                  <a:lnTo>
                    <a:pt x="815" y="232"/>
                  </a:lnTo>
                  <a:close/>
                  <a:moveTo>
                    <a:pt x="701" y="232"/>
                  </a:moveTo>
                  <a:lnTo>
                    <a:pt x="689" y="232"/>
                  </a:lnTo>
                  <a:lnTo>
                    <a:pt x="708" y="237"/>
                  </a:lnTo>
                  <a:lnTo>
                    <a:pt x="708" y="232"/>
                  </a:lnTo>
                  <a:lnTo>
                    <a:pt x="701" y="232"/>
                  </a:lnTo>
                  <a:close/>
                  <a:moveTo>
                    <a:pt x="649" y="221"/>
                  </a:moveTo>
                  <a:lnTo>
                    <a:pt x="649" y="225"/>
                  </a:lnTo>
                  <a:lnTo>
                    <a:pt x="677" y="230"/>
                  </a:lnTo>
                  <a:lnTo>
                    <a:pt x="689" y="230"/>
                  </a:lnTo>
                  <a:lnTo>
                    <a:pt x="649" y="221"/>
                  </a:lnTo>
                  <a:close/>
                  <a:moveTo>
                    <a:pt x="639" y="218"/>
                  </a:moveTo>
                  <a:lnTo>
                    <a:pt x="642" y="223"/>
                  </a:lnTo>
                  <a:lnTo>
                    <a:pt x="644" y="225"/>
                  </a:lnTo>
                  <a:lnTo>
                    <a:pt x="644" y="221"/>
                  </a:lnTo>
                  <a:lnTo>
                    <a:pt x="639" y="218"/>
                  </a:lnTo>
                  <a:close/>
                  <a:moveTo>
                    <a:pt x="805" y="218"/>
                  </a:moveTo>
                  <a:lnTo>
                    <a:pt x="800" y="218"/>
                  </a:lnTo>
                  <a:lnTo>
                    <a:pt x="810" y="235"/>
                  </a:lnTo>
                  <a:lnTo>
                    <a:pt x="810" y="230"/>
                  </a:lnTo>
                  <a:lnTo>
                    <a:pt x="805" y="218"/>
                  </a:lnTo>
                  <a:close/>
                  <a:moveTo>
                    <a:pt x="620" y="216"/>
                  </a:moveTo>
                  <a:lnTo>
                    <a:pt x="620" y="221"/>
                  </a:lnTo>
                  <a:lnTo>
                    <a:pt x="628" y="221"/>
                  </a:lnTo>
                  <a:lnTo>
                    <a:pt x="632" y="223"/>
                  </a:lnTo>
                  <a:lnTo>
                    <a:pt x="637" y="223"/>
                  </a:lnTo>
                  <a:lnTo>
                    <a:pt x="637" y="218"/>
                  </a:lnTo>
                  <a:lnTo>
                    <a:pt x="632" y="218"/>
                  </a:lnTo>
                  <a:lnTo>
                    <a:pt x="620" y="216"/>
                  </a:lnTo>
                  <a:close/>
                  <a:moveTo>
                    <a:pt x="796" y="211"/>
                  </a:moveTo>
                  <a:lnTo>
                    <a:pt x="798" y="213"/>
                  </a:lnTo>
                  <a:lnTo>
                    <a:pt x="803" y="213"/>
                  </a:lnTo>
                  <a:lnTo>
                    <a:pt x="800" y="211"/>
                  </a:lnTo>
                  <a:lnTo>
                    <a:pt x="796" y="211"/>
                  </a:lnTo>
                  <a:close/>
                  <a:moveTo>
                    <a:pt x="557" y="202"/>
                  </a:moveTo>
                  <a:lnTo>
                    <a:pt x="552" y="206"/>
                  </a:lnTo>
                  <a:lnTo>
                    <a:pt x="580" y="211"/>
                  </a:lnTo>
                  <a:lnTo>
                    <a:pt x="616" y="218"/>
                  </a:lnTo>
                  <a:lnTo>
                    <a:pt x="616" y="213"/>
                  </a:lnTo>
                  <a:lnTo>
                    <a:pt x="571" y="206"/>
                  </a:lnTo>
                  <a:lnTo>
                    <a:pt x="559" y="204"/>
                  </a:lnTo>
                  <a:lnTo>
                    <a:pt x="557" y="202"/>
                  </a:lnTo>
                  <a:close/>
                  <a:moveTo>
                    <a:pt x="512" y="194"/>
                  </a:moveTo>
                  <a:lnTo>
                    <a:pt x="507" y="197"/>
                  </a:lnTo>
                  <a:lnTo>
                    <a:pt x="545" y="204"/>
                  </a:lnTo>
                  <a:lnTo>
                    <a:pt x="549" y="202"/>
                  </a:lnTo>
                  <a:lnTo>
                    <a:pt x="512" y="194"/>
                  </a:lnTo>
                  <a:close/>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close/>
                  <a:moveTo>
                    <a:pt x="381" y="166"/>
                  </a:moveTo>
                  <a:lnTo>
                    <a:pt x="377" y="171"/>
                  </a:lnTo>
                  <a:lnTo>
                    <a:pt x="391" y="173"/>
                  </a:lnTo>
                  <a:lnTo>
                    <a:pt x="396" y="175"/>
                  </a:lnTo>
                  <a:lnTo>
                    <a:pt x="398" y="171"/>
                  </a:lnTo>
                  <a:lnTo>
                    <a:pt x="381" y="166"/>
                  </a:lnTo>
                  <a:close/>
                  <a:moveTo>
                    <a:pt x="372" y="166"/>
                  </a:moveTo>
                  <a:lnTo>
                    <a:pt x="367" y="168"/>
                  </a:lnTo>
                  <a:lnTo>
                    <a:pt x="372" y="168"/>
                  </a:lnTo>
                  <a:lnTo>
                    <a:pt x="377" y="166"/>
                  </a:lnTo>
                  <a:lnTo>
                    <a:pt x="372" y="166"/>
                  </a:lnTo>
                  <a:close/>
                  <a:moveTo>
                    <a:pt x="344" y="159"/>
                  </a:moveTo>
                  <a:lnTo>
                    <a:pt x="346" y="164"/>
                  </a:lnTo>
                  <a:lnTo>
                    <a:pt x="362" y="168"/>
                  </a:lnTo>
                  <a:lnTo>
                    <a:pt x="367" y="164"/>
                  </a:lnTo>
                  <a:lnTo>
                    <a:pt x="344" y="159"/>
                  </a:lnTo>
                  <a:close/>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close/>
                  <a:moveTo>
                    <a:pt x="739" y="111"/>
                  </a:moveTo>
                  <a:lnTo>
                    <a:pt x="739" y="116"/>
                  </a:lnTo>
                  <a:lnTo>
                    <a:pt x="739" y="119"/>
                  </a:lnTo>
                  <a:lnTo>
                    <a:pt x="741" y="123"/>
                  </a:lnTo>
                  <a:lnTo>
                    <a:pt x="791" y="206"/>
                  </a:lnTo>
                  <a:lnTo>
                    <a:pt x="798" y="206"/>
                  </a:lnTo>
                  <a:lnTo>
                    <a:pt x="746" y="121"/>
                  </a:lnTo>
                  <a:lnTo>
                    <a:pt x="744" y="116"/>
                  </a:lnTo>
                  <a:lnTo>
                    <a:pt x="739" y="111"/>
                  </a:lnTo>
                  <a:close/>
                  <a:moveTo>
                    <a:pt x="55" y="102"/>
                  </a:moveTo>
                  <a:lnTo>
                    <a:pt x="52" y="104"/>
                  </a:lnTo>
                  <a:lnTo>
                    <a:pt x="100" y="114"/>
                  </a:lnTo>
                  <a:lnTo>
                    <a:pt x="102" y="116"/>
                  </a:lnTo>
                  <a:lnTo>
                    <a:pt x="130" y="121"/>
                  </a:lnTo>
                  <a:lnTo>
                    <a:pt x="128" y="116"/>
                  </a:lnTo>
                  <a:lnTo>
                    <a:pt x="102" y="111"/>
                  </a:lnTo>
                  <a:lnTo>
                    <a:pt x="100" y="109"/>
                  </a:lnTo>
                  <a:lnTo>
                    <a:pt x="55" y="102"/>
                  </a:lnTo>
                  <a:close/>
                  <a:moveTo>
                    <a:pt x="33" y="97"/>
                  </a:moveTo>
                  <a:lnTo>
                    <a:pt x="38" y="102"/>
                  </a:lnTo>
                  <a:lnTo>
                    <a:pt x="50" y="104"/>
                  </a:lnTo>
                  <a:lnTo>
                    <a:pt x="50" y="100"/>
                  </a:lnTo>
                  <a:lnTo>
                    <a:pt x="33" y="97"/>
                  </a:lnTo>
                  <a:close/>
                  <a:moveTo>
                    <a:pt x="729" y="95"/>
                  </a:moveTo>
                  <a:lnTo>
                    <a:pt x="725" y="97"/>
                  </a:lnTo>
                  <a:lnTo>
                    <a:pt x="734" y="111"/>
                  </a:lnTo>
                  <a:lnTo>
                    <a:pt x="736" y="104"/>
                  </a:lnTo>
                  <a:lnTo>
                    <a:pt x="729" y="95"/>
                  </a:lnTo>
                  <a:close/>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close/>
                  <a:moveTo>
                    <a:pt x="114" y="78"/>
                  </a:moveTo>
                  <a:lnTo>
                    <a:pt x="102" y="81"/>
                  </a:lnTo>
                  <a:lnTo>
                    <a:pt x="97" y="81"/>
                  </a:lnTo>
                  <a:lnTo>
                    <a:pt x="59" y="85"/>
                  </a:lnTo>
                  <a:lnTo>
                    <a:pt x="59" y="90"/>
                  </a:lnTo>
                  <a:lnTo>
                    <a:pt x="97" y="85"/>
                  </a:lnTo>
                  <a:lnTo>
                    <a:pt x="102" y="85"/>
                  </a:lnTo>
                  <a:lnTo>
                    <a:pt x="116" y="83"/>
                  </a:lnTo>
                  <a:lnTo>
                    <a:pt x="114" y="78"/>
                  </a:lnTo>
                  <a:close/>
                  <a:moveTo>
                    <a:pt x="713" y="66"/>
                  </a:moveTo>
                  <a:lnTo>
                    <a:pt x="710" y="69"/>
                  </a:lnTo>
                  <a:lnTo>
                    <a:pt x="722" y="92"/>
                  </a:lnTo>
                  <a:lnTo>
                    <a:pt x="727" y="90"/>
                  </a:lnTo>
                  <a:lnTo>
                    <a:pt x="713" y="66"/>
                  </a:lnTo>
                  <a:close/>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close/>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close/>
                  <a:moveTo>
                    <a:pt x="687" y="26"/>
                  </a:moveTo>
                  <a:lnTo>
                    <a:pt x="687" y="31"/>
                  </a:lnTo>
                  <a:lnTo>
                    <a:pt x="708" y="66"/>
                  </a:lnTo>
                  <a:lnTo>
                    <a:pt x="710" y="64"/>
                  </a:lnTo>
                  <a:lnTo>
                    <a:pt x="687" y="26"/>
                  </a:lnTo>
                  <a:close/>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close/>
                  <a:moveTo>
                    <a:pt x="564" y="16"/>
                  </a:moveTo>
                  <a:lnTo>
                    <a:pt x="559" y="16"/>
                  </a:lnTo>
                  <a:lnTo>
                    <a:pt x="552" y="21"/>
                  </a:lnTo>
                  <a:lnTo>
                    <a:pt x="557" y="21"/>
                  </a:lnTo>
                  <a:lnTo>
                    <a:pt x="564" y="16"/>
                  </a:lnTo>
                  <a:close/>
                  <a:moveTo>
                    <a:pt x="620" y="12"/>
                  </a:moveTo>
                  <a:lnTo>
                    <a:pt x="571" y="14"/>
                  </a:lnTo>
                  <a:lnTo>
                    <a:pt x="566" y="19"/>
                  </a:lnTo>
                  <a:lnTo>
                    <a:pt x="592" y="16"/>
                  </a:lnTo>
                  <a:lnTo>
                    <a:pt x="599" y="14"/>
                  </a:lnTo>
                  <a:lnTo>
                    <a:pt x="620" y="12"/>
                  </a:lnTo>
                  <a:close/>
                  <a:moveTo>
                    <a:pt x="677" y="9"/>
                  </a:moveTo>
                  <a:lnTo>
                    <a:pt x="673" y="9"/>
                  </a:lnTo>
                  <a:lnTo>
                    <a:pt x="682" y="26"/>
                  </a:lnTo>
                  <a:lnTo>
                    <a:pt x="684" y="19"/>
                  </a:lnTo>
                  <a:lnTo>
                    <a:pt x="677" y="9"/>
                  </a:lnTo>
                  <a:close/>
                  <a:moveTo>
                    <a:pt x="673" y="0"/>
                  </a:moveTo>
                  <a:lnTo>
                    <a:pt x="670" y="0"/>
                  </a:lnTo>
                  <a:lnTo>
                    <a:pt x="618" y="7"/>
                  </a:lnTo>
                  <a:lnTo>
                    <a:pt x="675" y="5"/>
                  </a:lnTo>
                  <a:lnTo>
                    <a:pt x="673" y="2"/>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2" name="Freeform 22"/>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moveTo>
                    <a:pt x="753" y="242"/>
                  </a:moveTo>
                  <a:lnTo>
                    <a:pt x="758" y="247"/>
                  </a:lnTo>
                  <a:lnTo>
                    <a:pt x="770" y="249"/>
                  </a:lnTo>
                  <a:lnTo>
                    <a:pt x="755" y="242"/>
                  </a:lnTo>
                  <a:lnTo>
                    <a:pt x="753" y="242"/>
                  </a:lnTo>
                  <a:moveTo>
                    <a:pt x="713" y="235"/>
                  </a:moveTo>
                  <a:lnTo>
                    <a:pt x="710" y="237"/>
                  </a:lnTo>
                  <a:lnTo>
                    <a:pt x="751" y="247"/>
                  </a:lnTo>
                  <a:lnTo>
                    <a:pt x="751" y="244"/>
                  </a:lnTo>
                  <a:lnTo>
                    <a:pt x="746" y="240"/>
                  </a:lnTo>
                  <a:lnTo>
                    <a:pt x="713" y="235"/>
                  </a:lnTo>
                  <a:moveTo>
                    <a:pt x="815" y="232"/>
                  </a:moveTo>
                  <a:lnTo>
                    <a:pt x="812" y="237"/>
                  </a:lnTo>
                  <a:lnTo>
                    <a:pt x="822" y="256"/>
                  </a:lnTo>
                  <a:lnTo>
                    <a:pt x="805" y="251"/>
                  </a:lnTo>
                  <a:lnTo>
                    <a:pt x="803" y="256"/>
                  </a:lnTo>
                  <a:lnTo>
                    <a:pt x="822" y="261"/>
                  </a:lnTo>
                  <a:lnTo>
                    <a:pt x="831" y="263"/>
                  </a:lnTo>
                  <a:lnTo>
                    <a:pt x="826" y="254"/>
                  </a:lnTo>
                  <a:lnTo>
                    <a:pt x="815" y="232"/>
                  </a:lnTo>
                  <a:moveTo>
                    <a:pt x="701" y="232"/>
                  </a:moveTo>
                  <a:lnTo>
                    <a:pt x="689" y="232"/>
                  </a:lnTo>
                  <a:lnTo>
                    <a:pt x="708" y="237"/>
                  </a:lnTo>
                  <a:lnTo>
                    <a:pt x="708" y="232"/>
                  </a:lnTo>
                  <a:lnTo>
                    <a:pt x="701" y="232"/>
                  </a:lnTo>
                  <a:moveTo>
                    <a:pt x="649" y="221"/>
                  </a:moveTo>
                  <a:lnTo>
                    <a:pt x="649" y="225"/>
                  </a:lnTo>
                  <a:lnTo>
                    <a:pt x="677" y="230"/>
                  </a:lnTo>
                  <a:lnTo>
                    <a:pt x="689" y="230"/>
                  </a:lnTo>
                  <a:lnTo>
                    <a:pt x="649" y="221"/>
                  </a:lnTo>
                  <a:moveTo>
                    <a:pt x="639" y="218"/>
                  </a:moveTo>
                  <a:lnTo>
                    <a:pt x="642" y="223"/>
                  </a:lnTo>
                  <a:lnTo>
                    <a:pt x="644" y="225"/>
                  </a:lnTo>
                  <a:lnTo>
                    <a:pt x="644" y="221"/>
                  </a:lnTo>
                  <a:lnTo>
                    <a:pt x="639" y="218"/>
                  </a:lnTo>
                  <a:moveTo>
                    <a:pt x="805" y="218"/>
                  </a:moveTo>
                  <a:lnTo>
                    <a:pt x="800" y="218"/>
                  </a:lnTo>
                  <a:lnTo>
                    <a:pt x="810" y="235"/>
                  </a:lnTo>
                  <a:lnTo>
                    <a:pt x="810" y="230"/>
                  </a:lnTo>
                  <a:lnTo>
                    <a:pt x="805" y="218"/>
                  </a:lnTo>
                  <a:moveTo>
                    <a:pt x="620" y="216"/>
                  </a:moveTo>
                  <a:lnTo>
                    <a:pt x="620" y="221"/>
                  </a:lnTo>
                  <a:lnTo>
                    <a:pt x="628" y="221"/>
                  </a:lnTo>
                  <a:lnTo>
                    <a:pt x="632" y="223"/>
                  </a:lnTo>
                  <a:lnTo>
                    <a:pt x="637" y="223"/>
                  </a:lnTo>
                  <a:lnTo>
                    <a:pt x="637" y="218"/>
                  </a:lnTo>
                  <a:lnTo>
                    <a:pt x="632" y="218"/>
                  </a:lnTo>
                  <a:lnTo>
                    <a:pt x="620" y="216"/>
                  </a:lnTo>
                  <a:moveTo>
                    <a:pt x="796" y="211"/>
                  </a:moveTo>
                  <a:lnTo>
                    <a:pt x="798" y="213"/>
                  </a:lnTo>
                  <a:lnTo>
                    <a:pt x="803" y="213"/>
                  </a:lnTo>
                  <a:lnTo>
                    <a:pt x="800" y="211"/>
                  </a:lnTo>
                  <a:lnTo>
                    <a:pt x="796" y="211"/>
                  </a:lnTo>
                  <a:moveTo>
                    <a:pt x="557" y="202"/>
                  </a:moveTo>
                  <a:lnTo>
                    <a:pt x="552" y="206"/>
                  </a:lnTo>
                  <a:lnTo>
                    <a:pt x="580" y="211"/>
                  </a:lnTo>
                  <a:lnTo>
                    <a:pt x="616" y="218"/>
                  </a:lnTo>
                  <a:lnTo>
                    <a:pt x="616" y="213"/>
                  </a:lnTo>
                  <a:lnTo>
                    <a:pt x="571" y="206"/>
                  </a:lnTo>
                  <a:lnTo>
                    <a:pt x="559" y="204"/>
                  </a:lnTo>
                  <a:lnTo>
                    <a:pt x="557" y="202"/>
                  </a:lnTo>
                  <a:moveTo>
                    <a:pt x="512" y="194"/>
                  </a:moveTo>
                  <a:lnTo>
                    <a:pt x="507" y="197"/>
                  </a:lnTo>
                  <a:lnTo>
                    <a:pt x="545" y="204"/>
                  </a:lnTo>
                  <a:lnTo>
                    <a:pt x="549" y="202"/>
                  </a:lnTo>
                  <a:lnTo>
                    <a:pt x="512" y="194"/>
                  </a:lnTo>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moveTo>
                    <a:pt x="381" y="166"/>
                  </a:moveTo>
                  <a:lnTo>
                    <a:pt x="377" y="171"/>
                  </a:lnTo>
                  <a:lnTo>
                    <a:pt x="391" y="173"/>
                  </a:lnTo>
                  <a:lnTo>
                    <a:pt x="396" y="175"/>
                  </a:lnTo>
                  <a:lnTo>
                    <a:pt x="398" y="171"/>
                  </a:lnTo>
                  <a:lnTo>
                    <a:pt x="381" y="166"/>
                  </a:lnTo>
                  <a:moveTo>
                    <a:pt x="372" y="166"/>
                  </a:moveTo>
                  <a:lnTo>
                    <a:pt x="367" y="168"/>
                  </a:lnTo>
                  <a:lnTo>
                    <a:pt x="372" y="168"/>
                  </a:lnTo>
                  <a:lnTo>
                    <a:pt x="377" y="166"/>
                  </a:lnTo>
                  <a:lnTo>
                    <a:pt x="372" y="166"/>
                  </a:lnTo>
                  <a:moveTo>
                    <a:pt x="344" y="159"/>
                  </a:moveTo>
                  <a:lnTo>
                    <a:pt x="346" y="164"/>
                  </a:lnTo>
                  <a:lnTo>
                    <a:pt x="362" y="168"/>
                  </a:lnTo>
                  <a:lnTo>
                    <a:pt x="367" y="164"/>
                  </a:lnTo>
                  <a:lnTo>
                    <a:pt x="344" y="159"/>
                  </a:lnTo>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moveTo>
                    <a:pt x="739" y="111"/>
                  </a:moveTo>
                  <a:lnTo>
                    <a:pt x="739" y="116"/>
                  </a:lnTo>
                  <a:lnTo>
                    <a:pt x="739" y="119"/>
                  </a:lnTo>
                  <a:lnTo>
                    <a:pt x="741" y="123"/>
                  </a:lnTo>
                  <a:lnTo>
                    <a:pt x="791" y="206"/>
                  </a:lnTo>
                  <a:lnTo>
                    <a:pt x="798" y="206"/>
                  </a:lnTo>
                  <a:lnTo>
                    <a:pt x="746" y="121"/>
                  </a:lnTo>
                  <a:lnTo>
                    <a:pt x="744" y="116"/>
                  </a:lnTo>
                  <a:lnTo>
                    <a:pt x="739" y="111"/>
                  </a:lnTo>
                  <a:moveTo>
                    <a:pt x="55" y="102"/>
                  </a:moveTo>
                  <a:lnTo>
                    <a:pt x="52" y="104"/>
                  </a:lnTo>
                  <a:lnTo>
                    <a:pt x="100" y="114"/>
                  </a:lnTo>
                  <a:lnTo>
                    <a:pt x="102" y="116"/>
                  </a:lnTo>
                  <a:lnTo>
                    <a:pt x="130" y="121"/>
                  </a:lnTo>
                  <a:lnTo>
                    <a:pt x="128" y="116"/>
                  </a:lnTo>
                  <a:lnTo>
                    <a:pt x="102" y="111"/>
                  </a:lnTo>
                  <a:lnTo>
                    <a:pt x="100" y="109"/>
                  </a:lnTo>
                  <a:lnTo>
                    <a:pt x="55" y="102"/>
                  </a:lnTo>
                  <a:moveTo>
                    <a:pt x="33" y="97"/>
                  </a:moveTo>
                  <a:lnTo>
                    <a:pt x="38" y="102"/>
                  </a:lnTo>
                  <a:lnTo>
                    <a:pt x="50" y="104"/>
                  </a:lnTo>
                  <a:lnTo>
                    <a:pt x="50" y="100"/>
                  </a:lnTo>
                  <a:lnTo>
                    <a:pt x="33" y="97"/>
                  </a:lnTo>
                  <a:moveTo>
                    <a:pt x="729" y="95"/>
                  </a:moveTo>
                  <a:lnTo>
                    <a:pt x="725" y="97"/>
                  </a:lnTo>
                  <a:lnTo>
                    <a:pt x="734" y="111"/>
                  </a:lnTo>
                  <a:lnTo>
                    <a:pt x="736" y="104"/>
                  </a:lnTo>
                  <a:lnTo>
                    <a:pt x="729" y="95"/>
                  </a:lnTo>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moveTo>
                    <a:pt x="114" y="78"/>
                  </a:moveTo>
                  <a:lnTo>
                    <a:pt x="102" y="81"/>
                  </a:lnTo>
                  <a:lnTo>
                    <a:pt x="97" y="81"/>
                  </a:lnTo>
                  <a:lnTo>
                    <a:pt x="59" y="85"/>
                  </a:lnTo>
                  <a:lnTo>
                    <a:pt x="59" y="90"/>
                  </a:lnTo>
                  <a:lnTo>
                    <a:pt x="97" y="85"/>
                  </a:lnTo>
                  <a:lnTo>
                    <a:pt x="102" y="85"/>
                  </a:lnTo>
                  <a:lnTo>
                    <a:pt x="116" y="83"/>
                  </a:lnTo>
                  <a:lnTo>
                    <a:pt x="114" y="78"/>
                  </a:lnTo>
                  <a:moveTo>
                    <a:pt x="713" y="66"/>
                  </a:moveTo>
                  <a:lnTo>
                    <a:pt x="710" y="69"/>
                  </a:lnTo>
                  <a:lnTo>
                    <a:pt x="722" y="92"/>
                  </a:lnTo>
                  <a:lnTo>
                    <a:pt x="727" y="90"/>
                  </a:lnTo>
                  <a:lnTo>
                    <a:pt x="713" y="66"/>
                  </a:lnTo>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moveTo>
                    <a:pt x="687" y="26"/>
                  </a:moveTo>
                  <a:lnTo>
                    <a:pt x="687" y="31"/>
                  </a:lnTo>
                  <a:lnTo>
                    <a:pt x="708" y="66"/>
                  </a:lnTo>
                  <a:lnTo>
                    <a:pt x="710" y="64"/>
                  </a:lnTo>
                  <a:lnTo>
                    <a:pt x="687" y="26"/>
                  </a:lnTo>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moveTo>
                    <a:pt x="564" y="16"/>
                  </a:moveTo>
                  <a:lnTo>
                    <a:pt x="559" y="16"/>
                  </a:lnTo>
                  <a:lnTo>
                    <a:pt x="552" y="21"/>
                  </a:lnTo>
                  <a:lnTo>
                    <a:pt x="557" y="21"/>
                  </a:lnTo>
                  <a:lnTo>
                    <a:pt x="564" y="16"/>
                  </a:lnTo>
                  <a:moveTo>
                    <a:pt x="620" y="12"/>
                  </a:moveTo>
                  <a:lnTo>
                    <a:pt x="571" y="14"/>
                  </a:lnTo>
                  <a:lnTo>
                    <a:pt x="566" y="19"/>
                  </a:lnTo>
                  <a:lnTo>
                    <a:pt x="592" y="16"/>
                  </a:lnTo>
                  <a:lnTo>
                    <a:pt x="599" y="14"/>
                  </a:lnTo>
                  <a:lnTo>
                    <a:pt x="620" y="12"/>
                  </a:lnTo>
                  <a:moveTo>
                    <a:pt x="677" y="9"/>
                  </a:moveTo>
                  <a:lnTo>
                    <a:pt x="673" y="9"/>
                  </a:lnTo>
                  <a:lnTo>
                    <a:pt x="682" y="26"/>
                  </a:lnTo>
                  <a:lnTo>
                    <a:pt x="684" y="19"/>
                  </a:lnTo>
                  <a:lnTo>
                    <a:pt x="677" y="9"/>
                  </a:lnTo>
                  <a:moveTo>
                    <a:pt x="673" y="0"/>
                  </a:moveTo>
                  <a:lnTo>
                    <a:pt x="670" y="0"/>
                  </a:lnTo>
                  <a:lnTo>
                    <a:pt x="618" y="7"/>
                  </a:lnTo>
                  <a:lnTo>
                    <a:pt x="675" y="5"/>
                  </a:lnTo>
                  <a:lnTo>
                    <a:pt x="673" y="2"/>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3" name="Freeform 23"/>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close/>
                  <a:moveTo>
                    <a:pt x="251" y="232"/>
                  </a:moveTo>
                  <a:lnTo>
                    <a:pt x="194" y="270"/>
                  </a:lnTo>
                  <a:lnTo>
                    <a:pt x="204" y="268"/>
                  </a:lnTo>
                  <a:lnTo>
                    <a:pt x="256" y="237"/>
                  </a:lnTo>
                  <a:lnTo>
                    <a:pt x="251" y="232"/>
                  </a:lnTo>
                  <a:close/>
                  <a:moveTo>
                    <a:pt x="126" y="232"/>
                  </a:moveTo>
                  <a:lnTo>
                    <a:pt x="123" y="237"/>
                  </a:lnTo>
                  <a:lnTo>
                    <a:pt x="138" y="261"/>
                  </a:lnTo>
                  <a:lnTo>
                    <a:pt x="140" y="266"/>
                  </a:lnTo>
                  <a:lnTo>
                    <a:pt x="147" y="275"/>
                  </a:lnTo>
                  <a:lnTo>
                    <a:pt x="152" y="275"/>
                  </a:lnTo>
                  <a:lnTo>
                    <a:pt x="142" y="261"/>
                  </a:lnTo>
                  <a:lnTo>
                    <a:pt x="138" y="254"/>
                  </a:lnTo>
                  <a:lnTo>
                    <a:pt x="126" y="232"/>
                  </a:lnTo>
                  <a:close/>
                  <a:moveTo>
                    <a:pt x="100" y="192"/>
                  </a:moveTo>
                  <a:lnTo>
                    <a:pt x="97" y="194"/>
                  </a:lnTo>
                  <a:lnTo>
                    <a:pt x="100" y="199"/>
                  </a:lnTo>
                  <a:lnTo>
                    <a:pt x="121" y="232"/>
                  </a:lnTo>
                  <a:lnTo>
                    <a:pt x="123" y="228"/>
                  </a:lnTo>
                  <a:lnTo>
                    <a:pt x="104" y="199"/>
                  </a:lnTo>
                  <a:lnTo>
                    <a:pt x="102" y="194"/>
                  </a:lnTo>
                  <a:lnTo>
                    <a:pt x="100" y="192"/>
                  </a:lnTo>
                  <a:close/>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close/>
                  <a:moveTo>
                    <a:pt x="97" y="187"/>
                  </a:moveTo>
                  <a:lnTo>
                    <a:pt x="93" y="190"/>
                  </a:lnTo>
                  <a:lnTo>
                    <a:pt x="95" y="192"/>
                  </a:lnTo>
                  <a:lnTo>
                    <a:pt x="97" y="187"/>
                  </a:lnTo>
                  <a:lnTo>
                    <a:pt x="97" y="187"/>
                  </a:lnTo>
                  <a:lnTo>
                    <a:pt x="97" y="187"/>
                  </a:lnTo>
                  <a:close/>
                  <a:moveTo>
                    <a:pt x="341" y="178"/>
                  </a:moveTo>
                  <a:lnTo>
                    <a:pt x="332" y="185"/>
                  </a:lnTo>
                  <a:lnTo>
                    <a:pt x="336" y="185"/>
                  </a:lnTo>
                  <a:lnTo>
                    <a:pt x="344" y="180"/>
                  </a:lnTo>
                  <a:lnTo>
                    <a:pt x="341" y="178"/>
                  </a:lnTo>
                  <a:close/>
                  <a:moveTo>
                    <a:pt x="370" y="161"/>
                  </a:moveTo>
                  <a:lnTo>
                    <a:pt x="353" y="171"/>
                  </a:lnTo>
                  <a:lnTo>
                    <a:pt x="348" y="173"/>
                  </a:lnTo>
                  <a:lnTo>
                    <a:pt x="346" y="175"/>
                  </a:lnTo>
                  <a:lnTo>
                    <a:pt x="346" y="178"/>
                  </a:lnTo>
                  <a:lnTo>
                    <a:pt x="358" y="173"/>
                  </a:lnTo>
                  <a:lnTo>
                    <a:pt x="358" y="171"/>
                  </a:lnTo>
                  <a:lnTo>
                    <a:pt x="370" y="166"/>
                  </a:lnTo>
                  <a:lnTo>
                    <a:pt x="370" y="161"/>
                  </a:lnTo>
                  <a:close/>
                  <a:moveTo>
                    <a:pt x="71" y="152"/>
                  </a:moveTo>
                  <a:lnTo>
                    <a:pt x="78" y="166"/>
                  </a:lnTo>
                  <a:lnTo>
                    <a:pt x="83" y="171"/>
                  </a:lnTo>
                  <a:lnTo>
                    <a:pt x="90" y="182"/>
                  </a:lnTo>
                  <a:lnTo>
                    <a:pt x="90" y="185"/>
                  </a:lnTo>
                  <a:lnTo>
                    <a:pt x="95" y="182"/>
                  </a:lnTo>
                  <a:lnTo>
                    <a:pt x="88" y="171"/>
                  </a:lnTo>
                  <a:lnTo>
                    <a:pt x="86" y="166"/>
                  </a:lnTo>
                  <a:lnTo>
                    <a:pt x="76" y="152"/>
                  </a:lnTo>
                  <a:lnTo>
                    <a:pt x="71" y="152"/>
                  </a:lnTo>
                  <a:close/>
                  <a:moveTo>
                    <a:pt x="405" y="137"/>
                  </a:moveTo>
                  <a:lnTo>
                    <a:pt x="372" y="159"/>
                  </a:lnTo>
                  <a:lnTo>
                    <a:pt x="372" y="163"/>
                  </a:lnTo>
                  <a:lnTo>
                    <a:pt x="403" y="145"/>
                  </a:lnTo>
                  <a:lnTo>
                    <a:pt x="405" y="137"/>
                  </a:lnTo>
                  <a:close/>
                  <a:moveTo>
                    <a:pt x="483" y="88"/>
                  </a:moveTo>
                  <a:lnTo>
                    <a:pt x="469" y="97"/>
                  </a:lnTo>
                  <a:lnTo>
                    <a:pt x="464" y="99"/>
                  </a:lnTo>
                  <a:lnTo>
                    <a:pt x="410" y="135"/>
                  </a:lnTo>
                  <a:lnTo>
                    <a:pt x="407" y="140"/>
                  </a:lnTo>
                  <a:lnTo>
                    <a:pt x="467" y="104"/>
                  </a:lnTo>
                  <a:lnTo>
                    <a:pt x="471" y="102"/>
                  </a:lnTo>
                  <a:lnTo>
                    <a:pt x="483" y="95"/>
                  </a:lnTo>
                  <a:lnTo>
                    <a:pt x="483" y="88"/>
                  </a:lnTo>
                  <a:close/>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close/>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close/>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close/>
                  <a:moveTo>
                    <a:pt x="313" y="19"/>
                  </a:moveTo>
                  <a:lnTo>
                    <a:pt x="308" y="19"/>
                  </a:lnTo>
                  <a:lnTo>
                    <a:pt x="301" y="23"/>
                  </a:lnTo>
                  <a:lnTo>
                    <a:pt x="306" y="21"/>
                  </a:lnTo>
                  <a:lnTo>
                    <a:pt x="313" y="19"/>
                  </a:lnTo>
                  <a:close/>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close/>
                  <a:moveTo>
                    <a:pt x="502" y="7"/>
                  </a:moveTo>
                  <a:lnTo>
                    <a:pt x="493" y="7"/>
                  </a:lnTo>
                  <a:lnTo>
                    <a:pt x="488" y="7"/>
                  </a:lnTo>
                  <a:lnTo>
                    <a:pt x="433" y="12"/>
                  </a:lnTo>
                  <a:lnTo>
                    <a:pt x="433" y="14"/>
                  </a:lnTo>
                  <a:lnTo>
                    <a:pt x="490" y="12"/>
                  </a:lnTo>
                  <a:lnTo>
                    <a:pt x="495" y="12"/>
                  </a:lnTo>
                  <a:lnTo>
                    <a:pt x="500" y="12"/>
                  </a:lnTo>
                  <a:lnTo>
                    <a:pt x="502" y="7"/>
                  </a:lnTo>
                  <a:close/>
                  <a:moveTo>
                    <a:pt x="568" y="4"/>
                  </a:moveTo>
                  <a:lnTo>
                    <a:pt x="561" y="7"/>
                  </a:lnTo>
                  <a:lnTo>
                    <a:pt x="568" y="7"/>
                  </a:lnTo>
                  <a:lnTo>
                    <a:pt x="568" y="4"/>
                  </a:lnTo>
                  <a:close/>
                  <a:moveTo>
                    <a:pt x="561" y="2"/>
                  </a:moveTo>
                  <a:lnTo>
                    <a:pt x="512" y="7"/>
                  </a:lnTo>
                  <a:lnTo>
                    <a:pt x="507" y="7"/>
                  </a:lnTo>
                  <a:lnTo>
                    <a:pt x="507" y="7"/>
                  </a:lnTo>
                  <a:lnTo>
                    <a:pt x="504" y="12"/>
                  </a:lnTo>
                  <a:lnTo>
                    <a:pt x="509" y="12"/>
                  </a:lnTo>
                  <a:lnTo>
                    <a:pt x="514" y="9"/>
                  </a:lnTo>
                  <a:lnTo>
                    <a:pt x="552" y="7"/>
                  </a:lnTo>
                  <a:lnTo>
                    <a:pt x="561" y="2"/>
                  </a:lnTo>
                  <a:close/>
                  <a:moveTo>
                    <a:pt x="618" y="4"/>
                  </a:moveTo>
                  <a:lnTo>
                    <a:pt x="618" y="4"/>
                  </a:lnTo>
                  <a:lnTo>
                    <a:pt x="618" y="4"/>
                  </a:lnTo>
                  <a:close/>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4" name="Freeform 24"/>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moveTo>
                    <a:pt x="251" y="232"/>
                  </a:moveTo>
                  <a:lnTo>
                    <a:pt x="194" y="270"/>
                  </a:lnTo>
                  <a:lnTo>
                    <a:pt x="204" y="268"/>
                  </a:lnTo>
                  <a:lnTo>
                    <a:pt x="256" y="237"/>
                  </a:lnTo>
                  <a:lnTo>
                    <a:pt x="251" y="232"/>
                  </a:lnTo>
                  <a:moveTo>
                    <a:pt x="126" y="232"/>
                  </a:moveTo>
                  <a:lnTo>
                    <a:pt x="123" y="237"/>
                  </a:lnTo>
                  <a:lnTo>
                    <a:pt x="138" y="261"/>
                  </a:lnTo>
                  <a:lnTo>
                    <a:pt x="140" y="266"/>
                  </a:lnTo>
                  <a:lnTo>
                    <a:pt x="147" y="275"/>
                  </a:lnTo>
                  <a:lnTo>
                    <a:pt x="152" y="275"/>
                  </a:lnTo>
                  <a:lnTo>
                    <a:pt x="142" y="261"/>
                  </a:lnTo>
                  <a:lnTo>
                    <a:pt x="138" y="254"/>
                  </a:lnTo>
                  <a:lnTo>
                    <a:pt x="126" y="232"/>
                  </a:lnTo>
                  <a:moveTo>
                    <a:pt x="100" y="192"/>
                  </a:moveTo>
                  <a:lnTo>
                    <a:pt x="97" y="194"/>
                  </a:lnTo>
                  <a:lnTo>
                    <a:pt x="100" y="199"/>
                  </a:lnTo>
                  <a:lnTo>
                    <a:pt x="121" y="232"/>
                  </a:lnTo>
                  <a:lnTo>
                    <a:pt x="123" y="228"/>
                  </a:lnTo>
                  <a:lnTo>
                    <a:pt x="104" y="199"/>
                  </a:lnTo>
                  <a:lnTo>
                    <a:pt x="102" y="194"/>
                  </a:lnTo>
                  <a:lnTo>
                    <a:pt x="100" y="192"/>
                  </a:lnTo>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moveTo>
                    <a:pt x="97" y="187"/>
                  </a:moveTo>
                  <a:lnTo>
                    <a:pt x="93" y="190"/>
                  </a:lnTo>
                  <a:lnTo>
                    <a:pt x="95" y="192"/>
                  </a:lnTo>
                  <a:lnTo>
                    <a:pt x="97" y="187"/>
                  </a:lnTo>
                  <a:lnTo>
                    <a:pt x="97" y="187"/>
                  </a:lnTo>
                  <a:lnTo>
                    <a:pt x="97" y="187"/>
                  </a:lnTo>
                  <a:moveTo>
                    <a:pt x="341" y="178"/>
                  </a:moveTo>
                  <a:lnTo>
                    <a:pt x="332" y="185"/>
                  </a:lnTo>
                  <a:lnTo>
                    <a:pt x="336" y="185"/>
                  </a:lnTo>
                  <a:lnTo>
                    <a:pt x="344" y="180"/>
                  </a:lnTo>
                  <a:lnTo>
                    <a:pt x="341" y="178"/>
                  </a:lnTo>
                  <a:moveTo>
                    <a:pt x="370" y="161"/>
                  </a:moveTo>
                  <a:lnTo>
                    <a:pt x="353" y="171"/>
                  </a:lnTo>
                  <a:lnTo>
                    <a:pt x="348" y="173"/>
                  </a:lnTo>
                  <a:lnTo>
                    <a:pt x="346" y="175"/>
                  </a:lnTo>
                  <a:lnTo>
                    <a:pt x="346" y="178"/>
                  </a:lnTo>
                  <a:lnTo>
                    <a:pt x="358" y="173"/>
                  </a:lnTo>
                  <a:lnTo>
                    <a:pt x="358" y="171"/>
                  </a:lnTo>
                  <a:lnTo>
                    <a:pt x="370" y="166"/>
                  </a:lnTo>
                  <a:lnTo>
                    <a:pt x="370" y="161"/>
                  </a:lnTo>
                  <a:moveTo>
                    <a:pt x="71" y="152"/>
                  </a:moveTo>
                  <a:lnTo>
                    <a:pt x="78" y="166"/>
                  </a:lnTo>
                  <a:lnTo>
                    <a:pt x="83" y="171"/>
                  </a:lnTo>
                  <a:lnTo>
                    <a:pt x="90" y="182"/>
                  </a:lnTo>
                  <a:lnTo>
                    <a:pt x="90" y="185"/>
                  </a:lnTo>
                  <a:lnTo>
                    <a:pt x="95" y="182"/>
                  </a:lnTo>
                  <a:lnTo>
                    <a:pt x="88" y="171"/>
                  </a:lnTo>
                  <a:lnTo>
                    <a:pt x="86" y="166"/>
                  </a:lnTo>
                  <a:lnTo>
                    <a:pt x="76" y="152"/>
                  </a:lnTo>
                  <a:lnTo>
                    <a:pt x="71" y="152"/>
                  </a:lnTo>
                  <a:moveTo>
                    <a:pt x="405" y="137"/>
                  </a:moveTo>
                  <a:lnTo>
                    <a:pt x="372" y="159"/>
                  </a:lnTo>
                  <a:lnTo>
                    <a:pt x="372" y="163"/>
                  </a:lnTo>
                  <a:lnTo>
                    <a:pt x="403" y="145"/>
                  </a:lnTo>
                  <a:lnTo>
                    <a:pt x="405" y="137"/>
                  </a:lnTo>
                  <a:moveTo>
                    <a:pt x="483" y="88"/>
                  </a:moveTo>
                  <a:lnTo>
                    <a:pt x="469" y="97"/>
                  </a:lnTo>
                  <a:lnTo>
                    <a:pt x="464" y="99"/>
                  </a:lnTo>
                  <a:lnTo>
                    <a:pt x="410" y="135"/>
                  </a:lnTo>
                  <a:lnTo>
                    <a:pt x="407" y="140"/>
                  </a:lnTo>
                  <a:lnTo>
                    <a:pt x="467" y="104"/>
                  </a:lnTo>
                  <a:lnTo>
                    <a:pt x="471" y="102"/>
                  </a:lnTo>
                  <a:lnTo>
                    <a:pt x="483" y="95"/>
                  </a:lnTo>
                  <a:lnTo>
                    <a:pt x="483" y="88"/>
                  </a:lnTo>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moveTo>
                    <a:pt x="313" y="19"/>
                  </a:moveTo>
                  <a:lnTo>
                    <a:pt x="308" y="19"/>
                  </a:lnTo>
                  <a:lnTo>
                    <a:pt x="301" y="23"/>
                  </a:lnTo>
                  <a:lnTo>
                    <a:pt x="306" y="21"/>
                  </a:lnTo>
                  <a:lnTo>
                    <a:pt x="313" y="19"/>
                  </a:lnTo>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moveTo>
                    <a:pt x="502" y="7"/>
                  </a:moveTo>
                  <a:lnTo>
                    <a:pt x="493" y="7"/>
                  </a:lnTo>
                  <a:lnTo>
                    <a:pt x="488" y="7"/>
                  </a:lnTo>
                  <a:lnTo>
                    <a:pt x="433" y="12"/>
                  </a:lnTo>
                  <a:lnTo>
                    <a:pt x="433" y="14"/>
                  </a:lnTo>
                  <a:lnTo>
                    <a:pt x="490" y="12"/>
                  </a:lnTo>
                  <a:lnTo>
                    <a:pt x="495" y="12"/>
                  </a:lnTo>
                  <a:lnTo>
                    <a:pt x="500" y="12"/>
                  </a:lnTo>
                  <a:lnTo>
                    <a:pt x="502" y="7"/>
                  </a:lnTo>
                  <a:moveTo>
                    <a:pt x="568" y="4"/>
                  </a:moveTo>
                  <a:lnTo>
                    <a:pt x="561" y="7"/>
                  </a:lnTo>
                  <a:lnTo>
                    <a:pt x="568" y="7"/>
                  </a:lnTo>
                  <a:lnTo>
                    <a:pt x="568" y="4"/>
                  </a:lnTo>
                  <a:moveTo>
                    <a:pt x="561" y="2"/>
                  </a:moveTo>
                  <a:lnTo>
                    <a:pt x="512" y="7"/>
                  </a:lnTo>
                  <a:lnTo>
                    <a:pt x="507" y="7"/>
                  </a:lnTo>
                  <a:lnTo>
                    <a:pt x="507" y="7"/>
                  </a:lnTo>
                  <a:lnTo>
                    <a:pt x="504" y="12"/>
                  </a:lnTo>
                  <a:lnTo>
                    <a:pt x="509" y="12"/>
                  </a:lnTo>
                  <a:lnTo>
                    <a:pt x="514" y="9"/>
                  </a:lnTo>
                  <a:lnTo>
                    <a:pt x="552" y="7"/>
                  </a:lnTo>
                  <a:lnTo>
                    <a:pt x="561" y="2"/>
                  </a:lnTo>
                  <a:moveTo>
                    <a:pt x="618" y="4"/>
                  </a:moveTo>
                  <a:lnTo>
                    <a:pt x="618" y="4"/>
                  </a:lnTo>
                  <a:lnTo>
                    <a:pt x="618" y="4"/>
                  </a:lnTo>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5" name="Freeform 25"/>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close/>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close/>
                  <a:moveTo>
                    <a:pt x="315" y="353"/>
                  </a:moveTo>
                  <a:lnTo>
                    <a:pt x="308" y="370"/>
                  </a:lnTo>
                  <a:lnTo>
                    <a:pt x="312" y="372"/>
                  </a:lnTo>
                  <a:lnTo>
                    <a:pt x="319" y="353"/>
                  </a:lnTo>
                  <a:lnTo>
                    <a:pt x="315" y="353"/>
                  </a:lnTo>
                  <a:close/>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close/>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close/>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close/>
                  <a:moveTo>
                    <a:pt x="357" y="256"/>
                  </a:moveTo>
                  <a:lnTo>
                    <a:pt x="338" y="299"/>
                  </a:lnTo>
                  <a:lnTo>
                    <a:pt x="343" y="301"/>
                  </a:lnTo>
                  <a:lnTo>
                    <a:pt x="360" y="263"/>
                  </a:lnTo>
                  <a:lnTo>
                    <a:pt x="357" y="256"/>
                  </a:lnTo>
                  <a:close/>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close/>
                  <a:moveTo>
                    <a:pt x="139" y="209"/>
                  </a:moveTo>
                  <a:lnTo>
                    <a:pt x="111" y="228"/>
                  </a:lnTo>
                  <a:lnTo>
                    <a:pt x="113" y="232"/>
                  </a:lnTo>
                  <a:lnTo>
                    <a:pt x="142" y="213"/>
                  </a:lnTo>
                  <a:lnTo>
                    <a:pt x="139" y="209"/>
                  </a:lnTo>
                  <a:close/>
                  <a:moveTo>
                    <a:pt x="189" y="180"/>
                  </a:moveTo>
                  <a:lnTo>
                    <a:pt x="144" y="206"/>
                  </a:lnTo>
                  <a:lnTo>
                    <a:pt x="144" y="211"/>
                  </a:lnTo>
                  <a:lnTo>
                    <a:pt x="189" y="185"/>
                  </a:lnTo>
                  <a:lnTo>
                    <a:pt x="189" y="180"/>
                  </a:lnTo>
                  <a:close/>
                  <a:moveTo>
                    <a:pt x="270" y="128"/>
                  </a:moveTo>
                  <a:lnTo>
                    <a:pt x="229" y="154"/>
                  </a:lnTo>
                  <a:lnTo>
                    <a:pt x="227" y="156"/>
                  </a:lnTo>
                  <a:lnTo>
                    <a:pt x="194" y="175"/>
                  </a:lnTo>
                  <a:lnTo>
                    <a:pt x="194" y="182"/>
                  </a:lnTo>
                  <a:lnTo>
                    <a:pt x="229" y="159"/>
                  </a:lnTo>
                  <a:lnTo>
                    <a:pt x="232" y="156"/>
                  </a:lnTo>
                  <a:lnTo>
                    <a:pt x="267" y="135"/>
                  </a:lnTo>
                  <a:lnTo>
                    <a:pt x="270" y="128"/>
                  </a:lnTo>
                  <a:close/>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close/>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close/>
                  <a:moveTo>
                    <a:pt x="397" y="49"/>
                  </a:moveTo>
                  <a:lnTo>
                    <a:pt x="348" y="78"/>
                  </a:lnTo>
                  <a:lnTo>
                    <a:pt x="350" y="85"/>
                  </a:lnTo>
                  <a:lnTo>
                    <a:pt x="400" y="52"/>
                  </a:lnTo>
                  <a:lnTo>
                    <a:pt x="397" y="49"/>
                  </a:lnTo>
                  <a:close/>
                  <a:moveTo>
                    <a:pt x="466" y="11"/>
                  </a:moveTo>
                  <a:lnTo>
                    <a:pt x="466" y="11"/>
                  </a:lnTo>
                  <a:lnTo>
                    <a:pt x="466" y="11"/>
                  </a:lnTo>
                  <a:close/>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6" name="Freeform 26"/>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moveTo>
                    <a:pt x="315" y="353"/>
                  </a:moveTo>
                  <a:lnTo>
                    <a:pt x="308" y="370"/>
                  </a:lnTo>
                  <a:lnTo>
                    <a:pt x="312" y="372"/>
                  </a:lnTo>
                  <a:lnTo>
                    <a:pt x="319" y="353"/>
                  </a:lnTo>
                  <a:lnTo>
                    <a:pt x="315" y="353"/>
                  </a:lnTo>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moveTo>
                    <a:pt x="357" y="256"/>
                  </a:moveTo>
                  <a:lnTo>
                    <a:pt x="338" y="299"/>
                  </a:lnTo>
                  <a:lnTo>
                    <a:pt x="343" y="301"/>
                  </a:lnTo>
                  <a:lnTo>
                    <a:pt x="360" y="263"/>
                  </a:lnTo>
                  <a:lnTo>
                    <a:pt x="357" y="256"/>
                  </a:lnTo>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moveTo>
                    <a:pt x="139" y="209"/>
                  </a:moveTo>
                  <a:lnTo>
                    <a:pt x="111" y="228"/>
                  </a:lnTo>
                  <a:lnTo>
                    <a:pt x="113" y="232"/>
                  </a:lnTo>
                  <a:lnTo>
                    <a:pt x="142" y="213"/>
                  </a:lnTo>
                  <a:lnTo>
                    <a:pt x="139" y="209"/>
                  </a:lnTo>
                  <a:moveTo>
                    <a:pt x="189" y="180"/>
                  </a:moveTo>
                  <a:lnTo>
                    <a:pt x="144" y="206"/>
                  </a:lnTo>
                  <a:lnTo>
                    <a:pt x="144" y="211"/>
                  </a:lnTo>
                  <a:lnTo>
                    <a:pt x="189" y="185"/>
                  </a:lnTo>
                  <a:lnTo>
                    <a:pt x="189" y="180"/>
                  </a:lnTo>
                  <a:moveTo>
                    <a:pt x="270" y="128"/>
                  </a:moveTo>
                  <a:lnTo>
                    <a:pt x="229" y="154"/>
                  </a:lnTo>
                  <a:lnTo>
                    <a:pt x="227" y="156"/>
                  </a:lnTo>
                  <a:lnTo>
                    <a:pt x="194" y="175"/>
                  </a:lnTo>
                  <a:lnTo>
                    <a:pt x="194" y="182"/>
                  </a:lnTo>
                  <a:lnTo>
                    <a:pt x="229" y="159"/>
                  </a:lnTo>
                  <a:lnTo>
                    <a:pt x="232" y="156"/>
                  </a:lnTo>
                  <a:lnTo>
                    <a:pt x="267" y="135"/>
                  </a:lnTo>
                  <a:lnTo>
                    <a:pt x="270" y="128"/>
                  </a:lnTo>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moveTo>
                    <a:pt x="397" y="49"/>
                  </a:moveTo>
                  <a:lnTo>
                    <a:pt x="348" y="78"/>
                  </a:lnTo>
                  <a:lnTo>
                    <a:pt x="350" y="85"/>
                  </a:lnTo>
                  <a:lnTo>
                    <a:pt x="400" y="52"/>
                  </a:lnTo>
                  <a:lnTo>
                    <a:pt x="397" y="49"/>
                  </a:lnTo>
                  <a:moveTo>
                    <a:pt x="466" y="11"/>
                  </a:moveTo>
                  <a:lnTo>
                    <a:pt x="466" y="11"/>
                  </a:lnTo>
                  <a:lnTo>
                    <a:pt x="466" y="11"/>
                  </a:lnTo>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7" name="Freeform 27"/>
            <p:cNvSpPr>
              <a:spLocks noEditPoints="1"/>
            </p:cNvSpPr>
            <p:nvPr/>
          </p:nvSpPr>
          <p:spPr bwMode="auto">
            <a:xfrm>
              <a:off x="10314901" y="2812046"/>
              <a:ext cx="372127" cy="1188922"/>
            </a:xfrm>
            <a:custGeom>
              <a:avLst/>
              <a:gdLst>
                <a:gd name="T0" fmla="*/ 29 w 88"/>
                <a:gd name="T1" fmla="*/ 308 h 308"/>
                <a:gd name="T2" fmla="*/ 23 w 88"/>
                <a:gd name="T3" fmla="*/ 293 h 308"/>
                <a:gd name="T4" fmla="*/ 26 w 88"/>
                <a:gd name="T5" fmla="*/ 308 h 308"/>
                <a:gd name="T6" fmla="*/ 37 w 88"/>
                <a:gd name="T7" fmla="*/ 258 h 308"/>
                <a:gd name="T8" fmla="*/ 38 w 88"/>
                <a:gd name="T9" fmla="*/ 260 h 308"/>
                <a:gd name="T10" fmla="*/ 20 w 88"/>
                <a:gd name="T11" fmla="*/ 256 h 308"/>
                <a:gd name="T12" fmla="*/ 22 w 88"/>
                <a:gd name="T13" fmla="*/ 255 h 308"/>
                <a:gd name="T14" fmla="*/ 38 w 88"/>
                <a:gd name="T15" fmla="*/ 252 h 308"/>
                <a:gd name="T16" fmla="*/ 39 w 88"/>
                <a:gd name="T17" fmla="*/ 257 h 308"/>
                <a:gd name="T18" fmla="*/ 41 w 88"/>
                <a:gd name="T19" fmla="*/ 245 h 308"/>
                <a:gd name="T20" fmla="*/ 20 w 88"/>
                <a:gd name="T21" fmla="*/ 253 h 308"/>
                <a:gd name="T22" fmla="*/ 21 w 88"/>
                <a:gd name="T23" fmla="*/ 253 h 308"/>
                <a:gd name="T24" fmla="*/ 20 w 88"/>
                <a:gd name="T25" fmla="*/ 237 h 308"/>
                <a:gd name="T26" fmla="*/ 20 w 88"/>
                <a:gd name="T27" fmla="*/ 237 h 308"/>
                <a:gd name="T28" fmla="*/ 42 w 88"/>
                <a:gd name="T29" fmla="*/ 242 h 308"/>
                <a:gd name="T30" fmla="*/ 16 w 88"/>
                <a:gd name="T31" fmla="*/ 211 h 308"/>
                <a:gd name="T32" fmla="*/ 18 w 88"/>
                <a:gd name="T33" fmla="*/ 236 h 308"/>
                <a:gd name="T34" fmla="*/ 16 w 88"/>
                <a:gd name="T35" fmla="*/ 211 h 308"/>
                <a:gd name="T36" fmla="*/ 46 w 88"/>
                <a:gd name="T37" fmla="*/ 209 h 308"/>
                <a:gd name="T38" fmla="*/ 46 w 88"/>
                <a:gd name="T39" fmla="*/ 211 h 308"/>
                <a:gd name="T40" fmla="*/ 47 w 88"/>
                <a:gd name="T41" fmla="*/ 214 h 308"/>
                <a:gd name="T42" fmla="*/ 49 w 88"/>
                <a:gd name="T43" fmla="*/ 203 h 308"/>
                <a:gd name="T44" fmla="*/ 65 w 88"/>
                <a:gd name="T45" fmla="*/ 111 h 308"/>
                <a:gd name="T46" fmla="*/ 50 w 88"/>
                <a:gd name="T47" fmla="*/ 199 h 308"/>
                <a:gd name="T48" fmla="*/ 67 w 88"/>
                <a:gd name="T49" fmla="*/ 112 h 308"/>
                <a:gd name="T50" fmla="*/ 7 w 88"/>
                <a:gd name="T51" fmla="*/ 87 h 308"/>
                <a:gd name="T52" fmla="*/ 8 w 88"/>
                <a:gd name="T53" fmla="*/ 101 h 308"/>
                <a:gd name="T54" fmla="*/ 8 w 88"/>
                <a:gd name="T55" fmla="*/ 108 h 308"/>
                <a:gd name="T56" fmla="*/ 12 w 88"/>
                <a:gd name="T57" fmla="*/ 151 h 308"/>
                <a:gd name="T58" fmla="*/ 13 w 88"/>
                <a:gd name="T59" fmla="*/ 163 h 308"/>
                <a:gd name="T60" fmla="*/ 14 w 88"/>
                <a:gd name="T61" fmla="*/ 160 h 308"/>
                <a:gd name="T62" fmla="*/ 13 w 88"/>
                <a:gd name="T63" fmla="*/ 142 h 308"/>
                <a:gd name="T64" fmla="*/ 10 w 88"/>
                <a:gd name="T65" fmla="*/ 105 h 308"/>
                <a:gd name="T66" fmla="*/ 9 w 88"/>
                <a:gd name="T67" fmla="*/ 90 h 308"/>
                <a:gd name="T68" fmla="*/ 8 w 88"/>
                <a:gd name="T69" fmla="*/ 85 h 308"/>
                <a:gd name="T70" fmla="*/ 0 w 88"/>
                <a:gd name="T71" fmla="*/ 0 h 308"/>
                <a:gd name="T72" fmla="*/ 5 w 88"/>
                <a:gd name="T73" fmla="*/ 45 h 308"/>
                <a:gd name="T74" fmla="*/ 76 w 88"/>
                <a:gd name="T75" fmla="*/ 4 h 308"/>
                <a:gd name="T76" fmla="*/ 78 w 88"/>
                <a:gd name="T77" fmla="*/ 46 h 308"/>
                <a:gd name="T78" fmla="*/ 67 w 88"/>
                <a:gd name="T79" fmla="*/ 110 h 308"/>
                <a:gd name="T80" fmla="*/ 88 w 88"/>
                <a:gd name="T81" fmla="*/ 4 h 308"/>
                <a:gd name="T82" fmla="*/ 76 w 88"/>
                <a:gd name="T83" fmla="*/ 2 h 308"/>
                <a:gd name="T84" fmla="*/ 0 w 88"/>
                <a:gd name="T8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308">
                  <a:moveTo>
                    <a:pt x="29" y="297"/>
                  </a:moveTo>
                  <a:cubicBezTo>
                    <a:pt x="27" y="308"/>
                    <a:pt x="27" y="308"/>
                    <a:pt x="27" y="308"/>
                  </a:cubicBezTo>
                  <a:cubicBezTo>
                    <a:pt x="28" y="308"/>
                    <a:pt x="28" y="308"/>
                    <a:pt x="29" y="308"/>
                  </a:cubicBezTo>
                  <a:cubicBezTo>
                    <a:pt x="31" y="297"/>
                    <a:pt x="31" y="297"/>
                    <a:pt x="31" y="297"/>
                  </a:cubicBezTo>
                  <a:cubicBezTo>
                    <a:pt x="29" y="297"/>
                    <a:pt x="29" y="297"/>
                    <a:pt x="29" y="297"/>
                  </a:cubicBezTo>
                  <a:moveTo>
                    <a:pt x="23" y="293"/>
                  </a:moveTo>
                  <a:cubicBezTo>
                    <a:pt x="24" y="308"/>
                    <a:pt x="24" y="308"/>
                    <a:pt x="24" y="308"/>
                  </a:cubicBezTo>
                  <a:cubicBezTo>
                    <a:pt x="24" y="308"/>
                    <a:pt x="25" y="308"/>
                    <a:pt x="25" y="308"/>
                  </a:cubicBezTo>
                  <a:cubicBezTo>
                    <a:pt x="25" y="308"/>
                    <a:pt x="26" y="308"/>
                    <a:pt x="26" y="308"/>
                  </a:cubicBezTo>
                  <a:cubicBezTo>
                    <a:pt x="25" y="294"/>
                    <a:pt x="25" y="294"/>
                    <a:pt x="25" y="294"/>
                  </a:cubicBezTo>
                  <a:cubicBezTo>
                    <a:pt x="23" y="293"/>
                    <a:pt x="23" y="293"/>
                    <a:pt x="23" y="293"/>
                  </a:cubicBezTo>
                  <a:moveTo>
                    <a:pt x="37" y="258"/>
                  </a:moveTo>
                  <a:cubicBezTo>
                    <a:pt x="30" y="295"/>
                    <a:pt x="30" y="295"/>
                    <a:pt x="30" y="295"/>
                  </a:cubicBezTo>
                  <a:cubicBezTo>
                    <a:pt x="31" y="296"/>
                    <a:pt x="31" y="296"/>
                    <a:pt x="31" y="296"/>
                  </a:cubicBezTo>
                  <a:cubicBezTo>
                    <a:pt x="38" y="260"/>
                    <a:pt x="38" y="260"/>
                    <a:pt x="38" y="260"/>
                  </a:cubicBezTo>
                  <a:cubicBezTo>
                    <a:pt x="37" y="258"/>
                    <a:pt x="37" y="258"/>
                    <a:pt x="37" y="258"/>
                  </a:cubicBezTo>
                  <a:moveTo>
                    <a:pt x="22" y="255"/>
                  </a:moveTo>
                  <a:cubicBezTo>
                    <a:pt x="20" y="256"/>
                    <a:pt x="20" y="256"/>
                    <a:pt x="20" y="256"/>
                  </a:cubicBezTo>
                  <a:cubicBezTo>
                    <a:pt x="23" y="291"/>
                    <a:pt x="23" y="291"/>
                    <a:pt x="23" y="291"/>
                  </a:cubicBezTo>
                  <a:cubicBezTo>
                    <a:pt x="24" y="292"/>
                    <a:pt x="24" y="292"/>
                    <a:pt x="24" y="292"/>
                  </a:cubicBezTo>
                  <a:cubicBezTo>
                    <a:pt x="22" y="255"/>
                    <a:pt x="22" y="255"/>
                    <a:pt x="22" y="255"/>
                  </a:cubicBezTo>
                  <a:moveTo>
                    <a:pt x="41" y="245"/>
                  </a:moveTo>
                  <a:cubicBezTo>
                    <a:pt x="39" y="246"/>
                    <a:pt x="39" y="246"/>
                    <a:pt x="39" y="246"/>
                  </a:cubicBezTo>
                  <a:cubicBezTo>
                    <a:pt x="38" y="252"/>
                    <a:pt x="38" y="252"/>
                    <a:pt x="38" y="252"/>
                  </a:cubicBezTo>
                  <a:cubicBezTo>
                    <a:pt x="38" y="254"/>
                    <a:pt x="38" y="254"/>
                    <a:pt x="38" y="254"/>
                  </a:cubicBezTo>
                  <a:cubicBezTo>
                    <a:pt x="37" y="256"/>
                    <a:pt x="37" y="256"/>
                    <a:pt x="37" y="256"/>
                  </a:cubicBezTo>
                  <a:cubicBezTo>
                    <a:pt x="39" y="257"/>
                    <a:pt x="39" y="257"/>
                    <a:pt x="39" y="257"/>
                  </a:cubicBezTo>
                  <a:cubicBezTo>
                    <a:pt x="39" y="253"/>
                    <a:pt x="39" y="253"/>
                    <a:pt x="39" y="253"/>
                  </a:cubicBezTo>
                  <a:cubicBezTo>
                    <a:pt x="40" y="252"/>
                    <a:pt x="40" y="252"/>
                    <a:pt x="40" y="252"/>
                  </a:cubicBezTo>
                  <a:cubicBezTo>
                    <a:pt x="41" y="245"/>
                    <a:pt x="41" y="245"/>
                    <a:pt x="41" y="245"/>
                  </a:cubicBezTo>
                  <a:moveTo>
                    <a:pt x="19" y="239"/>
                  </a:moveTo>
                  <a:cubicBezTo>
                    <a:pt x="19" y="240"/>
                    <a:pt x="19" y="240"/>
                    <a:pt x="19" y="240"/>
                  </a:cubicBezTo>
                  <a:cubicBezTo>
                    <a:pt x="20" y="253"/>
                    <a:pt x="20" y="253"/>
                    <a:pt x="20" y="253"/>
                  </a:cubicBezTo>
                  <a:cubicBezTo>
                    <a:pt x="20" y="254"/>
                    <a:pt x="20" y="254"/>
                    <a:pt x="20" y="254"/>
                  </a:cubicBezTo>
                  <a:cubicBezTo>
                    <a:pt x="21" y="254"/>
                    <a:pt x="21" y="254"/>
                    <a:pt x="21" y="254"/>
                  </a:cubicBezTo>
                  <a:cubicBezTo>
                    <a:pt x="21" y="253"/>
                    <a:pt x="21" y="253"/>
                    <a:pt x="21" y="253"/>
                  </a:cubicBezTo>
                  <a:cubicBezTo>
                    <a:pt x="20" y="241"/>
                    <a:pt x="20" y="241"/>
                    <a:pt x="20" y="241"/>
                  </a:cubicBezTo>
                  <a:cubicBezTo>
                    <a:pt x="19" y="239"/>
                    <a:pt x="19" y="239"/>
                    <a:pt x="19" y="239"/>
                  </a:cubicBezTo>
                  <a:moveTo>
                    <a:pt x="20" y="237"/>
                  </a:moveTo>
                  <a:cubicBezTo>
                    <a:pt x="20" y="238"/>
                    <a:pt x="20" y="238"/>
                    <a:pt x="20" y="238"/>
                  </a:cubicBezTo>
                  <a:cubicBezTo>
                    <a:pt x="20" y="238"/>
                    <a:pt x="20" y="238"/>
                    <a:pt x="20" y="238"/>
                  </a:cubicBezTo>
                  <a:cubicBezTo>
                    <a:pt x="20" y="237"/>
                    <a:pt x="20" y="237"/>
                    <a:pt x="20" y="237"/>
                  </a:cubicBezTo>
                  <a:moveTo>
                    <a:pt x="43" y="224"/>
                  </a:moveTo>
                  <a:cubicBezTo>
                    <a:pt x="40" y="244"/>
                    <a:pt x="40" y="244"/>
                    <a:pt x="40" y="244"/>
                  </a:cubicBezTo>
                  <a:cubicBezTo>
                    <a:pt x="42" y="242"/>
                    <a:pt x="42" y="242"/>
                    <a:pt x="42" y="242"/>
                  </a:cubicBezTo>
                  <a:cubicBezTo>
                    <a:pt x="45" y="225"/>
                    <a:pt x="45" y="225"/>
                    <a:pt x="45" y="225"/>
                  </a:cubicBezTo>
                  <a:cubicBezTo>
                    <a:pt x="43" y="224"/>
                    <a:pt x="43" y="224"/>
                    <a:pt x="43" y="224"/>
                  </a:cubicBezTo>
                  <a:moveTo>
                    <a:pt x="16" y="211"/>
                  </a:moveTo>
                  <a:cubicBezTo>
                    <a:pt x="16" y="212"/>
                    <a:pt x="16" y="212"/>
                    <a:pt x="16" y="212"/>
                  </a:cubicBezTo>
                  <a:cubicBezTo>
                    <a:pt x="18" y="236"/>
                    <a:pt x="18" y="236"/>
                    <a:pt x="18" y="236"/>
                  </a:cubicBezTo>
                  <a:cubicBezTo>
                    <a:pt x="18" y="236"/>
                    <a:pt x="18" y="236"/>
                    <a:pt x="18" y="236"/>
                  </a:cubicBezTo>
                  <a:cubicBezTo>
                    <a:pt x="20" y="234"/>
                    <a:pt x="20" y="234"/>
                    <a:pt x="20" y="234"/>
                  </a:cubicBezTo>
                  <a:cubicBezTo>
                    <a:pt x="18" y="212"/>
                    <a:pt x="18" y="212"/>
                    <a:pt x="18" y="212"/>
                  </a:cubicBezTo>
                  <a:cubicBezTo>
                    <a:pt x="16" y="211"/>
                    <a:pt x="16" y="211"/>
                    <a:pt x="16" y="211"/>
                  </a:cubicBezTo>
                  <a:moveTo>
                    <a:pt x="48" y="199"/>
                  </a:moveTo>
                  <a:cubicBezTo>
                    <a:pt x="48" y="200"/>
                    <a:pt x="48" y="200"/>
                    <a:pt x="48" y="200"/>
                  </a:cubicBezTo>
                  <a:cubicBezTo>
                    <a:pt x="46" y="209"/>
                    <a:pt x="46" y="209"/>
                    <a:pt x="46" y="209"/>
                  </a:cubicBezTo>
                  <a:cubicBezTo>
                    <a:pt x="46" y="209"/>
                    <a:pt x="46" y="209"/>
                    <a:pt x="46" y="209"/>
                  </a:cubicBezTo>
                  <a:cubicBezTo>
                    <a:pt x="46" y="211"/>
                    <a:pt x="46" y="211"/>
                    <a:pt x="46" y="211"/>
                  </a:cubicBezTo>
                  <a:cubicBezTo>
                    <a:pt x="46" y="211"/>
                    <a:pt x="46" y="211"/>
                    <a:pt x="46" y="211"/>
                  </a:cubicBezTo>
                  <a:cubicBezTo>
                    <a:pt x="44" y="222"/>
                    <a:pt x="44" y="222"/>
                    <a:pt x="44" y="222"/>
                  </a:cubicBezTo>
                  <a:cubicBezTo>
                    <a:pt x="45" y="223"/>
                    <a:pt x="45" y="223"/>
                    <a:pt x="45" y="223"/>
                  </a:cubicBezTo>
                  <a:cubicBezTo>
                    <a:pt x="47" y="214"/>
                    <a:pt x="47" y="214"/>
                    <a:pt x="47" y="214"/>
                  </a:cubicBezTo>
                  <a:cubicBezTo>
                    <a:pt x="48" y="211"/>
                    <a:pt x="48" y="211"/>
                    <a:pt x="48" y="211"/>
                  </a:cubicBezTo>
                  <a:cubicBezTo>
                    <a:pt x="48" y="209"/>
                    <a:pt x="48" y="209"/>
                    <a:pt x="48" y="209"/>
                  </a:cubicBezTo>
                  <a:cubicBezTo>
                    <a:pt x="49" y="203"/>
                    <a:pt x="49" y="203"/>
                    <a:pt x="49" y="203"/>
                  </a:cubicBezTo>
                  <a:cubicBezTo>
                    <a:pt x="50" y="201"/>
                    <a:pt x="50" y="201"/>
                    <a:pt x="50" y="201"/>
                  </a:cubicBezTo>
                  <a:cubicBezTo>
                    <a:pt x="48" y="199"/>
                    <a:pt x="48" y="199"/>
                    <a:pt x="48" y="199"/>
                  </a:cubicBezTo>
                  <a:moveTo>
                    <a:pt x="65" y="111"/>
                  </a:moveTo>
                  <a:cubicBezTo>
                    <a:pt x="64" y="117"/>
                    <a:pt x="64" y="117"/>
                    <a:pt x="64" y="117"/>
                  </a:cubicBezTo>
                  <a:cubicBezTo>
                    <a:pt x="49" y="197"/>
                    <a:pt x="49" y="197"/>
                    <a:pt x="49" y="197"/>
                  </a:cubicBezTo>
                  <a:cubicBezTo>
                    <a:pt x="50" y="199"/>
                    <a:pt x="50" y="199"/>
                    <a:pt x="50" y="199"/>
                  </a:cubicBezTo>
                  <a:cubicBezTo>
                    <a:pt x="63" y="134"/>
                    <a:pt x="63" y="134"/>
                    <a:pt x="63" y="134"/>
                  </a:cubicBezTo>
                  <a:cubicBezTo>
                    <a:pt x="66" y="117"/>
                    <a:pt x="66" y="117"/>
                    <a:pt x="66" y="117"/>
                  </a:cubicBezTo>
                  <a:cubicBezTo>
                    <a:pt x="67" y="112"/>
                    <a:pt x="67" y="112"/>
                    <a:pt x="67" y="112"/>
                  </a:cubicBezTo>
                  <a:cubicBezTo>
                    <a:pt x="65" y="111"/>
                    <a:pt x="65" y="111"/>
                    <a:pt x="65" y="111"/>
                  </a:cubicBezTo>
                  <a:moveTo>
                    <a:pt x="4" y="46"/>
                  </a:moveTo>
                  <a:cubicBezTo>
                    <a:pt x="7" y="87"/>
                    <a:pt x="7" y="87"/>
                    <a:pt x="7" y="87"/>
                  </a:cubicBezTo>
                  <a:cubicBezTo>
                    <a:pt x="7" y="89"/>
                    <a:pt x="7" y="89"/>
                    <a:pt x="7" y="89"/>
                  </a:cubicBezTo>
                  <a:cubicBezTo>
                    <a:pt x="7" y="90"/>
                    <a:pt x="7" y="90"/>
                    <a:pt x="7" y="90"/>
                  </a:cubicBezTo>
                  <a:cubicBezTo>
                    <a:pt x="8" y="101"/>
                    <a:pt x="8" y="101"/>
                    <a:pt x="8" y="101"/>
                  </a:cubicBezTo>
                  <a:cubicBezTo>
                    <a:pt x="8" y="103"/>
                    <a:pt x="8" y="103"/>
                    <a:pt x="8" y="103"/>
                  </a:cubicBezTo>
                  <a:cubicBezTo>
                    <a:pt x="8" y="106"/>
                    <a:pt x="8" y="106"/>
                    <a:pt x="8" y="106"/>
                  </a:cubicBezTo>
                  <a:cubicBezTo>
                    <a:pt x="8" y="108"/>
                    <a:pt x="8" y="108"/>
                    <a:pt x="8" y="108"/>
                  </a:cubicBezTo>
                  <a:cubicBezTo>
                    <a:pt x="10" y="135"/>
                    <a:pt x="10" y="135"/>
                    <a:pt x="10" y="135"/>
                  </a:cubicBezTo>
                  <a:cubicBezTo>
                    <a:pt x="11" y="139"/>
                    <a:pt x="11" y="139"/>
                    <a:pt x="11" y="139"/>
                  </a:cubicBezTo>
                  <a:cubicBezTo>
                    <a:pt x="12" y="151"/>
                    <a:pt x="12" y="151"/>
                    <a:pt x="12" y="151"/>
                  </a:cubicBezTo>
                  <a:cubicBezTo>
                    <a:pt x="12" y="155"/>
                    <a:pt x="12" y="155"/>
                    <a:pt x="12" y="155"/>
                  </a:cubicBezTo>
                  <a:cubicBezTo>
                    <a:pt x="12" y="160"/>
                    <a:pt x="12" y="160"/>
                    <a:pt x="12" y="160"/>
                  </a:cubicBezTo>
                  <a:cubicBezTo>
                    <a:pt x="13" y="163"/>
                    <a:pt x="13" y="163"/>
                    <a:pt x="13" y="163"/>
                  </a:cubicBezTo>
                  <a:cubicBezTo>
                    <a:pt x="16" y="209"/>
                    <a:pt x="16" y="209"/>
                    <a:pt x="16" y="209"/>
                  </a:cubicBezTo>
                  <a:cubicBezTo>
                    <a:pt x="18" y="210"/>
                    <a:pt x="18" y="210"/>
                    <a:pt x="18" y="210"/>
                  </a:cubicBezTo>
                  <a:cubicBezTo>
                    <a:pt x="14" y="160"/>
                    <a:pt x="14" y="160"/>
                    <a:pt x="14" y="160"/>
                  </a:cubicBezTo>
                  <a:cubicBezTo>
                    <a:pt x="14" y="156"/>
                    <a:pt x="14" y="156"/>
                    <a:pt x="14" y="156"/>
                  </a:cubicBezTo>
                  <a:cubicBezTo>
                    <a:pt x="14" y="155"/>
                    <a:pt x="14" y="155"/>
                    <a:pt x="14" y="155"/>
                  </a:cubicBezTo>
                  <a:cubicBezTo>
                    <a:pt x="13" y="142"/>
                    <a:pt x="13" y="142"/>
                    <a:pt x="13" y="142"/>
                  </a:cubicBezTo>
                  <a:cubicBezTo>
                    <a:pt x="12" y="138"/>
                    <a:pt x="12" y="138"/>
                    <a:pt x="12" y="138"/>
                  </a:cubicBezTo>
                  <a:cubicBezTo>
                    <a:pt x="10" y="107"/>
                    <a:pt x="10" y="107"/>
                    <a:pt x="10" y="107"/>
                  </a:cubicBezTo>
                  <a:cubicBezTo>
                    <a:pt x="10" y="105"/>
                    <a:pt x="10" y="105"/>
                    <a:pt x="10" y="105"/>
                  </a:cubicBezTo>
                  <a:cubicBezTo>
                    <a:pt x="10" y="102"/>
                    <a:pt x="10" y="102"/>
                    <a:pt x="10" y="102"/>
                  </a:cubicBezTo>
                  <a:cubicBezTo>
                    <a:pt x="10" y="100"/>
                    <a:pt x="10" y="100"/>
                    <a:pt x="10" y="100"/>
                  </a:cubicBezTo>
                  <a:cubicBezTo>
                    <a:pt x="9" y="90"/>
                    <a:pt x="9" y="90"/>
                    <a:pt x="9" y="90"/>
                  </a:cubicBezTo>
                  <a:cubicBezTo>
                    <a:pt x="9" y="88"/>
                    <a:pt x="9" y="88"/>
                    <a:pt x="9" y="88"/>
                  </a:cubicBezTo>
                  <a:cubicBezTo>
                    <a:pt x="9" y="88"/>
                    <a:pt x="9" y="88"/>
                    <a:pt x="9" y="88"/>
                  </a:cubicBezTo>
                  <a:cubicBezTo>
                    <a:pt x="8" y="85"/>
                    <a:pt x="8" y="85"/>
                    <a:pt x="8" y="85"/>
                  </a:cubicBezTo>
                  <a:cubicBezTo>
                    <a:pt x="5" y="48"/>
                    <a:pt x="5" y="48"/>
                    <a:pt x="5" y="48"/>
                  </a:cubicBezTo>
                  <a:cubicBezTo>
                    <a:pt x="4" y="46"/>
                    <a:pt x="4" y="46"/>
                    <a:pt x="4" y="46"/>
                  </a:cubicBezTo>
                  <a:moveTo>
                    <a:pt x="0" y="0"/>
                  </a:moveTo>
                  <a:cubicBezTo>
                    <a:pt x="0" y="2"/>
                    <a:pt x="0" y="2"/>
                    <a:pt x="0" y="2"/>
                  </a:cubicBezTo>
                  <a:cubicBezTo>
                    <a:pt x="3" y="43"/>
                    <a:pt x="3" y="43"/>
                    <a:pt x="3" y="43"/>
                  </a:cubicBezTo>
                  <a:cubicBezTo>
                    <a:pt x="5" y="45"/>
                    <a:pt x="5" y="45"/>
                    <a:pt x="5" y="45"/>
                  </a:cubicBezTo>
                  <a:cubicBezTo>
                    <a:pt x="2" y="2"/>
                    <a:pt x="2" y="2"/>
                    <a:pt x="2" y="2"/>
                  </a:cubicBezTo>
                  <a:cubicBezTo>
                    <a:pt x="74" y="4"/>
                    <a:pt x="74" y="4"/>
                    <a:pt x="74" y="4"/>
                  </a:cubicBezTo>
                  <a:cubicBezTo>
                    <a:pt x="76" y="4"/>
                    <a:pt x="76" y="4"/>
                    <a:pt x="76" y="4"/>
                  </a:cubicBezTo>
                  <a:cubicBezTo>
                    <a:pt x="86" y="4"/>
                    <a:pt x="86" y="4"/>
                    <a:pt x="86" y="4"/>
                  </a:cubicBezTo>
                  <a:cubicBezTo>
                    <a:pt x="79" y="39"/>
                    <a:pt x="79" y="39"/>
                    <a:pt x="79" y="39"/>
                  </a:cubicBezTo>
                  <a:cubicBezTo>
                    <a:pt x="78" y="46"/>
                    <a:pt x="78" y="46"/>
                    <a:pt x="78" y="46"/>
                  </a:cubicBezTo>
                  <a:cubicBezTo>
                    <a:pt x="67" y="99"/>
                    <a:pt x="67" y="99"/>
                    <a:pt x="67" y="99"/>
                  </a:cubicBezTo>
                  <a:cubicBezTo>
                    <a:pt x="66" y="108"/>
                    <a:pt x="66" y="108"/>
                    <a:pt x="66" y="108"/>
                  </a:cubicBezTo>
                  <a:cubicBezTo>
                    <a:pt x="67" y="110"/>
                    <a:pt x="67" y="110"/>
                    <a:pt x="67" y="110"/>
                  </a:cubicBezTo>
                  <a:cubicBezTo>
                    <a:pt x="78" y="53"/>
                    <a:pt x="78" y="53"/>
                    <a:pt x="78" y="53"/>
                  </a:cubicBezTo>
                  <a:cubicBezTo>
                    <a:pt x="80" y="46"/>
                    <a:pt x="80" y="46"/>
                    <a:pt x="80" y="46"/>
                  </a:cubicBezTo>
                  <a:cubicBezTo>
                    <a:pt x="88" y="4"/>
                    <a:pt x="88" y="4"/>
                    <a:pt x="88" y="4"/>
                  </a:cubicBezTo>
                  <a:cubicBezTo>
                    <a:pt x="88" y="2"/>
                    <a:pt x="88" y="2"/>
                    <a:pt x="88" y="2"/>
                  </a:cubicBezTo>
                  <a:cubicBezTo>
                    <a:pt x="86" y="2"/>
                    <a:pt x="86" y="2"/>
                    <a:pt x="86" y="2"/>
                  </a:cubicBezTo>
                  <a:cubicBezTo>
                    <a:pt x="76" y="2"/>
                    <a:pt x="76" y="2"/>
                    <a:pt x="76" y="2"/>
                  </a:cubicBezTo>
                  <a:cubicBezTo>
                    <a:pt x="74" y="2"/>
                    <a:pt x="74" y="2"/>
                    <a:pt x="74" y="2"/>
                  </a:cubicBezTo>
                  <a:cubicBezTo>
                    <a:pt x="2" y="0"/>
                    <a:pt x="2" y="0"/>
                    <a:pt x="2" y="0"/>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8" name="Freeform 28"/>
            <p:cNvSpPr>
              <a:spLocks noEditPoints="1"/>
            </p:cNvSpPr>
            <p:nvPr/>
          </p:nvSpPr>
          <p:spPr bwMode="auto">
            <a:xfrm>
              <a:off x="9908781" y="2862466"/>
              <a:ext cx="1010828" cy="1185668"/>
            </a:xfrm>
            <a:custGeom>
              <a:avLst/>
              <a:gdLst>
                <a:gd name="T0" fmla="*/ 98 w 239"/>
                <a:gd name="T1" fmla="*/ 253 h 307"/>
                <a:gd name="T2" fmla="*/ 117 w 239"/>
                <a:gd name="T3" fmla="*/ 241 h 307"/>
                <a:gd name="T4" fmla="*/ 101 w 239"/>
                <a:gd name="T5" fmla="*/ 252 h 307"/>
                <a:gd name="T6" fmla="*/ 123 w 239"/>
                <a:gd name="T7" fmla="*/ 239 h 307"/>
                <a:gd name="T8" fmla="*/ 157 w 239"/>
                <a:gd name="T9" fmla="*/ 219 h 307"/>
                <a:gd name="T10" fmla="*/ 126 w 239"/>
                <a:gd name="T11" fmla="*/ 236 h 307"/>
                <a:gd name="T12" fmla="*/ 156 w 239"/>
                <a:gd name="T13" fmla="*/ 222 h 307"/>
                <a:gd name="T14" fmla="*/ 165 w 239"/>
                <a:gd name="T15" fmla="*/ 214 h 307"/>
                <a:gd name="T16" fmla="*/ 161 w 239"/>
                <a:gd name="T17" fmla="*/ 219 h 307"/>
                <a:gd name="T18" fmla="*/ 165 w 239"/>
                <a:gd name="T19" fmla="*/ 214 h 307"/>
                <a:gd name="T20" fmla="*/ 167 w 239"/>
                <a:gd name="T21" fmla="*/ 213 h 307"/>
                <a:gd name="T22" fmla="*/ 197 w 239"/>
                <a:gd name="T23" fmla="*/ 199 h 307"/>
                <a:gd name="T24" fmla="*/ 200 w 239"/>
                <a:gd name="T25" fmla="*/ 198 h 307"/>
                <a:gd name="T26" fmla="*/ 21 w 239"/>
                <a:gd name="T27" fmla="*/ 199 h 307"/>
                <a:gd name="T28" fmla="*/ 12 w 239"/>
                <a:gd name="T29" fmla="*/ 246 h 307"/>
                <a:gd name="T30" fmla="*/ 3 w 239"/>
                <a:gd name="T31" fmla="*/ 305 h 307"/>
                <a:gd name="T32" fmla="*/ 13 w 239"/>
                <a:gd name="T33" fmla="*/ 248 h 307"/>
                <a:gd name="T34" fmla="*/ 22 w 239"/>
                <a:gd name="T35" fmla="*/ 201 h 307"/>
                <a:gd name="T36" fmla="*/ 24 w 239"/>
                <a:gd name="T37" fmla="*/ 181 h 307"/>
                <a:gd name="T38" fmla="*/ 24 w 239"/>
                <a:gd name="T39" fmla="*/ 181 h 307"/>
                <a:gd name="T40" fmla="*/ 227 w 239"/>
                <a:gd name="T41" fmla="*/ 182 h 307"/>
                <a:gd name="T42" fmla="*/ 26 w 239"/>
                <a:gd name="T43" fmla="*/ 181 h 307"/>
                <a:gd name="T44" fmla="*/ 234 w 239"/>
                <a:gd name="T45" fmla="*/ 179 h 307"/>
                <a:gd name="T46" fmla="*/ 236 w 239"/>
                <a:gd name="T47" fmla="*/ 176 h 307"/>
                <a:gd name="T48" fmla="*/ 239 w 239"/>
                <a:gd name="T49" fmla="*/ 176 h 307"/>
                <a:gd name="T50" fmla="*/ 28 w 239"/>
                <a:gd name="T51" fmla="*/ 162 h 307"/>
                <a:gd name="T52" fmla="*/ 25 w 239"/>
                <a:gd name="T53" fmla="*/ 176 h 307"/>
                <a:gd name="T54" fmla="*/ 28 w 239"/>
                <a:gd name="T55" fmla="*/ 170 h 307"/>
                <a:gd name="T56" fmla="*/ 29 w 239"/>
                <a:gd name="T57" fmla="*/ 157 h 307"/>
                <a:gd name="T58" fmla="*/ 235 w 239"/>
                <a:gd name="T59" fmla="*/ 172 h 307"/>
                <a:gd name="T60" fmla="*/ 51 w 239"/>
                <a:gd name="T61" fmla="*/ 44 h 307"/>
                <a:gd name="T62" fmla="*/ 43 w 239"/>
                <a:gd name="T63" fmla="*/ 85 h 307"/>
                <a:gd name="T64" fmla="*/ 34 w 239"/>
                <a:gd name="T65" fmla="*/ 132 h 307"/>
                <a:gd name="T66" fmla="*/ 35 w 239"/>
                <a:gd name="T67" fmla="*/ 133 h 307"/>
                <a:gd name="T68" fmla="*/ 44 w 239"/>
                <a:gd name="T69" fmla="*/ 90 h 307"/>
                <a:gd name="T70" fmla="*/ 52 w 239"/>
                <a:gd name="T71" fmla="*/ 49 h 307"/>
                <a:gd name="T72" fmla="*/ 55 w 239"/>
                <a:gd name="T73" fmla="*/ 32 h 307"/>
                <a:gd name="T74" fmla="*/ 55 w 239"/>
                <a:gd name="T75" fmla="*/ 32 h 307"/>
                <a:gd name="T76" fmla="*/ 101 w 239"/>
                <a:gd name="T77" fmla="*/ 35 h 307"/>
                <a:gd name="T78" fmla="*/ 134 w 239"/>
                <a:gd name="T79" fmla="*/ 69 h 307"/>
                <a:gd name="T80" fmla="*/ 161 w 239"/>
                <a:gd name="T81" fmla="*/ 98 h 307"/>
                <a:gd name="T82" fmla="*/ 216 w 239"/>
                <a:gd name="T83" fmla="*/ 155 h 307"/>
                <a:gd name="T84" fmla="*/ 163 w 239"/>
                <a:gd name="T85" fmla="*/ 97 h 307"/>
                <a:gd name="T86" fmla="*/ 141 w 239"/>
                <a:gd name="T87" fmla="*/ 73 h 307"/>
                <a:gd name="T88" fmla="*/ 126 w 239"/>
                <a:gd name="T89" fmla="*/ 59 h 307"/>
                <a:gd name="T90" fmla="*/ 83 w 239"/>
                <a:gd name="T91" fmla="*/ 13 h 307"/>
                <a:gd name="T92" fmla="*/ 83 w 239"/>
                <a:gd name="T93" fmla="*/ 13 h 307"/>
                <a:gd name="T94" fmla="*/ 59 w 239"/>
                <a:gd name="T95" fmla="*/ 10 h 307"/>
                <a:gd name="T96" fmla="*/ 60 w 239"/>
                <a:gd name="T97" fmla="*/ 8 h 307"/>
                <a:gd name="T98" fmla="*/ 69 w 239"/>
                <a:gd name="T99" fmla="*/ 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307">
                  <a:moveTo>
                    <a:pt x="100" y="250"/>
                  </a:moveTo>
                  <a:cubicBezTo>
                    <a:pt x="30" y="288"/>
                    <a:pt x="30" y="288"/>
                    <a:pt x="30" y="288"/>
                  </a:cubicBezTo>
                  <a:cubicBezTo>
                    <a:pt x="29" y="291"/>
                    <a:pt x="29" y="291"/>
                    <a:pt x="29" y="291"/>
                  </a:cubicBezTo>
                  <a:cubicBezTo>
                    <a:pt x="98" y="253"/>
                    <a:pt x="98" y="253"/>
                    <a:pt x="98" y="253"/>
                  </a:cubicBezTo>
                  <a:cubicBezTo>
                    <a:pt x="100" y="250"/>
                    <a:pt x="100" y="250"/>
                    <a:pt x="100" y="250"/>
                  </a:cubicBezTo>
                  <a:moveTo>
                    <a:pt x="125" y="237"/>
                  </a:moveTo>
                  <a:cubicBezTo>
                    <a:pt x="119" y="240"/>
                    <a:pt x="119" y="240"/>
                    <a:pt x="119" y="240"/>
                  </a:cubicBezTo>
                  <a:cubicBezTo>
                    <a:pt x="117" y="241"/>
                    <a:pt x="117" y="241"/>
                    <a:pt x="117" y="241"/>
                  </a:cubicBezTo>
                  <a:cubicBezTo>
                    <a:pt x="116" y="241"/>
                    <a:pt x="116" y="241"/>
                    <a:pt x="116" y="241"/>
                  </a:cubicBezTo>
                  <a:cubicBezTo>
                    <a:pt x="115" y="242"/>
                    <a:pt x="115" y="242"/>
                    <a:pt x="115" y="242"/>
                  </a:cubicBezTo>
                  <a:cubicBezTo>
                    <a:pt x="102" y="249"/>
                    <a:pt x="102" y="249"/>
                    <a:pt x="102" y="249"/>
                  </a:cubicBezTo>
                  <a:cubicBezTo>
                    <a:pt x="101" y="252"/>
                    <a:pt x="101" y="252"/>
                    <a:pt x="101" y="252"/>
                  </a:cubicBezTo>
                  <a:cubicBezTo>
                    <a:pt x="116" y="243"/>
                    <a:pt x="116" y="243"/>
                    <a:pt x="116" y="243"/>
                  </a:cubicBezTo>
                  <a:cubicBezTo>
                    <a:pt x="118" y="242"/>
                    <a:pt x="118" y="242"/>
                    <a:pt x="118" y="242"/>
                  </a:cubicBezTo>
                  <a:cubicBezTo>
                    <a:pt x="120" y="241"/>
                    <a:pt x="120" y="241"/>
                    <a:pt x="120" y="241"/>
                  </a:cubicBezTo>
                  <a:cubicBezTo>
                    <a:pt x="123" y="239"/>
                    <a:pt x="123" y="239"/>
                    <a:pt x="123" y="239"/>
                  </a:cubicBezTo>
                  <a:cubicBezTo>
                    <a:pt x="126" y="238"/>
                    <a:pt x="126" y="238"/>
                    <a:pt x="126" y="238"/>
                  </a:cubicBezTo>
                  <a:cubicBezTo>
                    <a:pt x="125" y="237"/>
                    <a:pt x="125" y="237"/>
                    <a:pt x="125" y="237"/>
                  </a:cubicBezTo>
                  <a:moveTo>
                    <a:pt x="157" y="219"/>
                  </a:moveTo>
                  <a:cubicBezTo>
                    <a:pt x="157" y="219"/>
                    <a:pt x="157" y="219"/>
                    <a:pt x="157" y="219"/>
                  </a:cubicBezTo>
                  <a:cubicBezTo>
                    <a:pt x="155" y="220"/>
                    <a:pt x="155" y="220"/>
                    <a:pt x="155" y="220"/>
                  </a:cubicBezTo>
                  <a:cubicBezTo>
                    <a:pt x="138" y="229"/>
                    <a:pt x="138" y="229"/>
                    <a:pt x="138" y="229"/>
                  </a:cubicBezTo>
                  <a:cubicBezTo>
                    <a:pt x="136" y="231"/>
                    <a:pt x="136" y="231"/>
                    <a:pt x="136" y="231"/>
                  </a:cubicBezTo>
                  <a:cubicBezTo>
                    <a:pt x="126" y="236"/>
                    <a:pt x="126" y="236"/>
                    <a:pt x="126" y="236"/>
                  </a:cubicBezTo>
                  <a:cubicBezTo>
                    <a:pt x="128" y="237"/>
                    <a:pt x="128" y="237"/>
                    <a:pt x="128" y="237"/>
                  </a:cubicBezTo>
                  <a:cubicBezTo>
                    <a:pt x="135" y="233"/>
                    <a:pt x="135" y="233"/>
                    <a:pt x="135" y="233"/>
                  </a:cubicBezTo>
                  <a:cubicBezTo>
                    <a:pt x="137" y="232"/>
                    <a:pt x="137" y="232"/>
                    <a:pt x="137" y="232"/>
                  </a:cubicBezTo>
                  <a:cubicBezTo>
                    <a:pt x="156" y="222"/>
                    <a:pt x="156" y="222"/>
                    <a:pt x="156" y="222"/>
                  </a:cubicBezTo>
                  <a:cubicBezTo>
                    <a:pt x="157" y="221"/>
                    <a:pt x="157" y="221"/>
                    <a:pt x="157" y="221"/>
                  </a:cubicBezTo>
                  <a:cubicBezTo>
                    <a:pt x="159" y="220"/>
                    <a:pt x="159" y="220"/>
                    <a:pt x="159" y="220"/>
                  </a:cubicBezTo>
                  <a:cubicBezTo>
                    <a:pt x="157" y="219"/>
                    <a:pt x="157" y="219"/>
                    <a:pt x="157" y="219"/>
                  </a:cubicBezTo>
                  <a:moveTo>
                    <a:pt x="165" y="214"/>
                  </a:moveTo>
                  <a:cubicBezTo>
                    <a:pt x="163" y="216"/>
                    <a:pt x="163" y="216"/>
                    <a:pt x="163" y="216"/>
                  </a:cubicBezTo>
                  <a:cubicBezTo>
                    <a:pt x="161" y="216"/>
                    <a:pt x="161" y="216"/>
                    <a:pt x="161" y="216"/>
                  </a:cubicBezTo>
                  <a:cubicBezTo>
                    <a:pt x="159" y="218"/>
                    <a:pt x="159" y="218"/>
                    <a:pt x="159" y="218"/>
                  </a:cubicBezTo>
                  <a:cubicBezTo>
                    <a:pt x="161" y="219"/>
                    <a:pt x="161" y="219"/>
                    <a:pt x="161" y="219"/>
                  </a:cubicBezTo>
                  <a:cubicBezTo>
                    <a:pt x="162" y="218"/>
                    <a:pt x="162" y="218"/>
                    <a:pt x="162" y="218"/>
                  </a:cubicBezTo>
                  <a:cubicBezTo>
                    <a:pt x="164" y="217"/>
                    <a:pt x="164" y="217"/>
                    <a:pt x="164" y="217"/>
                  </a:cubicBezTo>
                  <a:cubicBezTo>
                    <a:pt x="167" y="216"/>
                    <a:pt x="167" y="216"/>
                    <a:pt x="167" y="216"/>
                  </a:cubicBezTo>
                  <a:cubicBezTo>
                    <a:pt x="165" y="214"/>
                    <a:pt x="165" y="214"/>
                    <a:pt x="165" y="214"/>
                  </a:cubicBezTo>
                  <a:moveTo>
                    <a:pt x="198" y="196"/>
                  </a:moveTo>
                  <a:cubicBezTo>
                    <a:pt x="189" y="202"/>
                    <a:pt x="189" y="202"/>
                    <a:pt x="189" y="202"/>
                  </a:cubicBezTo>
                  <a:cubicBezTo>
                    <a:pt x="187" y="203"/>
                    <a:pt x="187" y="203"/>
                    <a:pt x="187" y="203"/>
                  </a:cubicBezTo>
                  <a:cubicBezTo>
                    <a:pt x="167" y="213"/>
                    <a:pt x="167" y="213"/>
                    <a:pt x="167" y="213"/>
                  </a:cubicBezTo>
                  <a:cubicBezTo>
                    <a:pt x="168" y="215"/>
                    <a:pt x="168" y="215"/>
                    <a:pt x="168" y="215"/>
                  </a:cubicBezTo>
                  <a:cubicBezTo>
                    <a:pt x="187" y="204"/>
                    <a:pt x="187" y="204"/>
                    <a:pt x="187" y="204"/>
                  </a:cubicBezTo>
                  <a:cubicBezTo>
                    <a:pt x="189" y="204"/>
                    <a:pt x="189" y="204"/>
                    <a:pt x="189" y="204"/>
                  </a:cubicBezTo>
                  <a:cubicBezTo>
                    <a:pt x="197" y="199"/>
                    <a:pt x="197" y="199"/>
                    <a:pt x="197" y="199"/>
                  </a:cubicBezTo>
                  <a:cubicBezTo>
                    <a:pt x="198" y="196"/>
                    <a:pt x="198" y="196"/>
                    <a:pt x="198" y="196"/>
                  </a:cubicBezTo>
                  <a:moveTo>
                    <a:pt x="204" y="193"/>
                  </a:moveTo>
                  <a:cubicBezTo>
                    <a:pt x="201" y="195"/>
                    <a:pt x="201" y="195"/>
                    <a:pt x="201" y="195"/>
                  </a:cubicBezTo>
                  <a:cubicBezTo>
                    <a:pt x="200" y="198"/>
                    <a:pt x="200" y="198"/>
                    <a:pt x="200" y="198"/>
                  </a:cubicBezTo>
                  <a:cubicBezTo>
                    <a:pt x="203" y="196"/>
                    <a:pt x="203" y="196"/>
                    <a:pt x="203" y="196"/>
                  </a:cubicBezTo>
                  <a:cubicBezTo>
                    <a:pt x="204" y="193"/>
                    <a:pt x="204" y="193"/>
                    <a:pt x="204" y="193"/>
                  </a:cubicBezTo>
                  <a:moveTo>
                    <a:pt x="22" y="192"/>
                  </a:moveTo>
                  <a:cubicBezTo>
                    <a:pt x="21" y="199"/>
                    <a:pt x="21" y="199"/>
                    <a:pt x="21" y="199"/>
                  </a:cubicBezTo>
                  <a:cubicBezTo>
                    <a:pt x="21" y="201"/>
                    <a:pt x="21" y="201"/>
                    <a:pt x="21" y="201"/>
                  </a:cubicBezTo>
                  <a:cubicBezTo>
                    <a:pt x="20" y="204"/>
                    <a:pt x="20" y="204"/>
                    <a:pt x="20" y="204"/>
                  </a:cubicBezTo>
                  <a:cubicBezTo>
                    <a:pt x="19" y="206"/>
                    <a:pt x="19" y="206"/>
                    <a:pt x="19" y="206"/>
                  </a:cubicBezTo>
                  <a:cubicBezTo>
                    <a:pt x="12" y="246"/>
                    <a:pt x="12" y="246"/>
                    <a:pt x="12" y="246"/>
                  </a:cubicBezTo>
                  <a:cubicBezTo>
                    <a:pt x="11" y="248"/>
                    <a:pt x="11" y="248"/>
                    <a:pt x="11" y="248"/>
                  </a:cubicBezTo>
                  <a:cubicBezTo>
                    <a:pt x="1" y="303"/>
                    <a:pt x="1" y="303"/>
                    <a:pt x="1" y="303"/>
                  </a:cubicBezTo>
                  <a:cubicBezTo>
                    <a:pt x="0" y="307"/>
                    <a:pt x="0" y="307"/>
                    <a:pt x="0" y="307"/>
                  </a:cubicBezTo>
                  <a:cubicBezTo>
                    <a:pt x="3" y="305"/>
                    <a:pt x="3" y="305"/>
                    <a:pt x="3" y="305"/>
                  </a:cubicBezTo>
                  <a:cubicBezTo>
                    <a:pt x="27" y="292"/>
                    <a:pt x="27" y="292"/>
                    <a:pt x="27" y="292"/>
                  </a:cubicBezTo>
                  <a:cubicBezTo>
                    <a:pt x="28" y="290"/>
                    <a:pt x="28" y="290"/>
                    <a:pt x="28" y="290"/>
                  </a:cubicBezTo>
                  <a:cubicBezTo>
                    <a:pt x="2" y="303"/>
                    <a:pt x="2" y="303"/>
                    <a:pt x="2" y="303"/>
                  </a:cubicBezTo>
                  <a:cubicBezTo>
                    <a:pt x="13" y="248"/>
                    <a:pt x="13" y="248"/>
                    <a:pt x="13" y="248"/>
                  </a:cubicBezTo>
                  <a:cubicBezTo>
                    <a:pt x="14" y="246"/>
                    <a:pt x="14" y="246"/>
                    <a:pt x="14" y="246"/>
                  </a:cubicBezTo>
                  <a:cubicBezTo>
                    <a:pt x="21" y="207"/>
                    <a:pt x="21" y="207"/>
                    <a:pt x="21" y="207"/>
                  </a:cubicBezTo>
                  <a:cubicBezTo>
                    <a:pt x="21" y="205"/>
                    <a:pt x="21" y="205"/>
                    <a:pt x="21" y="205"/>
                  </a:cubicBezTo>
                  <a:cubicBezTo>
                    <a:pt x="22" y="201"/>
                    <a:pt x="22" y="201"/>
                    <a:pt x="22" y="201"/>
                  </a:cubicBezTo>
                  <a:cubicBezTo>
                    <a:pt x="23" y="199"/>
                    <a:pt x="23" y="199"/>
                    <a:pt x="23" y="199"/>
                  </a:cubicBezTo>
                  <a:cubicBezTo>
                    <a:pt x="23" y="195"/>
                    <a:pt x="23" y="195"/>
                    <a:pt x="23" y="195"/>
                  </a:cubicBezTo>
                  <a:cubicBezTo>
                    <a:pt x="22" y="192"/>
                    <a:pt x="22" y="192"/>
                    <a:pt x="22" y="192"/>
                  </a:cubicBezTo>
                  <a:moveTo>
                    <a:pt x="24" y="181"/>
                  </a:moveTo>
                  <a:cubicBezTo>
                    <a:pt x="23" y="188"/>
                    <a:pt x="23" y="188"/>
                    <a:pt x="23" y="188"/>
                  </a:cubicBezTo>
                  <a:cubicBezTo>
                    <a:pt x="24" y="192"/>
                    <a:pt x="24" y="192"/>
                    <a:pt x="24" y="192"/>
                  </a:cubicBezTo>
                  <a:cubicBezTo>
                    <a:pt x="25" y="186"/>
                    <a:pt x="25" y="186"/>
                    <a:pt x="25" y="186"/>
                  </a:cubicBezTo>
                  <a:cubicBezTo>
                    <a:pt x="24" y="181"/>
                    <a:pt x="24" y="181"/>
                    <a:pt x="24" y="181"/>
                  </a:cubicBezTo>
                  <a:moveTo>
                    <a:pt x="230" y="179"/>
                  </a:moveTo>
                  <a:cubicBezTo>
                    <a:pt x="206" y="192"/>
                    <a:pt x="206" y="192"/>
                    <a:pt x="206" y="192"/>
                  </a:cubicBezTo>
                  <a:cubicBezTo>
                    <a:pt x="205" y="194"/>
                    <a:pt x="205" y="194"/>
                    <a:pt x="205" y="194"/>
                  </a:cubicBezTo>
                  <a:cubicBezTo>
                    <a:pt x="227" y="182"/>
                    <a:pt x="227" y="182"/>
                    <a:pt x="227" y="182"/>
                  </a:cubicBezTo>
                  <a:cubicBezTo>
                    <a:pt x="230" y="179"/>
                    <a:pt x="230" y="179"/>
                    <a:pt x="230" y="179"/>
                  </a:cubicBezTo>
                  <a:moveTo>
                    <a:pt x="27" y="178"/>
                  </a:moveTo>
                  <a:cubicBezTo>
                    <a:pt x="26" y="178"/>
                    <a:pt x="26" y="178"/>
                    <a:pt x="26" y="178"/>
                  </a:cubicBezTo>
                  <a:cubicBezTo>
                    <a:pt x="26" y="181"/>
                    <a:pt x="26" y="181"/>
                    <a:pt x="26" y="181"/>
                  </a:cubicBezTo>
                  <a:cubicBezTo>
                    <a:pt x="27" y="178"/>
                    <a:pt x="27" y="178"/>
                    <a:pt x="27" y="178"/>
                  </a:cubicBezTo>
                  <a:moveTo>
                    <a:pt x="233" y="178"/>
                  </a:moveTo>
                  <a:cubicBezTo>
                    <a:pt x="231" y="180"/>
                    <a:pt x="231" y="180"/>
                    <a:pt x="231" y="180"/>
                  </a:cubicBezTo>
                  <a:cubicBezTo>
                    <a:pt x="234" y="179"/>
                    <a:pt x="234" y="179"/>
                    <a:pt x="234" y="179"/>
                  </a:cubicBezTo>
                  <a:cubicBezTo>
                    <a:pt x="233" y="178"/>
                    <a:pt x="233" y="178"/>
                    <a:pt x="233" y="178"/>
                  </a:cubicBezTo>
                  <a:moveTo>
                    <a:pt x="236" y="174"/>
                  </a:moveTo>
                  <a:cubicBezTo>
                    <a:pt x="235" y="175"/>
                    <a:pt x="235" y="175"/>
                    <a:pt x="235" y="175"/>
                  </a:cubicBezTo>
                  <a:cubicBezTo>
                    <a:pt x="236" y="176"/>
                    <a:pt x="236" y="176"/>
                    <a:pt x="236" y="176"/>
                  </a:cubicBezTo>
                  <a:cubicBezTo>
                    <a:pt x="235" y="176"/>
                    <a:pt x="235" y="176"/>
                    <a:pt x="235" y="176"/>
                  </a:cubicBezTo>
                  <a:cubicBezTo>
                    <a:pt x="236" y="178"/>
                    <a:pt x="236" y="178"/>
                    <a:pt x="236" y="178"/>
                  </a:cubicBezTo>
                  <a:cubicBezTo>
                    <a:pt x="237" y="177"/>
                    <a:pt x="237" y="177"/>
                    <a:pt x="237" y="177"/>
                  </a:cubicBezTo>
                  <a:cubicBezTo>
                    <a:pt x="239" y="176"/>
                    <a:pt x="239" y="176"/>
                    <a:pt x="239" y="176"/>
                  </a:cubicBezTo>
                  <a:cubicBezTo>
                    <a:pt x="237" y="175"/>
                    <a:pt x="237" y="175"/>
                    <a:pt x="237" y="175"/>
                  </a:cubicBezTo>
                  <a:cubicBezTo>
                    <a:pt x="236" y="174"/>
                    <a:pt x="236" y="174"/>
                    <a:pt x="236" y="174"/>
                  </a:cubicBezTo>
                  <a:moveTo>
                    <a:pt x="29" y="157"/>
                  </a:moveTo>
                  <a:cubicBezTo>
                    <a:pt x="28" y="162"/>
                    <a:pt x="28" y="162"/>
                    <a:pt x="28" y="162"/>
                  </a:cubicBezTo>
                  <a:cubicBezTo>
                    <a:pt x="27" y="165"/>
                    <a:pt x="27" y="165"/>
                    <a:pt x="27" y="165"/>
                  </a:cubicBezTo>
                  <a:cubicBezTo>
                    <a:pt x="26" y="170"/>
                    <a:pt x="26" y="170"/>
                    <a:pt x="26" y="170"/>
                  </a:cubicBezTo>
                  <a:cubicBezTo>
                    <a:pt x="26" y="172"/>
                    <a:pt x="26" y="172"/>
                    <a:pt x="26" y="172"/>
                  </a:cubicBezTo>
                  <a:cubicBezTo>
                    <a:pt x="25" y="176"/>
                    <a:pt x="25" y="176"/>
                    <a:pt x="25" y="176"/>
                  </a:cubicBezTo>
                  <a:cubicBezTo>
                    <a:pt x="25" y="176"/>
                    <a:pt x="25" y="176"/>
                    <a:pt x="25" y="176"/>
                  </a:cubicBezTo>
                  <a:cubicBezTo>
                    <a:pt x="27" y="176"/>
                    <a:pt x="27" y="176"/>
                    <a:pt x="27" y="176"/>
                  </a:cubicBezTo>
                  <a:cubicBezTo>
                    <a:pt x="28" y="172"/>
                    <a:pt x="28" y="172"/>
                    <a:pt x="28" y="172"/>
                  </a:cubicBezTo>
                  <a:cubicBezTo>
                    <a:pt x="28" y="170"/>
                    <a:pt x="28" y="170"/>
                    <a:pt x="28" y="170"/>
                  </a:cubicBezTo>
                  <a:cubicBezTo>
                    <a:pt x="30" y="163"/>
                    <a:pt x="30" y="163"/>
                    <a:pt x="30" y="163"/>
                  </a:cubicBezTo>
                  <a:cubicBezTo>
                    <a:pt x="30" y="160"/>
                    <a:pt x="30" y="160"/>
                    <a:pt x="30" y="160"/>
                  </a:cubicBezTo>
                  <a:cubicBezTo>
                    <a:pt x="31" y="157"/>
                    <a:pt x="31" y="157"/>
                    <a:pt x="31" y="157"/>
                  </a:cubicBezTo>
                  <a:cubicBezTo>
                    <a:pt x="29" y="157"/>
                    <a:pt x="29" y="157"/>
                    <a:pt x="29" y="157"/>
                  </a:cubicBezTo>
                  <a:moveTo>
                    <a:pt x="218" y="155"/>
                  </a:moveTo>
                  <a:cubicBezTo>
                    <a:pt x="217" y="157"/>
                    <a:pt x="217" y="157"/>
                    <a:pt x="217" y="157"/>
                  </a:cubicBezTo>
                  <a:cubicBezTo>
                    <a:pt x="234" y="174"/>
                    <a:pt x="234" y="174"/>
                    <a:pt x="234" y="174"/>
                  </a:cubicBezTo>
                  <a:cubicBezTo>
                    <a:pt x="235" y="172"/>
                    <a:pt x="235" y="172"/>
                    <a:pt x="235" y="172"/>
                  </a:cubicBezTo>
                  <a:cubicBezTo>
                    <a:pt x="218" y="155"/>
                    <a:pt x="218" y="155"/>
                    <a:pt x="218" y="155"/>
                  </a:cubicBezTo>
                  <a:moveTo>
                    <a:pt x="54" y="37"/>
                  </a:moveTo>
                  <a:cubicBezTo>
                    <a:pt x="52" y="38"/>
                    <a:pt x="52" y="38"/>
                    <a:pt x="52" y="38"/>
                  </a:cubicBezTo>
                  <a:cubicBezTo>
                    <a:pt x="51" y="44"/>
                    <a:pt x="51" y="44"/>
                    <a:pt x="51" y="44"/>
                  </a:cubicBezTo>
                  <a:cubicBezTo>
                    <a:pt x="50" y="47"/>
                    <a:pt x="50" y="47"/>
                    <a:pt x="50" y="47"/>
                  </a:cubicBezTo>
                  <a:cubicBezTo>
                    <a:pt x="44" y="79"/>
                    <a:pt x="44" y="79"/>
                    <a:pt x="44" y="79"/>
                  </a:cubicBezTo>
                  <a:cubicBezTo>
                    <a:pt x="44" y="81"/>
                    <a:pt x="44" y="81"/>
                    <a:pt x="44" y="81"/>
                  </a:cubicBezTo>
                  <a:cubicBezTo>
                    <a:pt x="43" y="85"/>
                    <a:pt x="43" y="85"/>
                    <a:pt x="43" y="85"/>
                  </a:cubicBezTo>
                  <a:cubicBezTo>
                    <a:pt x="42" y="88"/>
                    <a:pt x="42" y="88"/>
                    <a:pt x="42" y="88"/>
                  </a:cubicBezTo>
                  <a:cubicBezTo>
                    <a:pt x="37" y="115"/>
                    <a:pt x="37" y="115"/>
                    <a:pt x="37" y="115"/>
                  </a:cubicBezTo>
                  <a:cubicBezTo>
                    <a:pt x="37" y="117"/>
                    <a:pt x="37" y="117"/>
                    <a:pt x="37" y="117"/>
                  </a:cubicBezTo>
                  <a:cubicBezTo>
                    <a:pt x="34" y="132"/>
                    <a:pt x="34" y="132"/>
                    <a:pt x="34" y="132"/>
                  </a:cubicBezTo>
                  <a:cubicBezTo>
                    <a:pt x="33" y="135"/>
                    <a:pt x="33" y="135"/>
                    <a:pt x="33" y="135"/>
                  </a:cubicBezTo>
                  <a:cubicBezTo>
                    <a:pt x="29" y="155"/>
                    <a:pt x="29" y="155"/>
                    <a:pt x="29" y="155"/>
                  </a:cubicBezTo>
                  <a:cubicBezTo>
                    <a:pt x="31" y="156"/>
                    <a:pt x="31" y="156"/>
                    <a:pt x="31" y="156"/>
                  </a:cubicBezTo>
                  <a:cubicBezTo>
                    <a:pt x="35" y="133"/>
                    <a:pt x="35" y="133"/>
                    <a:pt x="35" y="133"/>
                  </a:cubicBezTo>
                  <a:cubicBezTo>
                    <a:pt x="36" y="131"/>
                    <a:pt x="36" y="131"/>
                    <a:pt x="36" y="131"/>
                  </a:cubicBezTo>
                  <a:cubicBezTo>
                    <a:pt x="39" y="116"/>
                    <a:pt x="39" y="116"/>
                    <a:pt x="39" y="116"/>
                  </a:cubicBezTo>
                  <a:cubicBezTo>
                    <a:pt x="39" y="113"/>
                    <a:pt x="39" y="113"/>
                    <a:pt x="39" y="113"/>
                  </a:cubicBezTo>
                  <a:cubicBezTo>
                    <a:pt x="44" y="90"/>
                    <a:pt x="44" y="90"/>
                    <a:pt x="44" y="90"/>
                  </a:cubicBezTo>
                  <a:cubicBezTo>
                    <a:pt x="44" y="88"/>
                    <a:pt x="44" y="88"/>
                    <a:pt x="44" y="88"/>
                  </a:cubicBezTo>
                  <a:cubicBezTo>
                    <a:pt x="46" y="80"/>
                    <a:pt x="46" y="80"/>
                    <a:pt x="46" y="80"/>
                  </a:cubicBezTo>
                  <a:cubicBezTo>
                    <a:pt x="46" y="79"/>
                    <a:pt x="46" y="79"/>
                    <a:pt x="46" y="79"/>
                  </a:cubicBezTo>
                  <a:cubicBezTo>
                    <a:pt x="52" y="49"/>
                    <a:pt x="52" y="49"/>
                    <a:pt x="52" y="49"/>
                  </a:cubicBezTo>
                  <a:cubicBezTo>
                    <a:pt x="52" y="46"/>
                    <a:pt x="52" y="46"/>
                    <a:pt x="52" y="46"/>
                  </a:cubicBezTo>
                  <a:cubicBezTo>
                    <a:pt x="54" y="38"/>
                    <a:pt x="54" y="38"/>
                    <a:pt x="54" y="38"/>
                  </a:cubicBezTo>
                  <a:cubicBezTo>
                    <a:pt x="54" y="37"/>
                    <a:pt x="54" y="37"/>
                    <a:pt x="54" y="37"/>
                  </a:cubicBezTo>
                  <a:moveTo>
                    <a:pt x="55" y="32"/>
                  </a:moveTo>
                  <a:cubicBezTo>
                    <a:pt x="53" y="34"/>
                    <a:pt x="53" y="34"/>
                    <a:pt x="53" y="34"/>
                  </a:cubicBezTo>
                  <a:cubicBezTo>
                    <a:pt x="52" y="36"/>
                    <a:pt x="52" y="36"/>
                    <a:pt x="52" y="36"/>
                  </a:cubicBezTo>
                  <a:cubicBezTo>
                    <a:pt x="55" y="34"/>
                    <a:pt x="55" y="34"/>
                    <a:pt x="55" y="34"/>
                  </a:cubicBezTo>
                  <a:cubicBezTo>
                    <a:pt x="55" y="32"/>
                    <a:pt x="55" y="32"/>
                    <a:pt x="55" y="32"/>
                  </a:cubicBezTo>
                  <a:moveTo>
                    <a:pt x="89" y="20"/>
                  </a:moveTo>
                  <a:cubicBezTo>
                    <a:pt x="89" y="22"/>
                    <a:pt x="89" y="22"/>
                    <a:pt x="89" y="22"/>
                  </a:cubicBezTo>
                  <a:cubicBezTo>
                    <a:pt x="100" y="33"/>
                    <a:pt x="100" y="33"/>
                    <a:pt x="100" y="33"/>
                  </a:cubicBezTo>
                  <a:cubicBezTo>
                    <a:pt x="101" y="35"/>
                    <a:pt x="101" y="35"/>
                    <a:pt x="101" y="35"/>
                  </a:cubicBezTo>
                  <a:cubicBezTo>
                    <a:pt x="125" y="60"/>
                    <a:pt x="125" y="60"/>
                    <a:pt x="125" y="60"/>
                  </a:cubicBezTo>
                  <a:cubicBezTo>
                    <a:pt x="126" y="61"/>
                    <a:pt x="126" y="61"/>
                    <a:pt x="126" y="61"/>
                  </a:cubicBezTo>
                  <a:cubicBezTo>
                    <a:pt x="132" y="67"/>
                    <a:pt x="132" y="67"/>
                    <a:pt x="132" y="67"/>
                  </a:cubicBezTo>
                  <a:cubicBezTo>
                    <a:pt x="134" y="69"/>
                    <a:pt x="134" y="69"/>
                    <a:pt x="134" y="69"/>
                  </a:cubicBezTo>
                  <a:cubicBezTo>
                    <a:pt x="140" y="75"/>
                    <a:pt x="140" y="75"/>
                    <a:pt x="140" y="75"/>
                  </a:cubicBezTo>
                  <a:cubicBezTo>
                    <a:pt x="141" y="77"/>
                    <a:pt x="141" y="77"/>
                    <a:pt x="141" y="77"/>
                  </a:cubicBezTo>
                  <a:cubicBezTo>
                    <a:pt x="161" y="97"/>
                    <a:pt x="161" y="97"/>
                    <a:pt x="161" y="97"/>
                  </a:cubicBezTo>
                  <a:cubicBezTo>
                    <a:pt x="161" y="98"/>
                    <a:pt x="161" y="98"/>
                    <a:pt x="161" y="98"/>
                  </a:cubicBezTo>
                  <a:cubicBezTo>
                    <a:pt x="163" y="99"/>
                    <a:pt x="163" y="99"/>
                    <a:pt x="163" y="99"/>
                  </a:cubicBezTo>
                  <a:cubicBezTo>
                    <a:pt x="180" y="118"/>
                    <a:pt x="180" y="118"/>
                    <a:pt x="180" y="118"/>
                  </a:cubicBezTo>
                  <a:cubicBezTo>
                    <a:pt x="182" y="120"/>
                    <a:pt x="182" y="120"/>
                    <a:pt x="182" y="120"/>
                  </a:cubicBezTo>
                  <a:cubicBezTo>
                    <a:pt x="216" y="155"/>
                    <a:pt x="216" y="155"/>
                    <a:pt x="216" y="155"/>
                  </a:cubicBezTo>
                  <a:cubicBezTo>
                    <a:pt x="217" y="153"/>
                    <a:pt x="217" y="153"/>
                    <a:pt x="217" y="153"/>
                  </a:cubicBezTo>
                  <a:cubicBezTo>
                    <a:pt x="182" y="117"/>
                    <a:pt x="182" y="117"/>
                    <a:pt x="182" y="117"/>
                  </a:cubicBezTo>
                  <a:cubicBezTo>
                    <a:pt x="180" y="115"/>
                    <a:pt x="180" y="115"/>
                    <a:pt x="180" y="115"/>
                  </a:cubicBezTo>
                  <a:cubicBezTo>
                    <a:pt x="163" y="97"/>
                    <a:pt x="163" y="97"/>
                    <a:pt x="163" y="97"/>
                  </a:cubicBezTo>
                  <a:cubicBezTo>
                    <a:pt x="162" y="95"/>
                    <a:pt x="162" y="95"/>
                    <a:pt x="162" y="95"/>
                  </a:cubicBezTo>
                  <a:cubicBezTo>
                    <a:pt x="161" y="95"/>
                    <a:pt x="161" y="95"/>
                    <a:pt x="161" y="95"/>
                  </a:cubicBezTo>
                  <a:cubicBezTo>
                    <a:pt x="142" y="75"/>
                    <a:pt x="142" y="75"/>
                    <a:pt x="142" y="75"/>
                  </a:cubicBezTo>
                  <a:cubicBezTo>
                    <a:pt x="141" y="73"/>
                    <a:pt x="141" y="73"/>
                    <a:pt x="141" y="73"/>
                  </a:cubicBezTo>
                  <a:cubicBezTo>
                    <a:pt x="135" y="68"/>
                    <a:pt x="135" y="68"/>
                    <a:pt x="135" y="68"/>
                  </a:cubicBezTo>
                  <a:cubicBezTo>
                    <a:pt x="134" y="66"/>
                    <a:pt x="134" y="66"/>
                    <a:pt x="134" y="66"/>
                  </a:cubicBezTo>
                  <a:cubicBezTo>
                    <a:pt x="128" y="60"/>
                    <a:pt x="128" y="60"/>
                    <a:pt x="128" y="60"/>
                  </a:cubicBezTo>
                  <a:cubicBezTo>
                    <a:pt x="126" y="59"/>
                    <a:pt x="126" y="59"/>
                    <a:pt x="126" y="59"/>
                  </a:cubicBezTo>
                  <a:cubicBezTo>
                    <a:pt x="101" y="32"/>
                    <a:pt x="101" y="32"/>
                    <a:pt x="101" y="32"/>
                  </a:cubicBezTo>
                  <a:cubicBezTo>
                    <a:pt x="99" y="30"/>
                    <a:pt x="99" y="30"/>
                    <a:pt x="99" y="30"/>
                  </a:cubicBezTo>
                  <a:cubicBezTo>
                    <a:pt x="89" y="20"/>
                    <a:pt x="89" y="20"/>
                    <a:pt x="89" y="20"/>
                  </a:cubicBezTo>
                  <a:moveTo>
                    <a:pt x="83" y="13"/>
                  </a:moveTo>
                  <a:cubicBezTo>
                    <a:pt x="82" y="15"/>
                    <a:pt x="82" y="15"/>
                    <a:pt x="82" y="15"/>
                  </a:cubicBezTo>
                  <a:cubicBezTo>
                    <a:pt x="87" y="20"/>
                    <a:pt x="87" y="20"/>
                    <a:pt x="87" y="20"/>
                  </a:cubicBezTo>
                  <a:cubicBezTo>
                    <a:pt x="88" y="18"/>
                    <a:pt x="88" y="18"/>
                    <a:pt x="88" y="18"/>
                  </a:cubicBezTo>
                  <a:cubicBezTo>
                    <a:pt x="83" y="13"/>
                    <a:pt x="83" y="13"/>
                    <a:pt x="83" y="13"/>
                  </a:cubicBezTo>
                  <a:moveTo>
                    <a:pt x="58" y="9"/>
                  </a:moveTo>
                  <a:cubicBezTo>
                    <a:pt x="53" y="31"/>
                    <a:pt x="53" y="31"/>
                    <a:pt x="53" y="31"/>
                  </a:cubicBezTo>
                  <a:cubicBezTo>
                    <a:pt x="55" y="30"/>
                    <a:pt x="55" y="30"/>
                    <a:pt x="55" y="30"/>
                  </a:cubicBezTo>
                  <a:cubicBezTo>
                    <a:pt x="59" y="10"/>
                    <a:pt x="59" y="10"/>
                    <a:pt x="59" y="10"/>
                  </a:cubicBezTo>
                  <a:cubicBezTo>
                    <a:pt x="58" y="9"/>
                    <a:pt x="58" y="9"/>
                    <a:pt x="58" y="9"/>
                  </a:cubicBezTo>
                  <a:moveTo>
                    <a:pt x="59" y="3"/>
                  </a:moveTo>
                  <a:cubicBezTo>
                    <a:pt x="58" y="7"/>
                    <a:pt x="58" y="7"/>
                    <a:pt x="58" y="7"/>
                  </a:cubicBezTo>
                  <a:cubicBezTo>
                    <a:pt x="60" y="8"/>
                    <a:pt x="60" y="8"/>
                    <a:pt x="60" y="8"/>
                  </a:cubicBezTo>
                  <a:cubicBezTo>
                    <a:pt x="61" y="3"/>
                    <a:pt x="61" y="3"/>
                    <a:pt x="61" y="3"/>
                  </a:cubicBezTo>
                  <a:cubicBezTo>
                    <a:pt x="60" y="3"/>
                    <a:pt x="59" y="3"/>
                    <a:pt x="59" y="3"/>
                  </a:cubicBezTo>
                  <a:moveTo>
                    <a:pt x="70" y="0"/>
                  </a:moveTo>
                  <a:cubicBezTo>
                    <a:pt x="69" y="0"/>
                    <a:pt x="69" y="0"/>
                    <a:pt x="69" y="1"/>
                  </a:cubicBezTo>
                  <a:cubicBezTo>
                    <a:pt x="80" y="13"/>
                    <a:pt x="80" y="13"/>
                    <a:pt x="80" y="13"/>
                  </a:cubicBezTo>
                  <a:cubicBezTo>
                    <a:pt x="82" y="12"/>
                    <a:pt x="82" y="12"/>
                    <a:pt x="82" y="12"/>
                  </a:cubicBezTo>
                  <a:cubicBezTo>
                    <a:pt x="70" y="0"/>
                    <a:pt x="70" y="0"/>
                    <a:pt x="7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9" name="Freeform 29"/>
            <p:cNvSpPr>
              <a:spLocks noEditPoints="1"/>
            </p:cNvSpPr>
            <p:nvPr/>
          </p:nvSpPr>
          <p:spPr bwMode="auto">
            <a:xfrm>
              <a:off x="8357653" y="2654283"/>
              <a:ext cx="1114594" cy="1605288"/>
            </a:xfrm>
            <a:custGeom>
              <a:avLst/>
              <a:gdLst>
                <a:gd name="T0" fmla="*/ 258 w 263"/>
                <a:gd name="T1" fmla="*/ 415 h 416"/>
                <a:gd name="T2" fmla="*/ 224 w 263"/>
                <a:gd name="T3" fmla="*/ 387 h 416"/>
                <a:gd name="T4" fmla="*/ 262 w 263"/>
                <a:gd name="T5" fmla="*/ 413 h 416"/>
                <a:gd name="T6" fmla="*/ 244 w 263"/>
                <a:gd name="T7" fmla="*/ 360 h 416"/>
                <a:gd name="T8" fmla="*/ 244 w 263"/>
                <a:gd name="T9" fmla="*/ 360 h 416"/>
                <a:gd name="T10" fmla="*/ 196 w 263"/>
                <a:gd name="T11" fmla="*/ 360 h 416"/>
                <a:gd name="T12" fmla="*/ 242 w 263"/>
                <a:gd name="T13" fmla="*/ 359 h 416"/>
                <a:gd name="T14" fmla="*/ 234 w 263"/>
                <a:gd name="T15" fmla="*/ 333 h 416"/>
                <a:gd name="T16" fmla="*/ 238 w 263"/>
                <a:gd name="T17" fmla="*/ 346 h 416"/>
                <a:gd name="T18" fmla="*/ 190 w 263"/>
                <a:gd name="T19" fmla="*/ 358 h 416"/>
                <a:gd name="T20" fmla="*/ 138 w 263"/>
                <a:gd name="T21" fmla="*/ 312 h 416"/>
                <a:gd name="T22" fmla="*/ 139 w 263"/>
                <a:gd name="T23" fmla="*/ 311 h 416"/>
                <a:gd name="T24" fmla="*/ 138 w 263"/>
                <a:gd name="T25" fmla="*/ 309 h 416"/>
                <a:gd name="T26" fmla="*/ 232 w 263"/>
                <a:gd name="T27" fmla="*/ 332 h 416"/>
                <a:gd name="T28" fmla="*/ 217 w 263"/>
                <a:gd name="T29" fmla="*/ 293 h 416"/>
                <a:gd name="T30" fmla="*/ 116 w 263"/>
                <a:gd name="T31" fmla="*/ 290 h 416"/>
                <a:gd name="T32" fmla="*/ 116 w 263"/>
                <a:gd name="T33" fmla="*/ 290 h 416"/>
                <a:gd name="T34" fmla="*/ 114 w 263"/>
                <a:gd name="T35" fmla="*/ 289 h 416"/>
                <a:gd name="T36" fmla="*/ 90 w 263"/>
                <a:gd name="T37" fmla="*/ 269 h 416"/>
                <a:gd name="T38" fmla="*/ 90 w 263"/>
                <a:gd name="T39" fmla="*/ 270 h 416"/>
                <a:gd name="T40" fmla="*/ 82 w 263"/>
                <a:gd name="T41" fmla="*/ 261 h 416"/>
                <a:gd name="T42" fmla="*/ 82 w 263"/>
                <a:gd name="T43" fmla="*/ 261 h 416"/>
                <a:gd name="T44" fmla="*/ 218 w 263"/>
                <a:gd name="T45" fmla="*/ 292 h 416"/>
                <a:gd name="T46" fmla="*/ 204 w 263"/>
                <a:gd name="T47" fmla="*/ 259 h 416"/>
                <a:gd name="T48" fmla="*/ 76 w 263"/>
                <a:gd name="T49" fmla="*/ 257 h 416"/>
                <a:gd name="T50" fmla="*/ 78 w 263"/>
                <a:gd name="T51" fmla="*/ 257 h 416"/>
                <a:gd name="T52" fmla="*/ 78 w 263"/>
                <a:gd name="T53" fmla="*/ 257 h 416"/>
                <a:gd name="T54" fmla="*/ 75 w 263"/>
                <a:gd name="T55" fmla="*/ 255 h 416"/>
                <a:gd name="T56" fmla="*/ 55 w 263"/>
                <a:gd name="T57" fmla="*/ 240 h 416"/>
                <a:gd name="T58" fmla="*/ 29 w 263"/>
                <a:gd name="T59" fmla="*/ 214 h 416"/>
                <a:gd name="T60" fmla="*/ 53 w 263"/>
                <a:gd name="T61" fmla="*/ 238 h 416"/>
                <a:gd name="T62" fmla="*/ 29 w 263"/>
                <a:gd name="T63" fmla="*/ 214 h 416"/>
                <a:gd name="T64" fmla="*/ 27 w 263"/>
                <a:gd name="T65" fmla="*/ 213 h 416"/>
                <a:gd name="T66" fmla="*/ 183 w 263"/>
                <a:gd name="T67" fmla="*/ 202 h 416"/>
                <a:gd name="T68" fmla="*/ 187 w 263"/>
                <a:gd name="T69" fmla="*/ 213 h 416"/>
                <a:gd name="T70" fmla="*/ 204 w 263"/>
                <a:gd name="T71" fmla="*/ 256 h 416"/>
                <a:gd name="T72" fmla="*/ 188 w 263"/>
                <a:gd name="T73" fmla="*/ 212 h 416"/>
                <a:gd name="T74" fmla="*/ 185 w 263"/>
                <a:gd name="T75" fmla="*/ 202 h 416"/>
                <a:gd name="T76" fmla="*/ 22 w 263"/>
                <a:gd name="T77" fmla="*/ 149 h 416"/>
                <a:gd name="T78" fmla="*/ 2 w 263"/>
                <a:gd name="T79" fmla="*/ 188 h 416"/>
                <a:gd name="T80" fmla="*/ 20 w 263"/>
                <a:gd name="T81" fmla="*/ 209 h 416"/>
                <a:gd name="T82" fmla="*/ 5 w 263"/>
                <a:gd name="T83" fmla="*/ 186 h 416"/>
                <a:gd name="T84" fmla="*/ 22 w 263"/>
                <a:gd name="T85" fmla="*/ 149 h 416"/>
                <a:gd name="T86" fmla="*/ 24 w 263"/>
                <a:gd name="T87" fmla="*/ 146 h 416"/>
                <a:gd name="T88" fmla="*/ 29 w 263"/>
                <a:gd name="T89" fmla="*/ 139 h 416"/>
                <a:gd name="T90" fmla="*/ 30 w 263"/>
                <a:gd name="T91" fmla="*/ 137 h 416"/>
                <a:gd name="T92" fmla="*/ 32 w 263"/>
                <a:gd name="T93" fmla="*/ 134 h 416"/>
                <a:gd name="T94" fmla="*/ 157 w 263"/>
                <a:gd name="T95" fmla="*/ 133 h 416"/>
                <a:gd name="T96" fmla="*/ 163 w 263"/>
                <a:gd name="T97" fmla="*/ 151 h 416"/>
                <a:gd name="T98" fmla="*/ 169 w 263"/>
                <a:gd name="T99" fmla="*/ 166 h 416"/>
                <a:gd name="T100" fmla="*/ 176 w 263"/>
                <a:gd name="T101" fmla="*/ 181 h 416"/>
                <a:gd name="T102" fmla="*/ 170 w 263"/>
                <a:gd name="T103" fmla="*/ 164 h 416"/>
                <a:gd name="T104" fmla="*/ 165 w 263"/>
                <a:gd name="T105" fmla="*/ 149 h 416"/>
                <a:gd name="T106" fmla="*/ 53 w 263"/>
                <a:gd name="T107" fmla="*/ 93 h 416"/>
                <a:gd name="T108" fmla="*/ 31 w 263"/>
                <a:gd name="T109" fmla="*/ 131 h 416"/>
                <a:gd name="T110" fmla="*/ 50 w 263"/>
                <a:gd name="T111" fmla="*/ 99 h 416"/>
                <a:gd name="T112" fmla="*/ 142 w 263"/>
                <a:gd name="T113" fmla="*/ 88 h 416"/>
                <a:gd name="T114" fmla="*/ 142 w 263"/>
                <a:gd name="T115" fmla="*/ 88 h 416"/>
                <a:gd name="T116" fmla="*/ 141 w 263"/>
                <a:gd name="T117" fmla="*/ 86 h 416"/>
                <a:gd name="T118" fmla="*/ 52 w 263"/>
                <a:gd name="T119" fmla="*/ 91 h 416"/>
                <a:gd name="T120" fmla="*/ 101 w 263"/>
                <a:gd name="T121" fmla="*/ 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3" h="416">
                  <a:moveTo>
                    <a:pt x="226" y="387"/>
                  </a:moveTo>
                  <a:cubicBezTo>
                    <a:pt x="225" y="388"/>
                    <a:pt x="225" y="388"/>
                    <a:pt x="225" y="388"/>
                  </a:cubicBezTo>
                  <a:cubicBezTo>
                    <a:pt x="257" y="416"/>
                    <a:pt x="257" y="416"/>
                    <a:pt x="257" y="416"/>
                  </a:cubicBezTo>
                  <a:cubicBezTo>
                    <a:pt x="257" y="415"/>
                    <a:pt x="258" y="415"/>
                    <a:pt x="258" y="415"/>
                  </a:cubicBezTo>
                  <a:cubicBezTo>
                    <a:pt x="226" y="387"/>
                    <a:pt x="226" y="387"/>
                    <a:pt x="226" y="387"/>
                  </a:cubicBezTo>
                  <a:moveTo>
                    <a:pt x="218" y="379"/>
                  </a:moveTo>
                  <a:cubicBezTo>
                    <a:pt x="216" y="380"/>
                    <a:pt x="216" y="380"/>
                    <a:pt x="216" y="380"/>
                  </a:cubicBezTo>
                  <a:cubicBezTo>
                    <a:pt x="224" y="387"/>
                    <a:pt x="224" y="387"/>
                    <a:pt x="224" y="387"/>
                  </a:cubicBezTo>
                  <a:cubicBezTo>
                    <a:pt x="225" y="385"/>
                    <a:pt x="225" y="385"/>
                    <a:pt x="225" y="385"/>
                  </a:cubicBezTo>
                  <a:cubicBezTo>
                    <a:pt x="218" y="379"/>
                    <a:pt x="218" y="379"/>
                    <a:pt x="218" y="379"/>
                  </a:cubicBezTo>
                  <a:moveTo>
                    <a:pt x="245" y="367"/>
                  </a:moveTo>
                  <a:cubicBezTo>
                    <a:pt x="262" y="413"/>
                    <a:pt x="262" y="413"/>
                    <a:pt x="262" y="413"/>
                  </a:cubicBezTo>
                  <a:cubicBezTo>
                    <a:pt x="262" y="413"/>
                    <a:pt x="263" y="412"/>
                    <a:pt x="263" y="412"/>
                  </a:cubicBezTo>
                  <a:cubicBezTo>
                    <a:pt x="247" y="367"/>
                    <a:pt x="247" y="367"/>
                    <a:pt x="247" y="367"/>
                  </a:cubicBezTo>
                  <a:cubicBezTo>
                    <a:pt x="245" y="367"/>
                    <a:pt x="245" y="367"/>
                    <a:pt x="245" y="367"/>
                  </a:cubicBezTo>
                  <a:moveTo>
                    <a:pt x="244" y="360"/>
                  </a:moveTo>
                  <a:cubicBezTo>
                    <a:pt x="242" y="361"/>
                    <a:pt x="242" y="361"/>
                    <a:pt x="242" y="361"/>
                  </a:cubicBezTo>
                  <a:cubicBezTo>
                    <a:pt x="244" y="365"/>
                    <a:pt x="244" y="365"/>
                    <a:pt x="244" y="365"/>
                  </a:cubicBezTo>
                  <a:cubicBezTo>
                    <a:pt x="246" y="365"/>
                    <a:pt x="246" y="365"/>
                    <a:pt x="246" y="365"/>
                  </a:cubicBezTo>
                  <a:cubicBezTo>
                    <a:pt x="244" y="360"/>
                    <a:pt x="244" y="360"/>
                    <a:pt x="244" y="360"/>
                  </a:cubicBezTo>
                  <a:moveTo>
                    <a:pt x="192" y="360"/>
                  </a:moveTo>
                  <a:cubicBezTo>
                    <a:pt x="215" y="379"/>
                    <a:pt x="215" y="379"/>
                    <a:pt x="215" y="379"/>
                  </a:cubicBezTo>
                  <a:cubicBezTo>
                    <a:pt x="216" y="378"/>
                    <a:pt x="216" y="378"/>
                    <a:pt x="216" y="378"/>
                  </a:cubicBezTo>
                  <a:cubicBezTo>
                    <a:pt x="196" y="360"/>
                    <a:pt x="196" y="360"/>
                    <a:pt x="196" y="360"/>
                  </a:cubicBezTo>
                  <a:cubicBezTo>
                    <a:pt x="192" y="360"/>
                    <a:pt x="192" y="360"/>
                    <a:pt x="192" y="360"/>
                  </a:cubicBezTo>
                  <a:moveTo>
                    <a:pt x="239" y="348"/>
                  </a:moveTo>
                  <a:cubicBezTo>
                    <a:pt x="238" y="351"/>
                    <a:pt x="238" y="351"/>
                    <a:pt x="238" y="351"/>
                  </a:cubicBezTo>
                  <a:cubicBezTo>
                    <a:pt x="242" y="359"/>
                    <a:pt x="242" y="359"/>
                    <a:pt x="242" y="359"/>
                  </a:cubicBezTo>
                  <a:cubicBezTo>
                    <a:pt x="243" y="358"/>
                    <a:pt x="243" y="358"/>
                    <a:pt x="243" y="358"/>
                  </a:cubicBezTo>
                  <a:cubicBezTo>
                    <a:pt x="239" y="348"/>
                    <a:pt x="239" y="348"/>
                    <a:pt x="239" y="348"/>
                  </a:cubicBezTo>
                  <a:moveTo>
                    <a:pt x="234" y="333"/>
                  </a:moveTo>
                  <a:cubicBezTo>
                    <a:pt x="234" y="333"/>
                    <a:pt x="234" y="333"/>
                    <a:pt x="234" y="333"/>
                  </a:cubicBezTo>
                  <a:cubicBezTo>
                    <a:pt x="232" y="334"/>
                    <a:pt x="232" y="334"/>
                    <a:pt x="232" y="334"/>
                  </a:cubicBezTo>
                  <a:cubicBezTo>
                    <a:pt x="232" y="334"/>
                    <a:pt x="232" y="334"/>
                    <a:pt x="232" y="334"/>
                  </a:cubicBezTo>
                  <a:cubicBezTo>
                    <a:pt x="237" y="348"/>
                    <a:pt x="237" y="348"/>
                    <a:pt x="237" y="348"/>
                  </a:cubicBezTo>
                  <a:cubicBezTo>
                    <a:pt x="238" y="346"/>
                    <a:pt x="238" y="346"/>
                    <a:pt x="238" y="346"/>
                  </a:cubicBezTo>
                  <a:cubicBezTo>
                    <a:pt x="234" y="333"/>
                    <a:pt x="234" y="333"/>
                    <a:pt x="234" y="333"/>
                  </a:cubicBezTo>
                  <a:moveTo>
                    <a:pt x="141" y="313"/>
                  </a:moveTo>
                  <a:cubicBezTo>
                    <a:pt x="141" y="315"/>
                    <a:pt x="141" y="315"/>
                    <a:pt x="141" y="315"/>
                  </a:cubicBezTo>
                  <a:cubicBezTo>
                    <a:pt x="190" y="358"/>
                    <a:pt x="190" y="358"/>
                    <a:pt x="190" y="358"/>
                  </a:cubicBezTo>
                  <a:cubicBezTo>
                    <a:pt x="193" y="358"/>
                    <a:pt x="193" y="358"/>
                    <a:pt x="193" y="358"/>
                  </a:cubicBezTo>
                  <a:cubicBezTo>
                    <a:pt x="141" y="313"/>
                    <a:pt x="141" y="313"/>
                    <a:pt x="141" y="313"/>
                  </a:cubicBezTo>
                  <a:moveTo>
                    <a:pt x="139" y="311"/>
                  </a:moveTo>
                  <a:cubicBezTo>
                    <a:pt x="138" y="312"/>
                    <a:pt x="138" y="312"/>
                    <a:pt x="138" y="312"/>
                  </a:cubicBezTo>
                  <a:cubicBezTo>
                    <a:pt x="138" y="313"/>
                    <a:pt x="138" y="313"/>
                    <a:pt x="138" y="313"/>
                  </a:cubicBezTo>
                  <a:cubicBezTo>
                    <a:pt x="139" y="312"/>
                    <a:pt x="139" y="312"/>
                    <a:pt x="139" y="312"/>
                  </a:cubicBezTo>
                  <a:cubicBezTo>
                    <a:pt x="139" y="311"/>
                    <a:pt x="139" y="311"/>
                    <a:pt x="139" y="311"/>
                  </a:cubicBezTo>
                  <a:cubicBezTo>
                    <a:pt x="139" y="311"/>
                    <a:pt x="139" y="311"/>
                    <a:pt x="139" y="311"/>
                  </a:cubicBezTo>
                  <a:moveTo>
                    <a:pt x="128" y="301"/>
                  </a:moveTo>
                  <a:cubicBezTo>
                    <a:pt x="133" y="307"/>
                    <a:pt x="133" y="307"/>
                    <a:pt x="133" y="307"/>
                  </a:cubicBezTo>
                  <a:cubicBezTo>
                    <a:pt x="136" y="311"/>
                    <a:pt x="136" y="311"/>
                    <a:pt x="136" y="311"/>
                  </a:cubicBezTo>
                  <a:cubicBezTo>
                    <a:pt x="138" y="309"/>
                    <a:pt x="138" y="309"/>
                    <a:pt x="138" y="309"/>
                  </a:cubicBezTo>
                  <a:cubicBezTo>
                    <a:pt x="128" y="301"/>
                    <a:pt x="128" y="301"/>
                    <a:pt x="128" y="301"/>
                  </a:cubicBezTo>
                  <a:moveTo>
                    <a:pt x="218" y="297"/>
                  </a:moveTo>
                  <a:cubicBezTo>
                    <a:pt x="231" y="330"/>
                    <a:pt x="231" y="330"/>
                    <a:pt x="231" y="330"/>
                  </a:cubicBezTo>
                  <a:cubicBezTo>
                    <a:pt x="232" y="332"/>
                    <a:pt x="232" y="332"/>
                    <a:pt x="232" y="332"/>
                  </a:cubicBezTo>
                  <a:cubicBezTo>
                    <a:pt x="233" y="331"/>
                    <a:pt x="233" y="331"/>
                    <a:pt x="233" y="331"/>
                  </a:cubicBezTo>
                  <a:cubicBezTo>
                    <a:pt x="221" y="299"/>
                    <a:pt x="221" y="299"/>
                    <a:pt x="221" y="299"/>
                  </a:cubicBezTo>
                  <a:cubicBezTo>
                    <a:pt x="218" y="297"/>
                    <a:pt x="218" y="297"/>
                    <a:pt x="218" y="297"/>
                  </a:cubicBezTo>
                  <a:moveTo>
                    <a:pt x="217" y="293"/>
                  </a:moveTo>
                  <a:cubicBezTo>
                    <a:pt x="217" y="293"/>
                    <a:pt x="217" y="293"/>
                    <a:pt x="217" y="293"/>
                  </a:cubicBezTo>
                  <a:cubicBezTo>
                    <a:pt x="217" y="293"/>
                    <a:pt x="217" y="293"/>
                    <a:pt x="217" y="293"/>
                  </a:cubicBezTo>
                  <a:cubicBezTo>
                    <a:pt x="217" y="293"/>
                    <a:pt x="217" y="293"/>
                    <a:pt x="217" y="293"/>
                  </a:cubicBezTo>
                  <a:moveTo>
                    <a:pt x="116" y="290"/>
                  </a:moveTo>
                  <a:cubicBezTo>
                    <a:pt x="114" y="291"/>
                    <a:pt x="114" y="291"/>
                    <a:pt x="114" y="291"/>
                  </a:cubicBezTo>
                  <a:cubicBezTo>
                    <a:pt x="126" y="302"/>
                    <a:pt x="126" y="302"/>
                    <a:pt x="126" y="302"/>
                  </a:cubicBezTo>
                  <a:cubicBezTo>
                    <a:pt x="121" y="295"/>
                    <a:pt x="121" y="295"/>
                    <a:pt x="121" y="295"/>
                  </a:cubicBezTo>
                  <a:cubicBezTo>
                    <a:pt x="116" y="290"/>
                    <a:pt x="116" y="290"/>
                    <a:pt x="116" y="290"/>
                  </a:cubicBezTo>
                  <a:moveTo>
                    <a:pt x="106" y="282"/>
                  </a:moveTo>
                  <a:cubicBezTo>
                    <a:pt x="105" y="283"/>
                    <a:pt x="105" y="283"/>
                    <a:pt x="105" y="283"/>
                  </a:cubicBezTo>
                  <a:cubicBezTo>
                    <a:pt x="113" y="290"/>
                    <a:pt x="113" y="290"/>
                    <a:pt x="113" y="290"/>
                  </a:cubicBezTo>
                  <a:cubicBezTo>
                    <a:pt x="114" y="289"/>
                    <a:pt x="114" y="289"/>
                    <a:pt x="114" y="289"/>
                  </a:cubicBezTo>
                  <a:cubicBezTo>
                    <a:pt x="106" y="282"/>
                    <a:pt x="106" y="282"/>
                    <a:pt x="106" y="282"/>
                  </a:cubicBezTo>
                  <a:moveTo>
                    <a:pt x="88" y="268"/>
                  </a:moveTo>
                  <a:cubicBezTo>
                    <a:pt x="88" y="268"/>
                    <a:pt x="88" y="268"/>
                    <a:pt x="88" y="268"/>
                  </a:cubicBezTo>
                  <a:cubicBezTo>
                    <a:pt x="90" y="269"/>
                    <a:pt x="90" y="269"/>
                    <a:pt x="90" y="269"/>
                  </a:cubicBezTo>
                  <a:cubicBezTo>
                    <a:pt x="88" y="268"/>
                    <a:pt x="88" y="268"/>
                    <a:pt x="88" y="268"/>
                  </a:cubicBezTo>
                  <a:moveTo>
                    <a:pt x="90" y="268"/>
                  </a:moveTo>
                  <a:cubicBezTo>
                    <a:pt x="90" y="270"/>
                    <a:pt x="90" y="270"/>
                    <a:pt x="90" y="270"/>
                  </a:cubicBezTo>
                  <a:cubicBezTo>
                    <a:pt x="90" y="270"/>
                    <a:pt x="90" y="270"/>
                    <a:pt x="90" y="270"/>
                  </a:cubicBezTo>
                  <a:cubicBezTo>
                    <a:pt x="103" y="282"/>
                    <a:pt x="103" y="282"/>
                    <a:pt x="103" y="282"/>
                  </a:cubicBezTo>
                  <a:cubicBezTo>
                    <a:pt x="104" y="280"/>
                    <a:pt x="104" y="280"/>
                    <a:pt x="104" y="280"/>
                  </a:cubicBezTo>
                  <a:cubicBezTo>
                    <a:pt x="90" y="268"/>
                    <a:pt x="90" y="268"/>
                    <a:pt x="90" y="268"/>
                  </a:cubicBezTo>
                  <a:moveTo>
                    <a:pt x="82" y="261"/>
                  </a:moveTo>
                  <a:cubicBezTo>
                    <a:pt x="81" y="263"/>
                    <a:pt x="81" y="263"/>
                    <a:pt x="81" y="263"/>
                  </a:cubicBezTo>
                  <a:cubicBezTo>
                    <a:pt x="85" y="266"/>
                    <a:pt x="85" y="266"/>
                    <a:pt x="85" y="266"/>
                  </a:cubicBezTo>
                  <a:cubicBezTo>
                    <a:pt x="89" y="267"/>
                    <a:pt x="89" y="267"/>
                    <a:pt x="89" y="267"/>
                  </a:cubicBezTo>
                  <a:cubicBezTo>
                    <a:pt x="82" y="261"/>
                    <a:pt x="82" y="261"/>
                    <a:pt x="82" y="261"/>
                  </a:cubicBezTo>
                  <a:moveTo>
                    <a:pt x="207" y="261"/>
                  </a:moveTo>
                  <a:cubicBezTo>
                    <a:pt x="205" y="262"/>
                    <a:pt x="205" y="262"/>
                    <a:pt x="205" y="262"/>
                  </a:cubicBezTo>
                  <a:cubicBezTo>
                    <a:pt x="214" y="286"/>
                    <a:pt x="214" y="286"/>
                    <a:pt x="214" y="286"/>
                  </a:cubicBezTo>
                  <a:cubicBezTo>
                    <a:pt x="218" y="292"/>
                    <a:pt x="218" y="292"/>
                    <a:pt x="218" y="292"/>
                  </a:cubicBezTo>
                  <a:cubicBezTo>
                    <a:pt x="207" y="261"/>
                    <a:pt x="207" y="261"/>
                    <a:pt x="207" y="261"/>
                  </a:cubicBezTo>
                  <a:moveTo>
                    <a:pt x="206" y="258"/>
                  </a:moveTo>
                  <a:cubicBezTo>
                    <a:pt x="205" y="258"/>
                    <a:pt x="205" y="258"/>
                    <a:pt x="205" y="258"/>
                  </a:cubicBezTo>
                  <a:cubicBezTo>
                    <a:pt x="204" y="259"/>
                    <a:pt x="204" y="259"/>
                    <a:pt x="204" y="259"/>
                  </a:cubicBezTo>
                  <a:cubicBezTo>
                    <a:pt x="204" y="260"/>
                    <a:pt x="204" y="260"/>
                    <a:pt x="204" y="260"/>
                  </a:cubicBezTo>
                  <a:cubicBezTo>
                    <a:pt x="206" y="259"/>
                    <a:pt x="206" y="259"/>
                    <a:pt x="206" y="259"/>
                  </a:cubicBezTo>
                  <a:cubicBezTo>
                    <a:pt x="206" y="258"/>
                    <a:pt x="206" y="258"/>
                    <a:pt x="206" y="258"/>
                  </a:cubicBezTo>
                  <a:moveTo>
                    <a:pt x="76" y="257"/>
                  </a:moveTo>
                  <a:cubicBezTo>
                    <a:pt x="75" y="258"/>
                    <a:pt x="75" y="258"/>
                    <a:pt x="75" y="258"/>
                  </a:cubicBezTo>
                  <a:cubicBezTo>
                    <a:pt x="76" y="258"/>
                    <a:pt x="76" y="258"/>
                    <a:pt x="76" y="258"/>
                  </a:cubicBezTo>
                  <a:cubicBezTo>
                    <a:pt x="76" y="257"/>
                    <a:pt x="76" y="257"/>
                    <a:pt x="76" y="257"/>
                  </a:cubicBezTo>
                  <a:moveTo>
                    <a:pt x="78" y="257"/>
                  </a:moveTo>
                  <a:cubicBezTo>
                    <a:pt x="79" y="261"/>
                    <a:pt x="79" y="261"/>
                    <a:pt x="79" y="261"/>
                  </a:cubicBezTo>
                  <a:cubicBezTo>
                    <a:pt x="80" y="261"/>
                    <a:pt x="80" y="261"/>
                    <a:pt x="80" y="261"/>
                  </a:cubicBezTo>
                  <a:cubicBezTo>
                    <a:pt x="81" y="260"/>
                    <a:pt x="81" y="260"/>
                    <a:pt x="81" y="260"/>
                  </a:cubicBezTo>
                  <a:cubicBezTo>
                    <a:pt x="78" y="257"/>
                    <a:pt x="78" y="257"/>
                    <a:pt x="78" y="257"/>
                  </a:cubicBezTo>
                  <a:moveTo>
                    <a:pt x="65" y="249"/>
                  </a:moveTo>
                  <a:cubicBezTo>
                    <a:pt x="74" y="256"/>
                    <a:pt x="74" y="256"/>
                    <a:pt x="74" y="256"/>
                  </a:cubicBezTo>
                  <a:cubicBezTo>
                    <a:pt x="75" y="256"/>
                    <a:pt x="75" y="256"/>
                    <a:pt x="75" y="256"/>
                  </a:cubicBezTo>
                  <a:cubicBezTo>
                    <a:pt x="75" y="255"/>
                    <a:pt x="75" y="255"/>
                    <a:pt x="75" y="255"/>
                  </a:cubicBezTo>
                  <a:cubicBezTo>
                    <a:pt x="68" y="249"/>
                    <a:pt x="68" y="249"/>
                    <a:pt x="68" y="249"/>
                  </a:cubicBezTo>
                  <a:cubicBezTo>
                    <a:pt x="65" y="249"/>
                    <a:pt x="65" y="249"/>
                    <a:pt x="65" y="249"/>
                  </a:cubicBezTo>
                  <a:moveTo>
                    <a:pt x="56" y="238"/>
                  </a:moveTo>
                  <a:cubicBezTo>
                    <a:pt x="55" y="240"/>
                    <a:pt x="55" y="240"/>
                    <a:pt x="55" y="240"/>
                  </a:cubicBezTo>
                  <a:cubicBezTo>
                    <a:pt x="63" y="247"/>
                    <a:pt x="63" y="247"/>
                    <a:pt x="63" y="247"/>
                  </a:cubicBezTo>
                  <a:cubicBezTo>
                    <a:pt x="66" y="247"/>
                    <a:pt x="66" y="247"/>
                    <a:pt x="66" y="247"/>
                  </a:cubicBezTo>
                  <a:cubicBezTo>
                    <a:pt x="56" y="238"/>
                    <a:pt x="56" y="238"/>
                    <a:pt x="56" y="238"/>
                  </a:cubicBezTo>
                  <a:moveTo>
                    <a:pt x="29" y="214"/>
                  </a:moveTo>
                  <a:cubicBezTo>
                    <a:pt x="27" y="215"/>
                    <a:pt x="27" y="215"/>
                    <a:pt x="27" y="215"/>
                  </a:cubicBezTo>
                  <a:cubicBezTo>
                    <a:pt x="31" y="219"/>
                    <a:pt x="31" y="219"/>
                    <a:pt x="31" y="219"/>
                  </a:cubicBezTo>
                  <a:cubicBezTo>
                    <a:pt x="33" y="220"/>
                    <a:pt x="33" y="220"/>
                    <a:pt x="33" y="220"/>
                  </a:cubicBezTo>
                  <a:cubicBezTo>
                    <a:pt x="53" y="238"/>
                    <a:pt x="53" y="238"/>
                    <a:pt x="53" y="238"/>
                  </a:cubicBezTo>
                  <a:cubicBezTo>
                    <a:pt x="55" y="237"/>
                    <a:pt x="55" y="237"/>
                    <a:pt x="55" y="237"/>
                  </a:cubicBezTo>
                  <a:cubicBezTo>
                    <a:pt x="35" y="220"/>
                    <a:pt x="35" y="220"/>
                    <a:pt x="35" y="220"/>
                  </a:cubicBezTo>
                  <a:cubicBezTo>
                    <a:pt x="33" y="218"/>
                    <a:pt x="33" y="218"/>
                    <a:pt x="33" y="218"/>
                  </a:cubicBezTo>
                  <a:cubicBezTo>
                    <a:pt x="29" y="214"/>
                    <a:pt x="29" y="214"/>
                    <a:pt x="29" y="214"/>
                  </a:cubicBezTo>
                  <a:moveTo>
                    <a:pt x="22" y="209"/>
                  </a:moveTo>
                  <a:cubicBezTo>
                    <a:pt x="22" y="211"/>
                    <a:pt x="22" y="211"/>
                    <a:pt x="22" y="211"/>
                  </a:cubicBezTo>
                  <a:cubicBezTo>
                    <a:pt x="26" y="214"/>
                    <a:pt x="26" y="214"/>
                    <a:pt x="26" y="214"/>
                  </a:cubicBezTo>
                  <a:cubicBezTo>
                    <a:pt x="27" y="213"/>
                    <a:pt x="27" y="213"/>
                    <a:pt x="27" y="213"/>
                  </a:cubicBezTo>
                  <a:cubicBezTo>
                    <a:pt x="22" y="209"/>
                    <a:pt x="22" y="209"/>
                    <a:pt x="22" y="209"/>
                  </a:cubicBezTo>
                  <a:moveTo>
                    <a:pt x="178" y="185"/>
                  </a:moveTo>
                  <a:cubicBezTo>
                    <a:pt x="180" y="194"/>
                    <a:pt x="180" y="194"/>
                    <a:pt x="180" y="194"/>
                  </a:cubicBezTo>
                  <a:cubicBezTo>
                    <a:pt x="183" y="202"/>
                    <a:pt x="183" y="202"/>
                    <a:pt x="183" y="202"/>
                  </a:cubicBezTo>
                  <a:cubicBezTo>
                    <a:pt x="183" y="204"/>
                    <a:pt x="183" y="204"/>
                    <a:pt x="183" y="204"/>
                  </a:cubicBezTo>
                  <a:cubicBezTo>
                    <a:pt x="186" y="210"/>
                    <a:pt x="186" y="210"/>
                    <a:pt x="186" y="210"/>
                  </a:cubicBezTo>
                  <a:cubicBezTo>
                    <a:pt x="186" y="212"/>
                    <a:pt x="186" y="212"/>
                    <a:pt x="186" y="212"/>
                  </a:cubicBezTo>
                  <a:cubicBezTo>
                    <a:pt x="187" y="213"/>
                    <a:pt x="187" y="213"/>
                    <a:pt x="187" y="213"/>
                  </a:cubicBezTo>
                  <a:cubicBezTo>
                    <a:pt x="190" y="222"/>
                    <a:pt x="190" y="222"/>
                    <a:pt x="190" y="222"/>
                  </a:cubicBezTo>
                  <a:cubicBezTo>
                    <a:pt x="191" y="224"/>
                    <a:pt x="191" y="224"/>
                    <a:pt x="191" y="224"/>
                  </a:cubicBezTo>
                  <a:cubicBezTo>
                    <a:pt x="203" y="257"/>
                    <a:pt x="203" y="257"/>
                    <a:pt x="203" y="257"/>
                  </a:cubicBezTo>
                  <a:cubicBezTo>
                    <a:pt x="204" y="256"/>
                    <a:pt x="204" y="256"/>
                    <a:pt x="204" y="256"/>
                  </a:cubicBezTo>
                  <a:cubicBezTo>
                    <a:pt x="205" y="256"/>
                    <a:pt x="205" y="256"/>
                    <a:pt x="205" y="256"/>
                  </a:cubicBezTo>
                  <a:cubicBezTo>
                    <a:pt x="192" y="222"/>
                    <a:pt x="192" y="222"/>
                    <a:pt x="192" y="222"/>
                  </a:cubicBezTo>
                  <a:cubicBezTo>
                    <a:pt x="191" y="220"/>
                    <a:pt x="191" y="220"/>
                    <a:pt x="191" y="220"/>
                  </a:cubicBezTo>
                  <a:cubicBezTo>
                    <a:pt x="188" y="212"/>
                    <a:pt x="188" y="212"/>
                    <a:pt x="188" y="212"/>
                  </a:cubicBezTo>
                  <a:cubicBezTo>
                    <a:pt x="188" y="211"/>
                    <a:pt x="188" y="211"/>
                    <a:pt x="188" y="211"/>
                  </a:cubicBezTo>
                  <a:cubicBezTo>
                    <a:pt x="187" y="210"/>
                    <a:pt x="187" y="210"/>
                    <a:pt x="187" y="210"/>
                  </a:cubicBezTo>
                  <a:cubicBezTo>
                    <a:pt x="185" y="204"/>
                    <a:pt x="185" y="204"/>
                    <a:pt x="185" y="204"/>
                  </a:cubicBezTo>
                  <a:cubicBezTo>
                    <a:pt x="185" y="202"/>
                    <a:pt x="185" y="202"/>
                    <a:pt x="185" y="202"/>
                  </a:cubicBezTo>
                  <a:cubicBezTo>
                    <a:pt x="180" y="190"/>
                    <a:pt x="180" y="190"/>
                    <a:pt x="180" y="190"/>
                  </a:cubicBezTo>
                  <a:cubicBezTo>
                    <a:pt x="179" y="188"/>
                    <a:pt x="179" y="188"/>
                    <a:pt x="179" y="188"/>
                  </a:cubicBezTo>
                  <a:cubicBezTo>
                    <a:pt x="178" y="185"/>
                    <a:pt x="178" y="185"/>
                    <a:pt x="178" y="185"/>
                  </a:cubicBezTo>
                  <a:moveTo>
                    <a:pt x="22" y="149"/>
                  </a:moveTo>
                  <a:cubicBezTo>
                    <a:pt x="18" y="157"/>
                    <a:pt x="18" y="157"/>
                    <a:pt x="18" y="157"/>
                  </a:cubicBezTo>
                  <a:cubicBezTo>
                    <a:pt x="17" y="159"/>
                    <a:pt x="17" y="159"/>
                    <a:pt x="17" y="159"/>
                  </a:cubicBezTo>
                  <a:cubicBezTo>
                    <a:pt x="3" y="186"/>
                    <a:pt x="3" y="186"/>
                    <a:pt x="3" y="186"/>
                  </a:cubicBezTo>
                  <a:cubicBezTo>
                    <a:pt x="2" y="188"/>
                    <a:pt x="2" y="188"/>
                    <a:pt x="2" y="188"/>
                  </a:cubicBezTo>
                  <a:cubicBezTo>
                    <a:pt x="1" y="191"/>
                    <a:pt x="1" y="191"/>
                    <a:pt x="1" y="191"/>
                  </a:cubicBezTo>
                  <a:cubicBezTo>
                    <a:pt x="0" y="192"/>
                    <a:pt x="0" y="192"/>
                    <a:pt x="0" y="192"/>
                  </a:cubicBezTo>
                  <a:cubicBezTo>
                    <a:pt x="1" y="193"/>
                    <a:pt x="1" y="193"/>
                    <a:pt x="1" y="193"/>
                  </a:cubicBezTo>
                  <a:cubicBezTo>
                    <a:pt x="20" y="209"/>
                    <a:pt x="20" y="209"/>
                    <a:pt x="20" y="209"/>
                  </a:cubicBezTo>
                  <a:cubicBezTo>
                    <a:pt x="20" y="207"/>
                    <a:pt x="20" y="207"/>
                    <a:pt x="20" y="207"/>
                  </a:cubicBezTo>
                  <a:cubicBezTo>
                    <a:pt x="2" y="191"/>
                    <a:pt x="2" y="191"/>
                    <a:pt x="2" y="191"/>
                  </a:cubicBezTo>
                  <a:cubicBezTo>
                    <a:pt x="4" y="188"/>
                    <a:pt x="4" y="188"/>
                    <a:pt x="4" y="188"/>
                  </a:cubicBezTo>
                  <a:cubicBezTo>
                    <a:pt x="5" y="186"/>
                    <a:pt x="5" y="186"/>
                    <a:pt x="5" y="186"/>
                  </a:cubicBezTo>
                  <a:cubicBezTo>
                    <a:pt x="19" y="159"/>
                    <a:pt x="19" y="159"/>
                    <a:pt x="19" y="159"/>
                  </a:cubicBezTo>
                  <a:cubicBezTo>
                    <a:pt x="20" y="157"/>
                    <a:pt x="20" y="157"/>
                    <a:pt x="20" y="157"/>
                  </a:cubicBezTo>
                  <a:cubicBezTo>
                    <a:pt x="23" y="151"/>
                    <a:pt x="23" y="151"/>
                    <a:pt x="23" y="151"/>
                  </a:cubicBezTo>
                  <a:cubicBezTo>
                    <a:pt x="22" y="149"/>
                    <a:pt x="22" y="149"/>
                    <a:pt x="22" y="149"/>
                  </a:cubicBezTo>
                  <a:moveTo>
                    <a:pt x="24" y="146"/>
                  </a:moveTo>
                  <a:cubicBezTo>
                    <a:pt x="23" y="148"/>
                    <a:pt x="23" y="148"/>
                    <a:pt x="23" y="148"/>
                  </a:cubicBezTo>
                  <a:cubicBezTo>
                    <a:pt x="24" y="148"/>
                    <a:pt x="24" y="148"/>
                    <a:pt x="24" y="148"/>
                  </a:cubicBezTo>
                  <a:cubicBezTo>
                    <a:pt x="24" y="146"/>
                    <a:pt x="24" y="146"/>
                    <a:pt x="24" y="146"/>
                  </a:cubicBezTo>
                  <a:moveTo>
                    <a:pt x="28" y="138"/>
                  </a:moveTo>
                  <a:cubicBezTo>
                    <a:pt x="26" y="142"/>
                    <a:pt x="26" y="142"/>
                    <a:pt x="26" y="142"/>
                  </a:cubicBezTo>
                  <a:cubicBezTo>
                    <a:pt x="25" y="147"/>
                    <a:pt x="25" y="147"/>
                    <a:pt x="25" y="147"/>
                  </a:cubicBezTo>
                  <a:cubicBezTo>
                    <a:pt x="29" y="139"/>
                    <a:pt x="29" y="139"/>
                    <a:pt x="29" y="139"/>
                  </a:cubicBezTo>
                  <a:cubicBezTo>
                    <a:pt x="28" y="138"/>
                    <a:pt x="28" y="138"/>
                    <a:pt x="28" y="138"/>
                  </a:cubicBezTo>
                  <a:moveTo>
                    <a:pt x="30" y="134"/>
                  </a:moveTo>
                  <a:cubicBezTo>
                    <a:pt x="29" y="136"/>
                    <a:pt x="29" y="136"/>
                    <a:pt x="29" y="136"/>
                  </a:cubicBezTo>
                  <a:cubicBezTo>
                    <a:pt x="30" y="137"/>
                    <a:pt x="30" y="137"/>
                    <a:pt x="30" y="137"/>
                  </a:cubicBezTo>
                  <a:cubicBezTo>
                    <a:pt x="31" y="137"/>
                    <a:pt x="31" y="137"/>
                    <a:pt x="31" y="137"/>
                  </a:cubicBezTo>
                  <a:cubicBezTo>
                    <a:pt x="30" y="134"/>
                    <a:pt x="30" y="134"/>
                    <a:pt x="30" y="134"/>
                  </a:cubicBezTo>
                  <a:moveTo>
                    <a:pt x="32" y="134"/>
                  </a:moveTo>
                  <a:cubicBezTo>
                    <a:pt x="32" y="134"/>
                    <a:pt x="32" y="134"/>
                    <a:pt x="32" y="134"/>
                  </a:cubicBezTo>
                  <a:cubicBezTo>
                    <a:pt x="32" y="134"/>
                    <a:pt x="32" y="134"/>
                    <a:pt x="32" y="134"/>
                  </a:cubicBezTo>
                  <a:cubicBezTo>
                    <a:pt x="32" y="134"/>
                    <a:pt x="32" y="134"/>
                    <a:pt x="32" y="134"/>
                  </a:cubicBezTo>
                  <a:moveTo>
                    <a:pt x="158" y="131"/>
                  </a:moveTo>
                  <a:cubicBezTo>
                    <a:pt x="157" y="133"/>
                    <a:pt x="157" y="133"/>
                    <a:pt x="157" y="133"/>
                  </a:cubicBezTo>
                  <a:cubicBezTo>
                    <a:pt x="161" y="145"/>
                    <a:pt x="161" y="145"/>
                    <a:pt x="161" y="145"/>
                  </a:cubicBezTo>
                  <a:cubicBezTo>
                    <a:pt x="162" y="147"/>
                    <a:pt x="162" y="147"/>
                    <a:pt x="162" y="147"/>
                  </a:cubicBezTo>
                  <a:cubicBezTo>
                    <a:pt x="163" y="149"/>
                    <a:pt x="163" y="149"/>
                    <a:pt x="163" y="149"/>
                  </a:cubicBezTo>
                  <a:cubicBezTo>
                    <a:pt x="163" y="151"/>
                    <a:pt x="163" y="151"/>
                    <a:pt x="163" y="151"/>
                  </a:cubicBezTo>
                  <a:cubicBezTo>
                    <a:pt x="166" y="157"/>
                    <a:pt x="166" y="157"/>
                    <a:pt x="166" y="157"/>
                  </a:cubicBezTo>
                  <a:cubicBezTo>
                    <a:pt x="167" y="159"/>
                    <a:pt x="167" y="159"/>
                    <a:pt x="167" y="159"/>
                  </a:cubicBezTo>
                  <a:cubicBezTo>
                    <a:pt x="168" y="164"/>
                    <a:pt x="168" y="164"/>
                    <a:pt x="168" y="164"/>
                  </a:cubicBezTo>
                  <a:cubicBezTo>
                    <a:pt x="169" y="166"/>
                    <a:pt x="169" y="166"/>
                    <a:pt x="169" y="166"/>
                  </a:cubicBezTo>
                  <a:cubicBezTo>
                    <a:pt x="174" y="180"/>
                    <a:pt x="174" y="180"/>
                    <a:pt x="174" y="180"/>
                  </a:cubicBezTo>
                  <a:cubicBezTo>
                    <a:pt x="175" y="182"/>
                    <a:pt x="175" y="182"/>
                    <a:pt x="175" y="182"/>
                  </a:cubicBezTo>
                  <a:cubicBezTo>
                    <a:pt x="177" y="186"/>
                    <a:pt x="177" y="186"/>
                    <a:pt x="177" y="186"/>
                  </a:cubicBezTo>
                  <a:cubicBezTo>
                    <a:pt x="176" y="181"/>
                    <a:pt x="176" y="181"/>
                    <a:pt x="176" y="181"/>
                  </a:cubicBezTo>
                  <a:cubicBezTo>
                    <a:pt x="176" y="178"/>
                    <a:pt x="176" y="178"/>
                    <a:pt x="176" y="178"/>
                  </a:cubicBezTo>
                  <a:cubicBezTo>
                    <a:pt x="176" y="178"/>
                    <a:pt x="176" y="178"/>
                    <a:pt x="176" y="178"/>
                  </a:cubicBezTo>
                  <a:cubicBezTo>
                    <a:pt x="171" y="165"/>
                    <a:pt x="171" y="165"/>
                    <a:pt x="171" y="165"/>
                  </a:cubicBezTo>
                  <a:cubicBezTo>
                    <a:pt x="170" y="164"/>
                    <a:pt x="170" y="164"/>
                    <a:pt x="170" y="164"/>
                  </a:cubicBezTo>
                  <a:cubicBezTo>
                    <a:pt x="169" y="160"/>
                    <a:pt x="169" y="160"/>
                    <a:pt x="169" y="160"/>
                  </a:cubicBezTo>
                  <a:cubicBezTo>
                    <a:pt x="168" y="158"/>
                    <a:pt x="168" y="158"/>
                    <a:pt x="168" y="158"/>
                  </a:cubicBezTo>
                  <a:cubicBezTo>
                    <a:pt x="165" y="151"/>
                    <a:pt x="165" y="151"/>
                    <a:pt x="165" y="151"/>
                  </a:cubicBezTo>
                  <a:cubicBezTo>
                    <a:pt x="165" y="149"/>
                    <a:pt x="165" y="149"/>
                    <a:pt x="165" y="149"/>
                  </a:cubicBezTo>
                  <a:cubicBezTo>
                    <a:pt x="163" y="145"/>
                    <a:pt x="163" y="145"/>
                    <a:pt x="163" y="145"/>
                  </a:cubicBezTo>
                  <a:cubicBezTo>
                    <a:pt x="163" y="144"/>
                    <a:pt x="163" y="144"/>
                    <a:pt x="163" y="144"/>
                  </a:cubicBezTo>
                  <a:cubicBezTo>
                    <a:pt x="158" y="131"/>
                    <a:pt x="158" y="131"/>
                    <a:pt x="158" y="131"/>
                  </a:cubicBezTo>
                  <a:moveTo>
                    <a:pt x="53" y="93"/>
                  </a:moveTo>
                  <a:cubicBezTo>
                    <a:pt x="51" y="94"/>
                    <a:pt x="51" y="94"/>
                    <a:pt x="51" y="94"/>
                  </a:cubicBezTo>
                  <a:cubicBezTo>
                    <a:pt x="50" y="95"/>
                    <a:pt x="50" y="95"/>
                    <a:pt x="50" y="95"/>
                  </a:cubicBezTo>
                  <a:cubicBezTo>
                    <a:pt x="32" y="130"/>
                    <a:pt x="32" y="130"/>
                    <a:pt x="32" y="130"/>
                  </a:cubicBezTo>
                  <a:cubicBezTo>
                    <a:pt x="31" y="131"/>
                    <a:pt x="31" y="131"/>
                    <a:pt x="31" y="131"/>
                  </a:cubicBezTo>
                  <a:cubicBezTo>
                    <a:pt x="33" y="133"/>
                    <a:pt x="33" y="133"/>
                    <a:pt x="33" y="133"/>
                  </a:cubicBezTo>
                  <a:cubicBezTo>
                    <a:pt x="33" y="132"/>
                    <a:pt x="33" y="132"/>
                    <a:pt x="33" y="132"/>
                  </a:cubicBezTo>
                  <a:cubicBezTo>
                    <a:pt x="34" y="131"/>
                    <a:pt x="34" y="131"/>
                    <a:pt x="34" y="131"/>
                  </a:cubicBezTo>
                  <a:cubicBezTo>
                    <a:pt x="50" y="99"/>
                    <a:pt x="50" y="99"/>
                    <a:pt x="50" y="99"/>
                  </a:cubicBezTo>
                  <a:cubicBezTo>
                    <a:pt x="52" y="95"/>
                    <a:pt x="52" y="95"/>
                    <a:pt x="52" y="95"/>
                  </a:cubicBezTo>
                  <a:cubicBezTo>
                    <a:pt x="53" y="93"/>
                    <a:pt x="53" y="93"/>
                    <a:pt x="53" y="93"/>
                  </a:cubicBezTo>
                  <a:cubicBezTo>
                    <a:pt x="53" y="93"/>
                    <a:pt x="53" y="93"/>
                    <a:pt x="53" y="93"/>
                  </a:cubicBezTo>
                  <a:moveTo>
                    <a:pt x="142" y="88"/>
                  </a:moveTo>
                  <a:cubicBezTo>
                    <a:pt x="140" y="88"/>
                    <a:pt x="140" y="88"/>
                    <a:pt x="140" y="88"/>
                  </a:cubicBezTo>
                  <a:cubicBezTo>
                    <a:pt x="156" y="131"/>
                    <a:pt x="156" y="131"/>
                    <a:pt x="156" y="131"/>
                  </a:cubicBezTo>
                  <a:cubicBezTo>
                    <a:pt x="157" y="128"/>
                    <a:pt x="157" y="128"/>
                    <a:pt x="157" y="128"/>
                  </a:cubicBezTo>
                  <a:cubicBezTo>
                    <a:pt x="142" y="88"/>
                    <a:pt x="142" y="88"/>
                    <a:pt x="142" y="88"/>
                  </a:cubicBezTo>
                  <a:moveTo>
                    <a:pt x="109" y="1"/>
                  </a:moveTo>
                  <a:cubicBezTo>
                    <a:pt x="109" y="1"/>
                    <a:pt x="108" y="1"/>
                    <a:pt x="108" y="2"/>
                  </a:cubicBezTo>
                  <a:cubicBezTo>
                    <a:pt x="139" y="86"/>
                    <a:pt x="139" y="86"/>
                    <a:pt x="139" y="86"/>
                  </a:cubicBezTo>
                  <a:cubicBezTo>
                    <a:pt x="141" y="86"/>
                    <a:pt x="141" y="86"/>
                    <a:pt x="141" y="86"/>
                  </a:cubicBezTo>
                  <a:cubicBezTo>
                    <a:pt x="109" y="1"/>
                    <a:pt x="109" y="1"/>
                    <a:pt x="109" y="1"/>
                  </a:cubicBezTo>
                  <a:moveTo>
                    <a:pt x="99" y="0"/>
                  </a:moveTo>
                  <a:cubicBezTo>
                    <a:pt x="53" y="89"/>
                    <a:pt x="53" y="89"/>
                    <a:pt x="53" y="89"/>
                  </a:cubicBezTo>
                  <a:cubicBezTo>
                    <a:pt x="52" y="91"/>
                    <a:pt x="52" y="91"/>
                    <a:pt x="52" y="91"/>
                  </a:cubicBezTo>
                  <a:cubicBezTo>
                    <a:pt x="52" y="92"/>
                    <a:pt x="52" y="92"/>
                    <a:pt x="52" y="92"/>
                  </a:cubicBezTo>
                  <a:cubicBezTo>
                    <a:pt x="54" y="92"/>
                    <a:pt x="54" y="92"/>
                    <a:pt x="54" y="92"/>
                  </a:cubicBezTo>
                  <a:cubicBezTo>
                    <a:pt x="54" y="91"/>
                    <a:pt x="54" y="91"/>
                    <a:pt x="54" y="91"/>
                  </a:cubicBezTo>
                  <a:cubicBezTo>
                    <a:pt x="101" y="1"/>
                    <a:pt x="101" y="1"/>
                    <a:pt x="101" y="1"/>
                  </a:cubicBezTo>
                  <a:cubicBezTo>
                    <a:pt x="100" y="1"/>
                    <a:pt x="100" y="1"/>
                    <a:pt x="9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0" name="Freeform 30"/>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close/>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close/>
                  <a:moveTo>
                    <a:pt x="469" y="454"/>
                  </a:moveTo>
                  <a:lnTo>
                    <a:pt x="466" y="456"/>
                  </a:lnTo>
                  <a:lnTo>
                    <a:pt x="466" y="456"/>
                  </a:lnTo>
                  <a:lnTo>
                    <a:pt x="471" y="454"/>
                  </a:lnTo>
                  <a:lnTo>
                    <a:pt x="469" y="454"/>
                  </a:lnTo>
                  <a:close/>
                  <a:moveTo>
                    <a:pt x="502" y="435"/>
                  </a:moveTo>
                  <a:lnTo>
                    <a:pt x="499" y="437"/>
                  </a:lnTo>
                  <a:lnTo>
                    <a:pt x="563" y="494"/>
                  </a:lnTo>
                  <a:lnTo>
                    <a:pt x="570" y="499"/>
                  </a:lnTo>
                  <a:lnTo>
                    <a:pt x="570" y="501"/>
                  </a:lnTo>
                  <a:lnTo>
                    <a:pt x="561" y="484"/>
                  </a:lnTo>
                  <a:lnTo>
                    <a:pt x="561" y="484"/>
                  </a:lnTo>
                  <a:lnTo>
                    <a:pt x="502" y="435"/>
                  </a:lnTo>
                  <a:close/>
                  <a:moveTo>
                    <a:pt x="497" y="430"/>
                  </a:moveTo>
                  <a:lnTo>
                    <a:pt x="495" y="432"/>
                  </a:lnTo>
                  <a:lnTo>
                    <a:pt x="495" y="435"/>
                  </a:lnTo>
                  <a:lnTo>
                    <a:pt x="499" y="432"/>
                  </a:lnTo>
                  <a:lnTo>
                    <a:pt x="497" y="430"/>
                  </a:lnTo>
                  <a:close/>
                  <a:moveTo>
                    <a:pt x="374" y="361"/>
                  </a:moveTo>
                  <a:lnTo>
                    <a:pt x="374" y="368"/>
                  </a:lnTo>
                  <a:lnTo>
                    <a:pt x="461" y="451"/>
                  </a:lnTo>
                  <a:lnTo>
                    <a:pt x="466" y="449"/>
                  </a:lnTo>
                  <a:lnTo>
                    <a:pt x="445" y="430"/>
                  </a:lnTo>
                  <a:lnTo>
                    <a:pt x="443" y="427"/>
                  </a:lnTo>
                  <a:lnTo>
                    <a:pt x="374" y="361"/>
                  </a:lnTo>
                  <a:close/>
                  <a:moveTo>
                    <a:pt x="341" y="330"/>
                  </a:moveTo>
                  <a:lnTo>
                    <a:pt x="341" y="335"/>
                  </a:lnTo>
                  <a:lnTo>
                    <a:pt x="369" y="363"/>
                  </a:lnTo>
                  <a:lnTo>
                    <a:pt x="369" y="356"/>
                  </a:lnTo>
                  <a:lnTo>
                    <a:pt x="341" y="330"/>
                  </a:lnTo>
                  <a:close/>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close/>
                  <a:moveTo>
                    <a:pt x="350" y="302"/>
                  </a:moveTo>
                  <a:lnTo>
                    <a:pt x="350" y="306"/>
                  </a:lnTo>
                  <a:lnTo>
                    <a:pt x="367" y="323"/>
                  </a:lnTo>
                  <a:lnTo>
                    <a:pt x="367" y="316"/>
                  </a:lnTo>
                  <a:lnTo>
                    <a:pt x="350" y="302"/>
                  </a:lnTo>
                  <a:close/>
                  <a:moveTo>
                    <a:pt x="293" y="283"/>
                  </a:moveTo>
                  <a:lnTo>
                    <a:pt x="291" y="287"/>
                  </a:lnTo>
                  <a:lnTo>
                    <a:pt x="303" y="297"/>
                  </a:lnTo>
                  <a:lnTo>
                    <a:pt x="305" y="302"/>
                  </a:lnTo>
                  <a:lnTo>
                    <a:pt x="336" y="330"/>
                  </a:lnTo>
                  <a:lnTo>
                    <a:pt x="338" y="325"/>
                  </a:lnTo>
                  <a:lnTo>
                    <a:pt x="312" y="302"/>
                  </a:lnTo>
                  <a:lnTo>
                    <a:pt x="308" y="297"/>
                  </a:lnTo>
                  <a:lnTo>
                    <a:pt x="293" y="283"/>
                  </a:lnTo>
                  <a:close/>
                  <a:moveTo>
                    <a:pt x="303" y="259"/>
                  </a:moveTo>
                  <a:lnTo>
                    <a:pt x="301" y="264"/>
                  </a:lnTo>
                  <a:lnTo>
                    <a:pt x="338" y="294"/>
                  </a:lnTo>
                  <a:lnTo>
                    <a:pt x="343" y="299"/>
                  </a:lnTo>
                  <a:lnTo>
                    <a:pt x="346" y="304"/>
                  </a:lnTo>
                  <a:lnTo>
                    <a:pt x="348" y="299"/>
                  </a:lnTo>
                  <a:lnTo>
                    <a:pt x="343" y="294"/>
                  </a:lnTo>
                  <a:lnTo>
                    <a:pt x="303" y="259"/>
                  </a:lnTo>
                  <a:close/>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close/>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close/>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close/>
                  <a:moveTo>
                    <a:pt x="109" y="105"/>
                  </a:moveTo>
                  <a:lnTo>
                    <a:pt x="109" y="112"/>
                  </a:lnTo>
                  <a:lnTo>
                    <a:pt x="114" y="116"/>
                  </a:lnTo>
                  <a:lnTo>
                    <a:pt x="116" y="119"/>
                  </a:lnTo>
                  <a:lnTo>
                    <a:pt x="125" y="126"/>
                  </a:lnTo>
                  <a:lnTo>
                    <a:pt x="121" y="116"/>
                  </a:lnTo>
                  <a:lnTo>
                    <a:pt x="118" y="114"/>
                  </a:lnTo>
                  <a:lnTo>
                    <a:pt x="116" y="112"/>
                  </a:lnTo>
                  <a:lnTo>
                    <a:pt x="111" y="107"/>
                  </a:lnTo>
                  <a:lnTo>
                    <a:pt x="109" y="105"/>
                  </a:lnTo>
                  <a:close/>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close/>
                  <a:moveTo>
                    <a:pt x="111" y="90"/>
                  </a:moveTo>
                  <a:lnTo>
                    <a:pt x="109" y="95"/>
                  </a:lnTo>
                  <a:lnTo>
                    <a:pt x="114" y="100"/>
                  </a:lnTo>
                  <a:lnTo>
                    <a:pt x="116" y="100"/>
                  </a:lnTo>
                  <a:lnTo>
                    <a:pt x="111" y="93"/>
                  </a:lnTo>
                  <a:lnTo>
                    <a:pt x="111" y="90"/>
                  </a:lnTo>
                  <a:close/>
                  <a:moveTo>
                    <a:pt x="40" y="38"/>
                  </a:moveTo>
                  <a:lnTo>
                    <a:pt x="38" y="43"/>
                  </a:lnTo>
                  <a:lnTo>
                    <a:pt x="104" y="107"/>
                  </a:lnTo>
                  <a:lnTo>
                    <a:pt x="104" y="102"/>
                  </a:lnTo>
                  <a:lnTo>
                    <a:pt x="40" y="38"/>
                  </a:lnTo>
                  <a:close/>
                  <a:moveTo>
                    <a:pt x="45" y="33"/>
                  </a:moveTo>
                  <a:lnTo>
                    <a:pt x="43" y="36"/>
                  </a:lnTo>
                  <a:lnTo>
                    <a:pt x="106" y="93"/>
                  </a:lnTo>
                  <a:lnTo>
                    <a:pt x="106" y="88"/>
                  </a:lnTo>
                  <a:lnTo>
                    <a:pt x="45" y="33"/>
                  </a:lnTo>
                  <a:close/>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1" name="Freeform 31"/>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moveTo>
                    <a:pt x="469" y="454"/>
                  </a:moveTo>
                  <a:lnTo>
                    <a:pt x="466" y="456"/>
                  </a:lnTo>
                  <a:lnTo>
                    <a:pt x="466" y="456"/>
                  </a:lnTo>
                  <a:lnTo>
                    <a:pt x="471" y="454"/>
                  </a:lnTo>
                  <a:lnTo>
                    <a:pt x="469" y="454"/>
                  </a:lnTo>
                  <a:moveTo>
                    <a:pt x="502" y="435"/>
                  </a:moveTo>
                  <a:lnTo>
                    <a:pt x="499" y="437"/>
                  </a:lnTo>
                  <a:lnTo>
                    <a:pt x="563" y="494"/>
                  </a:lnTo>
                  <a:lnTo>
                    <a:pt x="570" y="499"/>
                  </a:lnTo>
                  <a:lnTo>
                    <a:pt x="570" y="501"/>
                  </a:lnTo>
                  <a:lnTo>
                    <a:pt x="561" y="484"/>
                  </a:lnTo>
                  <a:lnTo>
                    <a:pt x="561" y="484"/>
                  </a:lnTo>
                  <a:lnTo>
                    <a:pt x="502" y="435"/>
                  </a:lnTo>
                  <a:moveTo>
                    <a:pt x="497" y="430"/>
                  </a:moveTo>
                  <a:lnTo>
                    <a:pt x="495" y="432"/>
                  </a:lnTo>
                  <a:lnTo>
                    <a:pt x="495" y="435"/>
                  </a:lnTo>
                  <a:lnTo>
                    <a:pt x="499" y="432"/>
                  </a:lnTo>
                  <a:lnTo>
                    <a:pt x="497" y="430"/>
                  </a:lnTo>
                  <a:moveTo>
                    <a:pt x="374" y="361"/>
                  </a:moveTo>
                  <a:lnTo>
                    <a:pt x="374" y="368"/>
                  </a:lnTo>
                  <a:lnTo>
                    <a:pt x="461" y="451"/>
                  </a:lnTo>
                  <a:lnTo>
                    <a:pt x="466" y="449"/>
                  </a:lnTo>
                  <a:lnTo>
                    <a:pt x="445" y="430"/>
                  </a:lnTo>
                  <a:lnTo>
                    <a:pt x="443" y="427"/>
                  </a:lnTo>
                  <a:lnTo>
                    <a:pt x="374" y="361"/>
                  </a:lnTo>
                  <a:moveTo>
                    <a:pt x="341" y="330"/>
                  </a:moveTo>
                  <a:lnTo>
                    <a:pt x="341" y="335"/>
                  </a:lnTo>
                  <a:lnTo>
                    <a:pt x="369" y="363"/>
                  </a:lnTo>
                  <a:lnTo>
                    <a:pt x="369" y="356"/>
                  </a:lnTo>
                  <a:lnTo>
                    <a:pt x="341" y="330"/>
                  </a:lnTo>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moveTo>
                    <a:pt x="350" y="302"/>
                  </a:moveTo>
                  <a:lnTo>
                    <a:pt x="350" y="306"/>
                  </a:lnTo>
                  <a:lnTo>
                    <a:pt x="367" y="323"/>
                  </a:lnTo>
                  <a:lnTo>
                    <a:pt x="367" y="316"/>
                  </a:lnTo>
                  <a:lnTo>
                    <a:pt x="350" y="302"/>
                  </a:lnTo>
                  <a:moveTo>
                    <a:pt x="293" y="283"/>
                  </a:moveTo>
                  <a:lnTo>
                    <a:pt x="291" y="287"/>
                  </a:lnTo>
                  <a:lnTo>
                    <a:pt x="303" y="297"/>
                  </a:lnTo>
                  <a:lnTo>
                    <a:pt x="305" y="302"/>
                  </a:lnTo>
                  <a:lnTo>
                    <a:pt x="336" y="330"/>
                  </a:lnTo>
                  <a:lnTo>
                    <a:pt x="338" y="325"/>
                  </a:lnTo>
                  <a:lnTo>
                    <a:pt x="312" y="302"/>
                  </a:lnTo>
                  <a:lnTo>
                    <a:pt x="308" y="297"/>
                  </a:lnTo>
                  <a:lnTo>
                    <a:pt x="293" y="283"/>
                  </a:lnTo>
                  <a:moveTo>
                    <a:pt x="303" y="259"/>
                  </a:moveTo>
                  <a:lnTo>
                    <a:pt x="301" y="264"/>
                  </a:lnTo>
                  <a:lnTo>
                    <a:pt x="338" y="294"/>
                  </a:lnTo>
                  <a:lnTo>
                    <a:pt x="343" y="299"/>
                  </a:lnTo>
                  <a:lnTo>
                    <a:pt x="346" y="304"/>
                  </a:lnTo>
                  <a:lnTo>
                    <a:pt x="348" y="299"/>
                  </a:lnTo>
                  <a:lnTo>
                    <a:pt x="343" y="294"/>
                  </a:lnTo>
                  <a:lnTo>
                    <a:pt x="303" y="259"/>
                  </a:lnTo>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moveTo>
                    <a:pt x="109" y="105"/>
                  </a:moveTo>
                  <a:lnTo>
                    <a:pt x="109" y="112"/>
                  </a:lnTo>
                  <a:lnTo>
                    <a:pt x="114" y="116"/>
                  </a:lnTo>
                  <a:lnTo>
                    <a:pt x="116" y="119"/>
                  </a:lnTo>
                  <a:lnTo>
                    <a:pt x="125" y="126"/>
                  </a:lnTo>
                  <a:lnTo>
                    <a:pt x="121" y="116"/>
                  </a:lnTo>
                  <a:lnTo>
                    <a:pt x="118" y="114"/>
                  </a:lnTo>
                  <a:lnTo>
                    <a:pt x="116" y="112"/>
                  </a:lnTo>
                  <a:lnTo>
                    <a:pt x="111" y="107"/>
                  </a:lnTo>
                  <a:lnTo>
                    <a:pt x="109" y="105"/>
                  </a:lnTo>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moveTo>
                    <a:pt x="111" y="90"/>
                  </a:moveTo>
                  <a:lnTo>
                    <a:pt x="109" y="95"/>
                  </a:lnTo>
                  <a:lnTo>
                    <a:pt x="114" y="100"/>
                  </a:lnTo>
                  <a:lnTo>
                    <a:pt x="116" y="100"/>
                  </a:lnTo>
                  <a:lnTo>
                    <a:pt x="111" y="93"/>
                  </a:lnTo>
                  <a:lnTo>
                    <a:pt x="111" y="90"/>
                  </a:lnTo>
                  <a:moveTo>
                    <a:pt x="40" y="38"/>
                  </a:moveTo>
                  <a:lnTo>
                    <a:pt x="38" y="43"/>
                  </a:lnTo>
                  <a:lnTo>
                    <a:pt x="104" y="107"/>
                  </a:lnTo>
                  <a:lnTo>
                    <a:pt x="104" y="102"/>
                  </a:lnTo>
                  <a:lnTo>
                    <a:pt x="40" y="38"/>
                  </a:lnTo>
                  <a:moveTo>
                    <a:pt x="45" y="33"/>
                  </a:moveTo>
                  <a:lnTo>
                    <a:pt x="43" y="36"/>
                  </a:lnTo>
                  <a:lnTo>
                    <a:pt x="106" y="93"/>
                  </a:lnTo>
                  <a:lnTo>
                    <a:pt x="106" y="88"/>
                  </a:lnTo>
                  <a:lnTo>
                    <a:pt x="45" y="33"/>
                  </a:lnTo>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2" name="Freeform 32"/>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close/>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close/>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close/>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3" name="Freeform 33"/>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4" name="Freeform 34"/>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close/>
                  <a:moveTo>
                    <a:pt x="80" y="186"/>
                  </a:moveTo>
                  <a:lnTo>
                    <a:pt x="76" y="186"/>
                  </a:lnTo>
                  <a:lnTo>
                    <a:pt x="68" y="190"/>
                  </a:lnTo>
                  <a:lnTo>
                    <a:pt x="71" y="190"/>
                  </a:lnTo>
                  <a:lnTo>
                    <a:pt x="73" y="190"/>
                  </a:lnTo>
                  <a:lnTo>
                    <a:pt x="80" y="186"/>
                  </a:lnTo>
                  <a:close/>
                  <a:moveTo>
                    <a:pt x="24" y="169"/>
                  </a:moveTo>
                  <a:lnTo>
                    <a:pt x="26" y="193"/>
                  </a:lnTo>
                  <a:lnTo>
                    <a:pt x="28" y="197"/>
                  </a:lnTo>
                  <a:lnTo>
                    <a:pt x="31" y="195"/>
                  </a:lnTo>
                  <a:lnTo>
                    <a:pt x="40" y="195"/>
                  </a:lnTo>
                  <a:lnTo>
                    <a:pt x="38" y="190"/>
                  </a:lnTo>
                  <a:lnTo>
                    <a:pt x="31" y="193"/>
                  </a:lnTo>
                  <a:lnTo>
                    <a:pt x="28" y="176"/>
                  </a:lnTo>
                  <a:lnTo>
                    <a:pt x="24" y="169"/>
                  </a:lnTo>
                  <a:close/>
                  <a:moveTo>
                    <a:pt x="229" y="164"/>
                  </a:moveTo>
                  <a:lnTo>
                    <a:pt x="87" y="183"/>
                  </a:lnTo>
                  <a:lnTo>
                    <a:pt x="83" y="188"/>
                  </a:lnTo>
                  <a:lnTo>
                    <a:pt x="227" y="169"/>
                  </a:lnTo>
                  <a:lnTo>
                    <a:pt x="229" y="164"/>
                  </a:lnTo>
                  <a:close/>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close/>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close/>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close/>
                  <a:moveTo>
                    <a:pt x="270" y="38"/>
                  </a:moveTo>
                  <a:lnTo>
                    <a:pt x="265" y="43"/>
                  </a:lnTo>
                  <a:lnTo>
                    <a:pt x="270" y="43"/>
                  </a:lnTo>
                  <a:lnTo>
                    <a:pt x="272" y="41"/>
                  </a:lnTo>
                  <a:lnTo>
                    <a:pt x="270" y="38"/>
                  </a:lnTo>
                  <a:close/>
                  <a:moveTo>
                    <a:pt x="260" y="38"/>
                  </a:moveTo>
                  <a:lnTo>
                    <a:pt x="255" y="41"/>
                  </a:lnTo>
                  <a:lnTo>
                    <a:pt x="258" y="43"/>
                  </a:lnTo>
                  <a:lnTo>
                    <a:pt x="263" y="38"/>
                  </a:lnTo>
                  <a:lnTo>
                    <a:pt x="260" y="38"/>
                  </a:lnTo>
                  <a:close/>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5" name="Freeform 35"/>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moveTo>
                    <a:pt x="80" y="186"/>
                  </a:moveTo>
                  <a:lnTo>
                    <a:pt x="76" y="186"/>
                  </a:lnTo>
                  <a:lnTo>
                    <a:pt x="68" y="190"/>
                  </a:lnTo>
                  <a:lnTo>
                    <a:pt x="71" y="190"/>
                  </a:lnTo>
                  <a:lnTo>
                    <a:pt x="73" y="190"/>
                  </a:lnTo>
                  <a:lnTo>
                    <a:pt x="80" y="186"/>
                  </a:lnTo>
                  <a:moveTo>
                    <a:pt x="24" y="169"/>
                  </a:moveTo>
                  <a:lnTo>
                    <a:pt x="26" y="193"/>
                  </a:lnTo>
                  <a:lnTo>
                    <a:pt x="28" y="197"/>
                  </a:lnTo>
                  <a:lnTo>
                    <a:pt x="31" y="195"/>
                  </a:lnTo>
                  <a:lnTo>
                    <a:pt x="40" y="195"/>
                  </a:lnTo>
                  <a:lnTo>
                    <a:pt x="38" y="190"/>
                  </a:lnTo>
                  <a:lnTo>
                    <a:pt x="31" y="193"/>
                  </a:lnTo>
                  <a:lnTo>
                    <a:pt x="28" y="176"/>
                  </a:lnTo>
                  <a:lnTo>
                    <a:pt x="24" y="169"/>
                  </a:lnTo>
                  <a:moveTo>
                    <a:pt x="229" y="164"/>
                  </a:moveTo>
                  <a:lnTo>
                    <a:pt x="87" y="183"/>
                  </a:lnTo>
                  <a:lnTo>
                    <a:pt x="83" y="188"/>
                  </a:lnTo>
                  <a:lnTo>
                    <a:pt x="227" y="169"/>
                  </a:lnTo>
                  <a:lnTo>
                    <a:pt x="229" y="164"/>
                  </a:lnTo>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moveTo>
                    <a:pt x="270" y="38"/>
                  </a:moveTo>
                  <a:lnTo>
                    <a:pt x="265" y="43"/>
                  </a:lnTo>
                  <a:lnTo>
                    <a:pt x="270" y="43"/>
                  </a:lnTo>
                  <a:lnTo>
                    <a:pt x="272" y="41"/>
                  </a:lnTo>
                  <a:lnTo>
                    <a:pt x="270" y="38"/>
                  </a:lnTo>
                  <a:moveTo>
                    <a:pt x="260" y="38"/>
                  </a:moveTo>
                  <a:lnTo>
                    <a:pt x="255" y="41"/>
                  </a:lnTo>
                  <a:lnTo>
                    <a:pt x="258" y="43"/>
                  </a:lnTo>
                  <a:lnTo>
                    <a:pt x="263" y="38"/>
                  </a:lnTo>
                  <a:lnTo>
                    <a:pt x="260" y="38"/>
                  </a:lnTo>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6" name="Freeform 36"/>
            <p:cNvSpPr>
              <a:spLocks noEditPoints="1"/>
            </p:cNvSpPr>
            <p:nvPr/>
          </p:nvSpPr>
          <p:spPr bwMode="auto">
            <a:xfrm>
              <a:off x="8763774" y="2873851"/>
              <a:ext cx="1538604" cy="1266990"/>
            </a:xfrm>
            <a:custGeom>
              <a:avLst/>
              <a:gdLst>
                <a:gd name="T0" fmla="*/ 151 w 363"/>
                <a:gd name="T1" fmla="*/ 310 h 328"/>
                <a:gd name="T2" fmla="*/ 150 w 363"/>
                <a:gd name="T3" fmla="*/ 308 h 328"/>
                <a:gd name="T4" fmla="*/ 137 w 363"/>
                <a:gd name="T5" fmla="*/ 308 h 328"/>
                <a:gd name="T6" fmla="*/ 73 w 363"/>
                <a:gd name="T7" fmla="*/ 299 h 328"/>
                <a:gd name="T8" fmla="*/ 136 w 363"/>
                <a:gd name="T9" fmla="*/ 307 h 328"/>
                <a:gd name="T10" fmla="*/ 47 w 363"/>
                <a:gd name="T11" fmla="*/ 294 h 328"/>
                <a:gd name="T12" fmla="*/ 47 w 363"/>
                <a:gd name="T13" fmla="*/ 294 h 328"/>
                <a:gd name="T14" fmla="*/ 45 w 363"/>
                <a:gd name="T15" fmla="*/ 294 h 328"/>
                <a:gd name="T16" fmla="*/ 0 w 363"/>
                <a:gd name="T17" fmla="*/ 289 h 328"/>
                <a:gd name="T18" fmla="*/ 5 w 363"/>
                <a:gd name="T19" fmla="*/ 288 h 328"/>
                <a:gd name="T20" fmla="*/ 12 w 363"/>
                <a:gd name="T21" fmla="*/ 280 h 328"/>
                <a:gd name="T22" fmla="*/ 43 w 363"/>
                <a:gd name="T23" fmla="*/ 255 h 328"/>
                <a:gd name="T24" fmla="*/ 44 w 363"/>
                <a:gd name="T25" fmla="*/ 257 h 328"/>
                <a:gd name="T26" fmla="*/ 93 w 363"/>
                <a:gd name="T27" fmla="*/ 215 h 328"/>
                <a:gd name="T28" fmla="*/ 45 w 363"/>
                <a:gd name="T29" fmla="*/ 255 h 328"/>
                <a:gd name="T30" fmla="*/ 96 w 363"/>
                <a:gd name="T31" fmla="*/ 215 h 328"/>
                <a:gd name="T32" fmla="*/ 191 w 363"/>
                <a:gd name="T33" fmla="*/ 137 h 328"/>
                <a:gd name="T34" fmla="*/ 178 w 363"/>
                <a:gd name="T35" fmla="*/ 148 h 328"/>
                <a:gd name="T36" fmla="*/ 171 w 363"/>
                <a:gd name="T37" fmla="*/ 153 h 328"/>
                <a:gd name="T38" fmla="*/ 110 w 363"/>
                <a:gd name="T39" fmla="*/ 202 h 328"/>
                <a:gd name="T40" fmla="*/ 109 w 363"/>
                <a:gd name="T41" fmla="*/ 205 h 328"/>
                <a:gd name="T42" fmla="*/ 172 w 363"/>
                <a:gd name="T43" fmla="*/ 155 h 328"/>
                <a:gd name="T44" fmla="*/ 181 w 363"/>
                <a:gd name="T45" fmla="*/ 148 h 328"/>
                <a:gd name="T46" fmla="*/ 194 w 363"/>
                <a:gd name="T47" fmla="*/ 137 h 328"/>
                <a:gd name="T48" fmla="*/ 360 w 363"/>
                <a:gd name="T49" fmla="*/ 5 h 328"/>
                <a:gd name="T50" fmla="*/ 352 w 363"/>
                <a:gd name="T51" fmla="*/ 9 h 328"/>
                <a:gd name="T52" fmla="*/ 322 w 363"/>
                <a:gd name="T53" fmla="*/ 33 h 328"/>
                <a:gd name="T54" fmla="*/ 287 w 363"/>
                <a:gd name="T55" fmla="*/ 61 h 328"/>
                <a:gd name="T56" fmla="*/ 259 w 363"/>
                <a:gd name="T57" fmla="*/ 83 h 328"/>
                <a:gd name="T58" fmla="*/ 207 w 363"/>
                <a:gd name="T59" fmla="*/ 124 h 328"/>
                <a:gd name="T60" fmla="*/ 199 w 363"/>
                <a:gd name="T61" fmla="*/ 131 h 328"/>
                <a:gd name="T62" fmla="*/ 206 w 363"/>
                <a:gd name="T63" fmla="*/ 128 h 328"/>
                <a:gd name="T64" fmla="*/ 216 w 363"/>
                <a:gd name="T65" fmla="*/ 120 h 328"/>
                <a:gd name="T66" fmla="*/ 287 w 363"/>
                <a:gd name="T67" fmla="*/ 63 h 328"/>
                <a:gd name="T68" fmla="*/ 322 w 363"/>
                <a:gd name="T69" fmla="*/ 35 h 328"/>
                <a:gd name="T70" fmla="*/ 353 w 363"/>
                <a:gd name="T71" fmla="*/ 10 h 328"/>
                <a:gd name="T72" fmla="*/ 346 w 363"/>
                <a:gd name="T73" fmla="*/ 68 h 328"/>
                <a:gd name="T74" fmla="*/ 344 w 363"/>
                <a:gd name="T75" fmla="*/ 79 h 328"/>
                <a:gd name="T76" fmla="*/ 337 w 363"/>
                <a:gd name="T77" fmla="*/ 108 h 328"/>
                <a:gd name="T78" fmla="*/ 333 w 363"/>
                <a:gd name="T79" fmla="*/ 128 h 328"/>
                <a:gd name="T80" fmla="*/ 324 w 363"/>
                <a:gd name="T81" fmla="*/ 169 h 328"/>
                <a:gd name="T82" fmla="*/ 318 w 363"/>
                <a:gd name="T83" fmla="*/ 195 h 328"/>
                <a:gd name="T84" fmla="*/ 308 w 363"/>
                <a:gd name="T85" fmla="*/ 241 h 328"/>
                <a:gd name="T86" fmla="*/ 291 w 363"/>
                <a:gd name="T87" fmla="*/ 316 h 328"/>
                <a:gd name="T88" fmla="*/ 309 w 363"/>
                <a:gd name="T89" fmla="*/ 243 h 328"/>
                <a:gd name="T90" fmla="*/ 319 w 363"/>
                <a:gd name="T91" fmla="*/ 197 h 328"/>
                <a:gd name="T92" fmla="*/ 325 w 363"/>
                <a:gd name="T93" fmla="*/ 171 h 328"/>
                <a:gd name="T94" fmla="*/ 334 w 363"/>
                <a:gd name="T95" fmla="*/ 129 h 328"/>
                <a:gd name="T96" fmla="*/ 339 w 363"/>
                <a:gd name="T97" fmla="*/ 109 h 328"/>
                <a:gd name="T98" fmla="*/ 344 w 363"/>
                <a:gd name="T99" fmla="*/ 84 h 328"/>
                <a:gd name="T100" fmla="*/ 347 w 363"/>
                <a:gd name="T101" fmla="*/ 73 h 328"/>
                <a:gd name="T102" fmla="*/ 362 w 363"/>
                <a:gd name="T103" fmla="*/ 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3" h="328">
                  <a:moveTo>
                    <a:pt x="142" y="307"/>
                  </a:moveTo>
                  <a:cubicBezTo>
                    <a:pt x="140" y="309"/>
                    <a:pt x="140" y="309"/>
                    <a:pt x="140" y="309"/>
                  </a:cubicBezTo>
                  <a:cubicBezTo>
                    <a:pt x="149" y="310"/>
                    <a:pt x="149" y="310"/>
                    <a:pt x="149" y="310"/>
                  </a:cubicBezTo>
                  <a:cubicBezTo>
                    <a:pt x="151" y="310"/>
                    <a:pt x="151" y="310"/>
                    <a:pt x="151" y="310"/>
                  </a:cubicBezTo>
                  <a:cubicBezTo>
                    <a:pt x="276" y="328"/>
                    <a:pt x="276" y="328"/>
                    <a:pt x="276" y="328"/>
                  </a:cubicBezTo>
                  <a:cubicBezTo>
                    <a:pt x="276" y="328"/>
                    <a:pt x="276" y="328"/>
                    <a:pt x="276" y="328"/>
                  </a:cubicBezTo>
                  <a:cubicBezTo>
                    <a:pt x="276" y="327"/>
                    <a:pt x="276" y="327"/>
                    <a:pt x="276" y="326"/>
                  </a:cubicBezTo>
                  <a:cubicBezTo>
                    <a:pt x="150" y="308"/>
                    <a:pt x="150" y="308"/>
                    <a:pt x="150" y="308"/>
                  </a:cubicBezTo>
                  <a:cubicBezTo>
                    <a:pt x="148" y="308"/>
                    <a:pt x="148" y="308"/>
                    <a:pt x="148" y="308"/>
                  </a:cubicBezTo>
                  <a:cubicBezTo>
                    <a:pt x="142" y="307"/>
                    <a:pt x="142" y="307"/>
                    <a:pt x="142" y="307"/>
                  </a:cubicBezTo>
                  <a:moveTo>
                    <a:pt x="138" y="307"/>
                  </a:moveTo>
                  <a:cubicBezTo>
                    <a:pt x="137" y="308"/>
                    <a:pt x="137" y="308"/>
                    <a:pt x="137" y="308"/>
                  </a:cubicBezTo>
                  <a:cubicBezTo>
                    <a:pt x="139" y="307"/>
                    <a:pt x="139" y="307"/>
                    <a:pt x="139" y="307"/>
                  </a:cubicBezTo>
                  <a:cubicBezTo>
                    <a:pt x="138" y="307"/>
                    <a:pt x="138" y="307"/>
                    <a:pt x="138" y="307"/>
                  </a:cubicBezTo>
                  <a:moveTo>
                    <a:pt x="71" y="297"/>
                  </a:moveTo>
                  <a:cubicBezTo>
                    <a:pt x="73" y="299"/>
                    <a:pt x="73" y="299"/>
                    <a:pt x="73" y="299"/>
                  </a:cubicBezTo>
                  <a:cubicBezTo>
                    <a:pt x="96" y="303"/>
                    <a:pt x="96" y="303"/>
                    <a:pt x="96" y="303"/>
                  </a:cubicBezTo>
                  <a:cubicBezTo>
                    <a:pt x="100" y="303"/>
                    <a:pt x="100" y="303"/>
                    <a:pt x="100" y="303"/>
                  </a:cubicBezTo>
                  <a:cubicBezTo>
                    <a:pt x="136" y="308"/>
                    <a:pt x="136" y="308"/>
                    <a:pt x="136" y="308"/>
                  </a:cubicBezTo>
                  <a:cubicBezTo>
                    <a:pt x="136" y="307"/>
                    <a:pt x="136" y="307"/>
                    <a:pt x="136" y="307"/>
                  </a:cubicBezTo>
                  <a:cubicBezTo>
                    <a:pt x="97" y="301"/>
                    <a:pt x="97" y="301"/>
                    <a:pt x="97" y="301"/>
                  </a:cubicBezTo>
                  <a:cubicBezTo>
                    <a:pt x="94" y="301"/>
                    <a:pt x="94" y="301"/>
                    <a:pt x="94" y="301"/>
                  </a:cubicBezTo>
                  <a:cubicBezTo>
                    <a:pt x="71" y="297"/>
                    <a:pt x="71" y="297"/>
                    <a:pt x="71" y="297"/>
                  </a:cubicBezTo>
                  <a:moveTo>
                    <a:pt x="47" y="294"/>
                  </a:moveTo>
                  <a:cubicBezTo>
                    <a:pt x="47" y="296"/>
                    <a:pt x="47" y="296"/>
                    <a:pt x="47" y="296"/>
                  </a:cubicBezTo>
                  <a:cubicBezTo>
                    <a:pt x="70" y="299"/>
                    <a:pt x="70" y="299"/>
                    <a:pt x="70" y="299"/>
                  </a:cubicBezTo>
                  <a:cubicBezTo>
                    <a:pt x="69" y="297"/>
                    <a:pt x="69" y="297"/>
                    <a:pt x="69" y="297"/>
                  </a:cubicBezTo>
                  <a:cubicBezTo>
                    <a:pt x="47" y="294"/>
                    <a:pt x="47" y="294"/>
                    <a:pt x="47" y="294"/>
                  </a:cubicBezTo>
                  <a:moveTo>
                    <a:pt x="15" y="289"/>
                  </a:moveTo>
                  <a:cubicBezTo>
                    <a:pt x="16" y="291"/>
                    <a:pt x="16" y="291"/>
                    <a:pt x="16" y="291"/>
                  </a:cubicBezTo>
                  <a:cubicBezTo>
                    <a:pt x="45" y="295"/>
                    <a:pt x="45" y="295"/>
                    <a:pt x="45" y="295"/>
                  </a:cubicBezTo>
                  <a:cubicBezTo>
                    <a:pt x="45" y="294"/>
                    <a:pt x="45" y="294"/>
                    <a:pt x="45" y="294"/>
                  </a:cubicBezTo>
                  <a:cubicBezTo>
                    <a:pt x="15" y="289"/>
                    <a:pt x="15" y="289"/>
                    <a:pt x="15" y="289"/>
                  </a:cubicBezTo>
                  <a:moveTo>
                    <a:pt x="10" y="281"/>
                  </a:moveTo>
                  <a:cubicBezTo>
                    <a:pt x="3" y="286"/>
                    <a:pt x="3" y="286"/>
                    <a:pt x="3" y="286"/>
                  </a:cubicBezTo>
                  <a:cubicBezTo>
                    <a:pt x="0" y="289"/>
                    <a:pt x="0" y="289"/>
                    <a:pt x="0" y="289"/>
                  </a:cubicBezTo>
                  <a:cubicBezTo>
                    <a:pt x="4" y="290"/>
                    <a:pt x="4" y="290"/>
                    <a:pt x="4" y="290"/>
                  </a:cubicBezTo>
                  <a:cubicBezTo>
                    <a:pt x="14" y="291"/>
                    <a:pt x="14" y="291"/>
                    <a:pt x="14" y="291"/>
                  </a:cubicBezTo>
                  <a:cubicBezTo>
                    <a:pt x="13" y="289"/>
                    <a:pt x="13" y="289"/>
                    <a:pt x="13" y="289"/>
                  </a:cubicBezTo>
                  <a:cubicBezTo>
                    <a:pt x="5" y="288"/>
                    <a:pt x="5" y="288"/>
                    <a:pt x="5" y="288"/>
                  </a:cubicBezTo>
                  <a:cubicBezTo>
                    <a:pt x="11" y="283"/>
                    <a:pt x="11" y="283"/>
                    <a:pt x="11" y="283"/>
                  </a:cubicBezTo>
                  <a:cubicBezTo>
                    <a:pt x="10" y="281"/>
                    <a:pt x="10" y="281"/>
                    <a:pt x="10" y="281"/>
                  </a:cubicBezTo>
                  <a:moveTo>
                    <a:pt x="40" y="258"/>
                  </a:moveTo>
                  <a:cubicBezTo>
                    <a:pt x="12" y="280"/>
                    <a:pt x="12" y="280"/>
                    <a:pt x="12" y="280"/>
                  </a:cubicBezTo>
                  <a:cubicBezTo>
                    <a:pt x="12" y="282"/>
                    <a:pt x="12" y="282"/>
                    <a:pt x="12" y="282"/>
                  </a:cubicBezTo>
                  <a:cubicBezTo>
                    <a:pt x="41" y="259"/>
                    <a:pt x="41" y="259"/>
                    <a:pt x="41" y="259"/>
                  </a:cubicBezTo>
                  <a:cubicBezTo>
                    <a:pt x="40" y="258"/>
                    <a:pt x="40" y="258"/>
                    <a:pt x="40" y="258"/>
                  </a:cubicBezTo>
                  <a:moveTo>
                    <a:pt x="43" y="255"/>
                  </a:moveTo>
                  <a:cubicBezTo>
                    <a:pt x="42" y="256"/>
                    <a:pt x="42" y="256"/>
                    <a:pt x="42" y="256"/>
                  </a:cubicBezTo>
                  <a:cubicBezTo>
                    <a:pt x="41" y="257"/>
                    <a:pt x="41" y="257"/>
                    <a:pt x="41" y="257"/>
                  </a:cubicBezTo>
                  <a:cubicBezTo>
                    <a:pt x="42" y="258"/>
                    <a:pt x="42" y="258"/>
                    <a:pt x="42" y="258"/>
                  </a:cubicBezTo>
                  <a:cubicBezTo>
                    <a:pt x="44" y="257"/>
                    <a:pt x="44" y="257"/>
                    <a:pt x="44" y="257"/>
                  </a:cubicBezTo>
                  <a:cubicBezTo>
                    <a:pt x="43" y="255"/>
                    <a:pt x="43" y="255"/>
                    <a:pt x="43" y="255"/>
                  </a:cubicBezTo>
                  <a:moveTo>
                    <a:pt x="101" y="208"/>
                  </a:moveTo>
                  <a:cubicBezTo>
                    <a:pt x="95" y="214"/>
                    <a:pt x="95" y="214"/>
                    <a:pt x="95" y="214"/>
                  </a:cubicBezTo>
                  <a:cubicBezTo>
                    <a:pt x="93" y="215"/>
                    <a:pt x="93" y="215"/>
                    <a:pt x="93" y="215"/>
                  </a:cubicBezTo>
                  <a:cubicBezTo>
                    <a:pt x="83" y="223"/>
                    <a:pt x="83" y="223"/>
                    <a:pt x="83" y="223"/>
                  </a:cubicBezTo>
                  <a:cubicBezTo>
                    <a:pt x="81" y="224"/>
                    <a:pt x="81" y="224"/>
                    <a:pt x="81" y="224"/>
                  </a:cubicBezTo>
                  <a:cubicBezTo>
                    <a:pt x="45" y="253"/>
                    <a:pt x="45" y="253"/>
                    <a:pt x="45" y="253"/>
                  </a:cubicBezTo>
                  <a:cubicBezTo>
                    <a:pt x="45" y="255"/>
                    <a:pt x="45" y="255"/>
                    <a:pt x="45" y="255"/>
                  </a:cubicBezTo>
                  <a:cubicBezTo>
                    <a:pt x="83" y="226"/>
                    <a:pt x="83" y="226"/>
                    <a:pt x="83" y="226"/>
                  </a:cubicBezTo>
                  <a:cubicBezTo>
                    <a:pt x="84" y="225"/>
                    <a:pt x="84" y="225"/>
                    <a:pt x="84" y="225"/>
                  </a:cubicBezTo>
                  <a:cubicBezTo>
                    <a:pt x="95" y="216"/>
                    <a:pt x="95" y="216"/>
                    <a:pt x="95" y="216"/>
                  </a:cubicBezTo>
                  <a:cubicBezTo>
                    <a:pt x="96" y="215"/>
                    <a:pt x="96" y="215"/>
                    <a:pt x="96" y="215"/>
                  </a:cubicBezTo>
                  <a:cubicBezTo>
                    <a:pt x="102" y="210"/>
                    <a:pt x="102" y="210"/>
                    <a:pt x="102" y="210"/>
                  </a:cubicBezTo>
                  <a:cubicBezTo>
                    <a:pt x="101" y="208"/>
                    <a:pt x="101" y="208"/>
                    <a:pt x="101" y="208"/>
                  </a:cubicBezTo>
                  <a:moveTo>
                    <a:pt x="196" y="133"/>
                  </a:moveTo>
                  <a:cubicBezTo>
                    <a:pt x="191" y="137"/>
                    <a:pt x="191" y="137"/>
                    <a:pt x="191" y="137"/>
                  </a:cubicBezTo>
                  <a:cubicBezTo>
                    <a:pt x="189" y="139"/>
                    <a:pt x="189" y="139"/>
                    <a:pt x="189" y="139"/>
                  </a:cubicBezTo>
                  <a:cubicBezTo>
                    <a:pt x="183" y="144"/>
                    <a:pt x="183" y="144"/>
                    <a:pt x="183" y="144"/>
                  </a:cubicBezTo>
                  <a:cubicBezTo>
                    <a:pt x="181" y="145"/>
                    <a:pt x="181" y="145"/>
                    <a:pt x="181" y="145"/>
                  </a:cubicBezTo>
                  <a:cubicBezTo>
                    <a:pt x="178" y="148"/>
                    <a:pt x="178" y="148"/>
                    <a:pt x="178" y="148"/>
                  </a:cubicBezTo>
                  <a:cubicBezTo>
                    <a:pt x="175" y="150"/>
                    <a:pt x="175" y="150"/>
                    <a:pt x="175" y="150"/>
                  </a:cubicBezTo>
                  <a:cubicBezTo>
                    <a:pt x="174" y="150"/>
                    <a:pt x="174" y="150"/>
                    <a:pt x="174" y="150"/>
                  </a:cubicBezTo>
                  <a:cubicBezTo>
                    <a:pt x="173" y="152"/>
                    <a:pt x="173" y="152"/>
                    <a:pt x="173" y="152"/>
                  </a:cubicBezTo>
                  <a:cubicBezTo>
                    <a:pt x="171" y="153"/>
                    <a:pt x="171" y="153"/>
                    <a:pt x="171" y="153"/>
                  </a:cubicBezTo>
                  <a:cubicBezTo>
                    <a:pt x="169" y="154"/>
                    <a:pt x="169" y="154"/>
                    <a:pt x="169" y="154"/>
                  </a:cubicBezTo>
                  <a:cubicBezTo>
                    <a:pt x="114" y="199"/>
                    <a:pt x="114" y="199"/>
                    <a:pt x="114" y="199"/>
                  </a:cubicBezTo>
                  <a:cubicBezTo>
                    <a:pt x="111" y="201"/>
                    <a:pt x="111" y="201"/>
                    <a:pt x="111" y="201"/>
                  </a:cubicBezTo>
                  <a:cubicBezTo>
                    <a:pt x="110" y="202"/>
                    <a:pt x="110" y="202"/>
                    <a:pt x="110" y="202"/>
                  </a:cubicBezTo>
                  <a:cubicBezTo>
                    <a:pt x="108" y="203"/>
                    <a:pt x="108" y="203"/>
                    <a:pt x="108" y="203"/>
                  </a:cubicBezTo>
                  <a:cubicBezTo>
                    <a:pt x="103" y="207"/>
                    <a:pt x="103" y="207"/>
                    <a:pt x="103" y="207"/>
                  </a:cubicBezTo>
                  <a:cubicBezTo>
                    <a:pt x="104" y="209"/>
                    <a:pt x="104" y="209"/>
                    <a:pt x="104" y="209"/>
                  </a:cubicBezTo>
                  <a:cubicBezTo>
                    <a:pt x="109" y="205"/>
                    <a:pt x="109" y="205"/>
                    <a:pt x="109" y="205"/>
                  </a:cubicBezTo>
                  <a:cubicBezTo>
                    <a:pt x="111" y="204"/>
                    <a:pt x="111" y="204"/>
                    <a:pt x="111" y="204"/>
                  </a:cubicBezTo>
                  <a:cubicBezTo>
                    <a:pt x="115" y="200"/>
                    <a:pt x="115" y="200"/>
                    <a:pt x="115" y="200"/>
                  </a:cubicBezTo>
                  <a:cubicBezTo>
                    <a:pt x="117" y="198"/>
                    <a:pt x="117" y="198"/>
                    <a:pt x="117" y="198"/>
                  </a:cubicBezTo>
                  <a:cubicBezTo>
                    <a:pt x="172" y="155"/>
                    <a:pt x="172" y="155"/>
                    <a:pt x="172" y="155"/>
                  </a:cubicBezTo>
                  <a:cubicBezTo>
                    <a:pt x="174" y="153"/>
                    <a:pt x="174" y="153"/>
                    <a:pt x="174" y="153"/>
                  </a:cubicBezTo>
                  <a:cubicBezTo>
                    <a:pt x="175" y="152"/>
                    <a:pt x="175" y="152"/>
                    <a:pt x="175" y="152"/>
                  </a:cubicBezTo>
                  <a:cubicBezTo>
                    <a:pt x="178" y="150"/>
                    <a:pt x="178" y="150"/>
                    <a:pt x="178" y="150"/>
                  </a:cubicBezTo>
                  <a:cubicBezTo>
                    <a:pt x="181" y="148"/>
                    <a:pt x="181" y="148"/>
                    <a:pt x="181" y="148"/>
                  </a:cubicBezTo>
                  <a:cubicBezTo>
                    <a:pt x="183" y="146"/>
                    <a:pt x="183" y="146"/>
                    <a:pt x="183" y="146"/>
                  </a:cubicBezTo>
                  <a:cubicBezTo>
                    <a:pt x="185" y="144"/>
                    <a:pt x="185" y="144"/>
                    <a:pt x="185" y="144"/>
                  </a:cubicBezTo>
                  <a:cubicBezTo>
                    <a:pt x="192" y="139"/>
                    <a:pt x="192" y="139"/>
                    <a:pt x="192" y="139"/>
                  </a:cubicBezTo>
                  <a:cubicBezTo>
                    <a:pt x="194" y="137"/>
                    <a:pt x="194" y="137"/>
                    <a:pt x="194" y="137"/>
                  </a:cubicBezTo>
                  <a:cubicBezTo>
                    <a:pt x="195" y="136"/>
                    <a:pt x="195" y="136"/>
                    <a:pt x="195" y="136"/>
                  </a:cubicBezTo>
                  <a:cubicBezTo>
                    <a:pt x="196" y="133"/>
                    <a:pt x="196" y="133"/>
                    <a:pt x="196" y="133"/>
                  </a:cubicBezTo>
                  <a:moveTo>
                    <a:pt x="360" y="5"/>
                  </a:moveTo>
                  <a:cubicBezTo>
                    <a:pt x="360" y="5"/>
                    <a:pt x="360" y="5"/>
                    <a:pt x="360" y="5"/>
                  </a:cubicBezTo>
                  <a:cubicBezTo>
                    <a:pt x="360" y="5"/>
                    <a:pt x="360" y="5"/>
                    <a:pt x="360" y="5"/>
                  </a:cubicBezTo>
                  <a:moveTo>
                    <a:pt x="363" y="0"/>
                  </a:moveTo>
                  <a:cubicBezTo>
                    <a:pt x="359" y="4"/>
                    <a:pt x="359" y="4"/>
                    <a:pt x="359" y="4"/>
                  </a:cubicBezTo>
                  <a:cubicBezTo>
                    <a:pt x="352" y="9"/>
                    <a:pt x="352" y="9"/>
                    <a:pt x="352" y="9"/>
                  </a:cubicBezTo>
                  <a:cubicBezTo>
                    <a:pt x="350" y="10"/>
                    <a:pt x="350" y="10"/>
                    <a:pt x="350" y="10"/>
                  </a:cubicBezTo>
                  <a:cubicBezTo>
                    <a:pt x="325" y="31"/>
                    <a:pt x="325" y="31"/>
                    <a:pt x="325" y="31"/>
                  </a:cubicBezTo>
                  <a:cubicBezTo>
                    <a:pt x="322" y="33"/>
                    <a:pt x="322" y="33"/>
                    <a:pt x="322" y="33"/>
                  </a:cubicBezTo>
                  <a:cubicBezTo>
                    <a:pt x="322" y="33"/>
                    <a:pt x="322" y="33"/>
                    <a:pt x="322" y="33"/>
                  </a:cubicBezTo>
                  <a:cubicBezTo>
                    <a:pt x="318" y="36"/>
                    <a:pt x="318" y="36"/>
                    <a:pt x="318" y="36"/>
                  </a:cubicBezTo>
                  <a:cubicBezTo>
                    <a:pt x="316" y="37"/>
                    <a:pt x="316" y="37"/>
                    <a:pt x="316" y="37"/>
                  </a:cubicBezTo>
                  <a:cubicBezTo>
                    <a:pt x="288" y="60"/>
                    <a:pt x="288" y="60"/>
                    <a:pt x="288" y="60"/>
                  </a:cubicBezTo>
                  <a:cubicBezTo>
                    <a:pt x="287" y="61"/>
                    <a:pt x="287" y="61"/>
                    <a:pt x="287" y="61"/>
                  </a:cubicBezTo>
                  <a:cubicBezTo>
                    <a:pt x="265" y="79"/>
                    <a:pt x="265" y="79"/>
                    <a:pt x="265" y="79"/>
                  </a:cubicBezTo>
                  <a:cubicBezTo>
                    <a:pt x="262" y="80"/>
                    <a:pt x="262" y="80"/>
                    <a:pt x="262" y="80"/>
                  </a:cubicBezTo>
                  <a:cubicBezTo>
                    <a:pt x="262" y="81"/>
                    <a:pt x="262" y="81"/>
                    <a:pt x="262" y="81"/>
                  </a:cubicBezTo>
                  <a:cubicBezTo>
                    <a:pt x="259" y="83"/>
                    <a:pt x="259" y="83"/>
                    <a:pt x="259" y="83"/>
                  </a:cubicBezTo>
                  <a:cubicBezTo>
                    <a:pt x="217" y="116"/>
                    <a:pt x="217" y="116"/>
                    <a:pt x="217" y="116"/>
                  </a:cubicBezTo>
                  <a:cubicBezTo>
                    <a:pt x="214" y="119"/>
                    <a:pt x="214" y="119"/>
                    <a:pt x="214" y="119"/>
                  </a:cubicBezTo>
                  <a:cubicBezTo>
                    <a:pt x="209" y="123"/>
                    <a:pt x="209" y="123"/>
                    <a:pt x="209" y="123"/>
                  </a:cubicBezTo>
                  <a:cubicBezTo>
                    <a:pt x="207" y="124"/>
                    <a:pt x="207" y="124"/>
                    <a:pt x="207" y="124"/>
                  </a:cubicBezTo>
                  <a:cubicBezTo>
                    <a:pt x="205" y="126"/>
                    <a:pt x="205" y="126"/>
                    <a:pt x="205" y="126"/>
                  </a:cubicBezTo>
                  <a:cubicBezTo>
                    <a:pt x="204" y="127"/>
                    <a:pt x="204" y="127"/>
                    <a:pt x="204" y="127"/>
                  </a:cubicBezTo>
                  <a:cubicBezTo>
                    <a:pt x="202" y="129"/>
                    <a:pt x="202" y="129"/>
                    <a:pt x="202" y="129"/>
                  </a:cubicBezTo>
                  <a:cubicBezTo>
                    <a:pt x="199" y="131"/>
                    <a:pt x="199" y="131"/>
                    <a:pt x="199" y="131"/>
                  </a:cubicBezTo>
                  <a:cubicBezTo>
                    <a:pt x="198" y="134"/>
                    <a:pt x="198" y="134"/>
                    <a:pt x="198" y="134"/>
                  </a:cubicBezTo>
                  <a:cubicBezTo>
                    <a:pt x="202" y="131"/>
                    <a:pt x="202" y="131"/>
                    <a:pt x="202" y="131"/>
                  </a:cubicBezTo>
                  <a:cubicBezTo>
                    <a:pt x="204" y="129"/>
                    <a:pt x="204" y="129"/>
                    <a:pt x="204" y="129"/>
                  </a:cubicBezTo>
                  <a:cubicBezTo>
                    <a:pt x="206" y="128"/>
                    <a:pt x="206" y="128"/>
                    <a:pt x="206" y="128"/>
                  </a:cubicBezTo>
                  <a:cubicBezTo>
                    <a:pt x="209" y="125"/>
                    <a:pt x="209" y="125"/>
                    <a:pt x="209" y="125"/>
                  </a:cubicBezTo>
                  <a:cubicBezTo>
                    <a:pt x="211" y="124"/>
                    <a:pt x="211" y="124"/>
                    <a:pt x="211" y="124"/>
                  </a:cubicBezTo>
                  <a:cubicBezTo>
                    <a:pt x="213" y="122"/>
                    <a:pt x="213" y="122"/>
                    <a:pt x="213" y="122"/>
                  </a:cubicBezTo>
                  <a:cubicBezTo>
                    <a:pt x="216" y="120"/>
                    <a:pt x="216" y="120"/>
                    <a:pt x="216" y="120"/>
                  </a:cubicBezTo>
                  <a:cubicBezTo>
                    <a:pt x="263" y="82"/>
                    <a:pt x="263" y="82"/>
                    <a:pt x="263" y="82"/>
                  </a:cubicBezTo>
                  <a:cubicBezTo>
                    <a:pt x="265" y="80"/>
                    <a:pt x="265" y="80"/>
                    <a:pt x="265" y="80"/>
                  </a:cubicBezTo>
                  <a:cubicBezTo>
                    <a:pt x="268" y="78"/>
                    <a:pt x="268" y="78"/>
                    <a:pt x="268" y="78"/>
                  </a:cubicBezTo>
                  <a:cubicBezTo>
                    <a:pt x="287" y="63"/>
                    <a:pt x="287" y="63"/>
                    <a:pt x="287" y="63"/>
                  </a:cubicBezTo>
                  <a:cubicBezTo>
                    <a:pt x="289" y="61"/>
                    <a:pt x="289" y="61"/>
                    <a:pt x="289" y="61"/>
                  </a:cubicBezTo>
                  <a:cubicBezTo>
                    <a:pt x="317" y="39"/>
                    <a:pt x="317" y="39"/>
                    <a:pt x="317" y="39"/>
                  </a:cubicBezTo>
                  <a:cubicBezTo>
                    <a:pt x="319" y="38"/>
                    <a:pt x="319" y="38"/>
                    <a:pt x="319" y="38"/>
                  </a:cubicBezTo>
                  <a:cubicBezTo>
                    <a:pt x="322" y="35"/>
                    <a:pt x="322" y="35"/>
                    <a:pt x="322" y="35"/>
                  </a:cubicBezTo>
                  <a:cubicBezTo>
                    <a:pt x="324" y="34"/>
                    <a:pt x="324" y="34"/>
                    <a:pt x="324" y="34"/>
                  </a:cubicBezTo>
                  <a:cubicBezTo>
                    <a:pt x="325" y="33"/>
                    <a:pt x="325" y="33"/>
                    <a:pt x="325" y="33"/>
                  </a:cubicBezTo>
                  <a:cubicBezTo>
                    <a:pt x="352" y="12"/>
                    <a:pt x="352" y="12"/>
                    <a:pt x="352" y="12"/>
                  </a:cubicBezTo>
                  <a:cubicBezTo>
                    <a:pt x="353" y="10"/>
                    <a:pt x="353" y="10"/>
                    <a:pt x="353" y="10"/>
                  </a:cubicBezTo>
                  <a:cubicBezTo>
                    <a:pt x="360" y="5"/>
                    <a:pt x="360" y="5"/>
                    <a:pt x="360" y="5"/>
                  </a:cubicBezTo>
                  <a:cubicBezTo>
                    <a:pt x="358" y="15"/>
                    <a:pt x="358" y="15"/>
                    <a:pt x="358" y="15"/>
                  </a:cubicBezTo>
                  <a:cubicBezTo>
                    <a:pt x="357" y="17"/>
                    <a:pt x="357" y="17"/>
                    <a:pt x="357" y="17"/>
                  </a:cubicBezTo>
                  <a:cubicBezTo>
                    <a:pt x="346" y="68"/>
                    <a:pt x="346" y="68"/>
                    <a:pt x="346" y="68"/>
                  </a:cubicBezTo>
                  <a:cubicBezTo>
                    <a:pt x="345" y="71"/>
                    <a:pt x="345" y="71"/>
                    <a:pt x="345" y="71"/>
                  </a:cubicBezTo>
                  <a:cubicBezTo>
                    <a:pt x="345" y="74"/>
                    <a:pt x="345" y="74"/>
                    <a:pt x="345" y="74"/>
                  </a:cubicBezTo>
                  <a:cubicBezTo>
                    <a:pt x="344" y="76"/>
                    <a:pt x="344" y="76"/>
                    <a:pt x="344" y="76"/>
                  </a:cubicBezTo>
                  <a:cubicBezTo>
                    <a:pt x="344" y="79"/>
                    <a:pt x="344" y="79"/>
                    <a:pt x="344" y="79"/>
                  </a:cubicBezTo>
                  <a:cubicBezTo>
                    <a:pt x="343" y="81"/>
                    <a:pt x="343" y="81"/>
                    <a:pt x="343" y="81"/>
                  </a:cubicBezTo>
                  <a:cubicBezTo>
                    <a:pt x="341" y="90"/>
                    <a:pt x="341" y="90"/>
                    <a:pt x="341" y="90"/>
                  </a:cubicBezTo>
                  <a:cubicBezTo>
                    <a:pt x="340" y="93"/>
                    <a:pt x="340" y="93"/>
                    <a:pt x="340" y="93"/>
                  </a:cubicBezTo>
                  <a:cubicBezTo>
                    <a:pt x="337" y="108"/>
                    <a:pt x="337" y="108"/>
                    <a:pt x="337" y="108"/>
                  </a:cubicBezTo>
                  <a:cubicBezTo>
                    <a:pt x="337" y="111"/>
                    <a:pt x="337" y="111"/>
                    <a:pt x="337" y="111"/>
                  </a:cubicBezTo>
                  <a:cubicBezTo>
                    <a:pt x="335" y="118"/>
                    <a:pt x="335" y="118"/>
                    <a:pt x="335" y="118"/>
                  </a:cubicBezTo>
                  <a:cubicBezTo>
                    <a:pt x="334" y="121"/>
                    <a:pt x="334" y="121"/>
                    <a:pt x="334" y="121"/>
                  </a:cubicBezTo>
                  <a:cubicBezTo>
                    <a:pt x="333" y="128"/>
                    <a:pt x="333" y="128"/>
                    <a:pt x="333" y="128"/>
                  </a:cubicBezTo>
                  <a:cubicBezTo>
                    <a:pt x="332" y="131"/>
                    <a:pt x="332" y="131"/>
                    <a:pt x="332" y="131"/>
                  </a:cubicBezTo>
                  <a:cubicBezTo>
                    <a:pt x="326" y="156"/>
                    <a:pt x="326" y="156"/>
                    <a:pt x="326" y="156"/>
                  </a:cubicBezTo>
                  <a:cubicBezTo>
                    <a:pt x="326" y="158"/>
                    <a:pt x="326" y="158"/>
                    <a:pt x="326" y="158"/>
                  </a:cubicBezTo>
                  <a:cubicBezTo>
                    <a:pt x="324" y="169"/>
                    <a:pt x="324" y="169"/>
                    <a:pt x="324" y="169"/>
                  </a:cubicBezTo>
                  <a:cubicBezTo>
                    <a:pt x="323" y="171"/>
                    <a:pt x="323" y="171"/>
                    <a:pt x="323" y="171"/>
                  </a:cubicBezTo>
                  <a:cubicBezTo>
                    <a:pt x="323" y="172"/>
                    <a:pt x="323" y="172"/>
                    <a:pt x="323" y="172"/>
                  </a:cubicBezTo>
                  <a:cubicBezTo>
                    <a:pt x="323" y="174"/>
                    <a:pt x="323" y="174"/>
                    <a:pt x="323" y="174"/>
                  </a:cubicBezTo>
                  <a:cubicBezTo>
                    <a:pt x="318" y="195"/>
                    <a:pt x="318" y="195"/>
                    <a:pt x="318" y="195"/>
                  </a:cubicBezTo>
                  <a:cubicBezTo>
                    <a:pt x="317" y="197"/>
                    <a:pt x="317" y="197"/>
                    <a:pt x="317" y="197"/>
                  </a:cubicBezTo>
                  <a:cubicBezTo>
                    <a:pt x="313" y="217"/>
                    <a:pt x="313" y="217"/>
                    <a:pt x="313" y="217"/>
                  </a:cubicBezTo>
                  <a:cubicBezTo>
                    <a:pt x="313" y="219"/>
                    <a:pt x="313" y="219"/>
                    <a:pt x="313" y="219"/>
                  </a:cubicBezTo>
                  <a:cubicBezTo>
                    <a:pt x="308" y="241"/>
                    <a:pt x="308" y="241"/>
                    <a:pt x="308" y="241"/>
                  </a:cubicBezTo>
                  <a:cubicBezTo>
                    <a:pt x="307" y="243"/>
                    <a:pt x="307" y="243"/>
                    <a:pt x="307" y="243"/>
                  </a:cubicBezTo>
                  <a:cubicBezTo>
                    <a:pt x="298" y="287"/>
                    <a:pt x="298" y="287"/>
                    <a:pt x="298" y="287"/>
                  </a:cubicBezTo>
                  <a:cubicBezTo>
                    <a:pt x="297" y="289"/>
                    <a:pt x="297" y="289"/>
                    <a:pt x="297" y="289"/>
                  </a:cubicBezTo>
                  <a:cubicBezTo>
                    <a:pt x="291" y="316"/>
                    <a:pt x="291" y="316"/>
                    <a:pt x="291" y="316"/>
                  </a:cubicBezTo>
                  <a:cubicBezTo>
                    <a:pt x="292" y="316"/>
                    <a:pt x="292" y="316"/>
                    <a:pt x="293" y="316"/>
                  </a:cubicBezTo>
                  <a:cubicBezTo>
                    <a:pt x="299" y="288"/>
                    <a:pt x="299" y="288"/>
                    <a:pt x="299" y="288"/>
                  </a:cubicBezTo>
                  <a:cubicBezTo>
                    <a:pt x="300" y="285"/>
                    <a:pt x="300" y="285"/>
                    <a:pt x="300" y="285"/>
                  </a:cubicBezTo>
                  <a:cubicBezTo>
                    <a:pt x="309" y="243"/>
                    <a:pt x="309" y="243"/>
                    <a:pt x="309" y="243"/>
                  </a:cubicBezTo>
                  <a:cubicBezTo>
                    <a:pt x="310" y="241"/>
                    <a:pt x="310" y="241"/>
                    <a:pt x="310" y="241"/>
                  </a:cubicBezTo>
                  <a:cubicBezTo>
                    <a:pt x="314" y="220"/>
                    <a:pt x="314" y="220"/>
                    <a:pt x="314" y="220"/>
                  </a:cubicBezTo>
                  <a:cubicBezTo>
                    <a:pt x="315" y="218"/>
                    <a:pt x="315" y="218"/>
                    <a:pt x="315" y="218"/>
                  </a:cubicBezTo>
                  <a:cubicBezTo>
                    <a:pt x="319" y="197"/>
                    <a:pt x="319" y="197"/>
                    <a:pt x="319" y="197"/>
                  </a:cubicBezTo>
                  <a:cubicBezTo>
                    <a:pt x="320" y="195"/>
                    <a:pt x="320" y="195"/>
                    <a:pt x="320" y="195"/>
                  </a:cubicBezTo>
                  <a:cubicBezTo>
                    <a:pt x="324" y="174"/>
                    <a:pt x="324" y="174"/>
                    <a:pt x="324" y="174"/>
                  </a:cubicBezTo>
                  <a:cubicBezTo>
                    <a:pt x="325" y="173"/>
                    <a:pt x="325" y="173"/>
                    <a:pt x="325" y="173"/>
                  </a:cubicBezTo>
                  <a:cubicBezTo>
                    <a:pt x="325" y="171"/>
                    <a:pt x="325" y="171"/>
                    <a:pt x="325" y="171"/>
                  </a:cubicBezTo>
                  <a:cubicBezTo>
                    <a:pt x="325" y="169"/>
                    <a:pt x="325" y="169"/>
                    <a:pt x="325" y="169"/>
                  </a:cubicBezTo>
                  <a:cubicBezTo>
                    <a:pt x="328" y="158"/>
                    <a:pt x="328" y="158"/>
                    <a:pt x="328" y="158"/>
                  </a:cubicBezTo>
                  <a:cubicBezTo>
                    <a:pt x="328" y="156"/>
                    <a:pt x="328" y="156"/>
                    <a:pt x="328" y="156"/>
                  </a:cubicBezTo>
                  <a:cubicBezTo>
                    <a:pt x="334" y="129"/>
                    <a:pt x="334" y="129"/>
                    <a:pt x="334" y="129"/>
                  </a:cubicBezTo>
                  <a:cubicBezTo>
                    <a:pt x="335" y="126"/>
                    <a:pt x="335" y="126"/>
                    <a:pt x="335" y="126"/>
                  </a:cubicBezTo>
                  <a:cubicBezTo>
                    <a:pt x="336" y="123"/>
                    <a:pt x="336" y="123"/>
                    <a:pt x="336" y="123"/>
                  </a:cubicBezTo>
                  <a:cubicBezTo>
                    <a:pt x="336" y="121"/>
                    <a:pt x="336" y="121"/>
                    <a:pt x="336" y="121"/>
                  </a:cubicBezTo>
                  <a:cubicBezTo>
                    <a:pt x="339" y="109"/>
                    <a:pt x="339" y="109"/>
                    <a:pt x="339" y="109"/>
                  </a:cubicBezTo>
                  <a:cubicBezTo>
                    <a:pt x="339" y="107"/>
                    <a:pt x="339" y="107"/>
                    <a:pt x="339" y="107"/>
                  </a:cubicBezTo>
                  <a:cubicBezTo>
                    <a:pt x="343" y="91"/>
                    <a:pt x="343" y="91"/>
                    <a:pt x="343" y="91"/>
                  </a:cubicBezTo>
                  <a:cubicBezTo>
                    <a:pt x="343" y="89"/>
                    <a:pt x="343" y="89"/>
                    <a:pt x="343" y="89"/>
                  </a:cubicBezTo>
                  <a:cubicBezTo>
                    <a:pt x="344" y="84"/>
                    <a:pt x="344" y="84"/>
                    <a:pt x="344" y="84"/>
                  </a:cubicBezTo>
                  <a:cubicBezTo>
                    <a:pt x="345" y="81"/>
                    <a:pt x="345" y="81"/>
                    <a:pt x="345" y="81"/>
                  </a:cubicBezTo>
                  <a:cubicBezTo>
                    <a:pt x="346" y="76"/>
                    <a:pt x="346" y="76"/>
                    <a:pt x="346" y="76"/>
                  </a:cubicBezTo>
                  <a:cubicBezTo>
                    <a:pt x="347" y="74"/>
                    <a:pt x="347" y="74"/>
                    <a:pt x="347" y="74"/>
                  </a:cubicBezTo>
                  <a:cubicBezTo>
                    <a:pt x="347" y="73"/>
                    <a:pt x="347" y="73"/>
                    <a:pt x="347" y="73"/>
                  </a:cubicBezTo>
                  <a:cubicBezTo>
                    <a:pt x="347" y="71"/>
                    <a:pt x="347" y="71"/>
                    <a:pt x="347" y="71"/>
                  </a:cubicBezTo>
                  <a:cubicBezTo>
                    <a:pt x="359" y="19"/>
                    <a:pt x="359" y="19"/>
                    <a:pt x="359" y="19"/>
                  </a:cubicBezTo>
                  <a:cubicBezTo>
                    <a:pt x="359" y="17"/>
                    <a:pt x="359" y="17"/>
                    <a:pt x="359" y="17"/>
                  </a:cubicBezTo>
                  <a:cubicBezTo>
                    <a:pt x="362" y="5"/>
                    <a:pt x="362" y="5"/>
                    <a:pt x="362" y="5"/>
                  </a:cubicBezTo>
                  <a:cubicBezTo>
                    <a:pt x="363" y="0"/>
                    <a:pt x="363" y="0"/>
                    <a:pt x="3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7" name="Freeform 37"/>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close/>
                  <a:moveTo>
                    <a:pt x="22" y="237"/>
                  </a:moveTo>
                  <a:lnTo>
                    <a:pt x="3" y="261"/>
                  </a:lnTo>
                  <a:lnTo>
                    <a:pt x="0" y="263"/>
                  </a:lnTo>
                  <a:lnTo>
                    <a:pt x="0" y="266"/>
                  </a:lnTo>
                  <a:lnTo>
                    <a:pt x="7" y="285"/>
                  </a:lnTo>
                  <a:lnTo>
                    <a:pt x="10" y="280"/>
                  </a:lnTo>
                  <a:lnTo>
                    <a:pt x="5" y="263"/>
                  </a:lnTo>
                  <a:lnTo>
                    <a:pt x="24" y="242"/>
                  </a:lnTo>
                  <a:lnTo>
                    <a:pt x="22" y="237"/>
                  </a:lnTo>
                  <a:close/>
                  <a:moveTo>
                    <a:pt x="76" y="233"/>
                  </a:moveTo>
                  <a:lnTo>
                    <a:pt x="41" y="287"/>
                  </a:lnTo>
                  <a:lnTo>
                    <a:pt x="43" y="294"/>
                  </a:lnTo>
                  <a:lnTo>
                    <a:pt x="78" y="237"/>
                  </a:lnTo>
                  <a:lnTo>
                    <a:pt x="76" y="233"/>
                  </a:lnTo>
                  <a:close/>
                  <a:moveTo>
                    <a:pt x="107" y="195"/>
                  </a:moveTo>
                  <a:lnTo>
                    <a:pt x="93" y="206"/>
                  </a:lnTo>
                  <a:lnTo>
                    <a:pt x="81" y="228"/>
                  </a:lnTo>
                  <a:lnTo>
                    <a:pt x="81" y="233"/>
                  </a:lnTo>
                  <a:lnTo>
                    <a:pt x="107" y="195"/>
                  </a:lnTo>
                  <a:close/>
                  <a:moveTo>
                    <a:pt x="64" y="185"/>
                  </a:moveTo>
                  <a:lnTo>
                    <a:pt x="26" y="233"/>
                  </a:lnTo>
                  <a:lnTo>
                    <a:pt x="26" y="237"/>
                  </a:lnTo>
                  <a:lnTo>
                    <a:pt x="64" y="190"/>
                  </a:lnTo>
                  <a:lnTo>
                    <a:pt x="64" y="185"/>
                  </a:lnTo>
                  <a:close/>
                  <a:moveTo>
                    <a:pt x="159" y="76"/>
                  </a:moveTo>
                  <a:lnTo>
                    <a:pt x="138" y="97"/>
                  </a:lnTo>
                  <a:lnTo>
                    <a:pt x="67" y="183"/>
                  </a:lnTo>
                  <a:lnTo>
                    <a:pt x="69" y="187"/>
                  </a:lnTo>
                  <a:lnTo>
                    <a:pt x="159" y="76"/>
                  </a:lnTo>
                  <a:close/>
                  <a:moveTo>
                    <a:pt x="213" y="28"/>
                  </a:moveTo>
                  <a:lnTo>
                    <a:pt x="201" y="38"/>
                  </a:lnTo>
                  <a:lnTo>
                    <a:pt x="102" y="192"/>
                  </a:lnTo>
                  <a:lnTo>
                    <a:pt x="116" y="178"/>
                  </a:lnTo>
                  <a:lnTo>
                    <a:pt x="213" y="28"/>
                  </a:lnTo>
                  <a:close/>
                  <a:moveTo>
                    <a:pt x="216" y="0"/>
                  </a:moveTo>
                  <a:lnTo>
                    <a:pt x="209" y="9"/>
                  </a:lnTo>
                  <a:lnTo>
                    <a:pt x="157" y="74"/>
                  </a:lnTo>
                  <a:lnTo>
                    <a:pt x="178" y="52"/>
                  </a:lnTo>
                  <a:lnTo>
                    <a:pt x="211" y="12"/>
                  </a:lnTo>
                  <a:lnTo>
                    <a:pt x="211" y="21"/>
                  </a:lnTo>
                  <a:lnTo>
                    <a:pt x="209" y="26"/>
                  </a:lnTo>
                  <a:lnTo>
                    <a:pt x="216" y="19"/>
                  </a:lnTo>
                  <a:lnTo>
                    <a:pt x="216" y="12"/>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8" name="Freeform 38"/>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moveTo>
                    <a:pt x="22" y="237"/>
                  </a:moveTo>
                  <a:lnTo>
                    <a:pt x="3" y="261"/>
                  </a:lnTo>
                  <a:lnTo>
                    <a:pt x="0" y="263"/>
                  </a:lnTo>
                  <a:lnTo>
                    <a:pt x="0" y="266"/>
                  </a:lnTo>
                  <a:lnTo>
                    <a:pt x="7" y="285"/>
                  </a:lnTo>
                  <a:lnTo>
                    <a:pt x="10" y="280"/>
                  </a:lnTo>
                  <a:lnTo>
                    <a:pt x="5" y="263"/>
                  </a:lnTo>
                  <a:lnTo>
                    <a:pt x="24" y="242"/>
                  </a:lnTo>
                  <a:lnTo>
                    <a:pt x="22" y="237"/>
                  </a:lnTo>
                  <a:moveTo>
                    <a:pt x="76" y="233"/>
                  </a:moveTo>
                  <a:lnTo>
                    <a:pt x="41" y="287"/>
                  </a:lnTo>
                  <a:lnTo>
                    <a:pt x="43" y="294"/>
                  </a:lnTo>
                  <a:lnTo>
                    <a:pt x="78" y="237"/>
                  </a:lnTo>
                  <a:lnTo>
                    <a:pt x="76" y="233"/>
                  </a:lnTo>
                  <a:moveTo>
                    <a:pt x="107" y="195"/>
                  </a:moveTo>
                  <a:lnTo>
                    <a:pt x="93" y="206"/>
                  </a:lnTo>
                  <a:lnTo>
                    <a:pt x="81" y="228"/>
                  </a:lnTo>
                  <a:lnTo>
                    <a:pt x="81" y="233"/>
                  </a:lnTo>
                  <a:lnTo>
                    <a:pt x="107" y="195"/>
                  </a:lnTo>
                  <a:moveTo>
                    <a:pt x="64" y="185"/>
                  </a:moveTo>
                  <a:lnTo>
                    <a:pt x="26" y="233"/>
                  </a:lnTo>
                  <a:lnTo>
                    <a:pt x="26" y="237"/>
                  </a:lnTo>
                  <a:lnTo>
                    <a:pt x="64" y="190"/>
                  </a:lnTo>
                  <a:lnTo>
                    <a:pt x="64" y="185"/>
                  </a:lnTo>
                  <a:moveTo>
                    <a:pt x="159" y="76"/>
                  </a:moveTo>
                  <a:lnTo>
                    <a:pt x="138" y="97"/>
                  </a:lnTo>
                  <a:lnTo>
                    <a:pt x="67" y="183"/>
                  </a:lnTo>
                  <a:lnTo>
                    <a:pt x="69" y="187"/>
                  </a:lnTo>
                  <a:lnTo>
                    <a:pt x="159" y="76"/>
                  </a:lnTo>
                  <a:moveTo>
                    <a:pt x="213" y="28"/>
                  </a:moveTo>
                  <a:lnTo>
                    <a:pt x="201" y="38"/>
                  </a:lnTo>
                  <a:lnTo>
                    <a:pt x="102" y="192"/>
                  </a:lnTo>
                  <a:lnTo>
                    <a:pt x="116" y="178"/>
                  </a:lnTo>
                  <a:lnTo>
                    <a:pt x="213" y="28"/>
                  </a:lnTo>
                  <a:moveTo>
                    <a:pt x="216" y="0"/>
                  </a:moveTo>
                  <a:lnTo>
                    <a:pt x="209" y="9"/>
                  </a:lnTo>
                  <a:lnTo>
                    <a:pt x="157" y="74"/>
                  </a:lnTo>
                  <a:lnTo>
                    <a:pt x="178" y="52"/>
                  </a:lnTo>
                  <a:lnTo>
                    <a:pt x="211" y="12"/>
                  </a:lnTo>
                  <a:lnTo>
                    <a:pt x="211" y="21"/>
                  </a:lnTo>
                  <a:lnTo>
                    <a:pt x="209" y="26"/>
                  </a:lnTo>
                  <a:lnTo>
                    <a:pt x="216" y="19"/>
                  </a:lnTo>
                  <a:lnTo>
                    <a:pt x="216" y="12"/>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9" name="Freeform 39"/>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close/>
                  <a:moveTo>
                    <a:pt x="164" y="83"/>
                  </a:moveTo>
                  <a:lnTo>
                    <a:pt x="17" y="308"/>
                  </a:lnTo>
                  <a:lnTo>
                    <a:pt x="17" y="311"/>
                  </a:lnTo>
                  <a:lnTo>
                    <a:pt x="19" y="320"/>
                  </a:lnTo>
                  <a:lnTo>
                    <a:pt x="24" y="316"/>
                  </a:lnTo>
                  <a:lnTo>
                    <a:pt x="164" y="190"/>
                  </a:lnTo>
                  <a:lnTo>
                    <a:pt x="164" y="183"/>
                  </a:lnTo>
                  <a:lnTo>
                    <a:pt x="22" y="311"/>
                  </a:lnTo>
                  <a:lnTo>
                    <a:pt x="164" y="92"/>
                  </a:lnTo>
                  <a:lnTo>
                    <a:pt x="164" y="83"/>
                  </a:lnTo>
                  <a:close/>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0" name="Freeform 40"/>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moveTo>
                    <a:pt x="164" y="83"/>
                  </a:moveTo>
                  <a:lnTo>
                    <a:pt x="17" y="308"/>
                  </a:lnTo>
                  <a:lnTo>
                    <a:pt x="17" y="311"/>
                  </a:lnTo>
                  <a:lnTo>
                    <a:pt x="19" y="320"/>
                  </a:lnTo>
                  <a:lnTo>
                    <a:pt x="24" y="316"/>
                  </a:lnTo>
                  <a:lnTo>
                    <a:pt x="164" y="190"/>
                  </a:lnTo>
                  <a:lnTo>
                    <a:pt x="164" y="183"/>
                  </a:lnTo>
                  <a:lnTo>
                    <a:pt x="22" y="311"/>
                  </a:lnTo>
                  <a:lnTo>
                    <a:pt x="164" y="92"/>
                  </a:lnTo>
                  <a:lnTo>
                    <a:pt x="164" y="83"/>
                  </a:lnTo>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1" name="Freeform 41"/>
            <p:cNvSpPr>
              <a:spLocks noEditPoints="1"/>
            </p:cNvSpPr>
            <p:nvPr/>
          </p:nvSpPr>
          <p:spPr bwMode="auto">
            <a:xfrm>
              <a:off x="7811986" y="2792529"/>
              <a:ext cx="1177211" cy="1556494"/>
            </a:xfrm>
            <a:custGeom>
              <a:avLst/>
              <a:gdLst>
                <a:gd name="T0" fmla="*/ 13 w 278"/>
                <a:gd name="T1" fmla="*/ 403 h 403"/>
                <a:gd name="T2" fmla="*/ 89 w 278"/>
                <a:gd name="T3" fmla="*/ 354 h 403"/>
                <a:gd name="T4" fmla="*/ 62 w 278"/>
                <a:gd name="T5" fmla="*/ 372 h 403"/>
                <a:gd name="T6" fmla="*/ 0 w 278"/>
                <a:gd name="T7" fmla="*/ 396 h 403"/>
                <a:gd name="T8" fmla="*/ 6 w 278"/>
                <a:gd name="T9" fmla="*/ 333 h 403"/>
                <a:gd name="T10" fmla="*/ 89 w 278"/>
                <a:gd name="T11" fmla="*/ 352 h 403"/>
                <a:gd name="T12" fmla="*/ 141 w 278"/>
                <a:gd name="T13" fmla="*/ 319 h 403"/>
                <a:gd name="T14" fmla="*/ 4 w 278"/>
                <a:gd name="T15" fmla="*/ 329 h 403"/>
                <a:gd name="T16" fmla="*/ 8 w 278"/>
                <a:gd name="T17" fmla="*/ 292 h 403"/>
                <a:gd name="T18" fmla="*/ 8 w 278"/>
                <a:gd name="T19" fmla="*/ 292 h 403"/>
                <a:gd name="T20" fmla="*/ 6 w 278"/>
                <a:gd name="T21" fmla="*/ 290 h 403"/>
                <a:gd name="T22" fmla="*/ 222 w 278"/>
                <a:gd name="T23" fmla="*/ 267 h 403"/>
                <a:gd name="T24" fmla="*/ 223 w 278"/>
                <a:gd name="T25" fmla="*/ 269 h 403"/>
                <a:gd name="T26" fmla="*/ 224 w 278"/>
                <a:gd name="T27" fmla="*/ 266 h 403"/>
                <a:gd name="T28" fmla="*/ 226 w 278"/>
                <a:gd name="T29" fmla="*/ 264 h 403"/>
                <a:gd name="T30" fmla="*/ 242 w 278"/>
                <a:gd name="T31" fmla="*/ 254 h 403"/>
                <a:gd name="T32" fmla="*/ 243 w 278"/>
                <a:gd name="T33" fmla="*/ 255 h 403"/>
                <a:gd name="T34" fmla="*/ 245 w 278"/>
                <a:gd name="T35" fmla="*/ 252 h 403"/>
                <a:gd name="T36" fmla="*/ 248 w 278"/>
                <a:gd name="T37" fmla="*/ 253 h 403"/>
                <a:gd name="T38" fmla="*/ 11 w 278"/>
                <a:gd name="T39" fmla="*/ 230 h 403"/>
                <a:gd name="T40" fmla="*/ 8 w 278"/>
                <a:gd name="T41" fmla="*/ 263 h 403"/>
                <a:gd name="T42" fmla="*/ 10 w 278"/>
                <a:gd name="T43" fmla="*/ 259 h 403"/>
                <a:gd name="T44" fmla="*/ 10 w 278"/>
                <a:gd name="T45" fmla="*/ 226 h 403"/>
                <a:gd name="T46" fmla="*/ 11 w 278"/>
                <a:gd name="T47" fmla="*/ 226 h 403"/>
                <a:gd name="T48" fmla="*/ 268 w 278"/>
                <a:gd name="T49" fmla="*/ 226 h 403"/>
                <a:gd name="T50" fmla="*/ 269 w 278"/>
                <a:gd name="T51" fmla="*/ 239 h 403"/>
                <a:gd name="T52" fmla="*/ 276 w 278"/>
                <a:gd name="T53" fmla="*/ 232 h 403"/>
                <a:gd name="T54" fmla="*/ 10 w 278"/>
                <a:gd name="T55" fmla="*/ 224 h 403"/>
                <a:gd name="T56" fmla="*/ 10 w 278"/>
                <a:gd name="T57" fmla="*/ 214 h 403"/>
                <a:gd name="T58" fmla="*/ 266 w 278"/>
                <a:gd name="T59" fmla="*/ 224 h 403"/>
                <a:gd name="T60" fmla="*/ 14 w 278"/>
                <a:gd name="T61" fmla="*/ 188 h 403"/>
                <a:gd name="T62" fmla="*/ 12 w 278"/>
                <a:gd name="T63" fmla="*/ 212 h 403"/>
                <a:gd name="T64" fmla="*/ 227 w 278"/>
                <a:gd name="T65" fmla="*/ 187 h 403"/>
                <a:gd name="T66" fmla="*/ 228 w 278"/>
                <a:gd name="T67" fmla="*/ 185 h 403"/>
                <a:gd name="T68" fmla="*/ 195 w 278"/>
                <a:gd name="T69" fmla="*/ 156 h 403"/>
                <a:gd name="T70" fmla="*/ 204 w 278"/>
                <a:gd name="T71" fmla="*/ 165 h 403"/>
                <a:gd name="T72" fmla="*/ 226 w 278"/>
                <a:gd name="T73" fmla="*/ 185 h 403"/>
                <a:gd name="T74" fmla="*/ 222 w 278"/>
                <a:gd name="T75" fmla="*/ 179 h 403"/>
                <a:gd name="T76" fmla="*/ 200 w 278"/>
                <a:gd name="T77" fmla="*/ 158 h 403"/>
                <a:gd name="T78" fmla="*/ 174 w 278"/>
                <a:gd name="T79" fmla="*/ 133 h 403"/>
                <a:gd name="T80" fmla="*/ 186 w 278"/>
                <a:gd name="T81" fmla="*/ 147 h 403"/>
                <a:gd name="T82" fmla="*/ 186 w 278"/>
                <a:gd name="T83" fmla="*/ 144 h 403"/>
                <a:gd name="T84" fmla="*/ 154 w 278"/>
                <a:gd name="T85" fmla="*/ 114 h 403"/>
                <a:gd name="T86" fmla="*/ 160 w 278"/>
                <a:gd name="T87" fmla="*/ 122 h 403"/>
                <a:gd name="T88" fmla="*/ 162 w 278"/>
                <a:gd name="T89" fmla="*/ 122 h 403"/>
                <a:gd name="T90" fmla="*/ 120 w 278"/>
                <a:gd name="T91" fmla="*/ 81 h 403"/>
                <a:gd name="T92" fmla="*/ 146 w 278"/>
                <a:gd name="T93" fmla="*/ 109 h 403"/>
                <a:gd name="T94" fmla="*/ 152 w 278"/>
                <a:gd name="T95" fmla="*/ 115 h 403"/>
                <a:gd name="T96" fmla="*/ 148 w 278"/>
                <a:gd name="T97" fmla="*/ 108 h 403"/>
                <a:gd name="T98" fmla="*/ 22 w 278"/>
                <a:gd name="T99" fmla="*/ 6 h 403"/>
                <a:gd name="T100" fmla="*/ 18 w 278"/>
                <a:gd name="T101" fmla="*/ 80 h 403"/>
                <a:gd name="T102" fmla="*/ 15 w 278"/>
                <a:gd name="T103" fmla="*/ 130 h 403"/>
                <a:gd name="T104" fmla="*/ 14 w 278"/>
                <a:gd name="T105" fmla="*/ 151 h 403"/>
                <a:gd name="T106" fmla="*/ 12 w 278"/>
                <a:gd name="T107" fmla="*/ 176 h 403"/>
                <a:gd name="T108" fmla="*/ 14 w 278"/>
                <a:gd name="T109" fmla="*/ 176 h 403"/>
                <a:gd name="T110" fmla="*/ 16 w 278"/>
                <a:gd name="T111" fmla="*/ 152 h 403"/>
                <a:gd name="T112" fmla="*/ 17 w 278"/>
                <a:gd name="T113" fmla="*/ 130 h 403"/>
                <a:gd name="T114" fmla="*/ 20 w 278"/>
                <a:gd name="T115" fmla="*/ 80 h 403"/>
                <a:gd name="T116" fmla="*/ 24 w 278"/>
                <a:gd name="T117" fmla="*/ 7 h 403"/>
                <a:gd name="T118" fmla="*/ 35 w 278"/>
                <a:gd name="T119" fmla="*/ 2 h 403"/>
                <a:gd name="T120" fmla="*/ 109 w 278"/>
                <a:gd name="T121" fmla="*/ 73 h 403"/>
                <a:gd name="T122" fmla="*/ 119 w 278"/>
                <a:gd name="T123" fmla="*/ 80 h 403"/>
                <a:gd name="T124" fmla="*/ 36 w 278"/>
                <a:gd name="T12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 h="403">
                  <a:moveTo>
                    <a:pt x="59" y="372"/>
                  </a:moveTo>
                  <a:cubicBezTo>
                    <a:pt x="12" y="402"/>
                    <a:pt x="12" y="402"/>
                    <a:pt x="12" y="402"/>
                  </a:cubicBezTo>
                  <a:cubicBezTo>
                    <a:pt x="12" y="402"/>
                    <a:pt x="13" y="403"/>
                    <a:pt x="13" y="403"/>
                  </a:cubicBezTo>
                  <a:cubicBezTo>
                    <a:pt x="60" y="373"/>
                    <a:pt x="60" y="373"/>
                    <a:pt x="60" y="373"/>
                  </a:cubicBezTo>
                  <a:cubicBezTo>
                    <a:pt x="59" y="372"/>
                    <a:pt x="59" y="372"/>
                    <a:pt x="59" y="372"/>
                  </a:cubicBezTo>
                  <a:moveTo>
                    <a:pt x="89" y="354"/>
                  </a:moveTo>
                  <a:cubicBezTo>
                    <a:pt x="86" y="354"/>
                    <a:pt x="86" y="354"/>
                    <a:pt x="86" y="354"/>
                  </a:cubicBezTo>
                  <a:cubicBezTo>
                    <a:pt x="61" y="371"/>
                    <a:pt x="61" y="371"/>
                    <a:pt x="61" y="371"/>
                  </a:cubicBezTo>
                  <a:cubicBezTo>
                    <a:pt x="62" y="372"/>
                    <a:pt x="62" y="372"/>
                    <a:pt x="62" y="372"/>
                  </a:cubicBezTo>
                  <a:cubicBezTo>
                    <a:pt x="89" y="354"/>
                    <a:pt x="89" y="354"/>
                    <a:pt x="89" y="354"/>
                  </a:cubicBezTo>
                  <a:moveTo>
                    <a:pt x="4" y="331"/>
                  </a:moveTo>
                  <a:cubicBezTo>
                    <a:pt x="0" y="396"/>
                    <a:pt x="0" y="396"/>
                    <a:pt x="0" y="396"/>
                  </a:cubicBezTo>
                  <a:cubicBezTo>
                    <a:pt x="1" y="396"/>
                    <a:pt x="1" y="396"/>
                    <a:pt x="1" y="396"/>
                  </a:cubicBezTo>
                  <a:cubicBezTo>
                    <a:pt x="2" y="396"/>
                    <a:pt x="2" y="396"/>
                    <a:pt x="2" y="396"/>
                  </a:cubicBezTo>
                  <a:cubicBezTo>
                    <a:pt x="6" y="333"/>
                    <a:pt x="6" y="333"/>
                    <a:pt x="6" y="333"/>
                  </a:cubicBezTo>
                  <a:cubicBezTo>
                    <a:pt x="4" y="331"/>
                    <a:pt x="4" y="331"/>
                    <a:pt x="4" y="331"/>
                  </a:cubicBezTo>
                  <a:moveTo>
                    <a:pt x="141" y="319"/>
                  </a:moveTo>
                  <a:cubicBezTo>
                    <a:pt x="89" y="352"/>
                    <a:pt x="89" y="352"/>
                    <a:pt x="89" y="352"/>
                  </a:cubicBezTo>
                  <a:cubicBezTo>
                    <a:pt x="92" y="352"/>
                    <a:pt x="92" y="352"/>
                    <a:pt x="92" y="352"/>
                  </a:cubicBezTo>
                  <a:cubicBezTo>
                    <a:pt x="141" y="321"/>
                    <a:pt x="141" y="321"/>
                    <a:pt x="141" y="321"/>
                  </a:cubicBezTo>
                  <a:cubicBezTo>
                    <a:pt x="141" y="319"/>
                    <a:pt x="141" y="319"/>
                    <a:pt x="141" y="319"/>
                  </a:cubicBezTo>
                  <a:moveTo>
                    <a:pt x="8" y="296"/>
                  </a:moveTo>
                  <a:cubicBezTo>
                    <a:pt x="6" y="300"/>
                    <a:pt x="6" y="300"/>
                    <a:pt x="6" y="300"/>
                  </a:cubicBezTo>
                  <a:cubicBezTo>
                    <a:pt x="4" y="329"/>
                    <a:pt x="4" y="329"/>
                    <a:pt x="4" y="329"/>
                  </a:cubicBezTo>
                  <a:cubicBezTo>
                    <a:pt x="6" y="331"/>
                    <a:pt x="6" y="331"/>
                    <a:pt x="6" y="331"/>
                  </a:cubicBezTo>
                  <a:cubicBezTo>
                    <a:pt x="8" y="296"/>
                    <a:pt x="8" y="296"/>
                    <a:pt x="8" y="296"/>
                  </a:cubicBezTo>
                  <a:moveTo>
                    <a:pt x="8" y="292"/>
                  </a:moveTo>
                  <a:cubicBezTo>
                    <a:pt x="6" y="292"/>
                    <a:pt x="6" y="292"/>
                    <a:pt x="6" y="292"/>
                  </a:cubicBezTo>
                  <a:cubicBezTo>
                    <a:pt x="6" y="295"/>
                    <a:pt x="6" y="295"/>
                    <a:pt x="6" y="295"/>
                  </a:cubicBezTo>
                  <a:cubicBezTo>
                    <a:pt x="8" y="292"/>
                    <a:pt x="8" y="292"/>
                    <a:pt x="8" y="292"/>
                  </a:cubicBezTo>
                  <a:moveTo>
                    <a:pt x="9" y="274"/>
                  </a:moveTo>
                  <a:cubicBezTo>
                    <a:pt x="7" y="275"/>
                    <a:pt x="7" y="275"/>
                    <a:pt x="7" y="275"/>
                  </a:cubicBezTo>
                  <a:cubicBezTo>
                    <a:pt x="6" y="290"/>
                    <a:pt x="6" y="290"/>
                    <a:pt x="6" y="290"/>
                  </a:cubicBezTo>
                  <a:cubicBezTo>
                    <a:pt x="8" y="290"/>
                    <a:pt x="8" y="290"/>
                    <a:pt x="8" y="290"/>
                  </a:cubicBezTo>
                  <a:cubicBezTo>
                    <a:pt x="9" y="274"/>
                    <a:pt x="9" y="274"/>
                    <a:pt x="9" y="274"/>
                  </a:cubicBezTo>
                  <a:moveTo>
                    <a:pt x="222" y="267"/>
                  </a:moveTo>
                  <a:cubicBezTo>
                    <a:pt x="143" y="318"/>
                    <a:pt x="143" y="318"/>
                    <a:pt x="143" y="318"/>
                  </a:cubicBezTo>
                  <a:cubicBezTo>
                    <a:pt x="143" y="320"/>
                    <a:pt x="143" y="320"/>
                    <a:pt x="143" y="320"/>
                  </a:cubicBezTo>
                  <a:cubicBezTo>
                    <a:pt x="223" y="269"/>
                    <a:pt x="223" y="269"/>
                    <a:pt x="223" y="269"/>
                  </a:cubicBezTo>
                  <a:cubicBezTo>
                    <a:pt x="222" y="267"/>
                    <a:pt x="222" y="267"/>
                    <a:pt x="222" y="267"/>
                  </a:cubicBezTo>
                  <a:moveTo>
                    <a:pt x="226" y="264"/>
                  </a:moveTo>
                  <a:cubicBezTo>
                    <a:pt x="224" y="266"/>
                    <a:pt x="224" y="266"/>
                    <a:pt x="224" y="266"/>
                  </a:cubicBezTo>
                  <a:cubicBezTo>
                    <a:pt x="224" y="268"/>
                    <a:pt x="224" y="268"/>
                    <a:pt x="224" y="268"/>
                  </a:cubicBezTo>
                  <a:cubicBezTo>
                    <a:pt x="225" y="267"/>
                    <a:pt x="225" y="267"/>
                    <a:pt x="225" y="267"/>
                  </a:cubicBezTo>
                  <a:cubicBezTo>
                    <a:pt x="226" y="264"/>
                    <a:pt x="226" y="264"/>
                    <a:pt x="226" y="264"/>
                  </a:cubicBezTo>
                  <a:moveTo>
                    <a:pt x="245" y="252"/>
                  </a:moveTo>
                  <a:cubicBezTo>
                    <a:pt x="243" y="253"/>
                    <a:pt x="243" y="253"/>
                    <a:pt x="243" y="253"/>
                  </a:cubicBezTo>
                  <a:cubicBezTo>
                    <a:pt x="242" y="254"/>
                    <a:pt x="242" y="254"/>
                    <a:pt x="242" y="254"/>
                  </a:cubicBezTo>
                  <a:cubicBezTo>
                    <a:pt x="229" y="263"/>
                    <a:pt x="229" y="263"/>
                    <a:pt x="229" y="263"/>
                  </a:cubicBezTo>
                  <a:cubicBezTo>
                    <a:pt x="228" y="265"/>
                    <a:pt x="228" y="265"/>
                    <a:pt x="228" y="265"/>
                  </a:cubicBezTo>
                  <a:cubicBezTo>
                    <a:pt x="243" y="255"/>
                    <a:pt x="243" y="255"/>
                    <a:pt x="243" y="255"/>
                  </a:cubicBezTo>
                  <a:cubicBezTo>
                    <a:pt x="245" y="254"/>
                    <a:pt x="245" y="254"/>
                    <a:pt x="245" y="254"/>
                  </a:cubicBezTo>
                  <a:cubicBezTo>
                    <a:pt x="246" y="254"/>
                    <a:pt x="246" y="254"/>
                    <a:pt x="246" y="254"/>
                  </a:cubicBezTo>
                  <a:cubicBezTo>
                    <a:pt x="245" y="252"/>
                    <a:pt x="245" y="252"/>
                    <a:pt x="245" y="252"/>
                  </a:cubicBezTo>
                  <a:moveTo>
                    <a:pt x="267" y="238"/>
                  </a:moveTo>
                  <a:cubicBezTo>
                    <a:pt x="247" y="251"/>
                    <a:pt x="247" y="251"/>
                    <a:pt x="247" y="251"/>
                  </a:cubicBezTo>
                  <a:cubicBezTo>
                    <a:pt x="248" y="253"/>
                    <a:pt x="248" y="253"/>
                    <a:pt x="248" y="253"/>
                  </a:cubicBezTo>
                  <a:cubicBezTo>
                    <a:pt x="267" y="240"/>
                    <a:pt x="267" y="240"/>
                    <a:pt x="267" y="240"/>
                  </a:cubicBezTo>
                  <a:cubicBezTo>
                    <a:pt x="267" y="238"/>
                    <a:pt x="267" y="238"/>
                    <a:pt x="267" y="238"/>
                  </a:cubicBezTo>
                  <a:moveTo>
                    <a:pt x="11" y="230"/>
                  </a:moveTo>
                  <a:cubicBezTo>
                    <a:pt x="9" y="233"/>
                    <a:pt x="9" y="233"/>
                    <a:pt x="9" y="233"/>
                  </a:cubicBezTo>
                  <a:cubicBezTo>
                    <a:pt x="8" y="258"/>
                    <a:pt x="8" y="258"/>
                    <a:pt x="8" y="258"/>
                  </a:cubicBezTo>
                  <a:cubicBezTo>
                    <a:pt x="8" y="263"/>
                    <a:pt x="8" y="263"/>
                    <a:pt x="8" y="263"/>
                  </a:cubicBezTo>
                  <a:cubicBezTo>
                    <a:pt x="7" y="273"/>
                    <a:pt x="7" y="273"/>
                    <a:pt x="7" y="273"/>
                  </a:cubicBezTo>
                  <a:cubicBezTo>
                    <a:pt x="9" y="272"/>
                    <a:pt x="9" y="272"/>
                    <a:pt x="9" y="272"/>
                  </a:cubicBezTo>
                  <a:cubicBezTo>
                    <a:pt x="10" y="259"/>
                    <a:pt x="10" y="259"/>
                    <a:pt x="10" y="259"/>
                  </a:cubicBezTo>
                  <a:cubicBezTo>
                    <a:pt x="10" y="254"/>
                    <a:pt x="10" y="254"/>
                    <a:pt x="10" y="254"/>
                  </a:cubicBezTo>
                  <a:cubicBezTo>
                    <a:pt x="11" y="230"/>
                    <a:pt x="11" y="230"/>
                    <a:pt x="11" y="230"/>
                  </a:cubicBezTo>
                  <a:moveTo>
                    <a:pt x="10" y="226"/>
                  </a:moveTo>
                  <a:cubicBezTo>
                    <a:pt x="9" y="230"/>
                    <a:pt x="9" y="230"/>
                    <a:pt x="9" y="230"/>
                  </a:cubicBezTo>
                  <a:cubicBezTo>
                    <a:pt x="11" y="227"/>
                    <a:pt x="11" y="227"/>
                    <a:pt x="11" y="227"/>
                  </a:cubicBezTo>
                  <a:cubicBezTo>
                    <a:pt x="11" y="226"/>
                    <a:pt x="11" y="226"/>
                    <a:pt x="11" y="226"/>
                  </a:cubicBezTo>
                  <a:cubicBezTo>
                    <a:pt x="10" y="226"/>
                    <a:pt x="10" y="226"/>
                    <a:pt x="10" y="226"/>
                  </a:cubicBezTo>
                  <a:moveTo>
                    <a:pt x="268" y="223"/>
                  </a:moveTo>
                  <a:cubicBezTo>
                    <a:pt x="268" y="226"/>
                    <a:pt x="268" y="226"/>
                    <a:pt x="268" y="226"/>
                  </a:cubicBezTo>
                  <a:cubicBezTo>
                    <a:pt x="275" y="233"/>
                    <a:pt x="275" y="233"/>
                    <a:pt x="275" y="233"/>
                  </a:cubicBezTo>
                  <a:cubicBezTo>
                    <a:pt x="268" y="237"/>
                    <a:pt x="268" y="237"/>
                    <a:pt x="268" y="237"/>
                  </a:cubicBezTo>
                  <a:cubicBezTo>
                    <a:pt x="269" y="239"/>
                    <a:pt x="269" y="239"/>
                    <a:pt x="269" y="239"/>
                  </a:cubicBezTo>
                  <a:cubicBezTo>
                    <a:pt x="276" y="234"/>
                    <a:pt x="276" y="234"/>
                    <a:pt x="276" y="234"/>
                  </a:cubicBezTo>
                  <a:cubicBezTo>
                    <a:pt x="278" y="233"/>
                    <a:pt x="278" y="233"/>
                    <a:pt x="278" y="233"/>
                  </a:cubicBezTo>
                  <a:cubicBezTo>
                    <a:pt x="276" y="232"/>
                    <a:pt x="276" y="232"/>
                    <a:pt x="276" y="232"/>
                  </a:cubicBezTo>
                  <a:cubicBezTo>
                    <a:pt x="268" y="223"/>
                    <a:pt x="268" y="223"/>
                    <a:pt x="268" y="223"/>
                  </a:cubicBezTo>
                  <a:moveTo>
                    <a:pt x="10" y="214"/>
                  </a:moveTo>
                  <a:cubicBezTo>
                    <a:pt x="10" y="224"/>
                    <a:pt x="10" y="224"/>
                    <a:pt x="10" y="224"/>
                  </a:cubicBezTo>
                  <a:cubicBezTo>
                    <a:pt x="12" y="224"/>
                    <a:pt x="12" y="224"/>
                    <a:pt x="12" y="224"/>
                  </a:cubicBezTo>
                  <a:cubicBezTo>
                    <a:pt x="12" y="214"/>
                    <a:pt x="12" y="214"/>
                    <a:pt x="12" y="214"/>
                  </a:cubicBezTo>
                  <a:cubicBezTo>
                    <a:pt x="10" y="214"/>
                    <a:pt x="10" y="214"/>
                    <a:pt x="10" y="214"/>
                  </a:cubicBezTo>
                  <a:moveTo>
                    <a:pt x="249" y="205"/>
                  </a:moveTo>
                  <a:cubicBezTo>
                    <a:pt x="248" y="207"/>
                    <a:pt x="248" y="207"/>
                    <a:pt x="248" y="207"/>
                  </a:cubicBezTo>
                  <a:cubicBezTo>
                    <a:pt x="266" y="224"/>
                    <a:pt x="266" y="224"/>
                    <a:pt x="266" y="224"/>
                  </a:cubicBezTo>
                  <a:cubicBezTo>
                    <a:pt x="266" y="222"/>
                    <a:pt x="266" y="222"/>
                    <a:pt x="266" y="222"/>
                  </a:cubicBezTo>
                  <a:cubicBezTo>
                    <a:pt x="249" y="205"/>
                    <a:pt x="249" y="205"/>
                    <a:pt x="249" y="205"/>
                  </a:cubicBezTo>
                  <a:moveTo>
                    <a:pt x="14" y="188"/>
                  </a:moveTo>
                  <a:cubicBezTo>
                    <a:pt x="12" y="189"/>
                    <a:pt x="12" y="189"/>
                    <a:pt x="12" y="189"/>
                  </a:cubicBezTo>
                  <a:cubicBezTo>
                    <a:pt x="10" y="212"/>
                    <a:pt x="10" y="212"/>
                    <a:pt x="10" y="212"/>
                  </a:cubicBezTo>
                  <a:cubicBezTo>
                    <a:pt x="12" y="212"/>
                    <a:pt x="12" y="212"/>
                    <a:pt x="12" y="212"/>
                  </a:cubicBezTo>
                  <a:cubicBezTo>
                    <a:pt x="14" y="188"/>
                    <a:pt x="14" y="188"/>
                    <a:pt x="14" y="188"/>
                  </a:cubicBezTo>
                  <a:moveTo>
                    <a:pt x="228" y="185"/>
                  </a:moveTo>
                  <a:cubicBezTo>
                    <a:pt x="227" y="187"/>
                    <a:pt x="227" y="187"/>
                    <a:pt x="227" y="187"/>
                  </a:cubicBezTo>
                  <a:cubicBezTo>
                    <a:pt x="247" y="205"/>
                    <a:pt x="247" y="205"/>
                    <a:pt x="247" y="205"/>
                  </a:cubicBezTo>
                  <a:cubicBezTo>
                    <a:pt x="247" y="204"/>
                    <a:pt x="247" y="204"/>
                    <a:pt x="247" y="204"/>
                  </a:cubicBezTo>
                  <a:cubicBezTo>
                    <a:pt x="228" y="185"/>
                    <a:pt x="228" y="185"/>
                    <a:pt x="228" y="185"/>
                  </a:cubicBezTo>
                  <a:moveTo>
                    <a:pt x="196" y="154"/>
                  </a:moveTo>
                  <a:cubicBezTo>
                    <a:pt x="194" y="155"/>
                    <a:pt x="194" y="155"/>
                    <a:pt x="194" y="155"/>
                  </a:cubicBezTo>
                  <a:cubicBezTo>
                    <a:pt x="195" y="156"/>
                    <a:pt x="195" y="156"/>
                    <a:pt x="195" y="156"/>
                  </a:cubicBezTo>
                  <a:cubicBezTo>
                    <a:pt x="197" y="158"/>
                    <a:pt x="197" y="158"/>
                    <a:pt x="197" y="158"/>
                  </a:cubicBezTo>
                  <a:cubicBezTo>
                    <a:pt x="203" y="163"/>
                    <a:pt x="203" y="163"/>
                    <a:pt x="203" y="163"/>
                  </a:cubicBezTo>
                  <a:cubicBezTo>
                    <a:pt x="204" y="165"/>
                    <a:pt x="204" y="165"/>
                    <a:pt x="204" y="165"/>
                  </a:cubicBezTo>
                  <a:cubicBezTo>
                    <a:pt x="219" y="179"/>
                    <a:pt x="219" y="179"/>
                    <a:pt x="219" y="179"/>
                  </a:cubicBezTo>
                  <a:cubicBezTo>
                    <a:pt x="221" y="181"/>
                    <a:pt x="221" y="181"/>
                    <a:pt x="221" y="181"/>
                  </a:cubicBezTo>
                  <a:cubicBezTo>
                    <a:pt x="226" y="185"/>
                    <a:pt x="226" y="185"/>
                    <a:pt x="226" y="185"/>
                  </a:cubicBezTo>
                  <a:cubicBezTo>
                    <a:pt x="226" y="184"/>
                    <a:pt x="226" y="184"/>
                    <a:pt x="226" y="184"/>
                  </a:cubicBezTo>
                  <a:cubicBezTo>
                    <a:pt x="224" y="181"/>
                    <a:pt x="224" y="181"/>
                    <a:pt x="224" y="181"/>
                  </a:cubicBezTo>
                  <a:cubicBezTo>
                    <a:pt x="222" y="179"/>
                    <a:pt x="222" y="179"/>
                    <a:pt x="222" y="179"/>
                  </a:cubicBezTo>
                  <a:cubicBezTo>
                    <a:pt x="206" y="163"/>
                    <a:pt x="206" y="163"/>
                    <a:pt x="206" y="163"/>
                  </a:cubicBezTo>
                  <a:cubicBezTo>
                    <a:pt x="204" y="162"/>
                    <a:pt x="204" y="162"/>
                    <a:pt x="204" y="162"/>
                  </a:cubicBezTo>
                  <a:cubicBezTo>
                    <a:pt x="200" y="158"/>
                    <a:pt x="200" y="158"/>
                    <a:pt x="200" y="158"/>
                  </a:cubicBezTo>
                  <a:cubicBezTo>
                    <a:pt x="198" y="156"/>
                    <a:pt x="198" y="156"/>
                    <a:pt x="198" y="156"/>
                  </a:cubicBezTo>
                  <a:cubicBezTo>
                    <a:pt x="196" y="154"/>
                    <a:pt x="196" y="154"/>
                    <a:pt x="196" y="154"/>
                  </a:cubicBezTo>
                  <a:moveTo>
                    <a:pt x="174" y="133"/>
                  </a:moveTo>
                  <a:cubicBezTo>
                    <a:pt x="175" y="137"/>
                    <a:pt x="175" y="137"/>
                    <a:pt x="175" y="137"/>
                  </a:cubicBezTo>
                  <a:cubicBezTo>
                    <a:pt x="184" y="145"/>
                    <a:pt x="184" y="145"/>
                    <a:pt x="184" y="145"/>
                  </a:cubicBezTo>
                  <a:cubicBezTo>
                    <a:pt x="186" y="147"/>
                    <a:pt x="186" y="147"/>
                    <a:pt x="186" y="147"/>
                  </a:cubicBezTo>
                  <a:cubicBezTo>
                    <a:pt x="193" y="154"/>
                    <a:pt x="193" y="154"/>
                    <a:pt x="193" y="154"/>
                  </a:cubicBezTo>
                  <a:cubicBezTo>
                    <a:pt x="194" y="153"/>
                    <a:pt x="194" y="153"/>
                    <a:pt x="194" y="153"/>
                  </a:cubicBezTo>
                  <a:cubicBezTo>
                    <a:pt x="186" y="144"/>
                    <a:pt x="186" y="144"/>
                    <a:pt x="186" y="144"/>
                  </a:cubicBezTo>
                  <a:cubicBezTo>
                    <a:pt x="184" y="143"/>
                    <a:pt x="184" y="143"/>
                    <a:pt x="184" y="143"/>
                  </a:cubicBezTo>
                  <a:cubicBezTo>
                    <a:pt x="174" y="133"/>
                    <a:pt x="174" y="133"/>
                    <a:pt x="174" y="133"/>
                  </a:cubicBezTo>
                  <a:moveTo>
                    <a:pt x="154" y="114"/>
                  </a:moveTo>
                  <a:cubicBezTo>
                    <a:pt x="154" y="116"/>
                    <a:pt x="154" y="116"/>
                    <a:pt x="154" y="116"/>
                  </a:cubicBezTo>
                  <a:cubicBezTo>
                    <a:pt x="158" y="120"/>
                    <a:pt x="158" y="120"/>
                    <a:pt x="158" y="120"/>
                  </a:cubicBezTo>
                  <a:cubicBezTo>
                    <a:pt x="160" y="122"/>
                    <a:pt x="160" y="122"/>
                    <a:pt x="160" y="122"/>
                  </a:cubicBezTo>
                  <a:cubicBezTo>
                    <a:pt x="172" y="134"/>
                    <a:pt x="172" y="134"/>
                    <a:pt x="172" y="134"/>
                  </a:cubicBezTo>
                  <a:cubicBezTo>
                    <a:pt x="171" y="130"/>
                    <a:pt x="171" y="130"/>
                    <a:pt x="171" y="130"/>
                  </a:cubicBezTo>
                  <a:cubicBezTo>
                    <a:pt x="162" y="122"/>
                    <a:pt x="162" y="122"/>
                    <a:pt x="162" y="122"/>
                  </a:cubicBezTo>
                  <a:cubicBezTo>
                    <a:pt x="161" y="120"/>
                    <a:pt x="161" y="120"/>
                    <a:pt x="161" y="120"/>
                  </a:cubicBezTo>
                  <a:cubicBezTo>
                    <a:pt x="154" y="114"/>
                    <a:pt x="154" y="114"/>
                    <a:pt x="154" y="114"/>
                  </a:cubicBezTo>
                  <a:moveTo>
                    <a:pt x="120" y="81"/>
                  </a:moveTo>
                  <a:cubicBezTo>
                    <a:pt x="119" y="83"/>
                    <a:pt x="119" y="83"/>
                    <a:pt x="119" y="83"/>
                  </a:cubicBezTo>
                  <a:cubicBezTo>
                    <a:pt x="145" y="108"/>
                    <a:pt x="145" y="108"/>
                    <a:pt x="145" y="108"/>
                  </a:cubicBezTo>
                  <a:cubicBezTo>
                    <a:pt x="146" y="109"/>
                    <a:pt x="146" y="109"/>
                    <a:pt x="146" y="109"/>
                  </a:cubicBezTo>
                  <a:cubicBezTo>
                    <a:pt x="151" y="113"/>
                    <a:pt x="151" y="113"/>
                    <a:pt x="151" y="113"/>
                  </a:cubicBezTo>
                  <a:cubicBezTo>
                    <a:pt x="152" y="115"/>
                    <a:pt x="152" y="115"/>
                    <a:pt x="152" y="115"/>
                  </a:cubicBezTo>
                  <a:cubicBezTo>
                    <a:pt x="152" y="115"/>
                    <a:pt x="152" y="115"/>
                    <a:pt x="152" y="115"/>
                  </a:cubicBezTo>
                  <a:cubicBezTo>
                    <a:pt x="153" y="112"/>
                    <a:pt x="153" y="112"/>
                    <a:pt x="153" y="112"/>
                  </a:cubicBezTo>
                  <a:cubicBezTo>
                    <a:pt x="152" y="112"/>
                    <a:pt x="152" y="112"/>
                    <a:pt x="152" y="112"/>
                  </a:cubicBezTo>
                  <a:cubicBezTo>
                    <a:pt x="148" y="108"/>
                    <a:pt x="148" y="108"/>
                    <a:pt x="148" y="108"/>
                  </a:cubicBezTo>
                  <a:cubicBezTo>
                    <a:pt x="146" y="106"/>
                    <a:pt x="146" y="106"/>
                    <a:pt x="146" y="106"/>
                  </a:cubicBezTo>
                  <a:cubicBezTo>
                    <a:pt x="120" y="81"/>
                    <a:pt x="120" y="81"/>
                    <a:pt x="120" y="81"/>
                  </a:cubicBezTo>
                  <a:moveTo>
                    <a:pt x="22" y="6"/>
                  </a:moveTo>
                  <a:cubicBezTo>
                    <a:pt x="19" y="56"/>
                    <a:pt x="19" y="56"/>
                    <a:pt x="19" y="56"/>
                  </a:cubicBezTo>
                  <a:cubicBezTo>
                    <a:pt x="19" y="57"/>
                    <a:pt x="19" y="57"/>
                    <a:pt x="19" y="57"/>
                  </a:cubicBezTo>
                  <a:cubicBezTo>
                    <a:pt x="18" y="80"/>
                    <a:pt x="18" y="80"/>
                    <a:pt x="18" y="80"/>
                  </a:cubicBezTo>
                  <a:cubicBezTo>
                    <a:pt x="18" y="82"/>
                    <a:pt x="18" y="82"/>
                    <a:pt x="18" y="82"/>
                  </a:cubicBezTo>
                  <a:cubicBezTo>
                    <a:pt x="15" y="129"/>
                    <a:pt x="15" y="129"/>
                    <a:pt x="15" y="129"/>
                  </a:cubicBezTo>
                  <a:cubicBezTo>
                    <a:pt x="15" y="130"/>
                    <a:pt x="15" y="130"/>
                    <a:pt x="15" y="130"/>
                  </a:cubicBezTo>
                  <a:cubicBezTo>
                    <a:pt x="14" y="139"/>
                    <a:pt x="14" y="139"/>
                    <a:pt x="14" y="139"/>
                  </a:cubicBezTo>
                  <a:cubicBezTo>
                    <a:pt x="14" y="141"/>
                    <a:pt x="14" y="141"/>
                    <a:pt x="14" y="141"/>
                  </a:cubicBezTo>
                  <a:cubicBezTo>
                    <a:pt x="14" y="151"/>
                    <a:pt x="14" y="151"/>
                    <a:pt x="14" y="151"/>
                  </a:cubicBezTo>
                  <a:cubicBezTo>
                    <a:pt x="14" y="153"/>
                    <a:pt x="14" y="153"/>
                    <a:pt x="14" y="153"/>
                  </a:cubicBezTo>
                  <a:cubicBezTo>
                    <a:pt x="13" y="174"/>
                    <a:pt x="13" y="174"/>
                    <a:pt x="13" y="174"/>
                  </a:cubicBezTo>
                  <a:cubicBezTo>
                    <a:pt x="12" y="176"/>
                    <a:pt x="12" y="176"/>
                    <a:pt x="12" y="176"/>
                  </a:cubicBezTo>
                  <a:cubicBezTo>
                    <a:pt x="12" y="187"/>
                    <a:pt x="12" y="187"/>
                    <a:pt x="12" y="187"/>
                  </a:cubicBezTo>
                  <a:cubicBezTo>
                    <a:pt x="14" y="186"/>
                    <a:pt x="14" y="186"/>
                    <a:pt x="14" y="186"/>
                  </a:cubicBezTo>
                  <a:cubicBezTo>
                    <a:pt x="14" y="176"/>
                    <a:pt x="14" y="176"/>
                    <a:pt x="14" y="176"/>
                  </a:cubicBezTo>
                  <a:cubicBezTo>
                    <a:pt x="14" y="174"/>
                    <a:pt x="14" y="174"/>
                    <a:pt x="14" y="174"/>
                  </a:cubicBezTo>
                  <a:cubicBezTo>
                    <a:pt x="15" y="154"/>
                    <a:pt x="15" y="154"/>
                    <a:pt x="15" y="154"/>
                  </a:cubicBezTo>
                  <a:cubicBezTo>
                    <a:pt x="16" y="152"/>
                    <a:pt x="16" y="152"/>
                    <a:pt x="16" y="152"/>
                  </a:cubicBezTo>
                  <a:cubicBezTo>
                    <a:pt x="16" y="141"/>
                    <a:pt x="16" y="141"/>
                    <a:pt x="16" y="141"/>
                  </a:cubicBezTo>
                  <a:cubicBezTo>
                    <a:pt x="16" y="139"/>
                    <a:pt x="16" y="139"/>
                    <a:pt x="16" y="139"/>
                  </a:cubicBezTo>
                  <a:cubicBezTo>
                    <a:pt x="17" y="130"/>
                    <a:pt x="17" y="130"/>
                    <a:pt x="17" y="130"/>
                  </a:cubicBezTo>
                  <a:cubicBezTo>
                    <a:pt x="17" y="128"/>
                    <a:pt x="17" y="128"/>
                    <a:pt x="17" y="128"/>
                  </a:cubicBezTo>
                  <a:cubicBezTo>
                    <a:pt x="19" y="82"/>
                    <a:pt x="19" y="82"/>
                    <a:pt x="19" y="82"/>
                  </a:cubicBezTo>
                  <a:cubicBezTo>
                    <a:pt x="20" y="80"/>
                    <a:pt x="20" y="80"/>
                    <a:pt x="20" y="80"/>
                  </a:cubicBezTo>
                  <a:cubicBezTo>
                    <a:pt x="21" y="57"/>
                    <a:pt x="21" y="57"/>
                    <a:pt x="21" y="57"/>
                  </a:cubicBezTo>
                  <a:cubicBezTo>
                    <a:pt x="21" y="55"/>
                    <a:pt x="21" y="55"/>
                    <a:pt x="21" y="55"/>
                  </a:cubicBezTo>
                  <a:cubicBezTo>
                    <a:pt x="24" y="7"/>
                    <a:pt x="24" y="7"/>
                    <a:pt x="24" y="7"/>
                  </a:cubicBezTo>
                  <a:cubicBezTo>
                    <a:pt x="23" y="6"/>
                    <a:pt x="22" y="6"/>
                    <a:pt x="22" y="6"/>
                  </a:cubicBezTo>
                  <a:moveTo>
                    <a:pt x="36" y="0"/>
                  </a:moveTo>
                  <a:cubicBezTo>
                    <a:pt x="36" y="1"/>
                    <a:pt x="35" y="1"/>
                    <a:pt x="35" y="2"/>
                  </a:cubicBezTo>
                  <a:cubicBezTo>
                    <a:pt x="106" y="70"/>
                    <a:pt x="106" y="70"/>
                    <a:pt x="106" y="70"/>
                  </a:cubicBezTo>
                  <a:cubicBezTo>
                    <a:pt x="108" y="72"/>
                    <a:pt x="108" y="72"/>
                    <a:pt x="108" y="72"/>
                  </a:cubicBezTo>
                  <a:cubicBezTo>
                    <a:pt x="109" y="73"/>
                    <a:pt x="109" y="73"/>
                    <a:pt x="109" y="73"/>
                  </a:cubicBezTo>
                  <a:cubicBezTo>
                    <a:pt x="111" y="75"/>
                    <a:pt x="111" y="75"/>
                    <a:pt x="111" y="75"/>
                  </a:cubicBezTo>
                  <a:cubicBezTo>
                    <a:pt x="118" y="81"/>
                    <a:pt x="118" y="81"/>
                    <a:pt x="118" y="81"/>
                  </a:cubicBezTo>
                  <a:cubicBezTo>
                    <a:pt x="119" y="80"/>
                    <a:pt x="119" y="80"/>
                    <a:pt x="119" y="80"/>
                  </a:cubicBezTo>
                  <a:cubicBezTo>
                    <a:pt x="109" y="70"/>
                    <a:pt x="109" y="70"/>
                    <a:pt x="109" y="70"/>
                  </a:cubicBezTo>
                  <a:cubicBezTo>
                    <a:pt x="107" y="69"/>
                    <a:pt x="107" y="69"/>
                    <a:pt x="107" y="69"/>
                  </a:cubicBezTo>
                  <a:cubicBezTo>
                    <a:pt x="36" y="0"/>
                    <a:pt x="36" y="0"/>
                    <a:pt x="3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2" name="Freeform 42"/>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close/>
                  <a:moveTo>
                    <a:pt x="204" y="411"/>
                  </a:moveTo>
                  <a:lnTo>
                    <a:pt x="178" y="413"/>
                  </a:lnTo>
                  <a:lnTo>
                    <a:pt x="178" y="418"/>
                  </a:lnTo>
                  <a:lnTo>
                    <a:pt x="204" y="416"/>
                  </a:lnTo>
                  <a:lnTo>
                    <a:pt x="204" y="411"/>
                  </a:lnTo>
                  <a:close/>
                  <a:moveTo>
                    <a:pt x="322" y="401"/>
                  </a:moveTo>
                  <a:lnTo>
                    <a:pt x="209" y="411"/>
                  </a:lnTo>
                  <a:lnTo>
                    <a:pt x="209" y="416"/>
                  </a:lnTo>
                  <a:lnTo>
                    <a:pt x="318" y="406"/>
                  </a:lnTo>
                  <a:lnTo>
                    <a:pt x="322" y="401"/>
                  </a:lnTo>
                  <a:close/>
                  <a:moveTo>
                    <a:pt x="400" y="394"/>
                  </a:moveTo>
                  <a:lnTo>
                    <a:pt x="329" y="401"/>
                  </a:lnTo>
                  <a:lnTo>
                    <a:pt x="325" y="406"/>
                  </a:lnTo>
                  <a:lnTo>
                    <a:pt x="400" y="399"/>
                  </a:lnTo>
                  <a:lnTo>
                    <a:pt x="400" y="394"/>
                  </a:lnTo>
                  <a:close/>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close/>
                  <a:moveTo>
                    <a:pt x="173" y="321"/>
                  </a:moveTo>
                  <a:lnTo>
                    <a:pt x="123" y="354"/>
                  </a:lnTo>
                  <a:lnTo>
                    <a:pt x="119" y="361"/>
                  </a:lnTo>
                  <a:lnTo>
                    <a:pt x="173" y="328"/>
                  </a:lnTo>
                  <a:lnTo>
                    <a:pt x="173" y="321"/>
                  </a:lnTo>
                  <a:close/>
                  <a:moveTo>
                    <a:pt x="194" y="306"/>
                  </a:moveTo>
                  <a:lnTo>
                    <a:pt x="178" y="318"/>
                  </a:lnTo>
                  <a:lnTo>
                    <a:pt x="178" y="323"/>
                  </a:lnTo>
                  <a:lnTo>
                    <a:pt x="197" y="311"/>
                  </a:lnTo>
                  <a:lnTo>
                    <a:pt x="194" y="306"/>
                  </a:lnTo>
                  <a:close/>
                  <a:moveTo>
                    <a:pt x="199" y="306"/>
                  </a:moveTo>
                  <a:lnTo>
                    <a:pt x="199" y="309"/>
                  </a:lnTo>
                  <a:lnTo>
                    <a:pt x="202" y="309"/>
                  </a:lnTo>
                  <a:lnTo>
                    <a:pt x="199" y="306"/>
                  </a:lnTo>
                  <a:close/>
                  <a:moveTo>
                    <a:pt x="547" y="290"/>
                  </a:moveTo>
                  <a:lnTo>
                    <a:pt x="509" y="385"/>
                  </a:lnTo>
                  <a:lnTo>
                    <a:pt x="405" y="394"/>
                  </a:lnTo>
                  <a:lnTo>
                    <a:pt x="405" y="397"/>
                  </a:lnTo>
                  <a:lnTo>
                    <a:pt x="509" y="390"/>
                  </a:lnTo>
                  <a:lnTo>
                    <a:pt x="512" y="390"/>
                  </a:lnTo>
                  <a:lnTo>
                    <a:pt x="512" y="387"/>
                  </a:lnTo>
                  <a:lnTo>
                    <a:pt x="552" y="290"/>
                  </a:lnTo>
                  <a:lnTo>
                    <a:pt x="547" y="290"/>
                  </a:lnTo>
                  <a:close/>
                  <a:moveTo>
                    <a:pt x="550" y="283"/>
                  </a:moveTo>
                  <a:lnTo>
                    <a:pt x="550" y="285"/>
                  </a:lnTo>
                  <a:lnTo>
                    <a:pt x="554" y="285"/>
                  </a:lnTo>
                  <a:lnTo>
                    <a:pt x="554" y="285"/>
                  </a:lnTo>
                  <a:lnTo>
                    <a:pt x="550" y="283"/>
                  </a:lnTo>
                  <a:close/>
                  <a:moveTo>
                    <a:pt x="242" y="278"/>
                  </a:moveTo>
                  <a:lnTo>
                    <a:pt x="202" y="302"/>
                  </a:lnTo>
                  <a:lnTo>
                    <a:pt x="204" y="306"/>
                  </a:lnTo>
                  <a:lnTo>
                    <a:pt x="249" y="278"/>
                  </a:lnTo>
                  <a:lnTo>
                    <a:pt x="242" y="278"/>
                  </a:lnTo>
                  <a:close/>
                  <a:moveTo>
                    <a:pt x="554" y="278"/>
                  </a:moveTo>
                  <a:lnTo>
                    <a:pt x="552" y="280"/>
                  </a:lnTo>
                  <a:lnTo>
                    <a:pt x="554" y="280"/>
                  </a:lnTo>
                  <a:lnTo>
                    <a:pt x="554" y="278"/>
                  </a:lnTo>
                  <a:close/>
                  <a:moveTo>
                    <a:pt x="273" y="259"/>
                  </a:moveTo>
                  <a:lnTo>
                    <a:pt x="249" y="273"/>
                  </a:lnTo>
                  <a:lnTo>
                    <a:pt x="256" y="273"/>
                  </a:lnTo>
                  <a:lnTo>
                    <a:pt x="277" y="259"/>
                  </a:lnTo>
                  <a:lnTo>
                    <a:pt x="273" y="259"/>
                  </a:lnTo>
                  <a:close/>
                  <a:moveTo>
                    <a:pt x="566" y="257"/>
                  </a:moveTo>
                  <a:lnTo>
                    <a:pt x="561" y="259"/>
                  </a:lnTo>
                  <a:lnTo>
                    <a:pt x="559" y="266"/>
                  </a:lnTo>
                  <a:lnTo>
                    <a:pt x="557" y="268"/>
                  </a:lnTo>
                  <a:lnTo>
                    <a:pt x="557" y="271"/>
                  </a:lnTo>
                  <a:lnTo>
                    <a:pt x="559" y="278"/>
                  </a:lnTo>
                  <a:lnTo>
                    <a:pt x="559" y="273"/>
                  </a:lnTo>
                  <a:lnTo>
                    <a:pt x="561" y="268"/>
                  </a:lnTo>
                  <a:lnTo>
                    <a:pt x="566" y="257"/>
                  </a:lnTo>
                  <a:close/>
                  <a:moveTo>
                    <a:pt x="566" y="245"/>
                  </a:moveTo>
                  <a:lnTo>
                    <a:pt x="564" y="254"/>
                  </a:lnTo>
                  <a:lnTo>
                    <a:pt x="568" y="252"/>
                  </a:lnTo>
                  <a:lnTo>
                    <a:pt x="571" y="245"/>
                  </a:lnTo>
                  <a:lnTo>
                    <a:pt x="566" y="245"/>
                  </a:lnTo>
                  <a:close/>
                  <a:moveTo>
                    <a:pt x="296" y="242"/>
                  </a:moveTo>
                  <a:lnTo>
                    <a:pt x="277" y="254"/>
                  </a:lnTo>
                  <a:lnTo>
                    <a:pt x="284" y="254"/>
                  </a:lnTo>
                  <a:lnTo>
                    <a:pt x="299" y="245"/>
                  </a:lnTo>
                  <a:lnTo>
                    <a:pt x="296" y="242"/>
                  </a:lnTo>
                  <a:close/>
                  <a:moveTo>
                    <a:pt x="571" y="235"/>
                  </a:moveTo>
                  <a:lnTo>
                    <a:pt x="568" y="240"/>
                  </a:lnTo>
                  <a:lnTo>
                    <a:pt x="573" y="240"/>
                  </a:lnTo>
                  <a:lnTo>
                    <a:pt x="573" y="240"/>
                  </a:lnTo>
                  <a:lnTo>
                    <a:pt x="571" y="235"/>
                  </a:lnTo>
                  <a:close/>
                  <a:moveTo>
                    <a:pt x="415" y="166"/>
                  </a:moveTo>
                  <a:lnTo>
                    <a:pt x="410" y="169"/>
                  </a:lnTo>
                  <a:lnTo>
                    <a:pt x="403" y="173"/>
                  </a:lnTo>
                  <a:lnTo>
                    <a:pt x="299" y="240"/>
                  </a:lnTo>
                  <a:lnTo>
                    <a:pt x="303" y="242"/>
                  </a:lnTo>
                  <a:lnTo>
                    <a:pt x="410" y="173"/>
                  </a:lnTo>
                  <a:lnTo>
                    <a:pt x="415" y="171"/>
                  </a:lnTo>
                  <a:lnTo>
                    <a:pt x="415" y="166"/>
                  </a:lnTo>
                  <a:close/>
                  <a:moveTo>
                    <a:pt x="493" y="116"/>
                  </a:moveTo>
                  <a:lnTo>
                    <a:pt x="431" y="154"/>
                  </a:lnTo>
                  <a:lnTo>
                    <a:pt x="429" y="157"/>
                  </a:lnTo>
                  <a:lnTo>
                    <a:pt x="419" y="164"/>
                  </a:lnTo>
                  <a:lnTo>
                    <a:pt x="417" y="169"/>
                  </a:lnTo>
                  <a:lnTo>
                    <a:pt x="431" y="159"/>
                  </a:lnTo>
                  <a:lnTo>
                    <a:pt x="436" y="157"/>
                  </a:lnTo>
                  <a:lnTo>
                    <a:pt x="495" y="119"/>
                  </a:lnTo>
                  <a:lnTo>
                    <a:pt x="493" y="116"/>
                  </a:lnTo>
                  <a:close/>
                  <a:moveTo>
                    <a:pt x="663" y="10"/>
                  </a:moveTo>
                  <a:lnTo>
                    <a:pt x="663" y="10"/>
                  </a:lnTo>
                  <a:lnTo>
                    <a:pt x="663" y="10"/>
                  </a:lnTo>
                  <a:close/>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3" name="Freeform 43"/>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moveTo>
                    <a:pt x="204" y="411"/>
                  </a:moveTo>
                  <a:lnTo>
                    <a:pt x="178" y="413"/>
                  </a:lnTo>
                  <a:lnTo>
                    <a:pt x="178" y="418"/>
                  </a:lnTo>
                  <a:lnTo>
                    <a:pt x="204" y="416"/>
                  </a:lnTo>
                  <a:lnTo>
                    <a:pt x="204" y="411"/>
                  </a:lnTo>
                  <a:moveTo>
                    <a:pt x="322" y="401"/>
                  </a:moveTo>
                  <a:lnTo>
                    <a:pt x="209" y="411"/>
                  </a:lnTo>
                  <a:lnTo>
                    <a:pt x="209" y="416"/>
                  </a:lnTo>
                  <a:lnTo>
                    <a:pt x="318" y="406"/>
                  </a:lnTo>
                  <a:lnTo>
                    <a:pt x="322" y="401"/>
                  </a:lnTo>
                  <a:moveTo>
                    <a:pt x="400" y="394"/>
                  </a:moveTo>
                  <a:lnTo>
                    <a:pt x="329" y="401"/>
                  </a:lnTo>
                  <a:lnTo>
                    <a:pt x="325" y="406"/>
                  </a:lnTo>
                  <a:lnTo>
                    <a:pt x="400" y="399"/>
                  </a:lnTo>
                  <a:lnTo>
                    <a:pt x="400" y="394"/>
                  </a:lnTo>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moveTo>
                    <a:pt x="173" y="321"/>
                  </a:moveTo>
                  <a:lnTo>
                    <a:pt x="123" y="354"/>
                  </a:lnTo>
                  <a:lnTo>
                    <a:pt x="119" y="361"/>
                  </a:lnTo>
                  <a:lnTo>
                    <a:pt x="173" y="328"/>
                  </a:lnTo>
                  <a:lnTo>
                    <a:pt x="173" y="321"/>
                  </a:lnTo>
                  <a:moveTo>
                    <a:pt x="194" y="306"/>
                  </a:moveTo>
                  <a:lnTo>
                    <a:pt x="178" y="318"/>
                  </a:lnTo>
                  <a:lnTo>
                    <a:pt x="178" y="323"/>
                  </a:lnTo>
                  <a:lnTo>
                    <a:pt x="197" y="311"/>
                  </a:lnTo>
                  <a:lnTo>
                    <a:pt x="194" y="306"/>
                  </a:lnTo>
                  <a:moveTo>
                    <a:pt x="199" y="306"/>
                  </a:moveTo>
                  <a:lnTo>
                    <a:pt x="199" y="309"/>
                  </a:lnTo>
                  <a:lnTo>
                    <a:pt x="202" y="309"/>
                  </a:lnTo>
                  <a:lnTo>
                    <a:pt x="199" y="306"/>
                  </a:lnTo>
                  <a:moveTo>
                    <a:pt x="547" y="290"/>
                  </a:moveTo>
                  <a:lnTo>
                    <a:pt x="509" y="385"/>
                  </a:lnTo>
                  <a:lnTo>
                    <a:pt x="405" y="394"/>
                  </a:lnTo>
                  <a:lnTo>
                    <a:pt x="405" y="397"/>
                  </a:lnTo>
                  <a:lnTo>
                    <a:pt x="509" y="390"/>
                  </a:lnTo>
                  <a:lnTo>
                    <a:pt x="512" y="390"/>
                  </a:lnTo>
                  <a:lnTo>
                    <a:pt x="512" y="387"/>
                  </a:lnTo>
                  <a:lnTo>
                    <a:pt x="552" y="290"/>
                  </a:lnTo>
                  <a:lnTo>
                    <a:pt x="547" y="290"/>
                  </a:lnTo>
                  <a:moveTo>
                    <a:pt x="550" y="283"/>
                  </a:moveTo>
                  <a:lnTo>
                    <a:pt x="550" y="285"/>
                  </a:lnTo>
                  <a:lnTo>
                    <a:pt x="554" y="285"/>
                  </a:lnTo>
                  <a:lnTo>
                    <a:pt x="554" y="285"/>
                  </a:lnTo>
                  <a:lnTo>
                    <a:pt x="550" y="283"/>
                  </a:lnTo>
                  <a:moveTo>
                    <a:pt x="242" y="278"/>
                  </a:moveTo>
                  <a:lnTo>
                    <a:pt x="202" y="302"/>
                  </a:lnTo>
                  <a:lnTo>
                    <a:pt x="204" y="306"/>
                  </a:lnTo>
                  <a:lnTo>
                    <a:pt x="249" y="278"/>
                  </a:lnTo>
                  <a:lnTo>
                    <a:pt x="242" y="278"/>
                  </a:lnTo>
                  <a:moveTo>
                    <a:pt x="554" y="278"/>
                  </a:moveTo>
                  <a:lnTo>
                    <a:pt x="552" y="280"/>
                  </a:lnTo>
                  <a:lnTo>
                    <a:pt x="554" y="280"/>
                  </a:lnTo>
                  <a:lnTo>
                    <a:pt x="554" y="278"/>
                  </a:lnTo>
                  <a:moveTo>
                    <a:pt x="273" y="259"/>
                  </a:moveTo>
                  <a:lnTo>
                    <a:pt x="249" y="273"/>
                  </a:lnTo>
                  <a:lnTo>
                    <a:pt x="256" y="273"/>
                  </a:lnTo>
                  <a:lnTo>
                    <a:pt x="277" y="259"/>
                  </a:lnTo>
                  <a:lnTo>
                    <a:pt x="273" y="259"/>
                  </a:lnTo>
                  <a:moveTo>
                    <a:pt x="566" y="257"/>
                  </a:moveTo>
                  <a:lnTo>
                    <a:pt x="561" y="259"/>
                  </a:lnTo>
                  <a:lnTo>
                    <a:pt x="559" y="266"/>
                  </a:lnTo>
                  <a:lnTo>
                    <a:pt x="557" y="268"/>
                  </a:lnTo>
                  <a:lnTo>
                    <a:pt x="557" y="271"/>
                  </a:lnTo>
                  <a:lnTo>
                    <a:pt x="559" y="278"/>
                  </a:lnTo>
                  <a:lnTo>
                    <a:pt x="559" y="273"/>
                  </a:lnTo>
                  <a:lnTo>
                    <a:pt x="561" y="268"/>
                  </a:lnTo>
                  <a:lnTo>
                    <a:pt x="566" y="257"/>
                  </a:lnTo>
                  <a:moveTo>
                    <a:pt x="566" y="245"/>
                  </a:moveTo>
                  <a:lnTo>
                    <a:pt x="564" y="254"/>
                  </a:lnTo>
                  <a:lnTo>
                    <a:pt x="568" y="252"/>
                  </a:lnTo>
                  <a:lnTo>
                    <a:pt x="571" y="245"/>
                  </a:lnTo>
                  <a:lnTo>
                    <a:pt x="566" y="245"/>
                  </a:lnTo>
                  <a:moveTo>
                    <a:pt x="296" y="242"/>
                  </a:moveTo>
                  <a:lnTo>
                    <a:pt x="277" y="254"/>
                  </a:lnTo>
                  <a:lnTo>
                    <a:pt x="284" y="254"/>
                  </a:lnTo>
                  <a:lnTo>
                    <a:pt x="299" y="245"/>
                  </a:lnTo>
                  <a:lnTo>
                    <a:pt x="296" y="242"/>
                  </a:lnTo>
                  <a:moveTo>
                    <a:pt x="571" y="235"/>
                  </a:moveTo>
                  <a:lnTo>
                    <a:pt x="568" y="240"/>
                  </a:lnTo>
                  <a:lnTo>
                    <a:pt x="573" y="240"/>
                  </a:lnTo>
                  <a:lnTo>
                    <a:pt x="573" y="240"/>
                  </a:lnTo>
                  <a:lnTo>
                    <a:pt x="571" y="235"/>
                  </a:lnTo>
                  <a:moveTo>
                    <a:pt x="415" y="166"/>
                  </a:moveTo>
                  <a:lnTo>
                    <a:pt x="410" y="169"/>
                  </a:lnTo>
                  <a:lnTo>
                    <a:pt x="403" y="173"/>
                  </a:lnTo>
                  <a:lnTo>
                    <a:pt x="299" y="240"/>
                  </a:lnTo>
                  <a:lnTo>
                    <a:pt x="303" y="242"/>
                  </a:lnTo>
                  <a:lnTo>
                    <a:pt x="410" y="173"/>
                  </a:lnTo>
                  <a:lnTo>
                    <a:pt x="415" y="171"/>
                  </a:lnTo>
                  <a:lnTo>
                    <a:pt x="415" y="166"/>
                  </a:lnTo>
                  <a:moveTo>
                    <a:pt x="493" y="116"/>
                  </a:moveTo>
                  <a:lnTo>
                    <a:pt x="431" y="154"/>
                  </a:lnTo>
                  <a:lnTo>
                    <a:pt x="429" y="157"/>
                  </a:lnTo>
                  <a:lnTo>
                    <a:pt x="419" y="164"/>
                  </a:lnTo>
                  <a:lnTo>
                    <a:pt x="417" y="169"/>
                  </a:lnTo>
                  <a:lnTo>
                    <a:pt x="431" y="159"/>
                  </a:lnTo>
                  <a:lnTo>
                    <a:pt x="436" y="157"/>
                  </a:lnTo>
                  <a:lnTo>
                    <a:pt x="495" y="119"/>
                  </a:lnTo>
                  <a:lnTo>
                    <a:pt x="493" y="116"/>
                  </a:lnTo>
                  <a:moveTo>
                    <a:pt x="663" y="10"/>
                  </a:moveTo>
                  <a:lnTo>
                    <a:pt x="663" y="10"/>
                  </a:lnTo>
                  <a:lnTo>
                    <a:pt x="663" y="10"/>
                  </a:lnTo>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4" name="Freeform 44"/>
            <p:cNvSpPr>
              <a:spLocks noEditPoints="1"/>
            </p:cNvSpPr>
            <p:nvPr/>
          </p:nvSpPr>
          <p:spPr bwMode="auto">
            <a:xfrm>
              <a:off x="5668675" y="3495147"/>
              <a:ext cx="3070052" cy="201677"/>
            </a:xfrm>
            <a:custGeom>
              <a:avLst/>
              <a:gdLst>
                <a:gd name="T0" fmla="*/ 652 w 725"/>
                <a:gd name="T1" fmla="*/ 49 h 52"/>
                <a:gd name="T2" fmla="*/ 713 w 725"/>
                <a:gd name="T3" fmla="*/ 52 h 52"/>
                <a:gd name="T4" fmla="*/ 712 w 725"/>
                <a:gd name="T5" fmla="*/ 50 h 52"/>
                <a:gd name="T6" fmla="*/ 723 w 725"/>
                <a:gd name="T7" fmla="*/ 50 h 52"/>
                <a:gd name="T8" fmla="*/ 718 w 725"/>
                <a:gd name="T9" fmla="*/ 52 h 52"/>
                <a:gd name="T10" fmla="*/ 725 w 725"/>
                <a:gd name="T11" fmla="*/ 49 h 52"/>
                <a:gd name="T12" fmla="*/ 657 w 725"/>
                <a:gd name="T13" fmla="*/ 48 h 52"/>
                <a:gd name="T14" fmla="*/ 663 w 725"/>
                <a:gd name="T15" fmla="*/ 48 h 52"/>
                <a:gd name="T16" fmla="*/ 638 w 725"/>
                <a:gd name="T17" fmla="*/ 49 h 52"/>
                <a:gd name="T18" fmla="*/ 605 w 725"/>
                <a:gd name="T19" fmla="*/ 48 h 52"/>
                <a:gd name="T20" fmla="*/ 678 w 725"/>
                <a:gd name="T21" fmla="*/ 45 h 52"/>
                <a:gd name="T22" fmla="*/ 715 w 725"/>
                <a:gd name="T23" fmla="*/ 50 h 52"/>
                <a:gd name="T24" fmla="*/ 563 w 725"/>
                <a:gd name="T25" fmla="*/ 44 h 52"/>
                <a:gd name="T26" fmla="*/ 603 w 725"/>
                <a:gd name="T27" fmla="*/ 47 h 52"/>
                <a:gd name="T28" fmla="*/ 563 w 725"/>
                <a:gd name="T29" fmla="*/ 44 h 52"/>
                <a:gd name="T30" fmla="*/ 561 w 725"/>
                <a:gd name="T31" fmla="*/ 44 h 52"/>
                <a:gd name="T32" fmla="*/ 559 w 725"/>
                <a:gd name="T33" fmla="*/ 46 h 52"/>
                <a:gd name="T34" fmla="*/ 669 w 725"/>
                <a:gd name="T35" fmla="*/ 44 h 52"/>
                <a:gd name="T36" fmla="*/ 550 w 725"/>
                <a:gd name="T37" fmla="*/ 45 h 52"/>
                <a:gd name="T38" fmla="*/ 522 w 725"/>
                <a:gd name="T39" fmla="*/ 42 h 52"/>
                <a:gd name="T40" fmla="*/ 548 w 725"/>
                <a:gd name="T41" fmla="*/ 45 h 52"/>
                <a:gd name="T42" fmla="*/ 522 w 725"/>
                <a:gd name="T43" fmla="*/ 42 h 52"/>
                <a:gd name="T44" fmla="*/ 666 w 725"/>
                <a:gd name="T45" fmla="*/ 45 h 52"/>
                <a:gd name="T46" fmla="*/ 476 w 725"/>
                <a:gd name="T47" fmla="*/ 42 h 52"/>
                <a:gd name="T48" fmla="*/ 520 w 725"/>
                <a:gd name="T49" fmla="*/ 42 h 52"/>
                <a:gd name="T50" fmla="*/ 468 w 725"/>
                <a:gd name="T51" fmla="*/ 40 h 52"/>
                <a:gd name="T52" fmla="*/ 468 w 725"/>
                <a:gd name="T53" fmla="*/ 40 h 52"/>
                <a:gd name="T54" fmla="*/ 458 w 725"/>
                <a:gd name="T55" fmla="*/ 42 h 52"/>
                <a:gd name="T56" fmla="*/ 456 w 725"/>
                <a:gd name="T57" fmla="*/ 40 h 52"/>
                <a:gd name="T58" fmla="*/ 652 w 725"/>
                <a:gd name="T59" fmla="*/ 44 h 52"/>
                <a:gd name="T60" fmla="*/ 612 w 725"/>
                <a:gd name="T61" fmla="*/ 40 h 52"/>
                <a:gd name="T62" fmla="*/ 415 w 725"/>
                <a:gd name="T63" fmla="*/ 40 h 52"/>
                <a:gd name="T64" fmla="*/ 413 w 725"/>
                <a:gd name="T65" fmla="*/ 38 h 52"/>
                <a:gd name="T66" fmla="*/ 408 w 725"/>
                <a:gd name="T67" fmla="*/ 38 h 52"/>
                <a:gd name="T68" fmla="*/ 408 w 725"/>
                <a:gd name="T69" fmla="*/ 38 h 52"/>
                <a:gd name="T70" fmla="*/ 405 w 725"/>
                <a:gd name="T71" fmla="*/ 38 h 52"/>
                <a:gd name="T72" fmla="*/ 595 w 725"/>
                <a:gd name="T73" fmla="*/ 39 h 52"/>
                <a:gd name="T74" fmla="*/ 600 w 725"/>
                <a:gd name="T75" fmla="*/ 37 h 52"/>
                <a:gd name="T76" fmla="*/ 555 w 725"/>
                <a:gd name="T77" fmla="*/ 34 h 52"/>
                <a:gd name="T78" fmla="*/ 556 w 725"/>
                <a:gd name="T79" fmla="*/ 33 h 52"/>
                <a:gd name="T80" fmla="*/ 331 w 725"/>
                <a:gd name="T81" fmla="*/ 35 h 52"/>
                <a:gd name="T82" fmla="*/ 536 w 725"/>
                <a:gd name="T83" fmla="*/ 33 h 52"/>
                <a:gd name="T84" fmla="*/ 553 w 725"/>
                <a:gd name="T85" fmla="*/ 33 h 52"/>
                <a:gd name="T86" fmla="*/ 189 w 725"/>
                <a:gd name="T87" fmla="*/ 29 h 52"/>
                <a:gd name="T88" fmla="*/ 189 w 725"/>
                <a:gd name="T89" fmla="*/ 29 h 52"/>
                <a:gd name="T90" fmla="*/ 495 w 725"/>
                <a:gd name="T91" fmla="*/ 30 h 52"/>
                <a:gd name="T92" fmla="*/ 528 w 725"/>
                <a:gd name="T93" fmla="*/ 33 h 52"/>
                <a:gd name="T94" fmla="*/ 488 w 725"/>
                <a:gd name="T95" fmla="*/ 27 h 52"/>
                <a:gd name="T96" fmla="*/ 482 w 725"/>
                <a:gd name="T97" fmla="*/ 27 h 52"/>
                <a:gd name="T98" fmla="*/ 453 w 725"/>
                <a:gd name="T99" fmla="*/ 26 h 52"/>
                <a:gd name="T100" fmla="*/ 455 w 725"/>
                <a:gd name="T101" fmla="*/ 24 h 52"/>
                <a:gd name="T102" fmla="*/ 1 w 725"/>
                <a:gd name="T103" fmla="*/ 21 h 52"/>
                <a:gd name="T104" fmla="*/ 1 w 725"/>
                <a:gd name="T105" fmla="*/ 21 h 52"/>
                <a:gd name="T106" fmla="*/ 426 w 725"/>
                <a:gd name="T107" fmla="*/ 23 h 52"/>
                <a:gd name="T108" fmla="*/ 393 w 725"/>
                <a:gd name="T109" fmla="*/ 21 h 52"/>
                <a:gd name="T110" fmla="*/ 333 w 725"/>
                <a:gd name="T111" fmla="*/ 13 h 52"/>
                <a:gd name="T112" fmla="*/ 333 w 725"/>
                <a:gd name="T113" fmla="*/ 13 h 52"/>
                <a:gd name="T114" fmla="*/ 331 w 725"/>
                <a:gd name="T115" fmla="*/ 13 h 52"/>
                <a:gd name="T116" fmla="*/ 0 w 725"/>
                <a:gd name="T117" fmla="*/ 19 h 52"/>
                <a:gd name="T118" fmla="*/ 192 w 725"/>
                <a:gd name="T119" fmla="*/ 1 h 52"/>
                <a:gd name="T120" fmla="*/ 290 w 725"/>
                <a:gd name="T121"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5" h="52">
                  <a:moveTo>
                    <a:pt x="652" y="49"/>
                  </a:moveTo>
                  <a:cubicBezTo>
                    <a:pt x="647" y="49"/>
                    <a:pt x="647" y="49"/>
                    <a:pt x="647" y="49"/>
                  </a:cubicBezTo>
                  <a:cubicBezTo>
                    <a:pt x="652" y="49"/>
                    <a:pt x="652" y="49"/>
                    <a:pt x="652" y="49"/>
                  </a:cubicBezTo>
                  <a:cubicBezTo>
                    <a:pt x="652" y="49"/>
                    <a:pt x="652" y="49"/>
                    <a:pt x="652" y="49"/>
                  </a:cubicBezTo>
                  <a:moveTo>
                    <a:pt x="665" y="48"/>
                  </a:moveTo>
                  <a:cubicBezTo>
                    <a:pt x="664" y="50"/>
                    <a:pt x="664" y="50"/>
                    <a:pt x="664" y="50"/>
                  </a:cubicBezTo>
                  <a:cubicBezTo>
                    <a:pt x="711" y="52"/>
                    <a:pt x="711" y="52"/>
                    <a:pt x="711" y="52"/>
                  </a:cubicBezTo>
                  <a:cubicBezTo>
                    <a:pt x="713" y="52"/>
                    <a:pt x="713" y="52"/>
                    <a:pt x="713" y="52"/>
                  </a:cubicBezTo>
                  <a:cubicBezTo>
                    <a:pt x="716" y="52"/>
                    <a:pt x="716" y="52"/>
                    <a:pt x="716" y="52"/>
                  </a:cubicBezTo>
                  <a:cubicBezTo>
                    <a:pt x="715" y="50"/>
                    <a:pt x="715" y="50"/>
                    <a:pt x="715" y="50"/>
                  </a:cubicBezTo>
                  <a:cubicBezTo>
                    <a:pt x="714" y="50"/>
                    <a:pt x="714" y="50"/>
                    <a:pt x="714" y="50"/>
                  </a:cubicBezTo>
                  <a:cubicBezTo>
                    <a:pt x="712" y="50"/>
                    <a:pt x="712" y="50"/>
                    <a:pt x="712" y="50"/>
                  </a:cubicBezTo>
                  <a:cubicBezTo>
                    <a:pt x="665" y="48"/>
                    <a:pt x="665" y="48"/>
                    <a:pt x="665" y="48"/>
                  </a:cubicBezTo>
                  <a:moveTo>
                    <a:pt x="716" y="48"/>
                  </a:moveTo>
                  <a:cubicBezTo>
                    <a:pt x="717" y="50"/>
                    <a:pt x="717" y="50"/>
                    <a:pt x="717" y="50"/>
                  </a:cubicBezTo>
                  <a:cubicBezTo>
                    <a:pt x="723" y="50"/>
                    <a:pt x="723" y="50"/>
                    <a:pt x="723" y="50"/>
                  </a:cubicBezTo>
                  <a:cubicBezTo>
                    <a:pt x="725" y="51"/>
                    <a:pt x="725" y="51"/>
                    <a:pt x="725" y="51"/>
                  </a:cubicBezTo>
                  <a:cubicBezTo>
                    <a:pt x="723" y="50"/>
                    <a:pt x="723" y="50"/>
                    <a:pt x="723" y="50"/>
                  </a:cubicBezTo>
                  <a:cubicBezTo>
                    <a:pt x="717" y="50"/>
                    <a:pt x="717" y="50"/>
                    <a:pt x="717" y="50"/>
                  </a:cubicBezTo>
                  <a:cubicBezTo>
                    <a:pt x="718" y="52"/>
                    <a:pt x="718" y="52"/>
                    <a:pt x="718" y="52"/>
                  </a:cubicBezTo>
                  <a:cubicBezTo>
                    <a:pt x="725" y="52"/>
                    <a:pt x="725" y="52"/>
                    <a:pt x="725" y="52"/>
                  </a:cubicBezTo>
                  <a:cubicBezTo>
                    <a:pt x="725" y="52"/>
                    <a:pt x="725" y="52"/>
                    <a:pt x="725" y="52"/>
                  </a:cubicBezTo>
                  <a:cubicBezTo>
                    <a:pt x="725" y="50"/>
                    <a:pt x="725" y="50"/>
                    <a:pt x="725" y="50"/>
                  </a:cubicBezTo>
                  <a:cubicBezTo>
                    <a:pt x="725" y="49"/>
                    <a:pt x="725" y="49"/>
                    <a:pt x="725" y="49"/>
                  </a:cubicBezTo>
                  <a:cubicBezTo>
                    <a:pt x="724" y="49"/>
                    <a:pt x="724" y="49"/>
                    <a:pt x="724" y="49"/>
                  </a:cubicBezTo>
                  <a:cubicBezTo>
                    <a:pt x="720" y="48"/>
                    <a:pt x="720" y="48"/>
                    <a:pt x="720" y="48"/>
                  </a:cubicBezTo>
                  <a:cubicBezTo>
                    <a:pt x="716" y="48"/>
                    <a:pt x="716" y="48"/>
                    <a:pt x="716" y="48"/>
                  </a:cubicBezTo>
                  <a:moveTo>
                    <a:pt x="657" y="48"/>
                  </a:moveTo>
                  <a:cubicBezTo>
                    <a:pt x="654" y="48"/>
                    <a:pt x="654" y="48"/>
                    <a:pt x="654" y="48"/>
                  </a:cubicBezTo>
                  <a:cubicBezTo>
                    <a:pt x="654" y="50"/>
                    <a:pt x="654" y="50"/>
                    <a:pt x="654" y="50"/>
                  </a:cubicBezTo>
                  <a:cubicBezTo>
                    <a:pt x="661" y="50"/>
                    <a:pt x="661" y="50"/>
                    <a:pt x="661" y="50"/>
                  </a:cubicBezTo>
                  <a:cubicBezTo>
                    <a:pt x="663" y="48"/>
                    <a:pt x="663" y="48"/>
                    <a:pt x="663" y="48"/>
                  </a:cubicBezTo>
                  <a:cubicBezTo>
                    <a:pt x="657" y="48"/>
                    <a:pt x="657" y="48"/>
                    <a:pt x="657" y="48"/>
                  </a:cubicBezTo>
                  <a:moveTo>
                    <a:pt x="628" y="47"/>
                  </a:moveTo>
                  <a:cubicBezTo>
                    <a:pt x="630" y="49"/>
                    <a:pt x="630" y="49"/>
                    <a:pt x="630" y="49"/>
                  </a:cubicBezTo>
                  <a:cubicBezTo>
                    <a:pt x="638" y="49"/>
                    <a:pt x="638" y="49"/>
                    <a:pt x="638" y="49"/>
                  </a:cubicBezTo>
                  <a:cubicBezTo>
                    <a:pt x="647" y="47"/>
                    <a:pt x="647" y="47"/>
                    <a:pt x="647" y="47"/>
                  </a:cubicBezTo>
                  <a:cubicBezTo>
                    <a:pt x="628" y="47"/>
                    <a:pt x="628" y="47"/>
                    <a:pt x="628" y="47"/>
                  </a:cubicBezTo>
                  <a:moveTo>
                    <a:pt x="607" y="46"/>
                  </a:moveTo>
                  <a:cubicBezTo>
                    <a:pt x="605" y="48"/>
                    <a:pt x="605" y="48"/>
                    <a:pt x="605" y="48"/>
                  </a:cubicBezTo>
                  <a:cubicBezTo>
                    <a:pt x="627" y="48"/>
                    <a:pt x="627" y="48"/>
                    <a:pt x="627" y="48"/>
                  </a:cubicBezTo>
                  <a:cubicBezTo>
                    <a:pt x="625" y="47"/>
                    <a:pt x="625" y="47"/>
                    <a:pt x="625" y="47"/>
                  </a:cubicBezTo>
                  <a:cubicBezTo>
                    <a:pt x="607" y="46"/>
                    <a:pt x="607" y="46"/>
                    <a:pt x="607" y="46"/>
                  </a:cubicBezTo>
                  <a:moveTo>
                    <a:pt x="678" y="45"/>
                  </a:moveTo>
                  <a:cubicBezTo>
                    <a:pt x="671" y="46"/>
                    <a:pt x="671" y="46"/>
                    <a:pt x="671" y="46"/>
                  </a:cubicBezTo>
                  <a:cubicBezTo>
                    <a:pt x="712" y="49"/>
                    <a:pt x="712" y="49"/>
                    <a:pt x="712" y="49"/>
                  </a:cubicBezTo>
                  <a:cubicBezTo>
                    <a:pt x="714" y="50"/>
                    <a:pt x="714" y="50"/>
                    <a:pt x="714" y="50"/>
                  </a:cubicBezTo>
                  <a:cubicBezTo>
                    <a:pt x="715" y="50"/>
                    <a:pt x="715" y="50"/>
                    <a:pt x="715" y="50"/>
                  </a:cubicBezTo>
                  <a:cubicBezTo>
                    <a:pt x="714" y="48"/>
                    <a:pt x="714" y="48"/>
                    <a:pt x="714" y="48"/>
                  </a:cubicBezTo>
                  <a:cubicBezTo>
                    <a:pt x="713" y="48"/>
                    <a:pt x="713" y="48"/>
                    <a:pt x="713" y="48"/>
                  </a:cubicBezTo>
                  <a:cubicBezTo>
                    <a:pt x="678" y="45"/>
                    <a:pt x="678" y="45"/>
                    <a:pt x="678" y="45"/>
                  </a:cubicBezTo>
                  <a:moveTo>
                    <a:pt x="563" y="44"/>
                  </a:moveTo>
                  <a:cubicBezTo>
                    <a:pt x="563" y="46"/>
                    <a:pt x="563" y="46"/>
                    <a:pt x="563" y="46"/>
                  </a:cubicBezTo>
                  <a:cubicBezTo>
                    <a:pt x="582" y="47"/>
                    <a:pt x="582" y="47"/>
                    <a:pt x="582" y="47"/>
                  </a:cubicBezTo>
                  <a:cubicBezTo>
                    <a:pt x="585" y="47"/>
                    <a:pt x="585" y="47"/>
                    <a:pt x="585" y="47"/>
                  </a:cubicBezTo>
                  <a:cubicBezTo>
                    <a:pt x="603" y="47"/>
                    <a:pt x="603" y="47"/>
                    <a:pt x="603" y="47"/>
                  </a:cubicBezTo>
                  <a:cubicBezTo>
                    <a:pt x="604" y="46"/>
                    <a:pt x="604" y="46"/>
                    <a:pt x="604" y="46"/>
                  </a:cubicBezTo>
                  <a:cubicBezTo>
                    <a:pt x="588" y="45"/>
                    <a:pt x="588" y="45"/>
                    <a:pt x="588" y="45"/>
                  </a:cubicBezTo>
                  <a:cubicBezTo>
                    <a:pt x="585" y="45"/>
                    <a:pt x="585" y="45"/>
                    <a:pt x="585" y="45"/>
                  </a:cubicBezTo>
                  <a:cubicBezTo>
                    <a:pt x="563" y="44"/>
                    <a:pt x="563" y="44"/>
                    <a:pt x="563" y="44"/>
                  </a:cubicBezTo>
                  <a:moveTo>
                    <a:pt x="560" y="44"/>
                  </a:moveTo>
                  <a:cubicBezTo>
                    <a:pt x="561" y="46"/>
                    <a:pt x="561" y="46"/>
                    <a:pt x="561" y="46"/>
                  </a:cubicBezTo>
                  <a:cubicBezTo>
                    <a:pt x="561" y="46"/>
                    <a:pt x="561" y="46"/>
                    <a:pt x="561" y="46"/>
                  </a:cubicBezTo>
                  <a:cubicBezTo>
                    <a:pt x="561" y="44"/>
                    <a:pt x="561" y="44"/>
                    <a:pt x="561" y="44"/>
                  </a:cubicBezTo>
                  <a:cubicBezTo>
                    <a:pt x="560" y="44"/>
                    <a:pt x="560" y="44"/>
                    <a:pt x="560" y="44"/>
                  </a:cubicBezTo>
                  <a:moveTo>
                    <a:pt x="555" y="44"/>
                  </a:moveTo>
                  <a:cubicBezTo>
                    <a:pt x="555" y="46"/>
                    <a:pt x="555" y="46"/>
                    <a:pt x="555" y="46"/>
                  </a:cubicBezTo>
                  <a:cubicBezTo>
                    <a:pt x="559" y="46"/>
                    <a:pt x="559" y="46"/>
                    <a:pt x="559" y="46"/>
                  </a:cubicBezTo>
                  <a:cubicBezTo>
                    <a:pt x="558" y="44"/>
                    <a:pt x="558" y="44"/>
                    <a:pt x="558" y="44"/>
                  </a:cubicBezTo>
                  <a:cubicBezTo>
                    <a:pt x="555" y="44"/>
                    <a:pt x="555" y="44"/>
                    <a:pt x="555" y="44"/>
                  </a:cubicBezTo>
                  <a:moveTo>
                    <a:pt x="669" y="44"/>
                  </a:moveTo>
                  <a:cubicBezTo>
                    <a:pt x="669" y="44"/>
                    <a:pt x="669" y="44"/>
                    <a:pt x="669" y="44"/>
                  </a:cubicBezTo>
                  <a:cubicBezTo>
                    <a:pt x="671" y="44"/>
                    <a:pt x="671" y="44"/>
                    <a:pt x="671" y="44"/>
                  </a:cubicBezTo>
                  <a:cubicBezTo>
                    <a:pt x="669" y="44"/>
                    <a:pt x="669" y="44"/>
                    <a:pt x="669" y="44"/>
                  </a:cubicBezTo>
                  <a:moveTo>
                    <a:pt x="550" y="44"/>
                  </a:moveTo>
                  <a:cubicBezTo>
                    <a:pt x="550" y="45"/>
                    <a:pt x="550" y="45"/>
                    <a:pt x="550" y="45"/>
                  </a:cubicBezTo>
                  <a:cubicBezTo>
                    <a:pt x="553" y="45"/>
                    <a:pt x="553" y="45"/>
                    <a:pt x="553" y="45"/>
                  </a:cubicBezTo>
                  <a:cubicBezTo>
                    <a:pt x="553" y="44"/>
                    <a:pt x="553" y="44"/>
                    <a:pt x="553" y="44"/>
                  </a:cubicBezTo>
                  <a:cubicBezTo>
                    <a:pt x="550" y="44"/>
                    <a:pt x="550" y="44"/>
                    <a:pt x="550" y="44"/>
                  </a:cubicBezTo>
                  <a:moveTo>
                    <a:pt x="522" y="42"/>
                  </a:moveTo>
                  <a:cubicBezTo>
                    <a:pt x="521" y="44"/>
                    <a:pt x="521" y="44"/>
                    <a:pt x="521" y="44"/>
                  </a:cubicBezTo>
                  <a:cubicBezTo>
                    <a:pt x="531" y="45"/>
                    <a:pt x="531" y="45"/>
                    <a:pt x="531" y="45"/>
                  </a:cubicBezTo>
                  <a:cubicBezTo>
                    <a:pt x="532" y="45"/>
                    <a:pt x="532" y="45"/>
                    <a:pt x="532" y="45"/>
                  </a:cubicBezTo>
                  <a:cubicBezTo>
                    <a:pt x="548" y="45"/>
                    <a:pt x="548" y="45"/>
                    <a:pt x="548" y="45"/>
                  </a:cubicBezTo>
                  <a:cubicBezTo>
                    <a:pt x="548" y="43"/>
                    <a:pt x="548" y="43"/>
                    <a:pt x="548" y="43"/>
                  </a:cubicBezTo>
                  <a:cubicBezTo>
                    <a:pt x="533" y="43"/>
                    <a:pt x="533" y="43"/>
                    <a:pt x="533" y="43"/>
                  </a:cubicBezTo>
                  <a:cubicBezTo>
                    <a:pt x="531" y="43"/>
                    <a:pt x="531" y="43"/>
                    <a:pt x="531" y="43"/>
                  </a:cubicBezTo>
                  <a:cubicBezTo>
                    <a:pt x="522" y="42"/>
                    <a:pt x="522" y="42"/>
                    <a:pt x="522" y="42"/>
                  </a:cubicBezTo>
                  <a:moveTo>
                    <a:pt x="654" y="42"/>
                  </a:moveTo>
                  <a:cubicBezTo>
                    <a:pt x="654" y="44"/>
                    <a:pt x="654" y="44"/>
                    <a:pt x="654" y="44"/>
                  </a:cubicBezTo>
                  <a:cubicBezTo>
                    <a:pt x="663" y="45"/>
                    <a:pt x="663" y="45"/>
                    <a:pt x="663" y="45"/>
                  </a:cubicBezTo>
                  <a:cubicBezTo>
                    <a:pt x="666" y="45"/>
                    <a:pt x="666" y="45"/>
                    <a:pt x="666" y="45"/>
                  </a:cubicBezTo>
                  <a:cubicBezTo>
                    <a:pt x="667" y="44"/>
                    <a:pt x="667" y="44"/>
                    <a:pt x="667" y="44"/>
                  </a:cubicBezTo>
                  <a:cubicBezTo>
                    <a:pt x="654" y="42"/>
                    <a:pt x="654" y="42"/>
                    <a:pt x="654" y="42"/>
                  </a:cubicBezTo>
                  <a:moveTo>
                    <a:pt x="478" y="41"/>
                  </a:moveTo>
                  <a:cubicBezTo>
                    <a:pt x="476" y="42"/>
                    <a:pt x="476" y="42"/>
                    <a:pt x="476" y="42"/>
                  </a:cubicBezTo>
                  <a:cubicBezTo>
                    <a:pt x="516" y="44"/>
                    <a:pt x="516" y="44"/>
                    <a:pt x="516" y="44"/>
                  </a:cubicBezTo>
                  <a:cubicBezTo>
                    <a:pt x="517" y="44"/>
                    <a:pt x="517" y="44"/>
                    <a:pt x="517" y="44"/>
                  </a:cubicBezTo>
                  <a:cubicBezTo>
                    <a:pt x="518" y="44"/>
                    <a:pt x="518" y="44"/>
                    <a:pt x="518" y="44"/>
                  </a:cubicBezTo>
                  <a:cubicBezTo>
                    <a:pt x="520" y="42"/>
                    <a:pt x="520" y="42"/>
                    <a:pt x="520" y="42"/>
                  </a:cubicBezTo>
                  <a:cubicBezTo>
                    <a:pt x="518" y="42"/>
                    <a:pt x="518" y="42"/>
                    <a:pt x="518" y="42"/>
                  </a:cubicBezTo>
                  <a:cubicBezTo>
                    <a:pt x="516" y="42"/>
                    <a:pt x="516" y="42"/>
                    <a:pt x="516" y="42"/>
                  </a:cubicBezTo>
                  <a:cubicBezTo>
                    <a:pt x="478" y="41"/>
                    <a:pt x="478" y="41"/>
                    <a:pt x="478" y="41"/>
                  </a:cubicBezTo>
                  <a:moveTo>
                    <a:pt x="468" y="40"/>
                  </a:moveTo>
                  <a:cubicBezTo>
                    <a:pt x="465" y="42"/>
                    <a:pt x="465" y="42"/>
                    <a:pt x="465" y="42"/>
                  </a:cubicBezTo>
                  <a:cubicBezTo>
                    <a:pt x="473" y="42"/>
                    <a:pt x="473" y="42"/>
                    <a:pt x="473" y="42"/>
                  </a:cubicBezTo>
                  <a:cubicBezTo>
                    <a:pt x="475" y="41"/>
                    <a:pt x="475" y="41"/>
                    <a:pt x="475" y="41"/>
                  </a:cubicBezTo>
                  <a:cubicBezTo>
                    <a:pt x="468" y="40"/>
                    <a:pt x="468" y="40"/>
                    <a:pt x="468" y="40"/>
                  </a:cubicBezTo>
                  <a:moveTo>
                    <a:pt x="445" y="39"/>
                  </a:moveTo>
                  <a:cubicBezTo>
                    <a:pt x="447" y="41"/>
                    <a:pt x="447" y="41"/>
                    <a:pt x="447" y="41"/>
                  </a:cubicBezTo>
                  <a:cubicBezTo>
                    <a:pt x="456" y="42"/>
                    <a:pt x="456" y="42"/>
                    <a:pt x="456" y="42"/>
                  </a:cubicBezTo>
                  <a:cubicBezTo>
                    <a:pt x="458" y="42"/>
                    <a:pt x="458" y="42"/>
                    <a:pt x="458" y="42"/>
                  </a:cubicBezTo>
                  <a:cubicBezTo>
                    <a:pt x="462" y="42"/>
                    <a:pt x="462" y="42"/>
                    <a:pt x="462" y="42"/>
                  </a:cubicBezTo>
                  <a:cubicBezTo>
                    <a:pt x="465" y="40"/>
                    <a:pt x="465" y="40"/>
                    <a:pt x="465" y="40"/>
                  </a:cubicBezTo>
                  <a:cubicBezTo>
                    <a:pt x="458" y="40"/>
                    <a:pt x="458" y="40"/>
                    <a:pt x="458" y="40"/>
                  </a:cubicBezTo>
                  <a:cubicBezTo>
                    <a:pt x="456" y="40"/>
                    <a:pt x="456" y="40"/>
                    <a:pt x="456" y="40"/>
                  </a:cubicBezTo>
                  <a:cubicBezTo>
                    <a:pt x="445" y="39"/>
                    <a:pt x="445" y="39"/>
                    <a:pt x="445" y="39"/>
                  </a:cubicBezTo>
                  <a:moveTo>
                    <a:pt x="617" y="39"/>
                  </a:moveTo>
                  <a:cubicBezTo>
                    <a:pt x="620" y="41"/>
                    <a:pt x="620" y="41"/>
                    <a:pt x="620" y="41"/>
                  </a:cubicBezTo>
                  <a:cubicBezTo>
                    <a:pt x="652" y="44"/>
                    <a:pt x="652" y="44"/>
                    <a:pt x="652" y="44"/>
                  </a:cubicBezTo>
                  <a:cubicBezTo>
                    <a:pt x="652" y="42"/>
                    <a:pt x="652" y="42"/>
                    <a:pt x="652" y="42"/>
                  </a:cubicBezTo>
                  <a:cubicBezTo>
                    <a:pt x="617" y="39"/>
                    <a:pt x="617" y="39"/>
                    <a:pt x="617" y="39"/>
                  </a:cubicBezTo>
                  <a:moveTo>
                    <a:pt x="614" y="39"/>
                  </a:moveTo>
                  <a:cubicBezTo>
                    <a:pt x="612" y="40"/>
                    <a:pt x="612" y="40"/>
                    <a:pt x="612" y="40"/>
                  </a:cubicBezTo>
                  <a:cubicBezTo>
                    <a:pt x="617" y="41"/>
                    <a:pt x="617" y="41"/>
                    <a:pt x="617" y="41"/>
                  </a:cubicBezTo>
                  <a:cubicBezTo>
                    <a:pt x="614" y="39"/>
                    <a:pt x="614" y="39"/>
                    <a:pt x="614" y="39"/>
                  </a:cubicBezTo>
                  <a:moveTo>
                    <a:pt x="415" y="38"/>
                  </a:moveTo>
                  <a:cubicBezTo>
                    <a:pt x="415" y="40"/>
                    <a:pt x="415" y="40"/>
                    <a:pt x="415" y="40"/>
                  </a:cubicBezTo>
                  <a:cubicBezTo>
                    <a:pt x="445" y="41"/>
                    <a:pt x="445" y="41"/>
                    <a:pt x="445" y="41"/>
                  </a:cubicBezTo>
                  <a:cubicBezTo>
                    <a:pt x="443" y="39"/>
                    <a:pt x="443" y="39"/>
                    <a:pt x="443" y="39"/>
                  </a:cubicBezTo>
                  <a:cubicBezTo>
                    <a:pt x="415" y="38"/>
                    <a:pt x="415" y="38"/>
                    <a:pt x="415" y="38"/>
                  </a:cubicBezTo>
                  <a:moveTo>
                    <a:pt x="413" y="38"/>
                  </a:moveTo>
                  <a:cubicBezTo>
                    <a:pt x="413" y="39"/>
                    <a:pt x="413" y="39"/>
                    <a:pt x="413" y="39"/>
                  </a:cubicBezTo>
                  <a:cubicBezTo>
                    <a:pt x="413" y="38"/>
                    <a:pt x="413" y="38"/>
                    <a:pt x="413" y="38"/>
                  </a:cubicBezTo>
                  <a:cubicBezTo>
                    <a:pt x="413" y="38"/>
                    <a:pt x="413" y="38"/>
                    <a:pt x="413" y="38"/>
                  </a:cubicBezTo>
                  <a:moveTo>
                    <a:pt x="408" y="38"/>
                  </a:moveTo>
                  <a:cubicBezTo>
                    <a:pt x="409" y="40"/>
                    <a:pt x="409" y="40"/>
                    <a:pt x="409" y="40"/>
                  </a:cubicBezTo>
                  <a:cubicBezTo>
                    <a:pt x="411" y="40"/>
                    <a:pt x="411" y="40"/>
                    <a:pt x="411" y="40"/>
                  </a:cubicBezTo>
                  <a:cubicBezTo>
                    <a:pt x="411" y="38"/>
                    <a:pt x="411" y="38"/>
                    <a:pt x="411" y="38"/>
                  </a:cubicBezTo>
                  <a:cubicBezTo>
                    <a:pt x="408" y="38"/>
                    <a:pt x="408" y="38"/>
                    <a:pt x="408" y="38"/>
                  </a:cubicBezTo>
                  <a:moveTo>
                    <a:pt x="333" y="35"/>
                  </a:moveTo>
                  <a:cubicBezTo>
                    <a:pt x="333" y="37"/>
                    <a:pt x="333" y="37"/>
                    <a:pt x="333" y="37"/>
                  </a:cubicBezTo>
                  <a:cubicBezTo>
                    <a:pt x="407" y="40"/>
                    <a:pt x="407" y="40"/>
                    <a:pt x="407" y="40"/>
                  </a:cubicBezTo>
                  <a:cubicBezTo>
                    <a:pt x="405" y="38"/>
                    <a:pt x="405" y="38"/>
                    <a:pt x="405" y="38"/>
                  </a:cubicBezTo>
                  <a:cubicBezTo>
                    <a:pt x="333" y="35"/>
                    <a:pt x="333" y="35"/>
                    <a:pt x="333" y="35"/>
                  </a:cubicBezTo>
                  <a:moveTo>
                    <a:pt x="562" y="34"/>
                  </a:moveTo>
                  <a:cubicBezTo>
                    <a:pt x="562" y="36"/>
                    <a:pt x="562" y="36"/>
                    <a:pt x="562" y="36"/>
                  </a:cubicBezTo>
                  <a:cubicBezTo>
                    <a:pt x="595" y="39"/>
                    <a:pt x="595" y="39"/>
                    <a:pt x="595" y="39"/>
                  </a:cubicBezTo>
                  <a:cubicBezTo>
                    <a:pt x="597" y="39"/>
                    <a:pt x="597" y="39"/>
                    <a:pt x="597" y="39"/>
                  </a:cubicBezTo>
                  <a:cubicBezTo>
                    <a:pt x="610" y="40"/>
                    <a:pt x="610" y="40"/>
                    <a:pt x="610" y="40"/>
                  </a:cubicBezTo>
                  <a:cubicBezTo>
                    <a:pt x="612" y="38"/>
                    <a:pt x="612" y="38"/>
                    <a:pt x="612" y="38"/>
                  </a:cubicBezTo>
                  <a:cubicBezTo>
                    <a:pt x="600" y="37"/>
                    <a:pt x="600" y="37"/>
                    <a:pt x="600" y="37"/>
                  </a:cubicBezTo>
                  <a:cubicBezTo>
                    <a:pt x="597" y="37"/>
                    <a:pt x="597" y="37"/>
                    <a:pt x="597" y="37"/>
                  </a:cubicBezTo>
                  <a:cubicBezTo>
                    <a:pt x="562" y="34"/>
                    <a:pt x="562" y="34"/>
                    <a:pt x="562" y="34"/>
                  </a:cubicBezTo>
                  <a:moveTo>
                    <a:pt x="556" y="33"/>
                  </a:moveTo>
                  <a:cubicBezTo>
                    <a:pt x="555" y="34"/>
                    <a:pt x="555" y="34"/>
                    <a:pt x="555" y="34"/>
                  </a:cubicBezTo>
                  <a:cubicBezTo>
                    <a:pt x="556" y="35"/>
                    <a:pt x="556" y="35"/>
                    <a:pt x="556" y="35"/>
                  </a:cubicBezTo>
                  <a:cubicBezTo>
                    <a:pt x="561" y="36"/>
                    <a:pt x="561" y="36"/>
                    <a:pt x="561" y="36"/>
                  </a:cubicBezTo>
                  <a:cubicBezTo>
                    <a:pt x="560" y="34"/>
                    <a:pt x="560" y="34"/>
                    <a:pt x="560" y="34"/>
                  </a:cubicBezTo>
                  <a:cubicBezTo>
                    <a:pt x="556" y="33"/>
                    <a:pt x="556" y="33"/>
                    <a:pt x="556" y="33"/>
                  </a:cubicBezTo>
                  <a:moveTo>
                    <a:pt x="292" y="33"/>
                  </a:moveTo>
                  <a:cubicBezTo>
                    <a:pt x="292" y="35"/>
                    <a:pt x="292" y="35"/>
                    <a:pt x="292" y="35"/>
                  </a:cubicBezTo>
                  <a:cubicBezTo>
                    <a:pt x="331" y="37"/>
                    <a:pt x="331" y="37"/>
                    <a:pt x="331" y="37"/>
                  </a:cubicBezTo>
                  <a:cubicBezTo>
                    <a:pt x="331" y="35"/>
                    <a:pt x="331" y="35"/>
                    <a:pt x="331" y="35"/>
                  </a:cubicBezTo>
                  <a:cubicBezTo>
                    <a:pt x="292" y="33"/>
                    <a:pt x="292" y="33"/>
                    <a:pt x="292" y="33"/>
                  </a:cubicBezTo>
                  <a:moveTo>
                    <a:pt x="531" y="31"/>
                  </a:moveTo>
                  <a:cubicBezTo>
                    <a:pt x="530" y="33"/>
                    <a:pt x="530" y="33"/>
                    <a:pt x="530" y="33"/>
                  </a:cubicBezTo>
                  <a:cubicBezTo>
                    <a:pt x="536" y="33"/>
                    <a:pt x="536" y="33"/>
                    <a:pt x="536" y="33"/>
                  </a:cubicBezTo>
                  <a:cubicBezTo>
                    <a:pt x="538" y="34"/>
                    <a:pt x="538" y="34"/>
                    <a:pt x="538" y="34"/>
                  </a:cubicBezTo>
                  <a:cubicBezTo>
                    <a:pt x="553" y="35"/>
                    <a:pt x="553" y="35"/>
                    <a:pt x="553" y="35"/>
                  </a:cubicBezTo>
                  <a:cubicBezTo>
                    <a:pt x="553" y="34"/>
                    <a:pt x="553" y="34"/>
                    <a:pt x="553" y="34"/>
                  </a:cubicBezTo>
                  <a:cubicBezTo>
                    <a:pt x="553" y="33"/>
                    <a:pt x="553" y="33"/>
                    <a:pt x="553" y="33"/>
                  </a:cubicBezTo>
                  <a:cubicBezTo>
                    <a:pt x="539" y="32"/>
                    <a:pt x="539" y="32"/>
                    <a:pt x="539" y="32"/>
                  </a:cubicBezTo>
                  <a:cubicBezTo>
                    <a:pt x="537" y="32"/>
                    <a:pt x="537" y="32"/>
                    <a:pt x="537" y="32"/>
                  </a:cubicBezTo>
                  <a:cubicBezTo>
                    <a:pt x="531" y="31"/>
                    <a:pt x="531" y="31"/>
                    <a:pt x="531" y="31"/>
                  </a:cubicBezTo>
                  <a:moveTo>
                    <a:pt x="189" y="29"/>
                  </a:moveTo>
                  <a:cubicBezTo>
                    <a:pt x="189" y="30"/>
                    <a:pt x="189" y="30"/>
                    <a:pt x="189" y="31"/>
                  </a:cubicBezTo>
                  <a:cubicBezTo>
                    <a:pt x="290" y="35"/>
                    <a:pt x="290" y="35"/>
                    <a:pt x="290" y="35"/>
                  </a:cubicBezTo>
                  <a:cubicBezTo>
                    <a:pt x="290" y="33"/>
                    <a:pt x="290" y="33"/>
                    <a:pt x="290" y="33"/>
                  </a:cubicBezTo>
                  <a:cubicBezTo>
                    <a:pt x="189" y="29"/>
                    <a:pt x="189" y="29"/>
                    <a:pt x="189" y="29"/>
                  </a:cubicBezTo>
                  <a:moveTo>
                    <a:pt x="488" y="27"/>
                  </a:moveTo>
                  <a:cubicBezTo>
                    <a:pt x="487" y="28"/>
                    <a:pt x="487" y="28"/>
                    <a:pt x="487" y="28"/>
                  </a:cubicBezTo>
                  <a:cubicBezTo>
                    <a:pt x="491" y="29"/>
                    <a:pt x="491" y="29"/>
                    <a:pt x="491" y="29"/>
                  </a:cubicBezTo>
                  <a:cubicBezTo>
                    <a:pt x="495" y="30"/>
                    <a:pt x="495" y="30"/>
                    <a:pt x="495" y="30"/>
                  </a:cubicBezTo>
                  <a:cubicBezTo>
                    <a:pt x="495" y="30"/>
                    <a:pt x="495" y="30"/>
                    <a:pt x="495" y="30"/>
                  </a:cubicBezTo>
                  <a:cubicBezTo>
                    <a:pt x="516" y="32"/>
                    <a:pt x="516" y="32"/>
                    <a:pt x="516" y="32"/>
                  </a:cubicBezTo>
                  <a:cubicBezTo>
                    <a:pt x="518" y="32"/>
                    <a:pt x="518" y="32"/>
                    <a:pt x="518" y="32"/>
                  </a:cubicBezTo>
                  <a:cubicBezTo>
                    <a:pt x="528" y="33"/>
                    <a:pt x="528" y="33"/>
                    <a:pt x="528" y="33"/>
                  </a:cubicBezTo>
                  <a:cubicBezTo>
                    <a:pt x="529" y="31"/>
                    <a:pt x="529" y="31"/>
                    <a:pt x="529" y="31"/>
                  </a:cubicBezTo>
                  <a:cubicBezTo>
                    <a:pt x="518" y="30"/>
                    <a:pt x="518" y="30"/>
                    <a:pt x="518" y="30"/>
                  </a:cubicBezTo>
                  <a:cubicBezTo>
                    <a:pt x="516" y="30"/>
                    <a:pt x="516" y="30"/>
                    <a:pt x="516" y="30"/>
                  </a:cubicBezTo>
                  <a:cubicBezTo>
                    <a:pt x="488" y="27"/>
                    <a:pt x="488" y="27"/>
                    <a:pt x="488" y="27"/>
                  </a:cubicBezTo>
                  <a:moveTo>
                    <a:pt x="482" y="27"/>
                  </a:moveTo>
                  <a:cubicBezTo>
                    <a:pt x="484" y="27"/>
                    <a:pt x="484" y="27"/>
                    <a:pt x="484" y="27"/>
                  </a:cubicBezTo>
                  <a:cubicBezTo>
                    <a:pt x="485" y="27"/>
                    <a:pt x="485" y="27"/>
                    <a:pt x="485" y="27"/>
                  </a:cubicBezTo>
                  <a:cubicBezTo>
                    <a:pt x="482" y="27"/>
                    <a:pt x="482" y="27"/>
                    <a:pt x="482" y="27"/>
                  </a:cubicBezTo>
                  <a:moveTo>
                    <a:pt x="428" y="22"/>
                  </a:moveTo>
                  <a:cubicBezTo>
                    <a:pt x="429" y="23"/>
                    <a:pt x="429" y="23"/>
                    <a:pt x="429" y="23"/>
                  </a:cubicBezTo>
                  <a:cubicBezTo>
                    <a:pt x="430" y="24"/>
                    <a:pt x="430" y="24"/>
                    <a:pt x="430" y="24"/>
                  </a:cubicBezTo>
                  <a:cubicBezTo>
                    <a:pt x="453" y="26"/>
                    <a:pt x="453" y="26"/>
                    <a:pt x="453" y="26"/>
                  </a:cubicBezTo>
                  <a:cubicBezTo>
                    <a:pt x="455" y="26"/>
                    <a:pt x="455" y="26"/>
                    <a:pt x="455" y="26"/>
                  </a:cubicBezTo>
                  <a:cubicBezTo>
                    <a:pt x="482" y="29"/>
                    <a:pt x="482" y="29"/>
                    <a:pt x="482" y="29"/>
                  </a:cubicBezTo>
                  <a:cubicBezTo>
                    <a:pt x="469" y="26"/>
                    <a:pt x="469" y="26"/>
                    <a:pt x="469" y="26"/>
                  </a:cubicBezTo>
                  <a:cubicBezTo>
                    <a:pt x="455" y="24"/>
                    <a:pt x="455" y="24"/>
                    <a:pt x="455" y="24"/>
                  </a:cubicBezTo>
                  <a:cubicBezTo>
                    <a:pt x="453" y="24"/>
                    <a:pt x="453" y="24"/>
                    <a:pt x="453" y="24"/>
                  </a:cubicBezTo>
                  <a:cubicBezTo>
                    <a:pt x="428" y="22"/>
                    <a:pt x="428" y="22"/>
                    <a:pt x="428" y="22"/>
                  </a:cubicBezTo>
                  <a:moveTo>
                    <a:pt x="1" y="21"/>
                  </a:moveTo>
                  <a:cubicBezTo>
                    <a:pt x="1" y="21"/>
                    <a:pt x="1" y="21"/>
                    <a:pt x="1" y="21"/>
                  </a:cubicBezTo>
                  <a:cubicBezTo>
                    <a:pt x="1" y="22"/>
                    <a:pt x="1" y="23"/>
                    <a:pt x="0" y="23"/>
                  </a:cubicBezTo>
                  <a:cubicBezTo>
                    <a:pt x="159" y="30"/>
                    <a:pt x="159" y="30"/>
                    <a:pt x="159" y="30"/>
                  </a:cubicBezTo>
                  <a:cubicBezTo>
                    <a:pt x="159" y="29"/>
                    <a:pt x="159" y="28"/>
                    <a:pt x="159" y="28"/>
                  </a:cubicBezTo>
                  <a:cubicBezTo>
                    <a:pt x="1" y="21"/>
                    <a:pt x="1" y="21"/>
                    <a:pt x="1" y="21"/>
                  </a:cubicBezTo>
                  <a:moveTo>
                    <a:pt x="409" y="20"/>
                  </a:moveTo>
                  <a:cubicBezTo>
                    <a:pt x="410" y="22"/>
                    <a:pt x="410" y="22"/>
                    <a:pt x="410" y="22"/>
                  </a:cubicBezTo>
                  <a:cubicBezTo>
                    <a:pt x="426" y="23"/>
                    <a:pt x="426" y="23"/>
                    <a:pt x="426" y="23"/>
                  </a:cubicBezTo>
                  <a:cubicBezTo>
                    <a:pt x="426" y="23"/>
                    <a:pt x="426" y="23"/>
                    <a:pt x="426" y="23"/>
                  </a:cubicBezTo>
                  <a:cubicBezTo>
                    <a:pt x="428" y="22"/>
                    <a:pt x="428" y="22"/>
                    <a:pt x="428" y="22"/>
                  </a:cubicBezTo>
                  <a:cubicBezTo>
                    <a:pt x="409" y="20"/>
                    <a:pt x="409" y="20"/>
                    <a:pt x="409" y="20"/>
                  </a:cubicBezTo>
                  <a:moveTo>
                    <a:pt x="391" y="19"/>
                  </a:moveTo>
                  <a:cubicBezTo>
                    <a:pt x="393" y="21"/>
                    <a:pt x="393" y="21"/>
                    <a:pt x="393" y="21"/>
                  </a:cubicBezTo>
                  <a:cubicBezTo>
                    <a:pt x="408" y="22"/>
                    <a:pt x="408" y="22"/>
                    <a:pt x="408" y="22"/>
                  </a:cubicBezTo>
                  <a:cubicBezTo>
                    <a:pt x="407" y="20"/>
                    <a:pt x="407" y="20"/>
                    <a:pt x="407" y="20"/>
                  </a:cubicBezTo>
                  <a:cubicBezTo>
                    <a:pt x="391" y="19"/>
                    <a:pt x="391" y="19"/>
                    <a:pt x="391" y="19"/>
                  </a:cubicBezTo>
                  <a:moveTo>
                    <a:pt x="333" y="13"/>
                  </a:moveTo>
                  <a:cubicBezTo>
                    <a:pt x="333" y="15"/>
                    <a:pt x="333" y="15"/>
                    <a:pt x="333" y="15"/>
                  </a:cubicBezTo>
                  <a:cubicBezTo>
                    <a:pt x="390" y="20"/>
                    <a:pt x="390" y="20"/>
                    <a:pt x="390" y="20"/>
                  </a:cubicBezTo>
                  <a:cubicBezTo>
                    <a:pt x="389" y="18"/>
                    <a:pt x="389" y="18"/>
                    <a:pt x="389" y="18"/>
                  </a:cubicBezTo>
                  <a:cubicBezTo>
                    <a:pt x="333" y="13"/>
                    <a:pt x="333" y="13"/>
                    <a:pt x="333" y="13"/>
                  </a:cubicBezTo>
                  <a:moveTo>
                    <a:pt x="292" y="10"/>
                  </a:moveTo>
                  <a:cubicBezTo>
                    <a:pt x="292" y="11"/>
                    <a:pt x="292" y="11"/>
                    <a:pt x="292" y="11"/>
                  </a:cubicBezTo>
                  <a:cubicBezTo>
                    <a:pt x="331" y="15"/>
                    <a:pt x="331" y="15"/>
                    <a:pt x="331" y="15"/>
                  </a:cubicBezTo>
                  <a:cubicBezTo>
                    <a:pt x="331" y="13"/>
                    <a:pt x="331" y="13"/>
                    <a:pt x="331" y="13"/>
                  </a:cubicBezTo>
                  <a:cubicBezTo>
                    <a:pt x="292" y="10"/>
                    <a:pt x="292" y="10"/>
                    <a:pt x="292" y="10"/>
                  </a:cubicBezTo>
                  <a:moveTo>
                    <a:pt x="176" y="2"/>
                  </a:moveTo>
                  <a:cubicBezTo>
                    <a:pt x="0" y="17"/>
                    <a:pt x="0" y="17"/>
                    <a:pt x="0" y="17"/>
                  </a:cubicBezTo>
                  <a:cubicBezTo>
                    <a:pt x="0" y="18"/>
                    <a:pt x="0" y="19"/>
                    <a:pt x="0" y="19"/>
                  </a:cubicBezTo>
                  <a:cubicBezTo>
                    <a:pt x="176" y="4"/>
                    <a:pt x="176" y="4"/>
                    <a:pt x="176" y="4"/>
                  </a:cubicBezTo>
                  <a:cubicBezTo>
                    <a:pt x="176" y="2"/>
                    <a:pt x="176" y="2"/>
                    <a:pt x="176" y="2"/>
                  </a:cubicBezTo>
                  <a:moveTo>
                    <a:pt x="192" y="0"/>
                  </a:moveTo>
                  <a:cubicBezTo>
                    <a:pt x="192" y="1"/>
                    <a:pt x="192" y="1"/>
                    <a:pt x="192" y="1"/>
                  </a:cubicBezTo>
                  <a:cubicBezTo>
                    <a:pt x="177" y="2"/>
                    <a:pt x="177" y="2"/>
                    <a:pt x="177" y="2"/>
                  </a:cubicBezTo>
                  <a:cubicBezTo>
                    <a:pt x="177" y="4"/>
                    <a:pt x="177" y="4"/>
                    <a:pt x="177" y="4"/>
                  </a:cubicBezTo>
                  <a:cubicBezTo>
                    <a:pt x="192" y="2"/>
                    <a:pt x="192" y="2"/>
                    <a:pt x="192" y="2"/>
                  </a:cubicBezTo>
                  <a:cubicBezTo>
                    <a:pt x="290" y="11"/>
                    <a:pt x="290" y="11"/>
                    <a:pt x="290" y="11"/>
                  </a:cubicBezTo>
                  <a:cubicBezTo>
                    <a:pt x="290" y="9"/>
                    <a:pt x="290" y="9"/>
                    <a:pt x="290" y="9"/>
                  </a:cubicBezTo>
                  <a:cubicBezTo>
                    <a:pt x="192" y="1"/>
                    <a:pt x="192" y="1"/>
                    <a:pt x="192" y="1"/>
                  </a:cubicBezTo>
                  <a:cubicBezTo>
                    <a:pt x="192" y="0"/>
                    <a:pt x="192" y="0"/>
                    <a:pt x="19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5" name="Freeform 45"/>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close/>
                  <a:moveTo>
                    <a:pt x="296" y="216"/>
                  </a:moveTo>
                  <a:lnTo>
                    <a:pt x="296" y="220"/>
                  </a:lnTo>
                  <a:lnTo>
                    <a:pt x="346" y="256"/>
                  </a:lnTo>
                  <a:lnTo>
                    <a:pt x="294" y="251"/>
                  </a:lnTo>
                  <a:lnTo>
                    <a:pt x="294" y="256"/>
                  </a:lnTo>
                  <a:lnTo>
                    <a:pt x="343" y="261"/>
                  </a:lnTo>
                  <a:lnTo>
                    <a:pt x="360" y="263"/>
                  </a:lnTo>
                  <a:lnTo>
                    <a:pt x="348" y="254"/>
                  </a:lnTo>
                  <a:lnTo>
                    <a:pt x="296" y="216"/>
                  </a:lnTo>
                  <a:close/>
                  <a:moveTo>
                    <a:pt x="291" y="213"/>
                  </a:moveTo>
                  <a:lnTo>
                    <a:pt x="289" y="216"/>
                  </a:lnTo>
                  <a:lnTo>
                    <a:pt x="291" y="218"/>
                  </a:lnTo>
                  <a:lnTo>
                    <a:pt x="291" y="213"/>
                  </a:lnTo>
                  <a:lnTo>
                    <a:pt x="291" y="213"/>
                  </a:lnTo>
                  <a:close/>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close/>
                  <a:moveTo>
                    <a:pt x="251" y="182"/>
                  </a:moveTo>
                  <a:lnTo>
                    <a:pt x="246" y="185"/>
                  </a:lnTo>
                  <a:lnTo>
                    <a:pt x="284" y="213"/>
                  </a:lnTo>
                  <a:lnTo>
                    <a:pt x="289" y="211"/>
                  </a:lnTo>
                  <a:lnTo>
                    <a:pt x="251" y="182"/>
                  </a:lnTo>
                  <a:close/>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close/>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close/>
                  <a:moveTo>
                    <a:pt x="45" y="92"/>
                  </a:moveTo>
                  <a:lnTo>
                    <a:pt x="40" y="95"/>
                  </a:lnTo>
                  <a:lnTo>
                    <a:pt x="43" y="99"/>
                  </a:lnTo>
                  <a:lnTo>
                    <a:pt x="45" y="104"/>
                  </a:lnTo>
                  <a:lnTo>
                    <a:pt x="59" y="140"/>
                  </a:lnTo>
                  <a:lnTo>
                    <a:pt x="59" y="128"/>
                  </a:lnTo>
                  <a:lnTo>
                    <a:pt x="47" y="99"/>
                  </a:lnTo>
                  <a:lnTo>
                    <a:pt x="45" y="92"/>
                  </a:lnTo>
                  <a:lnTo>
                    <a:pt x="45" y="92"/>
                  </a:lnTo>
                  <a:close/>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close/>
                  <a:moveTo>
                    <a:pt x="76" y="54"/>
                  </a:moveTo>
                  <a:lnTo>
                    <a:pt x="73" y="57"/>
                  </a:lnTo>
                  <a:lnTo>
                    <a:pt x="73" y="59"/>
                  </a:lnTo>
                  <a:lnTo>
                    <a:pt x="95" y="73"/>
                  </a:lnTo>
                  <a:lnTo>
                    <a:pt x="97" y="71"/>
                  </a:lnTo>
                  <a:lnTo>
                    <a:pt x="76" y="54"/>
                  </a:lnTo>
                  <a:close/>
                  <a:moveTo>
                    <a:pt x="24" y="47"/>
                  </a:moveTo>
                  <a:lnTo>
                    <a:pt x="21" y="49"/>
                  </a:lnTo>
                  <a:lnTo>
                    <a:pt x="38" y="92"/>
                  </a:lnTo>
                  <a:lnTo>
                    <a:pt x="43" y="87"/>
                  </a:lnTo>
                  <a:lnTo>
                    <a:pt x="26" y="47"/>
                  </a:lnTo>
                  <a:lnTo>
                    <a:pt x="24" y="47"/>
                  </a:lnTo>
                  <a:close/>
                  <a:moveTo>
                    <a:pt x="64" y="45"/>
                  </a:moveTo>
                  <a:lnTo>
                    <a:pt x="64" y="52"/>
                  </a:lnTo>
                  <a:lnTo>
                    <a:pt x="66" y="52"/>
                  </a:lnTo>
                  <a:lnTo>
                    <a:pt x="69" y="54"/>
                  </a:lnTo>
                  <a:lnTo>
                    <a:pt x="69" y="54"/>
                  </a:lnTo>
                  <a:lnTo>
                    <a:pt x="69" y="49"/>
                  </a:lnTo>
                  <a:lnTo>
                    <a:pt x="69" y="49"/>
                  </a:lnTo>
                  <a:lnTo>
                    <a:pt x="66" y="47"/>
                  </a:lnTo>
                  <a:lnTo>
                    <a:pt x="64" y="45"/>
                  </a:lnTo>
                  <a:close/>
                  <a:moveTo>
                    <a:pt x="45" y="33"/>
                  </a:moveTo>
                  <a:lnTo>
                    <a:pt x="43" y="35"/>
                  </a:lnTo>
                  <a:lnTo>
                    <a:pt x="54" y="42"/>
                  </a:lnTo>
                  <a:lnTo>
                    <a:pt x="59" y="47"/>
                  </a:lnTo>
                  <a:lnTo>
                    <a:pt x="59" y="42"/>
                  </a:lnTo>
                  <a:lnTo>
                    <a:pt x="45" y="33"/>
                  </a:lnTo>
                  <a:close/>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6" name="Freeform 46"/>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moveTo>
                    <a:pt x="296" y="216"/>
                  </a:moveTo>
                  <a:lnTo>
                    <a:pt x="296" y="220"/>
                  </a:lnTo>
                  <a:lnTo>
                    <a:pt x="346" y="256"/>
                  </a:lnTo>
                  <a:lnTo>
                    <a:pt x="294" y="251"/>
                  </a:lnTo>
                  <a:lnTo>
                    <a:pt x="294" y="256"/>
                  </a:lnTo>
                  <a:lnTo>
                    <a:pt x="343" y="261"/>
                  </a:lnTo>
                  <a:lnTo>
                    <a:pt x="360" y="263"/>
                  </a:lnTo>
                  <a:lnTo>
                    <a:pt x="348" y="254"/>
                  </a:lnTo>
                  <a:lnTo>
                    <a:pt x="296" y="216"/>
                  </a:lnTo>
                  <a:moveTo>
                    <a:pt x="291" y="213"/>
                  </a:moveTo>
                  <a:lnTo>
                    <a:pt x="289" y="216"/>
                  </a:lnTo>
                  <a:lnTo>
                    <a:pt x="291" y="218"/>
                  </a:lnTo>
                  <a:lnTo>
                    <a:pt x="291" y="213"/>
                  </a:lnTo>
                  <a:lnTo>
                    <a:pt x="291" y="213"/>
                  </a:lnTo>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moveTo>
                    <a:pt x="251" y="182"/>
                  </a:moveTo>
                  <a:lnTo>
                    <a:pt x="246" y="185"/>
                  </a:lnTo>
                  <a:lnTo>
                    <a:pt x="284" y="213"/>
                  </a:lnTo>
                  <a:lnTo>
                    <a:pt x="289" y="211"/>
                  </a:lnTo>
                  <a:lnTo>
                    <a:pt x="251" y="182"/>
                  </a:lnTo>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moveTo>
                    <a:pt x="45" y="92"/>
                  </a:moveTo>
                  <a:lnTo>
                    <a:pt x="40" y="95"/>
                  </a:lnTo>
                  <a:lnTo>
                    <a:pt x="43" y="99"/>
                  </a:lnTo>
                  <a:lnTo>
                    <a:pt x="45" y="104"/>
                  </a:lnTo>
                  <a:lnTo>
                    <a:pt x="59" y="140"/>
                  </a:lnTo>
                  <a:lnTo>
                    <a:pt x="59" y="128"/>
                  </a:lnTo>
                  <a:lnTo>
                    <a:pt x="47" y="99"/>
                  </a:lnTo>
                  <a:lnTo>
                    <a:pt x="45" y="92"/>
                  </a:lnTo>
                  <a:lnTo>
                    <a:pt x="45" y="92"/>
                  </a:lnTo>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moveTo>
                    <a:pt x="76" y="54"/>
                  </a:moveTo>
                  <a:lnTo>
                    <a:pt x="73" y="57"/>
                  </a:lnTo>
                  <a:lnTo>
                    <a:pt x="73" y="59"/>
                  </a:lnTo>
                  <a:lnTo>
                    <a:pt x="95" y="73"/>
                  </a:lnTo>
                  <a:lnTo>
                    <a:pt x="97" y="71"/>
                  </a:lnTo>
                  <a:lnTo>
                    <a:pt x="76" y="54"/>
                  </a:lnTo>
                  <a:moveTo>
                    <a:pt x="24" y="47"/>
                  </a:moveTo>
                  <a:lnTo>
                    <a:pt x="21" y="49"/>
                  </a:lnTo>
                  <a:lnTo>
                    <a:pt x="38" y="92"/>
                  </a:lnTo>
                  <a:lnTo>
                    <a:pt x="43" y="87"/>
                  </a:lnTo>
                  <a:lnTo>
                    <a:pt x="26" y="47"/>
                  </a:lnTo>
                  <a:lnTo>
                    <a:pt x="24" y="47"/>
                  </a:lnTo>
                  <a:moveTo>
                    <a:pt x="64" y="45"/>
                  </a:moveTo>
                  <a:lnTo>
                    <a:pt x="64" y="52"/>
                  </a:lnTo>
                  <a:lnTo>
                    <a:pt x="66" y="52"/>
                  </a:lnTo>
                  <a:lnTo>
                    <a:pt x="69" y="54"/>
                  </a:lnTo>
                  <a:lnTo>
                    <a:pt x="69" y="54"/>
                  </a:lnTo>
                  <a:lnTo>
                    <a:pt x="69" y="49"/>
                  </a:lnTo>
                  <a:lnTo>
                    <a:pt x="69" y="49"/>
                  </a:lnTo>
                  <a:lnTo>
                    <a:pt x="66" y="47"/>
                  </a:lnTo>
                  <a:lnTo>
                    <a:pt x="64" y="45"/>
                  </a:lnTo>
                  <a:moveTo>
                    <a:pt x="45" y="33"/>
                  </a:moveTo>
                  <a:lnTo>
                    <a:pt x="43" y="35"/>
                  </a:lnTo>
                  <a:lnTo>
                    <a:pt x="54" y="42"/>
                  </a:lnTo>
                  <a:lnTo>
                    <a:pt x="59" y="47"/>
                  </a:lnTo>
                  <a:lnTo>
                    <a:pt x="59" y="42"/>
                  </a:lnTo>
                  <a:lnTo>
                    <a:pt x="45" y="33"/>
                  </a:lnTo>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7" name="Freeform 47"/>
            <p:cNvSpPr>
              <a:spLocks noEditPoints="1"/>
            </p:cNvSpPr>
            <p:nvPr/>
          </p:nvSpPr>
          <p:spPr bwMode="auto">
            <a:xfrm>
              <a:off x="7777993" y="2862466"/>
              <a:ext cx="706685" cy="1551615"/>
            </a:xfrm>
            <a:custGeom>
              <a:avLst/>
              <a:gdLst>
                <a:gd name="T0" fmla="*/ 68 w 167"/>
                <a:gd name="T1" fmla="*/ 355 h 402"/>
                <a:gd name="T2" fmla="*/ 69 w 167"/>
                <a:gd name="T3" fmla="*/ 353 h 402"/>
                <a:gd name="T4" fmla="*/ 144 w 167"/>
                <a:gd name="T5" fmla="*/ 395 h 402"/>
                <a:gd name="T6" fmla="*/ 38 w 167"/>
                <a:gd name="T7" fmla="*/ 234 h 402"/>
                <a:gd name="T8" fmla="*/ 29 w 167"/>
                <a:gd name="T9" fmla="*/ 248 h 402"/>
                <a:gd name="T10" fmla="*/ 0 w 167"/>
                <a:gd name="T11" fmla="*/ 303 h 402"/>
                <a:gd name="T12" fmla="*/ 14 w 167"/>
                <a:gd name="T13" fmla="*/ 315 h 402"/>
                <a:gd name="T14" fmla="*/ 14 w 167"/>
                <a:gd name="T15" fmla="*/ 313 h 402"/>
                <a:gd name="T16" fmla="*/ 16 w 167"/>
                <a:gd name="T17" fmla="*/ 278 h 402"/>
                <a:gd name="T18" fmla="*/ 34 w 167"/>
                <a:gd name="T19" fmla="*/ 243 h 402"/>
                <a:gd name="T20" fmla="*/ 153 w 167"/>
                <a:gd name="T21" fmla="*/ 228 h 402"/>
                <a:gd name="T22" fmla="*/ 151 w 167"/>
                <a:gd name="T23" fmla="*/ 260 h 402"/>
                <a:gd name="T24" fmla="*/ 147 w 167"/>
                <a:gd name="T25" fmla="*/ 333 h 402"/>
                <a:gd name="T26" fmla="*/ 153 w 167"/>
                <a:gd name="T27" fmla="*/ 261 h 402"/>
                <a:gd name="T28" fmla="*/ 155 w 167"/>
                <a:gd name="T29" fmla="*/ 231 h 402"/>
                <a:gd name="T30" fmla="*/ 42 w 167"/>
                <a:gd name="T31" fmla="*/ 223 h 402"/>
                <a:gd name="T32" fmla="*/ 156 w 167"/>
                <a:gd name="T33" fmla="*/ 212 h 402"/>
                <a:gd name="T34" fmla="*/ 155 w 167"/>
                <a:gd name="T35" fmla="*/ 222 h 402"/>
                <a:gd name="T36" fmla="*/ 55 w 167"/>
                <a:gd name="T37" fmla="*/ 199 h 402"/>
                <a:gd name="T38" fmla="*/ 45 w 167"/>
                <a:gd name="T39" fmla="*/ 221 h 402"/>
                <a:gd name="T40" fmla="*/ 55 w 167"/>
                <a:gd name="T41" fmla="*/ 198 h 402"/>
                <a:gd name="T42" fmla="*/ 154 w 167"/>
                <a:gd name="T43" fmla="*/ 211 h 402"/>
                <a:gd name="T44" fmla="*/ 157 w 167"/>
                <a:gd name="T45" fmla="*/ 190 h 402"/>
                <a:gd name="T46" fmla="*/ 57 w 167"/>
                <a:gd name="T47" fmla="*/ 199 h 402"/>
                <a:gd name="T48" fmla="*/ 61 w 167"/>
                <a:gd name="T49" fmla="*/ 187 h 402"/>
                <a:gd name="T50" fmla="*/ 161 w 167"/>
                <a:gd name="T51" fmla="*/ 78 h 402"/>
                <a:gd name="T52" fmla="*/ 161 w 167"/>
                <a:gd name="T53" fmla="*/ 92 h 402"/>
                <a:gd name="T54" fmla="*/ 160 w 167"/>
                <a:gd name="T55" fmla="*/ 105 h 402"/>
                <a:gd name="T56" fmla="*/ 157 w 167"/>
                <a:gd name="T57" fmla="*/ 155 h 402"/>
                <a:gd name="T58" fmla="*/ 155 w 167"/>
                <a:gd name="T59" fmla="*/ 188 h 402"/>
                <a:gd name="T60" fmla="*/ 158 w 167"/>
                <a:gd name="T61" fmla="*/ 165 h 402"/>
                <a:gd name="T62" fmla="*/ 160 w 167"/>
                <a:gd name="T63" fmla="*/ 136 h 402"/>
                <a:gd name="T64" fmla="*/ 162 w 167"/>
                <a:gd name="T65" fmla="*/ 98 h 402"/>
                <a:gd name="T66" fmla="*/ 163 w 167"/>
                <a:gd name="T67" fmla="*/ 82 h 402"/>
                <a:gd name="T68" fmla="*/ 164 w 167"/>
                <a:gd name="T69" fmla="*/ 73 h 402"/>
                <a:gd name="T70" fmla="*/ 163 w 167"/>
                <a:gd name="T71" fmla="*/ 51 h 402"/>
                <a:gd name="T72" fmla="*/ 167 w 167"/>
                <a:gd name="T73" fmla="*/ 3 h 402"/>
                <a:gd name="T74" fmla="*/ 166 w 167"/>
                <a:gd name="T75" fmla="*/ 36 h 402"/>
                <a:gd name="T76" fmla="*/ 133 w 167"/>
                <a:gd name="T77" fmla="*/ 49 h 402"/>
                <a:gd name="T78" fmla="*/ 126 w 167"/>
                <a:gd name="T79" fmla="*/ 63 h 402"/>
                <a:gd name="T80" fmla="*/ 103 w 167"/>
                <a:gd name="T81" fmla="*/ 108 h 402"/>
                <a:gd name="T82" fmla="*/ 92 w 167"/>
                <a:gd name="T83" fmla="*/ 128 h 402"/>
                <a:gd name="T84" fmla="*/ 71 w 167"/>
                <a:gd name="T85" fmla="*/ 168 h 402"/>
                <a:gd name="T86" fmla="*/ 72 w 167"/>
                <a:gd name="T87" fmla="*/ 171 h 402"/>
                <a:gd name="T88" fmla="*/ 93 w 167"/>
                <a:gd name="T89" fmla="*/ 129 h 402"/>
                <a:gd name="T90" fmla="*/ 118 w 167"/>
                <a:gd name="T91" fmla="*/ 82 h 402"/>
                <a:gd name="T92" fmla="*/ 133 w 167"/>
                <a:gd name="T93" fmla="*/ 53 h 402"/>
                <a:gd name="T94" fmla="*/ 160 w 167"/>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7" h="402">
                  <a:moveTo>
                    <a:pt x="59" y="346"/>
                  </a:moveTo>
                  <a:cubicBezTo>
                    <a:pt x="59" y="346"/>
                    <a:pt x="58" y="346"/>
                    <a:pt x="57" y="347"/>
                  </a:cubicBezTo>
                  <a:cubicBezTo>
                    <a:pt x="67" y="354"/>
                    <a:pt x="67" y="354"/>
                    <a:pt x="67" y="354"/>
                  </a:cubicBezTo>
                  <a:cubicBezTo>
                    <a:pt x="68" y="355"/>
                    <a:pt x="68" y="355"/>
                    <a:pt x="68" y="355"/>
                  </a:cubicBezTo>
                  <a:cubicBezTo>
                    <a:pt x="133" y="402"/>
                    <a:pt x="133" y="402"/>
                    <a:pt x="133" y="402"/>
                  </a:cubicBezTo>
                  <a:cubicBezTo>
                    <a:pt x="134" y="402"/>
                    <a:pt x="134" y="401"/>
                    <a:pt x="134" y="401"/>
                  </a:cubicBezTo>
                  <a:cubicBezTo>
                    <a:pt x="70" y="354"/>
                    <a:pt x="70" y="354"/>
                    <a:pt x="70" y="354"/>
                  </a:cubicBezTo>
                  <a:cubicBezTo>
                    <a:pt x="69" y="353"/>
                    <a:pt x="69" y="353"/>
                    <a:pt x="69" y="353"/>
                  </a:cubicBezTo>
                  <a:cubicBezTo>
                    <a:pt x="59" y="346"/>
                    <a:pt x="59" y="346"/>
                    <a:pt x="59" y="346"/>
                  </a:cubicBezTo>
                  <a:moveTo>
                    <a:pt x="149" y="335"/>
                  </a:moveTo>
                  <a:cubicBezTo>
                    <a:pt x="147" y="335"/>
                    <a:pt x="147" y="335"/>
                    <a:pt x="147" y="335"/>
                  </a:cubicBezTo>
                  <a:cubicBezTo>
                    <a:pt x="144" y="395"/>
                    <a:pt x="144" y="395"/>
                    <a:pt x="144" y="395"/>
                  </a:cubicBezTo>
                  <a:cubicBezTo>
                    <a:pt x="144" y="395"/>
                    <a:pt x="145" y="395"/>
                    <a:pt x="145" y="395"/>
                  </a:cubicBezTo>
                  <a:cubicBezTo>
                    <a:pt x="145" y="395"/>
                    <a:pt x="146" y="395"/>
                    <a:pt x="146" y="395"/>
                  </a:cubicBezTo>
                  <a:cubicBezTo>
                    <a:pt x="149" y="335"/>
                    <a:pt x="149" y="335"/>
                    <a:pt x="149" y="335"/>
                  </a:cubicBezTo>
                  <a:moveTo>
                    <a:pt x="38" y="234"/>
                  </a:moveTo>
                  <a:cubicBezTo>
                    <a:pt x="37" y="235"/>
                    <a:pt x="37" y="235"/>
                    <a:pt x="37" y="235"/>
                  </a:cubicBezTo>
                  <a:cubicBezTo>
                    <a:pt x="35" y="238"/>
                    <a:pt x="35" y="238"/>
                    <a:pt x="35" y="238"/>
                  </a:cubicBezTo>
                  <a:cubicBezTo>
                    <a:pt x="31" y="245"/>
                    <a:pt x="31" y="245"/>
                    <a:pt x="31" y="245"/>
                  </a:cubicBezTo>
                  <a:cubicBezTo>
                    <a:pt x="29" y="248"/>
                    <a:pt x="29" y="248"/>
                    <a:pt x="29" y="248"/>
                  </a:cubicBezTo>
                  <a:cubicBezTo>
                    <a:pt x="17" y="272"/>
                    <a:pt x="17" y="272"/>
                    <a:pt x="17" y="272"/>
                  </a:cubicBezTo>
                  <a:cubicBezTo>
                    <a:pt x="16" y="274"/>
                    <a:pt x="16" y="274"/>
                    <a:pt x="16" y="274"/>
                  </a:cubicBezTo>
                  <a:cubicBezTo>
                    <a:pt x="14" y="277"/>
                    <a:pt x="14" y="277"/>
                    <a:pt x="14" y="277"/>
                  </a:cubicBezTo>
                  <a:cubicBezTo>
                    <a:pt x="0" y="303"/>
                    <a:pt x="0" y="303"/>
                    <a:pt x="0" y="303"/>
                  </a:cubicBezTo>
                  <a:cubicBezTo>
                    <a:pt x="0" y="305"/>
                    <a:pt x="0" y="305"/>
                    <a:pt x="0" y="305"/>
                  </a:cubicBezTo>
                  <a:cubicBezTo>
                    <a:pt x="1" y="305"/>
                    <a:pt x="1" y="305"/>
                    <a:pt x="1" y="305"/>
                  </a:cubicBezTo>
                  <a:cubicBezTo>
                    <a:pt x="12" y="313"/>
                    <a:pt x="12" y="313"/>
                    <a:pt x="12" y="313"/>
                  </a:cubicBezTo>
                  <a:cubicBezTo>
                    <a:pt x="14" y="315"/>
                    <a:pt x="14" y="315"/>
                    <a:pt x="14" y="315"/>
                  </a:cubicBezTo>
                  <a:cubicBezTo>
                    <a:pt x="43" y="336"/>
                    <a:pt x="43" y="336"/>
                    <a:pt x="43" y="336"/>
                  </a:cubicBezTo>
                  <a:cubicBezTo>
                    <a:pt x="43" y="335"/>
                    <a:pt x="43" y="335"/>
                    <a:pt x="43" y="334"/>
                  </a:cubicBezTo>
                  <a:cubicBezTo>
                    <a:pt x="43" y="334"/>
                    <a:pt x="43" y="334"/>
                    <a:pt x="43" y="334"/>
                  </a:cubicBezTo>
                  <a:cubicBezTo>
                    <a:pt x="14" y="313"/>
                    <a:pt x="14" y="313"/>
                    <a:pt x="14" y="313"/>
                  </a:cubicBezTo>
                  <a:cubicBezTo>
                    <a:pt x="12" y="311"/>
                    <a:pt x="12" y="311"/>
                    <a:pt x="12" y="311"/>
                  </a:cubicBezTo>
                  <a:cubicBezTo>
                    <a:pt x="2" y="304"/>
                    <a:pt x="2" y="304"/>
                    <a:pt x="2" y="304"/>
                  </a:cubicBezTo>
                  <a:cubicBezTo>
                    <a:pt x="14" y="282"/>
                    <a:pt x="14" y="282"/>
                    <a:pt x="14" y="282"/>
                  </a:cubicBezTo>
                  <a:cubicBezTo>
                    <a:pt x="16" y="278"/>
                    <a:pt x="16" y="278"/>
                    <a:pt x="16" y="278"/>
                  </a:cubicBezTo>
                  <a:cubicBezTo>
                    <a:pt x="18" y="273"/>
                    <a:pt x="18" y="273"/>
                    <a:pt x="18" y="273"/>
                  </a:cubicBezTo>
                  <a:cubicBezTo>
                    <a:pt x="19" y="272"/>
                    <a:pt x="19" y="272"/>
                    <a:pt x="19" y="272"/>
                  </a:cubicBezTo>
                  <a:cubicBezTo>
                    <a:pt x="32" y="246"/>
                    <a:pt x="32" y="246"/>
                    <a:pt x="32" y="246"/>
                  </a:cubicBezTo>
                  <a:cubicBezTo>
                    <a:pt x="34" y="243"/>
                    <a:pt x="34" y="243"/>
                    <a:pt x="34" y="243"/>
                  </a:cubicBezTo>
                  <a:cubicBezTo>
                    <a:pt x="38" y="234"/>
                    <a:pt x="38" y="234"/>
                    <a:pt x="38" y="234"/>
                  </a:cubicBezTo>
                  <a:moveTo>
                    <a:pt x="155" y="225"/>
                  </a:moveTo>
                  <a:cubicBezTo>
                    <a:pt x="153" y="227"/>
                    <a:pt x="153" y="227"/>
                    <a:pt x="153" y="227"/>
                  </a:cubicBezTo>
                  <a:cubicBezTo>
                    <a:pt x="153" y="228"/>
                    <a:pt x="153" y="228"/>
                    <a:pt x="153" y="228"/>
                  </a:cubicBezTo>
                  <a:cubicBezTo>
                    <a:pt x="153" y="230"/>
                    <a:pt x="153" y="230"/>
                    <a:pt x="153" y="230"/>
                  </a:cubicBezTo>
                  <a:cubicBezTo>
                    <a:pt x="152" y="244"/>
                    <a:pt x="152" y="244"/>
                    <a:pt x="152" y="244"/>
                  </a:cubicBezTo>
                  <a:cubicBezTo>
                    <a:pt x="152" y="246"/>
                    <a:pt x="152" y="246"/>
                    <a:pt x="152" y="246"/>
                  </a:cubicBezTo>
                  <a:cubicBezTo>
                    <a:pt x="151" y="260"/>
                    <a:pt x="151" y="260"/>
                    <a:pt x="151" y="260"/>
                  </a:cubicBezTo>
                  <a:cubicBezTo>
                    <a:pt x="151" y="262"/>
                    <a:pt x="151" y="262"/>
                    <a:pt x="151" y="262"/>
                  </a:cubicBezTo>
                  <a:cubicBezTo>
                    <a:pt x="149" y="301"/>
                    <a:pt x="149" y="301"/>
                    <a:pt x="149" y="301"/>
                  </a:cubicBezTo>
                  <a:cubicBezTo>
                    <a:pt x="149" y="303"/>
                    <a:pt x="149" y="303"/>
                    <a:pt x="149" y="303"/>
                  </a:cubicBezTo>
                  <a:cubicBezTo>
                    <a:pt x="147" y="333"/>
                    <a:pt x="147" y="333"/>
                    <a:pt x="147" y="333"/>
                  </a:cubicBezTo>
                  <a:cubicBezTo>
                    <a:pt x="149" y="333"/>
                    <a:pt x="149" y="333"/>
                    <a:pt x="149" y="333"/>
                  </a:cubicBezTo>
                  <a:cubicBezTo>
                    <a:pt x="151" y="302"/>
                    <a:pt x="151" y="302"/>
                    <a:pt x="151" y="302"/>
                  </a:cubicBezTo>
                  <a:cubicBezTo>
                    <a:pt x="151" y="300"/>
                    <a:pt x="151" y="300"/>
                    <a:pt x="151" y="300"/>
                  </a:cubicBezTo>
                  <a:cubicBezTo>
                    <a:pt x="153" y="261"/>
                    <a:pt x="153" y="261"/>
                    <a:pt x="153" y="261"/>
                  </a:cubicBezTo>
                  <a:cubicBezTo>
                    <a:pt x="153" y="260"/>
                    <a:pt x="153" y="260"/>
                    <a:pt x="153" y="260"/>
                  </a:cubicBezTo>
                  <a:cubicBezTo>
                    <a:pt x="154" y="246"/>
                    <a:pt x="154" y="246"/>
                    <a:pt x="154" y="246"/>
                  </a:cubicBezTo>
                  <a:cubicBezTo>
                    <a:pt x="154" y="244"/>
                    <a:pt x="154" y="244"/>
                    <a:pt x="154" y="244"/>
                  </a:cubicBezTo>
                  <a:cubicBezTo>
                    <a:pt x="155" y="231"/>
                    <a:pt x="155" y="231"/>
                    <a:pt x="155" y="231"/>
                  </a:cubicBezTo>
                  <a:cubicBezTo>
                    <a:pt x="155" y="229"/>
                    <a:pt x="155" y="229"/>
                    <a:pt x="155" y="229"/>
                  </a:cubicBezTo>
                  <a:cubicBezTo>
                    <a:pt x="155" y="225"/>
                    <a:pt x="155" y="225"/>
                    <a:pt x="155" y="225"/>
                  </a:cubicBezTo>
                  <a:moveTo>
                    <a:pt x="44" y="223"/>
                  </a:moveTo>
                  <a:cubicBezTo>
                    <a:pt x="42" y="223"/>
                    <a:pt x="42" y="223"/>
                    <a:pt x="42" y="223"/>
                  </a:cubicBezTo>
                  <a:cubicBezTo>
                    <a:pt x="37" y="233"/>
                    <a:pt x="37" y="233"/>
                    <a:pt x="37" y="233"/>
                  </a:cubicBezTo>
                  <a:cubicBezTo>
                    <a:pt x="41" y="230"/>
                    <a:pt x="41" y="230"/>
                    <a:pt x="41" y="230"/>
                  </a:cubicBezTo>
                  <a:cubicBezTo>
                    <a:pt x="44" y="223"/>
                    <a:pt x="44" y="223"/>
                    <a:pt x="44" y="223"/>
                  </a:cubicBezTo>
                  <a:moveTo>
                    <a:pt x="156" y="212"/>
                  </a:moveTo>
                  <a:cubicBezTo>
                    <a:pt x="154" y="213"/>
                    <a:pt x="154" y="213"/>
                    <a:pt x="154" y="213"/>
                  </a:cubicBezTo>
                  <a:cubicBezTo>
                    <a:pt x="154" y="213"/>
                    <a:pt x="154" y="213"/>
                    <a:pt x="154" y="213"/>
                  </a:cubicBezTo>
                  <a:cubicBezTo>
                    <a:pt x="153" y="225"/>
                    <a:pt x="153" y="225"/>
                    <a:pt x="153" y="225"/>
                  </a:cubicBezTo>
                  <a:cubicBezTo>
                    <a:pt x="155" y="222"/>
                    <a:pt x="155" y="222"/>
                    <a:pt x="155" y="222"/>
                  </a:cubicBezTo>
                  <a:cubicBezTo>
                    <a:pt x="156" y="214"/>
                    <a:pt x="156" y="214"/>
                    <a:pt x="156" y="214"/>
                  </a:cubicBezTo>
                  <a:cubicBezTo>
                    <a:pt x="156" y="212"/>
                    <a:pt x="156" y="212"/>
                    <a:pt x="156" y="212"/>
                  </a:cubicBezTo>
                  <a:moveTo>
                    <a:pt x="55" y="198"/>
                  </a:moveTo>
                  <a:cubicBezTo>
                    <a:pt x="55" y="199"/>
                    <a:pt x="55" y="199"/>
                    <a:pt x="55" y="199"/>
                  </a:cubicBezTo>
                  <a:cubicBezTo>
                    <a:pt x="50" y="207"/>
                    <a:pt x="50" y="207"/>
                    <a:pt x="50" y="207"/>
                  </a:cubicBezTo>
                  <a:cubicBezTo>
                    <a:pt x="50" y="209"/>
                    <a:pt x="50" y="209"/>
                    <a:pt x="50" y="209"/>
                  </a:cubicBezTo>
                  <a:cubicBezTo>
                    <a:pt x="43" y="221"/>
                    <a:pt x="43" y="221"/>
                    <a:pt x="43" y="221"/>
                  </a:cubicBezTo>
                  <a:cubicBezTo>
                    <a:pt x="45" y="221"/>
                    <a:pt x="45" y="221"/>
                    <a:pt x="45" y="221"/>
                  </a:cubicBezTo>
                  <a:cubicBezTo>
                    <a:pt x="52" y="209"/>
                    <a:pt x="52" y="209"/>
                    <a:pt x="52" y="209"/>
                  </a:cubicBezTo>
                  <a:cubicBezTo>
                    <a:pt x="52" y="208"/>
                    <a:pt x="52" y="208"/>
                    <a:pt x="52" y="208"/>
                  </a:cubicBezTo>
                  <a:cubicBezTo>
                    <a:pt x="55" y="202"/>
                    <a:pt x="55" y="202"/>
                    <a:pt x="55" y="202"/>
                  </a:cubicBezTo>
                  <a:cubicBezTo>
                    <a:pt x="55" y="198"/>
                    <a:pt x="55" y="198"/>
                    <a:pt x="55" y="198"/>
                  </a:cubicBezTo>
                  <a:moveTo>
                    <a:pt x="155" y="190"/>
                  </a:moveTo>
                  <a:cubicBezTo>
                    <a:pt x="154" y="206"/>
                    <a:pt x="154" y="206"/>
                    <a:pt x="154" y="206"/>
                  </a:cubicBezTo>
                  <a:cubicBezTo>
                    <a:pt x="154" y="208"/>
                    <a:pt x="154" y="208"/>
                    <a:pt x="154" y="208"/>
                  </a:cubicBezTo>
                  <a:cubicBezTo>
                    <a:pt x="154" y="211"/>
                    <a:pt x="154" y="211"/>
                    <a:pt x="154" y="211"/>
                  </a:cubicBezTo>
                  <a:cubicBezTo>
                    <a:pt x="156" y="210"/>
                    <a:pt x="156" y="210"/>
                    <a:pt x="156" y="210"/>
                  </a:cubicBezTo>
                  <a:cubicBezTo>
                    <a:pt x="156" y="208"/>
                    <a:pt x="156" y="208"/>
                    <a:pt x="156" y="208"/>
                  </a:cubicBezTo>
                  <a:cubicBezTo>
                    <a:pt x="156" y="206"/>
                    <a:pt x="156" y="206"/>
                    <a:pt x="156" y="206"/>
                  </a:cubicBezTo>
                  <a:cubicBezTo>
                    <a:pt x="157" y="190"/>
                    <a:pt x="157" y="190"/>
                    <a:pt x="157" y="190"/>
                  </a:cubicBezTo>
                  <a:cubicBezTo>
                    <a:pt x="155" y="190"/>
                    <a:pt x="155" y="190"/>
                    <a:pt x="155" y="190"/>
                  </a:cubicBezTo>
                  <a:moveTo>
                    <a:pt x="61" y="187"/>
                  </a:moveTo>
                  <a:cubicBezTo>
                    <a:pt x="57" y="195"/>
                    <a:pt x="57" y="195"/>
                    <a:pt x="57" y="195"/>
                  </a:cubicBezTo>
                  <a:cubicBezTo>
                    <a:pt x="57" y="199"/>
                    <a:pt x="57" y="199"/>
                    <a:pt x="57" y="199"/>
                  </a:cubicBezTo>
                  <a:cubicBezTo>
                    <a:pt x="57" y="198"/>
                    <a:pt x="57" y="198"/>
                    <a:pt x="57" y="198"/>
                  </a:cubicBezTo>
                  <a:cubicBezTo>
                    <a:pt x="58" y="197"/>
                    <a:pt x="58" y="197"/>
                    <a:pt x="58" y="197"/>
                  </a:cubicBezTo>
                  <a:cubicBezTo>
                    <a:pt x="62" y="190"/>
                    <a:pt x="62" y="190"/>
                    <a:pt x="62" y="190"/>
                  </a:cubicBezTo>
                  <a:cubicBezTo>
                    <a:pt x="61" y="187"/>
                    <a:pt x="61" y="187"/>
                    <a:pt x="61" y="187"/>
                  </a:cubicBezTo>
                  <a:moveTo>
                    <a:pt x="162" y="68"/>
                  </a:moveTo>
                  <a:cubicBezTo>
                    <a:pt x="162" y="72"/>
                    <a:pt x="162" y="72"/>
                    <a:pt x="162" y="72"/>
                  </a:cubicBezTo>
                  <a:cubicBezTo>
                    <a:pt x="162" y="74"/>
                    <a:pt x="162" y="74"/>
                    <a:pt x="162" y="74"/>
                  </a:cubicBezTo>
                  <a:cubicBezTo>
                    <a:pt x="161" y="78"/>
                    <a:pt x="161" y="78"/>
                    <a:pt x="161" y="78"/>
                  </a:cubicBezTo>
                  <a:cubicBezTo>
                    <a:pt x="161" y="80"/>
                    <a:pt x="161" y="80"/>
                    <a:pt x="161" y="80"/>
                  </a:cubicBezTo>
                  <a:cubicBezTo>
                    <a:pt x="161" y="81"/>
                    <a:pt x="161" y="81"/>
                    <a:pt x="161" y="81"/>
                  </a:cubicBezTo>
                  <a:cubicBezTo>
                    <a:pt x="161" y="84"/>
                    <a:pt x="161" y="84"/>
                    <a:pt x="161" y="84"/>
                  </a:cubicBezTo>
                  <a:cubicBezTo>
                    <a:pt x="161" y="92"/>
                    <a:pt x="161" y="92"/>
                    <a:pt x="161" y="92"/>
                  </a:cubicBezTo>
                  <a:cubicBezTo>
                    <a:pt x="161" y="94"/>
                    <a:pt x="161" y="94"/>
                    <a:pt x="161" y="94"/>
                  </a:cubicBezTo>
                  <a:cubicBezTo>
                    <a:pt x="160" y="97"/>
                    <a:pt x="160" y="97"/>
                    <a:pt x="160" y="97"/>
                  </a:cubicBezTo>
                  <a:cubicBezTo>
                    <a:pt x="160" y="103"/>
                    <a:pt x="160" y="103"/>
                    <a:pt x="160" y="103"/>
                  </a:cubicBezTo>
                  <a:cubicBezTo>
                    <a:pt x="160" y="105"/>
                    <a:pt x="160" y="105"/>
                    <a:pt x="160" y="105"/>
                  </a:cubicBezTo>
                  <a:cubicBezTo>
                    <a:pt x="158" y="134"/>
                    <a:pt x="158" y="134"/>
                    <a:pt x="158" y="134"/>
                  </a:cubicBezTo>
                  <a:cubicBezTo>
                    <a:pt x="158" y="135"/>
                    <a:pt x="158" y="135"/>
                    <a:pt x="158" y="135"/>
                  </a:cubicBezTo>
                  <a:cubicBezTo>
                    <a:pt x="157" y="153"/>
                    <a:pt x="157" y="153"/>
                    <a:pt x="157" y="153"/>
                  </a:cubicBezTo>
                  <a:cubicBezTo>
                    <a:pt x="157" y="155"/>
                    <a:pt x="157" y="155"/>
                    <a:pt x="157" y="155"/>
                  </a:cubicBezTo>
                  <a:cubicBezTo>
                    <a:pt x="157" y="164"/>
                    <a:pt x="157" y="164"/>
                    <a:pt x="157" y="164"/>
                  </a:cubicBezTo>
                  <a:cubicBezTo>
                    <a:pt x="157" y="166"/>
                    <a:pt x="157" y="166"/>
                    <a:pt x="157" y="166"/>
                  </a:cubicBezTo>
                  <a:cubicBezTo>
                    <a:pt x="157" y="167"/>
                    <a:pt x="157" y="167"/>
                    <a:pt x="157" y="167"/>
                  </a:cubicBezTo>
                  <a:cubicBezTo>
                    <a:pt x="155" y="188"/>
                    <a:pt x="155" y="188"/>
                    <a:pt x="155" y="188"/>
                  </a:cubicBezTo>
                  <a:cubicBezTo>
                    <a:pt x="157" y="188"/>
                    <a:pt x="157" y="188"/>
                    <a:pt x="157" y="188"/>
                  </a:cubicBezTo>
                  <a:cubicBezTo>
                    <a:pt x="158" y="167"/>
                    <a:pt x="158" y="167"/>
                    <a:pt x="158" y="167"/>
                  </a:cubicBezTo>
                  <a:cubicBezTo>
                    <a:pt x="158" y="165"/>
                    <a:pt x="158" y="165"/>
                    <a:pt x="158" y="165"/>
                  </a:cubicBezTo>
                  <a:cubicBezTo>
                    <a:pt x="158" y="165"/>
                    <a:pt x="158" y="165"/>
                    <a:pt x="158" y="165"/>
                  </a:cubicBezTo>
                  <a:cubicBezTo>
                    <a:pt x="159" y="163"/>
                    <a:pt x="159" y="163"/>
                    <a:pt x="159" y="163"/>
                  </a:cubicBezTo>
                  <a:cubicBezTo>
                    <a:pt x="159" y="157"/>
                    <a:pt x="159" y="157"/>
                    <a:pt x="159" y="157"/>
                  </a:cubicBezTo>
                  <a:cubicBezTo>
                    <a:pt x="159" y="155"/>
                    <a:pt x="159" y="155"/>
                    <a:pt x="159" y="155"/>
                  </a:cubicBezTo>
                  <a:cubicBezTo>
                    <a:pt x="160" y="136"/>
                    <a:pt x="160" y="136"/>
                    <a:pt x="160" y="136"/>
                  </a:cubicBezTo>
                  <a:cubicBezTo>
                    <a:pt x="160" y="134"/>
                    <a:pt x="160" y="134"/>
                    <a:pt x="160" y="134"/>
                  </a:cubicBezTo>
                  <a:cubicBezTo>
                    <a:pt x="162" y="104"/>
                    <a:pt x="162" y="104"/>
                    <a:pt x="162" y="104"/>
                  </a:cubicBezTo>
                  <a:cubicBezTo>
                    <a:pt x="162" y="103"/>
                    <a:pt x="162" y="103"/>
                    <a:pt x="162" y="103"/>
                  </a:cubicBezTo>
                  <a:cubicBezTo>
                    <a:pt x="162" y="98"/>
                    <a:pt x="162" y="98"/>
                    <a:pt x="162" y="98"/>
                  </a:cubicBezTo>
                  <a:cubicBezTo>
                    <a:pt x="162" y="96"/>
                    <a:pt x="162" y="96"/>
                    <a:pt x="162" y="96"/>
                  </a:cubicBezTo>
                  <a:cubicBezTo>
                    <a:pt x="162" y="93"/>
                    <a:pt x="162" y="93"/>
                    <a:pt x="162" y="93"/>
                  </a:cubicBezTo>
                  <a:cubicBezTo>
                    <a:pt x="163" y="88"/>
                    <a:pt x="163" y="88"/>
                    <a:pt x="163" y="88"/>
                  </a:cubicBezTo>
                  <a:cubicBezTo>
                    <a:pt x="163" y="82"/>
                    <a:pt x="163" y="82"/>
                    <a:pt x="163" y="82"/>
                  </a:cubicBezTo>
                  <a:cubicBezTo>
                    <a:pt x="163" y="79"/>
                    <a:pt x="163" y="79"/>
                    <a:pt x="163" y="79"/>
                  </a:cubicBezTo>
                  <a:cubicBezTo>
                    <a:pt x="163" y="79"/>
                    <a:pt x="163" y="79"/>
                    <a:pt x="163" y="79"/>
                  </a:cubicBezTo>
                  <a:cubicBezTo>
                    <a:pt x="163" y="75"/>
                    <a:pt x="163" y="75"/>
                    <a:pt x="163" y="75"/>
                  </a:cubicBezTo>
                  <a:cubicBezTo>
                    <a:pt x="164" y="73"/>
                    <a:pt x="164" y="73"/>
                    <a:pt x="164" y="73"/>
                  </a:cubicBezTo>
                  <a:cubicBezTo>
                    <a:pt x="164" y="72"/>
                    <a:pt x="164" y="72"/>
                    <a:pt x="164" y="72"/>
                  </a:cubicBezTo>
                  <a:cubicBezTo>
                    <a:pt x="162" y="68"/>
                    <a:pt x="162" y="68"/>
                    <a:pt x="162" y="68"/>
                  </a:cubicBezTo>
                  <a:moveTo>
                    <a:pt x="165" y="49"/>
                  </a:moveTo>
                  <a:cubicBezTo>
                    <a:pt x="164" y="50"/>
                    <a:pt x="164" y="50"/>
                    <a:pt x="163" y="51"/>
                  </a:cubicBezTo>
                  <a:cubicBezTo>
                    <a:pt x="162" y="63"/>
                    <a:pt x="162" y="63"/>
                    <a:pt x="162" y="63"/>
                  </a:cubicBezTo>
                  <a:cubicBezTo>
                    <a:pt x="164" y="67"/>
                    <a:pt x="164" y="67"/>
                    <a:pt x="164" y="67"/>
                  </a:cubicBezTo>
                  <a:cubicBezTo>
                    <a:pt x="165" y="49"/>
                    <a:pt x="165" y="49"/>
                    <a:pt x="165" y="49"/>
                  </a:cubicBezTo>
                  <a:moveTo>
                    <a:pt x="167" y="3"/>
                  </a:moveTo>
                  <a:cubicBezTo>
                    <a:pt x="167" y="3"/>
                    <a:pt x="167" y="3"/>
                    <a:pt x="166" y="3"/>
                  </a:cubicBezTo>
                  <a:cubicBezTo>
                    <a:pt x="166" y="3"/>
                    <a:pt x="166" y="3"/>
                    <a:pt x="166" y="3"/>
                  </a:cubicBezTo>
                  <a:cubicBezTo>
                    <a:pt x="164" y="34"/>
                    <a:pt x="164" y="34"/>
                    <a:pt x="164" y="34"/>
                  </a:cubicBezTo>
                  <a:cubicBezTo>
                    <a:pt x="165" y="34"/>
                    <a:pt x="165" y="35"/>
                    <a:pt x="166" y="36"/>
                  </a:cubicBezTo>
                  <a:cubicBezTo>
                    <a:pt x="167" y="3"/>
                    <a:pt x="167" y="3"/>
                    <a:pt x="167" y="3"/>
                  </a:cubicBezTo>
                  <a:moveTo>
                    <a:pt x="159" y="0"/>
                  </a:moveTo>
                  <a:cubicBezTo>
                    <a:pt x="134" y="48"/>
                    <a:pt x="134" y="48"/>
                    <a:pt x="134" y="48"/>
                  </a:cubicBezTo>
                  <a:cubicBezTo>
                    <a:pt x="133" y="49"/>
                    <a:pt x="133" y="49"/>
                    <a:pt x="133" y="49"/>
                  </a:cubicBezTo>
                  <a:cubicBezTo>
                    <a:pt x="133" y="50"/>
                    <a:pt x="133" y="50"/>
                    <a:pt x="133" y="50"/>
                  </a:cubicBezTo>
                  <a:cubicBezTo>
                    <a:pt x="132" y="52"/>
                    <a:pt x="132" y="52"/>
                    <a:pt x="132" y="52"/>
                  </a:cubicBezTo>
                  <a:cubicBezTo>
                    <a:pt x="127" y="62"/>
                    <a:pt x="127" y="62"/>
                    <a:pt x="127" y="62"/>
                  </a:cubicBezTo>
                  <a:cubicBezTo>
                    <a:pt x="126" y="63"/>
                    <a:pt x="126" y="63"/>
                    <a:pt x="126" y="63"/>
                  </a:cubicBezTo>
                  <a:cubicBezTo>
                    <a:pt x="120" y="75"/>
                    <a:pt x="120" y="75"/>
                    <a:pt x="120" y="75"/>
                  </a:cubicBezTo>
                  <a:cubicBezTo>
                    <a:pt x="118" y="78"/>
                    <a:pt x="118" y="78"/>
                    <a:pt x="118" y="78"/>
                  </a:cubicBezTo>
                  <a:cubicBezTo>
                    <a:pt x="104" y="106"/>
                    <a:pt x="104" y="106"/>
                    <a:pt x="104" y="106"/>
                  </a:cubicBezTo>
                  <a:cubicBezTo>
                    <a:pt x="103" y="108"/>
                    <a:pt x="103" y="108"/>
                    <a:pt x="103" y="108"/>
                  </a:cubicBezTo>
                  <a:cubicBezTo>
                    <a:pt x="98" y="117"/>
                    <a:pt x="98" y="117"/>
                    <a:pt x="98" y="117"/>
                  </a:cubicBezTo>
                  <a:cubicBezTo>
                    <a:pt x="99" y="117"/>
                    <a:pt x="99" y="117"/>
                    <a:pt x="99" y="117"/>
                  </a:cubicBezTo>
                  <a:cubicBezTo>
                    <a:pt x="97" y="119"/>
                    <a:pt x="97" y="119"/>
                    <a:pt x="97" y="119"/>
                  </a:cubicBezTo>
                  <a:cubicBezTo>
                    <a:pt x="92" y="128"/>
                    <a:pt x="92" y="128"/>
                    <a:pt x="92" y="128"/>
                  </a:cubicBezTo>
                  <a:cubicBezTo>
                    <a:pt x="91" y="129"/>
                    <a:pt x="91" y="129"/>
                    <a:pt x="91" y="129"/>
                  </a:cubicBezTo>
                  <a:cubicBezTo>
                    <a:pt x="78" y="156"/>
                    <a:pt x="78" y="156"/>
                    <a:pt x="78" y="156"/>
                  </a:cubicBezTo>
                  <a:cubicBezTo>
                    <a:pt x="77" y="157"/>
                    <a:pt x="77" y="157"/>
                    <a:pt x="77" y="157"/>
                  </a:cubicBezTo>
                  <a:cubicBezTo>
                    <a:pt x="71" y="168"/>
                    <a:pt x="71" y="168"/>
                    <a:pt x="71" y="168"/>
                  </a:cubicBezTo>
                  <a:cubicBezTo>
                    <a:pt x="70" y="169"/>
                    <a:pt x="70" y="169"/>
                    <a:pt x="70" y="169"/>
                  </a:cubicBezTo>
                  <a:cubicBezTo>
                    <a:pt x="63" y="184"/>
                    <a:pt x="63" y="184"/>
                    <a:pt x="63" y="184"/>
                  </a:cubicBezTo>
                  <a:cubicBezTo>
                    <a:pt x="63" y="187"/>
                    <a:pt x="63" y="187"/>
                    <a:pt x="63" y="187"/>
                  </a:cubicBezTo>
                  <a:cubicBezTo>
                    <a:pt x="72" y="171"/>
                    <a:pt x="72" y="171"/>
                    <a:pt x="72" y="171"/>
                  </a:cubicBezTo>
                  <a:cubicBezTo>
                    <a:pt x="73" y="169"/>
                    <a:pt x="73" y="169"/>
                    <a:pt x="73" y="169"/>
                  </a:cubicBezTo>
                  <a:cubicBezTo>
                    <a:pt x="78" y="158"/>
                    <a:pt x="78" y="158"/>
                    <a:pt x="78" y="158"/>
                  </a:cubicBezTo>
                  <a:cubicBezTo>
                    <a:pt x="79" y="156"/>
                    <a:pt x="79" y="156"/>
                    <a:pt x="79" y="156"/>
                  </a:cubicBezTo>
                  <a:cubicBezTo>
                    <a:pt x="93" y="129"/>
                    <a:pt x="93" y="129"/>
                    <a:pt x="93" y="129"/>
                  </a:cubicBezTo>
                  <a:cubicBezTo>
                    <a:pt x="94" y="128"/>
                    <a:pt x="94" y="128"/>
                    <a:pt x="94" y="128"/>
                  </a:cubicBezTo>
                  <a:cubicBezTo>
                    <a:pt x="105" y="108"/>
                    <a:pt x="105" y="108"/>
                    <a:pt x="105" y="108"/>
                  </a:cubicBezTo>
                  <a:cubicBezTo>
                    <a:pt x="106" y="106"/>
                    <a:pt x="106" y="106"/>
                    <a:pt x="106" y="106"/>
                  </a:cubicBezTo>
                  <a:cubicBezTo>
                    <a:pt x="118" y="82"/>
                    <a:pt x="118" y="82"/>
                    <a:pt x="118" y="82"/>
                  </a:cubicBezTo>
                  <a:cubicBezTo>
                    <a:pt x="120" y="79"/>
                    <a:pt x="120" y="79"/>
                    <a:pt x="120" y="79"/>
                  </a:cubicBezTo>
                  <a:cubicBezTo>
                    <a:pt x="127" y="65"/>
                    <a:pt x="127" y="65"/>
                    <a:pt x="127" y="65"/>
                  </a:cubicBezTo>
                  <a:cubicBezTo>
                    <a:pt x="128" y="63"/>
                    <a:pt x="128" y="63"/>
                    <a:pt x="128" y="63"/>
                  </a:cubicBezTo>
                  <a:cubicBezTo>
                    <a:pt x="133" y="53"/>
                    <a:pt x="133" y="53"/>
                    <a:pt x="133" y="53"/>
                  </a:cubicBezTo>
                  <a:cubicBezTo>
                    <a:pt x="134" y="51"/>
                    <a:pt x="134" y="51"/>
                    <a:pt x="134" y="51"/>
                  </a:cubicBezTo>
                  <a:cubicBezTo>
                    <a:pt x="135" y="50"/>
                    <a:pt x="135" y="50"/>
                    <a:pt x="135" y="50"/>
                  </a:cubicBezTo>
                  <a:cubicBezTo>
                    <a:pt x="136" y="49"/>
                    <a:pt x="136" y="49"/>
                    <a:pt x="136" y="49"/>
                  </a:cubicBezTo>
                  <a:cubicBezTo>
                    <a:pt x="160" y="1"/>
                    <a:pt x="160" y="1"/>
                    <a:pt x="160" y="1"/>
                  </a:cubicBezTo>
                  <a:cubicBezTo>
                    <a:pt x="160" y="1"/>
                    <a:pt x="159" y="1"/>
                    <a:pt x="15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8" name="Freeform 48"/>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close/>
                  <a:moveTo>
                    <a:pt x="315" y="33"/>
                  </a:moveTo>
                  <a:lnTo>
                    <a:pt x="303" y="36"/>
                  </a:lnTo>
                  <a:lnTo>
                    <a:pt x="299" y="38"/>
                  </a:lnTo>
                  <a:lnTo>
                    <a:pt x="285" y="38"/>
                  </a:lnTo>
                  <a:lnTo>
                    <a:pt x="287" y="43"/>
                  </a:lnTo>
                  <a:lnTo>
                    <a:pt x="296" y="43"/>
                  </a:lnTo>
                  <a:lnTo>
                    <a:pt x="301" y="41"/>
                  </a:lnTo>
                  <a:lnTo>
                    <a:pt x="320" y="38"/>
                  </a:lnTo>
                  <a:lnTo>
                    <a:pt x="315" y="33"/>
                  </a:lnTo>
                  <a:close/>
                  <a:moveTo>
                    <a:pt x="315" y="26"/>
                  </a:moveTo>
                  <a:lnTo>
                    <a:pt x="318" y="31"/>
                  </a:lnTo>
                  <a:lnTo>
                    <a:pt x="332" y="31"/>
                  </a:lnTo>
                  <a:lnTo>
                    <a:pt x="320" y="33"/>
                  </a:lnTo>
                  <a:lnTo>
                    <a:pt x="325" y="38"/>
                  </a:lnTo>
                  <a:lnTo>
                    <a:pt x="332" y="36"/>
                  </a:lnTo>
                  <a:lnTo>
                    <a:pt x="365" y="31"/>
                  </a:lnTo>
                  <a:lnTo>
                    <a:pt x="332" y="29"/>
                  </a:lnTo>
                  <a:lnTo>
                    <a:pt x="315" y="26"/>
                  </a:lnTo>
                  <a:close/>
                  <a:moveTo>
                    <a:pt x="277" y="22"/>
                  </a:moveTo>
                  <a:lnTo>
                    <a:pt x="280" y="26"/>
                  </a:lnTo>
                  <a:lnTo>
                    <a:pt x="301" y="29"/>
                  </a:lnTo>
                  <a:lnTo>
                    <a:pt x="306" y="29"/>
                  </a:lnTo>
                  <a:lnTo>
                    <a:pt x="313" y="29"/>
                  </a:lnTo>
                  <a:lnTo>
                    <a:pt x="311" y="24"/>
                  </a:lnTo>
                  <a:lnTo>
                    <a:pt x="308" y="24"/>
                  </a:lnTo>
                  <a:lnTo>
                    <a:pt x="303" y="24"/>
                  </a:lnTo>
                  <a:lnTo>
                    <a:pt x="277" y="22"/>
                  </a:lnTo>
                  <a:close/>
                  <a:moveTo>
                    <a:pt x="221" y="14"/>
                  </a:moveTo>
                  <a:lnTo>
                    <a:pt x="216" y="19"/>
                  </a:lnTo>
                  <a:lnTo>
                    <a:pt x="256" y="24"/>
                  </a:lnTo>
                  <a:lnTo>
                    <a:pt x="263" y="24"/>
                  </a:lnTo>
                  <a:lnTo>
                    <a:pt x="275" y="26"/>
                  </a:lnTo>
                  <a:lnTo>
                    <a:pt x="273" y="22"/>
                  </a:lnTo>
                  <a:lnTo>
                    <a:pt x="258" y="19"/>
                  </a:lnTo>
                  <a:lnTo>
                    <a:pt x="251" y="19"/>
                  </a:lnTo>
                  <a:lnTo>
                    <a:pt x="221" y="14"/>
                  </a:lnTo>
                  <a:close/>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9" name="Freeform 49"/>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moveTo>
                    <a:pt x="315" y="33"/>
                  </a:moveTo>
                  <a:lnTo>
                    <a:pt x="303" y="36"/>
                  </a:lnTo>
                  <a:lnTo>
                    <a:pt x="299" y="38"/>
                  </a:lnTo>
                  <a:lnTo>
                    <a:pt x="285" y="38"/>
                  </a:lnTo>
                  <a:lnTo>
                    <a:pt x="287" y="43"/>
                  </a:lnTo>
                  <a:lnTo>
                    <a:pt x="296" y="43"/>
                  </a:lnTo>
                  <a:lnTo>
                    <a:pt x="301" y="41"/>
                  </a:lnTo>
                  <a:lnTo>
                    <a:pt x="320" y="38"/>
                  </a:lnTo>
                  <a:lnTo>
                    <a:pt x="315" y="33"/>
                  </a:lnTo>
                  <a:moveTo>
                    <a:pt x="315" y="26"/>
                  </a:moveTo>
                  <a:lnTo>
                    <a:pt x="318" y="31"/>
                  </a:lnTo>
                  <a:lnTo>
                    <a:pt x="332" y="31"/>
                  </a:lnTo>
                  <a:lnTo>
                    <a:pt x="320" y="33"/>
                  </a:lnTo>
                  <a:lnTo>
                    <a:pt x="325" y="38"/>
                  </a:lnTo>
                  <a:lnTo>
                    <a:pt x="332" y="36"/>
                  </a:lnTo>
                  <a:lnTo>
                    <a:pt x="365" y="31"/>
                  </a:lnTo>
                  <a:lnTo>
                    <a:pt x="332" y="29"/>
                  </a:lnTo>
                  <a:lnTo>
                    <a:pt x="315" y="26"/>
                  </a:lnTo>
                  <a:moveTo>
                    <a:pt x="277" y="22"/>
                  </a:moveTo>
                  <a:lnTo>
                    <a:pt x="280" y="26"/>
                  </a:lnTo>
                  <a:lnTo>
                    <a:pt x="301" y="29"/>
                  </a:lnTo>
                  <a:lnTo>
                    <a:pt x="306" y="29"/>
                  </a:lnTo>
                  <a:lnTo>
                    <a:pt x="313" y="29"/>
                  </a:lnTo>
                  <a:lnTo>
                    <a:pt x="311" y="24"/>
                  </a:lnTo>
                  <a:lnTo>
                    <a:pt x="308" y="24"/>
                  </a:lnTo>
                  <a:lnTo>
                    <a:pt x="303" y="24"/>
                  </a:lnTo>
                  <a:lnTo>
                    <a:pt x="277" y="22"/>
                  </a:lnTo>
                  <a:moveTo>
                    <a:pt x="221" y="14"/>
                  </a:moveTo>
                  <a:lnTo>
                    <a:pt x="216" y="19"/>
                  </a:lnTo>
                  <a:lnTo>
                    <a:pt x="256" y="24"/>
                  </a:lnTo>
                  <a:lnTo>
                    <a:pt x="263" y="24"/>
                  </a:lnTo>
                  <a:lnTo>
                    <a:pt x="275" y="26"/>
                  </a:lnTo>
                  <a:lnTo>
                    <a:pt x="273" y="22"/>
                  </a:lnTo>
                  <a:lnTo>
                    <a:pt x="258" y="19"/>
                  </a:lnTo>
                  <a:lnTo>
                    <a:pt x="251" y="19"/>
                  </a:lnTo>
                  <a:lnTo>
                    <a:pt x="221" y="14"/>
                  </a:lnTo>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0" name="Freeform 50"/>
            <p:cNvSpPr>
              <a:spLocks noEditPoints="1"/>
            </p:cNvSpPr>
            <p:nvPr/>
          </p:nvSpPr>
          <p:spPr bwMode="auto">
            <a:xfrm>
              <a:off x="8010573" y="3433343"/>
              <a:ext cx="71563" cy="552986"/>
            </a:xfrm>
            <a:custGeom>
              <a:avLst/>
              <a:gdLst>
                <a:gd name="T0" fmla="*/ 5 w 17"/>
                <a:gd name="T1" fmla="*/ 16 h 143"/>
                <a:gd name="T2" fmla="*/ 7 w 17"/>
                <a:gd name="T3" fmla="*/ 42 h 143"/>
                <a:gd name="T4" fmla="*/ 8 w 17"/>
                <a:gd name="T5" fmla="*/ 52 h 143"/>
                <a:gd name="T6" fmla="*/ 8 w 17"/>
                <a:gd name="T7" fmla="*/ 62 h 143"/>
                <a:gd name="T8" fmla="*/ 9 w 17"/>
                <a:gd name="T9" fmla="*/ 70 h 143"/>
                <a:gd name="T10" fmla="*/ 10 w 17"/>
                <a:gd name="T11" fmla="*/ 77 h 143"/>
                <a:gd name="T12" fmla="*/ 13 w 17"/>
                <a:gd name="T13" fmla="*/ 121 h 143"/>
                <a:gd name="T14" fmla="*/ 2 w 17"/>
                <a:gd name="T15" fmla="*/ 141 h 143"/>
                <a:gd name="T16" fmla="*/ 2 w 17"/>
                <a:gd name="T17" fmla="*/ 120 h 143"/>
                <a:gd name="T18" fmla="*/ 2 w 17"/>
                <a:gd name="T19" fmla="*/ 80 h 143"/>
                <a:gd name="T20" fmla="*/ 2 w 17"/>
                <a:gd name="T21" fmla="*/ 60 h 143"/>
                <a:gd name="T22" fmla="*/ 2 w 17"/>
                <a:gd name="T23" fmla="*/ 51 h 143"/>
                <a:gd name="T24" fmla="*/ 2 w 17"/>
                <a:gd name="T25" fmla="*/ 19 h 143"/>
                <a:gd name="T26" fmla="*/ 0 w 17"/>
                <a:gd name="T27" fmla="*/ 21 h 143"/>
                <a:gd name="T28" fmla="*/ 0 w 17"/>
                <a:gd name="T29" fmla="*/ 49 h 143"/>
                <a:gd name="T30" fmla="*/ 0 w 17"/>
                <a:gd name="T31" fmla="*/ 50 h 143"/>
                <a:gd name="T32" fmla="*/ 0 w 17"/>
                <a:gd name="T33" fmla="*/ 60 h 143"/>
                <a:gd name="T34" fmla="*/ 0 w 17"/>
                <a:gd name="T35" fmla="*/ 81 h 143"/>
                <a:gd name="T36" fmla="*/ 0 w 17"/>
                <a:gd name="T37" fmla="*/ 120 h 143"/>
                <a:gd name="T38" fmla="*/ 0 w 17"/>
                <a:gd name="T39" fmla="*/ 141 h 143"/>
                <a:gd name="T40" fmla="*/ 2 w 17"/>
                <a:gd name="T41" fmla="*/ 143 h 143"/>
                <a:gd name="T42" fmla="*/ 17 w 17"/>
                <a:gd name="T43" fmla="*/ 142 h 143"/>
                <a:gd name="T44" fmla="*/ 15 w 17"/>
                <a:gd name="T45" fmla="*/ 121 h 143"/>
                <a:gd name="T46" fmla="*/ 11 w 17"/>
                <a:gd name="T47" fmla="*/ 76 h 143"/>
                <a:gd name="T48" fmla="*/ 11 w 17"/>
                <a:gd name="T49" fmla="*/ 69 h 143"/>
                <a:gd name="T50" fmla="*/ 10 w 17"/>
                <a:gd name="T51" fmla="*/ 60 h 143"/>
                <a:gd name="T52" fmla="*/ 9 w 17"/>
                <a:gd name="T53" fmla="*/ 50 h 143"/>
                <a:gd name="T54" fmla="*/ 8 w 17"/>
                <a:gd name="T55" fmla="*/ 36 h 143"/>
                <a:gd name="T56" fmla="*/ 6 w 17"/>
                <a:gd name="T57" fmla="*/ 14 h 143"/>
                <a:gd name="T58" fmla="*/ 3 w 17"/>
                <a:gd name="T59" fmla="*/ 2 h 143"/>
                <a:gd name="T60" fmla="*/ 4 w 17"/>
                <a:gd name="T61" fmla="*/ 10 h 143"/>
                <a:gd name="T62" fmla="*/ 4 w 17"/>
                <a:gd name="T63" fmla="*/ 13 h 143"/>
                <a:gd name="T64" fmla="*/ 6 w 17"/>
                <a:gd name="T65" fmla="*/ 10 h 143"/>
                <a:gd name="T66" fmla="*/ 6 w 17"/>
                <a:gd name="T67" fmla="*/ 7 h 143"/>
                <a:gd name="T68" fmla="*/ 5 w 17"/>
                <a:gd name="T69" fmla="*/ 1 h 143"/>
                <a:gd name="T70" fmla="*/ 0 w 17"/>
                <a:gd name="T71" fmla="*/ 0 h 143"/>
                <a:gd name="T72" fmla="*/ 0 w 17"/>
                <a:gd name="T73" fmla="*/ 1 h 143"/>
                <a:gd name="T74" fmla="*/ 0 w 17"/>
                <a:gd name="T75" fmla="*/ 10 h 143"/>
                <a:gd name="T76" fmla="*/ 0 w 17"/>
                <a:gd name="T77" fmla="*/ 17 h 143"/>
                <a:gd name="T78" fmla="*/ 2 w 17"/>
                <a:gd name="T79" fmla="*/ 16 h 143"/>
                <a:gd name="T80" fmla="*/ 2 w 17"/>
                <a:gd name="T81" fmla="*/ 12 h 143"/>
                <a:gd name="T82" fmla="*/ 2 w 17"/>
                <a:gd name="T83" fmla="*/ 9 h 143"/>
                <a:gd name="T84" fmla="*/ 2 w 17"/>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143">
                  <a:moveTo>
                    <a:pt x="6" y="14"/>
                  </a:moveTo>
                  <a:cubicBezTo>
                    <a:pt x="5" y="16"/>
                    <a:pt x="5" y="16"/>
                    <a:pt x="5" y="16"/>
                  </a:cubicBezTo>
                  <a:cubicBezTo>
                    <a:pt x="6" y="39"/>
                    <a:pt x="6" y="39"/>
                    <a:pt x="6" y="39"/>
                  </a:cubicBezTo>
                  <a:cubicBezTo>
                    <a:pt x="7" y="42"/>
                    <a:pt x="7" y="42"/>
                    <a:pt x="7" y="42"/>
                  </a:cubicBezTo>
                  <a:cubicBezTo>
                    <a:pt x="7" y="50"/>
                    <a:pt x="7" y="50"/>
                    <a:pt x="7" y="50"/>
                  </a:cubicBezTo>
                  <a:cubicBezTo>
                    <a:pt x="8" y="52"/>
                    <a:pt x="8" y="52"/>
                    <a:pt x="8" y="52"/>
                  </a:cubicBezTo>
                  <a:cubicBezTo>
                    <a:pt x="8" y="60"/>
                    <a:pt x="8" y="60"/>
                    <a:pt x="8" y="60"/>
                  </a:cubicBezTo>
                  <a:cubicBezTo>
                    <a:pt x="8" y="62"/>
                    <a:pt x="8" y="62"/>
                    <a:pt x="8" y="62"/>
                  </a:cubicBezTo>
                  <a:cubicBezTo>
                    <a:pt x="9" y="64"/>
                    <a:pt x="9" y="64"/>
                    <a:pt x="9" y="64"/>
                  </a:cubicBezTo>
                  <a:cubicBezTo>
                    <a:pt x="9" y="70"/>
                    <a:pt x="9" y="70"/>
                    <a:pt x="9" y="70"/>
                  </a:cubicBezTo>
                  <a:cubicBezTo>
                    <a:pt x="9" y="75"/>
                    <a:pt x="9" y="75"/>
                    <a:pt x="9" y="75"/>
                  </a:cubicBezTo>
                  <a:cubicBezTo>
                    <a:pt x="10" y="77"/>
                    <a:pt x="10" y="77"/>
                    <a:pt x="10" y="77"/>
                  </a:cubicBezTo>
                  <a:cubicBezTo>
                    <a:pt x="13" y="119"/>
                    <a:pt x="13" y="119"/>
                    <a:pt x="13" y="119"/>
                  </a:cubicBezTo>
                  <a:cubicBezTo>
                    <a:pt x="13" y="121"/>
                    <a:pt x="13" y="121"/>
                    <a:pt x="13" y="121"/>
                  </a:cubicBezTo>
                  <a:cubicBezTo>
                    <a:pt x="15" y="140"/>
                    <a:pt x="15" y="140"/>
                    <a:pt x="15" y="140"/>
                  </a:cubicBezTo>
                  <a:cubicBezTo>
                    <a:pt x="2" y="141"/>
                    <a:pt x="2" y="141"/>
                    <a:pt x="2" y="141"/>
                  </a:cubicBezTo>
                  <a:cubicBezTo>
                    <a:pt x="2" y="122"/>
                    <a:pt x="2" y="122"/>
                    <a:pt x="2" y="122"/>
                  </a:cubicBezTo>
                  <a:cubicBezTo>
                    <a:pt x="2" y="120"/>
                    <a:pt x="2" y="120"/>
                    <a:pt x="2" y="120"/>
                  </a:cubicBezTo>
                  <a:cubicBezTo>
                    <a:pt x="2" y="82"/>
                    <a:pt x="2" y="82"/>
                    <a:pt x="2" y="82"/>
                  </a:cubicBezTo>
                  <a:cubicBezTo>
                    <a:pt x="2" y="80"/>
                    <a:pt x="2" y="80"/>
                    <a:pt x="2" y="80"/>
                  </a:cubicBezTo>
                  <a:cubicBezTo>
                    <a:pt x="2" y="62"/>
                    <a:pt x="2" y="62"/>
                    <a:pt x="2" y="62"/>
                  </a:cubicBezTo>
                  <a:cubicBezTo>
                    <a:pt x="2" y="60"/>
                    <a:pt x="2" y="60"/>
                    <a:pt x="2" y="60"/>
                  </a:cubicBezTo>
                  <a:cubicBezTo>
                    <a:pt x="2" y="53"/>
                    <a:pt x="2" y="53"/>
                    <a:pt x="2" y="53"/>
                  </a:cubicBezTo>
                  <a:cubicBezTo>
                    <a:pt x="2" y="51"/>
                    <a:pt x="2" y="51"/>
                    <a:pt x="2" y="51"/>
                  </a:cubicBezTo>
                  <a:cubicBezTo>
                    <a:pt x="2" y="47"/>
                    <a:pt x="2" y="47"/>
                    <a:pt x="2" y="47"/>
                  </a:cubicBezTo>
                  <a:cubicBezTo>
                    <a:pt x="2" y="19"/>
                    <a:pt x="2" y="19"/>
                    <a:pt x="2" y="19"/>
                  </a:cubicBezTo>
                  <a:cubicBezTo>
                    <a:pt x="0" y="21"/>
                    <a:pt x="0" y="21"/>
                    <a:pt x="0" y="21"/>
                  </a:cubicBezTo>
                  <a:cubicBezTo>
                    <a:pt x="0" y="21"/>
                    <a:pt x="0" y="21"/>
                    <a:pt x="0" y="21"/>
                  </a:cubicBezTo>
                  <a:cubicBezTo>
                    <a:pt x="0" y="44"/>
                    <a:pt x="0" y="44"/>
                    <a:pt x="0" y="44"/>
                  </a:cubicBezTo>
                  <a:cubicBezTo>
                    <a:pt x="0" y="49"/>
                    <a:pt x="0" y="49"/>
                    <a:pt x="0" y="49"/>
                  </a:cubicBezTo>
                  <a:cubicBezTo>
                    <a:pt x="0" y="49"/>
                    <a:pt x="0" y="49"/>
                    <a:pt x="0" y="49"/>
                  </a:cubicBezTo>
                  <a:cubicBezTo>
                    <a:pt x="0" y="50"/>
                    <a:pt x="0" y="50"/>
                    <a:pt x="0" y="50"/>
                  </a:cubicBezTo>
                  <a:cubicBezTo>
                    <a:pt x="0" y="54"/>
                    <a:pt x="0" y="54"/>
                    <a:pt x="0" y="54"/>
                  </a:cubicBezTo>
                  <a:cubicBezTo>
                    <a:pt x="0" y="60"/>
                    <a:pt x="0" y="60"/>
                    <a:pt x="0" y="60"/>
                  </a:cubicBezTo>
                  <a:cubicBezTo>
                    <a:pt x="0" y="61"/>
                    <a:pt x="0" y="61"/>
                    <a:pt x="0" y="61"/>
                  </a:cubicBezTo>
                  <a:cubicBezTo>
                    <a:pt x="0" y="81"/>
                    <a:pt x="0" y="81"/>
                    <a:pt x="0" y="81"/>
                  </a:cubicBezTo>
                  <a:cubicBezTo>
                    <a:pt x="0" y="84"/>
                    <a:pt x="0" y="84"/>
                    <a:pt x="0" y="84"/>
                  </a:cubicBezTo>
                  <a:cubicBezTo>
                    <a:pt x="0" y="120"/>
                    <a:pt x="0" y="120"/>
                    <a:pt x="0" y="120"/>
                  </a:cubicBezTo>
                  <a:cubicBezTo>
                    <a:pt x="0" y="122"/>
                    <a:pt x="0" y="122"/>
                    <a:pt x="0" y="122"/>
                  </a:cubicBezTo>
                  <a:cubicBezTo>
                    <a:pt x="0" y="141"/>
                    <a:pt x="0" y="141"/>
                    <a:pt x="0" y="141"/>
                  </a:cubicBezTo>
                  <a:cubicBezTo>
                    <a:pt x="0" y="143"/>
                    <a:pt x="0" y="143"/>
                    <a:pt x="0" y="143"/>
                  </a:cubicBezTo>
                  <a:cubicBezTo>
                    <a:pt x="2" y="143"/>
                    <a:pt x="2" y="143"/>
                    <a:pt x="2" y="143"/>
                  </a:cubicBezTo>
                  <a:cubicBezTo>
                    <a:pt x="15" y="142"/>
                    <a:pt x="15" y="142"/>
                    <a:pt x="15" y="142"/>
                  </a:cubicBezTo>
                  <a:cubicBezTo>
                    <a:pt x="17" y="142"/>
                    <a:pt x="17" y="142"/>
                    <a:pt x="17" y="142"/>
                  </a:cubicBezTo>
                  <a:cubicBezTo>
                    <a:pt x="17" y="140"/>
                    <a:pt x="17" y="140"/>
                    <a:pt x="17" y="140"/>
                  </a:cubicBezTo>
                  <a:cubicBezTo>
                    <a:pt x="15" y="121"/>
                    <a:pt x="15" y="121"/>
                    <a:pt x="15" y="121"/>
                  </a:cubicBezTo>
                  <a:cubicBezTo>
                    <a:pt x="15" y="119"/>
                    <a:pt x="15" y="119"/>
                    <a:pt x="15" y="119"/>
                  </a:cubicBezTo>
                  <a:cubicBezTo>
                    <a:pt x="11" y="76"/>
                    <a:pt x="11" y="76"/>
                    <a:pt x="11" y="76"/>
                  </a:cubicBezTo>
                  <a:cubicBezTo>
                    <a:pt x="11" y="75"/>
                    <a:pt x="11" y="75"/>
                    <a:pt x="11" y="75"/>
                  </a:cubicBezTo>
                  <a:cubicBezTo>
                    <a:pt x="11" y="69"/>
                    <a:pt x="11" y="69"/>
                    <a:pt x="11" y="69"/>
                  </a:cubicBezTo>
                  <a:cubicBezTo>
                    <a:pt x="10" y="62"/>
                    <a:pt x="10" y="62"/>
                    <a:pt x="10" y="62"/>
                  </a:cubicBezTo>
                  <a:cubicBezTo>
                    <a:pt x="10" y="60"/>
                    <a:pt x="10" y="60"/>
                    <a:pt x="10" y="60"/>
                  </a:cubicBezTo>
                  <a:cubicBezTo>
                    <a:pt x="9" y="52"/>
                    <a:pt x="9" y="52"/>
                    <a:pt x="9" y="52"/>
                  </a:cubicBezTo>
                  <a:cubicBezTo>
                    <a:pt x="9" y="50"/>
                    <a:pt x="9" y="50"/>
                    <a:pt x="9" y="50"/>
                  </a:cubicBezTo>
                  <a:cubicBezTo>
                    <a:pt x="8" y="39"/>
                    <a:pt x="8" y="39"/>
                    <a:pt x="8" y="39"/>
                  </a:cubicBezTo>
                  <a:cubicBezTo>
                    <a:pt x="8" y="36"/>
                    <a:pt x="8" y="36"/>
                    <a:pt x="8" y="36"/>
                  </a:cubicBezTo>
                  <a:cubicBezTo>
                    <a:pt x="6" y="15"/>
                    <a:pt x="6" y="15"/>
                    <a:pt x="6" y="15"/>
                  </a:cubicBezTo>
                  <a:cubicBezTo>
                    <a:pt x="6" y="14"/>
                    <a:pt x="6" y="14"/>
                    <a:pt x="6" y="14"/>
                  </a:cubicBezTo>
                  <a:moveTo>
                    <a:pt x="3" y="1"/>
                  </a:moveTo>
                  <a:cubicBezTo>
                    <a:pt x="3" y="2"/>
                    <a:pt x="3" y="2"/>
                    <a:pt x="3" y="2"/>
                  </a:cubicBezTo>
                  <a:cubicBezTo>
                    <a:pt x="4" y="9"/>
                    <a:pt x="4" y="9"/>
                    <a:pt x="4" y="9"/>
                  </a:cubicBezTo>
                  <a:cubicBezTo>
                    <a:pt x="4" y="10"/>
                    <a:pt x="4" y="10"/>
                    <a:pt x="4" y="10"/>
                  </a:cubicBezTo>
                  <a:cubicBezTo>
                    <a:pt x="4" y="11"/>
                    <a:pt x="4" y="11"/>
                    <a:pt x="4" y="11"/>
                  </a:cubicBezTo>
                  <a:cubicBezTo>
                    <a:pt x="4" y="13"/>
                    <a:pt x="4" y="13"/>
                    <a:pt x="4" y="13"/>
                  </a:cubicBezTo>
                  <a:cubicBezTo>
                    <a:pt x="6" y="11"/>
                    <a:pt x="6" y="11"/>
                    <a:pt x="6" y="11"/>
                  </a:cubicBezTo>
                  <a:cubicBezTo>
                    <a:pt x="6" y="10"/>
                    <a:pt x="6" y="10"/>
                    <a:pt x="6" y="10"/>
                  </a:cubicBezTo>
                  <a:cubicBezTo>
                    <a:pt x="6" y="10"/>
                    <a:pt x="6" y="10"/>
                    <a:pt x="6" y="10"/>
                  </a:cubicBezTo>
                  <a:cubicBezTo>
                    <a:pt x="6" y="7"/>
                    <a:pt x="6" y="7"/>
                    <a:pt x="6" y="7"/>
                  </a:cubicBezTo>
                  <a:cubicBezTo>
                    <a:pt x="5" y="3"/>
                    <a:pt x="5" y="3"/>
                    <a:pt x="5" y="3"/>
                  </a:cubicBezTo>
                  <a:cubicBezTo>
                    <a:pt x="5" y="1"/>
                    <a:pt x="5" y="1"/>
                    <a:pt x="5" y="1"/>
                  </a:cubicBezTo>
                  <a:cubicBezTo>
                    <a:pt x="4" y="1"/>
                    <a:pt x="4" y="1"/>
                    <a:pt x="3" y="1"/>
                  </a:cubicBezTo>
                  <a:moveTo>
                    <a:pt x="0" y="0"/>
                  </a:moveTo>
                  <a:cubicBezTo>
                    <a:pt x="0" y="0"/>
                    <a:pt x="0" y="0"/>
                    <a:pt x="0" y="0"/>
                  </a:cubicBezTo>
                  <a:cubicBezTo>
                    <a:pt x="0" y="1"/>
                    <a:pt x="0" y="1"/>
                    <a:pt x="0" y="1"/>
                  </a:cubicBezTo>
                  <a:cubicBezTo>
                    <a:pt x="0" y="8"/>
                    <a:pt x="0" y="8"/>
                    <a:pt x="0" y="8"/>
                  </a:cubicBezTo>
                  <a:cubicBezTo>
                    <a:pt x="0" y="10"/>
                    <a:pt x="0" y="10"/>
                    <a:pt x="0" y="10"/>
                  </a:cubicBezTo>
                  <a:cubicBezTo>
                    <a:pt x="0" y="10"/>
                    <a:pt x="0" y="10"/>
                    <a:pt x="0" y="10"/>
                  </a:cubicBezTo>
                  <a:cubicBezTo>
                    <a:pt x="0" y="17"/>
                    <a:pt x="0" y="17"/>
                    <a:pt x="0" y="17"/>
                  </a:cubicBezTo>
                  <a:cubicBezTo>
                    <a:pt x="0" y="18"/>
                    <a:pt x="0" y="18"/>
                    <a:pt x="0" y="18"/>
                  </a:cubicBezTo>
                  <a:cubicBezTo>
                    <a:pt x="2" y="16"/>
                    <a:pt x="2" y="16"/>
                    <a:pt x="2" y="16"/>
                  </a:cubicBezTo>
                  <a:cubicBezTo>
                    <a:pt x="2" y="14"/>
                    <a:pt x="2" y="14"/>
                    <a:pt x="2" y="14"/>
                  </a:cubicBezTo>
                  <a:cubicBezTo>
                    <a:pt x="2" y="12"/>
                    <a:pt x="2" y="12"/>
                    <a:pt x="2" y="12"/>
                  </a:cubicBezTo>
                  <a:cubicBezTo>
                    <a:pt x="2" y="9"/>
                    <a:pt x="2" y="9"/>
                    <a:pt x="2" y="9"/>
                  </a:cubicBezTo>
                  <a:cubicBezTo>
                    <a:pt x="2" y="9"/>
                    <a:pt x="2" y="9"/>
                    <a:pt x="2" y="9"/>
                  </a:cubicBezTo>
                  <a:cubicBezTo>
                    <a:pt x="2" y="1"/>
                    <a:pt x="2" y="1"/>
                    <a:pt x="2" y="1"/>
                  </a:cubicBezTo>
                  <a:cubicBezTo>
                    <a:pt x="2" y="0"/>
                    <a:pt x="2" y="0"/>
                    <a:pt x="2" y="0"/>
                  </a:cubicBezTo>
                  <a:cubicBezTo>
                    <a:pt x="1" y="0"/>
                    <a:pt x="1"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1" name="Freeform 51"/>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close/>
                  <a:moveTo>
                    <a:pt x="5" y="242"/>
                  </a:moveTo>
                  <a:lnTo>
                    <a:pt x="0" y="275"/>
                  </a:lnTo>
                  <a:lnTo>
                    <a:pt x="7" y="285"/>
                  </a:lnTo>
                  <a:lnTo>
                    <a:pt x="9" y="282"/>
                  </a:lnTo>
                  <a:lnTo>
                    <a:pt x="19" y="263"/>
                  </a:lnTo>
                  <a:lnTo>
                    <a:pt x="16" y="259"/>
                  </a:lnTo>
                  <a:lnTo>
                    <a:pt x="5" y="280"/>
                  </a:lnTo>
                  <a:lnTo>
                    <a:pt x="7" y="247"/>
                  </a:lnTo>
                  <a:lnTo>
                    <a:pt x="5" y="242"/>
                  </a:lnTo>
                  <a:close/>
                  <a:moveTo>
                    <a:pt x="40" y="216"/>
                  </a:moveTo>
                  <a:lnTo>
                    <a:pt x="19" y="256"/>
                  </a:lnTo>
                  <a:lnTo>
                    <a:pt x="21" y="259"/>
                  </a:lnTo>
                  <a:lnTo>
                    <a:pt x="45" y="218"/>
                  </a:lnTo>
                  <a:lnTo>
                    <a:pt x="40" y="216"/>
                  </a:lnTo>
                  <a:close/>
                  <a:moveTo>
                    <a:pt x="7" y="202"/>
                  </a:moveTo>
                  <a:lnTo>
                    <a:pt x="7" y="202"/>
                  </a:lnTo>
                  <a:lnTo>
                    <a:pt x="5" y="237"/>
                  </a:lnTo>
                  <a:lnTo>
                    <a:pt x="7" y="242"/>
                  </a:lnTo>
                  <a:lnTo>
                    <a:pt x="12" y="202"/>
                  </a:lnTo>
                  <a:lnTo>
                    <a:pt x="7" y="202"/>
                  </a:lnTo>
                  <a:close/>
                  <a:moveTo>
                    <a:pt x="12" y="197"/>
                  </a:moveTo>
                  <a:lnTo>
                    <a:pt x="9" y="197"/>
                  </a:lnTo>
                  <a:lnTo>
                    <a:pt x="12" y="197"/>
                  </a:lnTo>
                  <a:lnTo>
                    <a:pt x="12" y="197"/>
                  </a:lnTo>
                  <a:close/>
                  <a:moveTo>
                    <a:pt x="16" y="147"/>
                  </a:moveTo>
                  <a:lnTo>
                    <a:pt x="12" y="154"/>
                  </a:lnTo>
                  <a:lnTo>
                    <a:pt x="7" y="195"/>
                  </a:lnTo>
                  <a:lnTo>
                    <a:pt x="12" y="190"/>
                  </a:lnTo>
                  <a:lnTo>
                    <a:pt x="16" y="147"/>
                  </a:lnTo>
                  <a:close/>
                  <a:moveTo>
                    <a:pt x="106" y="107"/>
                  </a:moveTo>
                  <a:lnTo>
                    <a:pt x="95" y="116"/>
                  </a:lnTo>
                  <a:lnTo>
                    <a:pt x="42" y="214"/>
                  </a:lnTo>
                  <a:lnTo>
                    <a:pt x="45" y="214"/>
                  </a:lnTo>
                  <a:lnTo>
                    <a:pt x="106" y="107"/>
                  </a:lnTo>
                  <a:close/>
                  <a:moveTo>
                    <a:pt x="111" y="85"/>
                  </a:moveTo>
                  <a:lnTo>
                    <a:pt x="102" y="102"/>
                  </a:lnTo>
                  <a:lnTo>
                    <a:pt x="113" y="93"/>
                  </a:lnTo>
                  <a:lnTo>
                    <a:pt x="113" y="90"/>
                  </a:lnTo>
                  <a:lnTo>
                    <a:pt x="111" y="85"/>
                  </a:lnTo>
                  <a:close/>
                  <a:moveTo>
                    <a:pt x="113" y="71"/>
                  </a:moveTo>
                  <a:lnTo>
                    <a:pt x="116" y="78"/>
                  </a:lnTo>
                  <a:lnTo>
                    <a:pt x="116" y="78"/>
                  </a:lnTo>
                  <a:lnTo>
                    <a:pt x="116" y="78"/>
                  </a:lnTo>
                  <a:lnTo>
                    <a:pt x="118" y="85"/>
                  </a:lnTo>
                  <a:lnTo>
                    <a:pt x="121" y="81"/>
                  </a:lnTo>
                  <a:lnTo>
                    <a:pt x="123" y="76"/>
                  </a:lnTo>
                  <a:lnTo>
                    <a:pt x="118" y="74"/>
                  </a:lnTo>
                  <a:lnTo>
                    <a:pt x="113" y="71"/>
                  </a:lnTo>
                  <a:close/>
                  <a:moveTo>
                    <a:pt x="21" y="64"/>
                  </a:moveTo>
                  <a:lnTo>
                    <a:pt x="16" y="76"/>
                  </a:lnTo>
                  <a:lnTo>
                    <a:pt x="16" y="90"/>
                  </a:lnTo>
                  <a:lnTo>
                    <a:pt x="14" y="97"/>
                  </a:lnTo>
                  <a:lnTo>
                    <a:pt x="12" y="145"/>
                  </a:lnTo>
                  <a:lnTo>
                    <a:pt x="16" y="140"/>
                  </a:lnTo>
                  <a:lnTo>
                    <a:pt x="19" y="93"/>
                  </a:lnTo>
                  <a:lnTo>
                    <a:pt x="21" y="88"/>
                  </a:lnTo>
                  <a:lnTo>
                    <a:pt x="21" y="64"/>
                  </a:lnTo>
                  <a:close/>
                  <a:moveTo>
                    <a:pt x="87" y="50"/>
                  </a:moveTo>
                  <a:lnTo>
                    <a:pt x="85" y="55"/>
                  </a:lnTo>
                  <a:lnTo>
                    <a:pt x="87" y="57"/>
                  </a:lnTo>
                  <a:lnTo>
                    <a:pt x="109" y="71"/>
                  </a:lnTo>
                  <a:lnTo>
                    <a:pt x="106" y="64"/>
                  </a:lnTo>
                  <a:lnTo>
                    <a:pt x="92" y="55"/>
                  </a:lnTo>
                  <a:lnTo>
                    <a:pt x="90" y="50"/>
                  </a:lnTo>
                  <a:lnTo>
                    <a:pt x="87" y="50"/>
                  </a:lnTo>
                  <a:close/>
                  <a:moveTo>
                    <a:pt x="42" y="14"/>
                  </a:moveTo>
                  <a:lnTo>
                    <a:pt x="42" y="19"/>
                  </a:lnTo>
                  <a:lnTo>
                    <a:pt x="83" y="52"/>
                  </a:lnTo>
                  <a:lnTo>
                    <a:pt x="85" y="47"/>
                  </a:lnTo>
                  <a:lnTo>
                    <a:pt x="42" y="14"/>
                  </a:lnTo>
                  <a:close/>
                  <a:moveTo>
                    <a:pt x="24" y="0"/>
                  </a:moveTo>
                  <a:lnTo>
                    <a:pt x="21" y="7"/>
                  </a:lnTo>
                  <a:lnTo>
                    <a:pt x="19" y="64"/>
                  </a:lnTo>
                  <a:lnTo>
                    <a:pt x="24" y="52"/>
                  </a:lnTo>
                  <a:lnTo>
                    <a:pt x="26" y="7"/>
                  </a:lnTo>
                  <a:lnTo>
                    <a:pt x="38" y="17"/>
                  </a:lnTo>
                  <a:lnTo>
                    <a:pt x="40" y="12"/>
                  </a:lnTo>
                  <a:lnTo>
                    <a:pt x="28" y="5"/>
                  </a:lnTo>
                  <a:lnTo>
                    <a:pt x="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2" name="Freeform 52"/>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moveTo>
                    <a:pt x="5" y="242"/>
                  </a:moveTo>
                  <a:lnTo>
                    <a:pt x="0" y="275"/>
                  </a:lnTo>
                  <a:lnTo>
                    <a:pt x="7" y="285"/>
                  </a:lnTo>
                  <a:lnTo>
                    <a:pt x="9" y="282"/>
                  </a:lnTo>
                  <a:lnTo>
                    <a:pt x="19" y="263"/>
                  </a:lnTo>
                  <a:lnTo>
                    <a:pt x="16" y="259"/>
                  </a:lnTo>
                  <a:lnTo>
                    <a:pt x="5" y="280"/>
                  </a:lnTo>
                  <a:lnTo>
                    <a:pt x="7" y="247"/>
                  </a:lnTo>
                  <a:lnTo>
                    <a:pt x="5" y="242"/>
                  </a:lnTo>
                  <a:moveTo>
                    <a:pt x="40" y="216"/>
                  </a:moveTo>
                  <a:lnTo>
                    <a:pt x="19" y="256"/>
                  </a:lnTo>
                  <a:lnTo>
                    <a:pt x="21" y="259"/>
                  </a:lnTo>
                  <a:lnTo>
                    <a:pt x="45" y="218"/>
                  </a:lnTo>
                  <a:lnTo>
                    <a:pt x="40" y="216"/>
                  </a:lnTo>
                  <a:moveTo>
                    <a:pt x="7" y="202"/>
                  </a:moveTo>
                  <a:lnTo>
                    <a:pt x="7" y="202"/>
                  </a:lnTo>
                  <a:lnTo>
                    <a:pt x="5" y="237"/>
                  </a:lnTo>
                  <a:lnTo>
                    <a:pt x="7" y="242"/>
                  </a:lnTo>
                  <a:lnTo>
                    <a:pt x="12" y="202"/>
                  </a:lnTo>
                  <a:lnTo>
                    <a:pt x="7" y="202"/>
                  </a:lnTo>
                  <a:moveTo>
                    <a:pt x="12" y="197"/>
                  </a:moveTo>
                  <a:lnTo>
                    <a:pt x="9" y="197"/>
                  </a:lnTo>
                  <a:lnTo>
                    <a:pt x="12" y="197"/>
                  </a:lnTo>
                  <a:lnTo>
                    <a:pt x="12" y="197"/>
                  </a:lnTo>
                  <a:moveTo>
                    <a:pt x="16" y="147"/>
                  </a:moveTo>
                  <a:lnTo>
                    <a:pt x="12" y="154"/>
                  </a:lnTo>
                  <a:lnTo>
                    <a:pt x="7" y="195"/>
                  </a:lnTo>
                  <a:lnTo>
                    <a:pt x="12" y="190"/>
                  </a:lnTo>
                  <a:lnTo>
                    <a:pt x="16" y="147"/>
                  </a:lnTo>
                  <a:moveTo>
                    <a:pt x="106" y="107"/>
                  </a:moveTo>
                  <a:lnTo>
                    <a:pt x="95" y="116"/>
                  </a:lnTo>
                  <a:lnTo>
                    <a:pt x="42" y="214"/>
                  </a:lnTo>
                  <a:lnTo>
                    <a:pt x="45" y="214"/>
                  </a:lnTo>
                  <a:lnTo>
                    <a:pt x="106" y="107"/>
                  </a:lnTo>
                  <a:moveTo>
                    <a:pt x="111" y="85"/>
                  </a:moveTo>
                  <a:lnTo>
                    <a:pt x="102" y="102"/>
                  </a:lnTo>
                  <a:lnTo>
                    <a:pt x="113" y="93"/>
                  </a:lnTo>
                  <a:lnTo>
                    <a:pt x="113" y="90"/>
                  </a:lnTo>
                  <a:lnTo>
                    <a:pt x="111" y="85"/>
                  </a:lnTo>
                  <a:moveTo>
                    <a:pt x="113" y="71"/>
                  </a:moveTo>
                  <a:lnTo>
                    <a:pt x="116" y="78"/>
                  </a:lnTo>
                  <a:lnTo>
                    <a:pt x="116" y="78"/>
                  </a:lnTo>
                  <a:lnTo>
                    <a:pt x="116" y="78"/>
                  </a:lnTo>
                  <a:lnTo>
                    <a:pt x="118" y="85"/>
                  </a:lnTo>
                  <a:lnTo>
                    <a:pt x="121" y="81"/>
                  </a:lnTo>
                  <a:lnTo>
                    <a:pt x="123" y="76"/>
                  </a:lnTo>
                  <a:lnTo>
                    <a:pt x="118" y="74"/>
                  </a:lnTo>
                  <a:lnTo>
                    <a:pt x="113" y="71"/>
                  </a:lnTo>
                  <a:moveTo>
                    <a:pt x="21" y="64"/>
                  </a:moveTo>
                  <a:lnTo>
                    <a:pt x="16" y="76"/>
                  </a:lnTo>
                  <a:lnTo>
                    <a:pt x="16" y="90"/>
                  </a:lnTo>
                  <a:lnTo>
                    <a:pt x="14" y="97"/>
                  </a:lnTo>
                  <a:lnTo>
                    <a:pt x="12" y="145"/>
                  </a:lnTo>
                  <a:lnTo>
                    <a:pt x="16" y="140"/>
                  </a:lnTo>
                  <a:lnTo>
                    <a:pt x="19" y="93"/>
                  </a:lnTo>
                  <a:lnTo>
                    <a:pt x="21" y="88"/>
                  </a:lnTo>
                  <a:lnTo>
                    <a:pt x="21" y="64"/>
                  </a:lnTo>
                  <a:moveTo>
                    <a:pt x="87" y="50"/>
                  </a:moveTo>
                  <a:lnTo>
                    <a:pt x="85" y="55"/>
                  </a:lnTo>
                  <a:lnTo>
                    <a:pt x="87" y="57"/>
                  </a:lnTo>
                  <a:lnTo>
                    <a:pt x="109" y="71"/>
                  </a:lnTo>
                  <a:lnTo>
                    <a:pt x="106" y="64"/>
                  </a:lnTo>
                  <a:lnTo>
                    <a:pt x="92" y="55"/>
                  </a:lnTo>
                  <a:lnTo>
                    <a:pt x="90" y="50"/>
                  </a:lnTo>
                  <a:lnTo>
                    <a:pt x="87" y="50"/>
                  </a:lnTo>
                  <a:moveTo>
                    <a:pt x="42" y="14"/>
                  </a:moveTo>
                  <a:lnTo>
                    <a:pt x="42" y="19"/>
                  </a:lnTo>
                  <a:lnTo>
                    <a:pt x="83" y="52"/>
                  </a:lnTo>
                  <a:lnTo>
                    <a:pt x="85" y="47"/>
                  </a:lnTo>
                  <a:lnTo>
                    <a:pt x="42" y="14"/>
                  </a:lnTo>
                  <a:moveTo>
                    <a:pt x="24" y="0"/>
                  </a:moveTo>
                  <a:lnTo>
                    <a:pt x="21" y="7"/>
                  </a:lnTo>
                  <a:lnTo>
                    <a:pt x="19" y="64"/>
                  </a:lnTo>
                  <a:lnTo>
                    <a:pt x="24" y="52"/>
                  </a:lnTo>
                  <a:lnTo>
                    <a:pt x="26" y="7"/>
                  </a:lnTo>
                  <a:lnTo>
                    <a:pt x="38" y="17"/>
                  </a:lnTo>
                  <a:lnTo>
                    <a:pt x="40" y="12"/>
                  </a:lnTo>
                  <a:lnTo>
                    <a:pt x="28" y="5"/>
                  </a:lnTo>
                  <a:lnTo>
                    <a:pt x="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3" name="Freeform 53"/>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close/>
                  <a:moveTo>
                    <a:pt x="7" y="223"/>
                  </a:moveTo>
                  <a:lnTo>
                    <a:pt x="73" y="275"/>
                  </a:lnTo>
                  <a:lnTo>
                    <a:pt x="73" y="271"/>
                  </a:lnTo>
                  <a:lnTo>
                    <a:pt x="23" y="233"/>
                  </a:lnTo>
                  <a:lnTo>
                    <a:pt x="7" y="223"/>
                  </a:lnTo>
                  <a:close/>
                  <a:moveTo>
                    <a:pt x="144" y="176"/>
                  </a:moveTo>
                  <a:lnTo>
                    <a:pt x="113" y="247"/>
                  </a:lnTo>
                  <a:lnTo>
                    <a:pt x="116" y="254"/>
                  </a:lnTo>
                  <a:lnTo>
                    <a:pt x="146" y="180"/>
                  </a:lnTo>
                  <a:lnTo>
                    <a:pt x="144" y="176"/>
                  </a:lnTo>
                  <a:close/>
                  <a:moveTo>
                    <a:pt x="78" y="142"/>
                  </a:moveTo>
                  <a:lnTo>
                    <a:pt x="59" y="159"/>
                  </a:lnTo>
                  <a:lnTo>
                    <a:pt x="56" y="164"/>
                  </a:lnTo>
                  <a:lnTo>
                    <a:pt x="2" y="214"/>
                  </a:lnTo>
                  <a:lnTo>
                    <a:pt x="0" y="216"/>
                  </a:lnTo>
                  <a:lnTo>
                    <a:pt x="9" y="221"/>
                  </a:lnTo>
                  <a:lnTo>
                    <a:pt x="4" y="218"/>
                  </a:lnTo>
                  <a:lnTo>
                    <a:pt x="56" y="169"/>
                  </a:lnTo>
                  <a:lnTo>
                    <a:pt x="61" y="164"/>
                  </a:lnTo>
                  <a:lnTo>
                    <a:pt x="80" y="145"/>
                  </a:lnTo>
                  <a:lnTo>
                    <a:pt x="78" y="142"/>
                  </a:lnTo>
                  <a:close/>
                  <a:moveTo>
                    <a:pt x="123" y="100"/>
                  </a:moveTo>
                  <a:lnTo>
                    <a:pt x="82" y="138"/>
                  </a:lnTo>
                  <a:lnTo>
                    <a:pt x="82" y="142"/>
                  </a:lnTo>
                  <a:lnTo>
                    <a:pt x="125" y="102"/>
                  </a:lnTo>
                  <a:lnTo>
                    <a:pt x="123" y="100"/>
                  </a:lnTo>
                  <a:close/>
                  <a:moveTo>
                    <a:pt x="213" y="19"/>
                  </a:moveTo>
                  <a:lnTo>
                    <a:pt x="213" y="19"/>
                  </a:lnTo>
                  <a:lnTo>
                    <a:pt x="213" y="19"/>
                  </a:lnTo>
                  <a:close/>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4" name="Freeform 54"/>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moveTo>
                    <a:pt x="7" y="223"/>
                  </a:moveTo>
                  <a:lnTo>
                    <a:pt x="73" y="275"/>
                  </a:lnTo>
                  <a:lnTo>
                    <a:pt x="73" y="271"/>
                  </a:lnTo>
                  <a:lnTo>
                    <a:pt x="23" y="233"/>
                  </a:lnTo>
                  <a:lnTo>
                    <a:pt x="7" y="223"/>
                  </a:lnTo>
                  <a:moveTo>
                    <a:pt x="144" y="176"/>
                  </a:moveTo>
                  <a:lnTo>
                    <a:pt x="113" y="247"/>
                  </a:lnTo>
                  <a:lnTo>
                    <a:pt x="116" y="254"/>
                  </a:lnTo>
                  <a:lnTo>
                    <a:pt x="146" y="180"/>
                  </a:lnTo>
                  <a:lnTo>
                    <a:pt x="144" y="176"/>
                  </a:lnTo>
                  <a:moveTo>
                    <a:pt x="78" y="142"/>
                  </a:moveTo>
                  <a:lnTo>
                    <a:pt x="59" y="159"/>
                  </a:lnTo>
                  <a:lnTo>
                    <a:pt x="56" y="164"/>
                  </a:lnTo>
                  <a:lnTo>
                    <a:pt x="2" y="214"/>
                  </a:lnTo>
                  <a:lnTo>
                    <a:pt x="0" y="216"/>
                  </a:lnTo>
                  <a:lnTo>
                    <a:pt x="9" y="221"/>
                  </a:lnTo>
                  <a:lnTo>
                    <a:pt x="4" y="218"/>
                  </a:lnTo>
                  <a:lnTo>
                    <a:pt x="56" y="169"/>
                  </a:lnTo>
                  <a:lnTo>
                    <a:pt x="61" y="164"/>
                  </a:lnTo>
                  <a:lnTo>
                    <a:pt x="80" y="145"/>
                  </a:lnTo>
                  <a:lnTo>
                    <a:pt x="78" y="142"/>
                  </a:lnTo>
                  <a:moveTo>
                    <a:pt x="123" y="100"/>
                  </a:moveTo>
                  <a:lnTo>
                    <a:pt x="82" y="138"/>
                  </a:lnTo>
                  <a:lnTo>
                    <a:pt x="82" y="142"/>
                  </a:lnTo>
                  <a:lnTo>
                    <a:pt x="125" y="102"/>
                  </a:lnTo>
                  <a:lnTo>
                    <a:pt x="123" y="100"/>
                  </a:lnTo>
                  <a:moveTo>
                    <a:pt x="213" y="19"/>
                  </a:moveTo>
                  <a:lnTo>
                    <a:pt x="213" y="19"/>
                  </a:lnTo>
                  <a:lnTo>
                    <a:pt x="213" y="19"/>
                  </a:lnTo>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5" name="Freeform 55"/>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close/>
                  <a:moveTo>
                    <a:pt x="59" y="209"/>
                  </a:moveTo>
                  <a:lnTo>
                    <a:pt x="12" y="254"/>
                  </a:lnTo>
                  <a:lnTo>
                    <a:pt x="17" y="259"/>
                  </a:lnTo>
                  <a:lnTo>
                    <a:pt x="62" y="214"/>
                  </a:lnTo>
                  <a:lnTo>
                    <a:pt x="59" y="209"/>
                  </a:lnTo>
                  <a:close/>
                  <a:moveTo>
                    <a:pt x="50" y="195"/>
                  </a:moveTo>
                  <a:lnTo>
                    <a:pt x="7" y="249"/>
                  </a:lnTo>
                  <a:lnTo>
                    <a:pt x="12" y="254"/>
                  </a:lnTo>
                  <a:lnTo>
                    <a:pt x="52" y="200"/>
                  </a:lnTo>
                  <a:lnTo>
                    <a:pt x="50" y="195"/>
                  </a:lnTo>
                  <a:close/>
                  <a:moveTo>
                    <a:pt x="78" y="192"/>
                  </a:moveTo>
                  <a:lnTo>
                    <a:pt x="66" y="204"/>
                  </a:lnTo>
                  <a:lnTo>
                    <a:pt x="64" y="207"/>
                  </a:lnTo>
                  <a:lnTo>
                    <a:pt x="64" y="207"/>
                  </a:lnTo>
                  <a:lnTo>
                    <a:pt x="66" y="209"/>
                  </a:lnTo>
                  <a:lnTo>
                    <a:pt x="69" y="207"/>
                  </a:lnTo>
                  <a:lnTo>
                    <a:pt x="78" y="197"/>
                  </a:lnTo>
                  <a:lnTo>
                    <a:pt x="81" y="195"/>
                  </a:lnTo>
                  <a:lnTo>
                    <a:pt x="78" y="192"/>
                  </a:lnTo>
                  <a:close/>
                  <a:moveTo>
                    <a:pt x="66" y="173"/>
                  </a:moveTo>
                  <a:lnTo>
                    <a:pt x="57" y="188"/>
                  </a:lnTo>
                  <a:lnTo>
                    <a:pt x="52" y="190"/>
                  </a:lnTo>
                  <a:lnTo>
                    <a:pt x="52" y="192"/>
                  </a:lnTo>
                  <a:lnTo>
                    <a:pt x="55" y="195"/>
                  </a:lnTo>
                  <a:lnTo>
                    <a:pt x="55" y="195"/>
                  </a:lnTo>
                  <a:lnTo>
                    <a:pt x="59" y="190"/>
                  </a:lnTo>
                  <a:lnTo>
                    <a:pt x="69" y="178"/>
                  </a:lnTo>
                  <a:lnTo>
                    <a:pt x="66" y="173"/>
                  </a:lnTo>
                  <a:close/>
                  <a:moveTo>
                    <a:pt x="97" y="173"/>
                  </a:moveTo>
                  <a:lnTo>
                    <a:pt x="83" y="188"/>
                  </a:lnTo>
                  <a:lnTo>
                    <a:pt x="83" y="188"/>
                  </a:lnTo>
                  <a:lnTo>
                    <a:pt x="85" y="192"/>
                  </a:lnTo>
                  <a:lnTo>
                    <a:pt x="102" y="176"/>
                  </a:lnTo>
                  <a:lnTo>
                    <a:pt x="102" y="176"/>
                  </a:lnTo>
                  <a:lnTo>
                    <a:pt x="97" y="173"/>
                  </a:lnTo>
                  <a:close/>
                  <a:moveTo>
                    <a:pt x="76" y="162"/>
                  </a:moveTo>
                  <a:lnTo>
                    <a:pt x="69" y="171"/>
                  </a:lnTo>
                  <a:lnTo>
                    <a:pt x="71" y="173"/>
                  </a:lnTo>
                  <a:lnTo>
                    <a:pt x="76" y="166"/>
                  </a:lnTo>
                  <a:lnTo>
                    <a:pt x="78" y="164"/>
                  </a:lnTo>
                  <a:lnTo>
                    <a:pt x="76" y="162"/>
                  </a:lnTo>
                  <a:close/>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close/>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close/>
                  <a:moveTo>
                    <a:pt x="194" y="0"/>
                  </a:moveTo>
                  <a:lnTo>
                    <a:pt x="194" y="0"/>
                  </a:lnTo>
                  <a:lnTo>
                    <a:pt x="213" y="67"/>
                  </a:lnTo>
                  <a:lnTo>
                    <a:pt x="216" y="67"/>
                  </a:lnTo>
                  <a:lnTo>
                    <a:pt x="213" y="64"/>
                  </a:lnTo>
                  <a:lnTo>
                    <a:pt x="213" y="59"/>
                  </a:lnTo>
                  <a:lnTo>
                    <a:pt x="211" y="52"/>
                  </a:lnTo>
                  <a:lnTo>
                    <a:pt x="211" y="52"/>
                  </a:lnTo>
                  <a:lnTo>
                    <a:pt x="208" y="45"/>
                  </a:lnTo>
                  <a:lnTo>
                    <a:pt x="197" y="10"/>
                  </a:lnTo>
                  <a:lnTo>
                    <a:pt x="19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6" name="Freeform 56"/>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moveTo>
                    <a:pt x="59" y="209"/>
                  </a:moveTo>
                  <a:lnTo>
                    <a:pt x="12" y="254"/>
                  </a:lnTo>
                  <a:lnTo>
                    <a:pt x="17" y="259"/>
                  </a:lnTo>
                  <a:lnTo>
                    <a:pt x="62" y="214"/>
                  </a:lnTo>
                  <a:lnTo>
                    <a:pt x="59" y="209"/>
                  </a:lnTo>
                  <a:moveTo>
                    <a:pt x="50" y="195"/>
                  </a:moveTo>
                  <a:lnTo>
                    <a:pt x="7" y="249"/>
                  </a:lnTo>
                  <a:lnTo>
                    <a:pt x="12" y="254"/>
                  </a:lnTo>
                  <a:lnTo>
                    <a:pt x="52" y="200"/>
                  </a:lnTo>
                  <a:lnTo>
                    <a:pt x="50" y="195"/>
                  </a:lnTo>
                  <a:moveTo>
                    <a:pt x="78" y="192"/>
                  </a:moveTo>
                  <a:lnTo>
                    <a:pt x="66" y="204"/>
                  </a:lnTo>
                  <a:lnTo>
                    <a:pt x="64" y="207"/>
                  </a:lnTo>
                  <a:lnTo>
                    <a:pt x="64" y="207"/>
                  </a:lnTo>
                  <a:lnTo>
                    <a:pt x="66" y="209"/>
                  </a:lnTo>
                  <a:lnTo>
                    <a:pt x="69" y="207"/>
                  </a:lnTo>
                  <a:lnTo>
                    <a:pt x="78" y="197"/>
                  </a:lnTo>
                  <a:lnTo>
                    <a:pt x="81" y="195"/>
                  </a:lnTo>
                  <a:lnTo>
                    <a:pt x="78" y="192"/>
                  </a:lnTo>
                  <a:moveTo>
                    <a:pt x="66" y="173"/>
                  </a:moveTo>
                  <a:lnTo>
                    <a:pt x="57" y="188"/>
                  </a:lnTo>
                  <a:lnTo>
                    <a:pt x="52" y="190"/>
                  </a:lnTo>
                  <a:lnTo>
                    <a:pt x="52" y="192"/>
                  </a:lnTo>
                  <a:lnTo>
                    <a:pt x="55" y="195"/>
                  </a:lnTo>
                  <a:lnTo>
                    <a:pt x="55" y="195"/>
                  </a:lnTo>
                  <a:lnTo>
                    <a:pt x="59" y="190"/>
                  </a:lnTo>
                  <a:lnTo>
                    <a:pt x="69" y="178"/>
                  </a:lnTo>
                  <a:lnTo>
                    <a:pt x="66" y="173"/>
                  </a:lnTo>
                  <a:moveTo>
                    <a:pt x="97" y="173"/>
                  </a:moveTo>
                  <a:lnTo>
                    <a:pt x="83" y="188"/>
                  </a:lnTo>
                  <a:lnTo>
                    <a:pt x="83" y="188"/>
                  </a:lnTo>
                  <a:lnTo>
                    <a:pt x="85" y="192"/>
                  </a:lnTo>
                  <a:lnTo>
                    <a:pt x="102" y="176"/>
                  </a:lnTo>
                  <a:lnTo>
                    <a:pt x="102" y="176"/>
                  </a:lnTo>
                  <a:lnTo>
                    <a:pt x="97" y="173"/>
                  </a:lnTo>
                  <a:moveTo>
                    <a:pt x="76" y="162"/>
                  </a:moveTo>
                  <a:lnTo>
                    <a:pt x="69" y="171"/>
                  </a:lnTo>
                  <a:lnTo>
                    <a:pt x="71" y="173"/>
                  </a:lnTo>
                  <a:lnTo>
                    <a:pt x="76" y="166"/>
                  </a:lnTo>
                  <a:lnTo>
                    <a:pt x="78" y="164"/>
                  </a:lnTo>
                  <a:lnTo>
                    <a:pt x="76" y="162"/>
                  </a:lnTo>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moveTo>
                    <a:pt x="194" y="0"/>
                  </a:moveTo>
                  <a:lnTo>
                    <a:pt x="194" y="0"/>
                  </a:lnTo>
                  <a:lnTo>
                    <a:pt x="213" y="67"/>
                  </a:lnTo>
                  <a:lnTo>
                    <a:pt x="216" y="67"/>
                  </a:lnTo>
                  <a:lnTo>
                    <a:pt x="213" y="64"/>
                  </a:lnTo>
                  <a:lnTo>
                    <a:pt x="213" y="59"/>
                  </a:lnTo>
                  <a:lnTo>
                    <a:pt x="211" y="52"/>
                  </a:lnTo>
                  <a:lnTo>
                    <a:pt x="211" y="52"/>
                  </a:lnTo>
                  <a:lnTo>
                    <a:pt x="208" y="45"/>
                  </a:lnTo>
                  <a:lnTo>
                    <a:pt x="197" y="10"/>
                  </a:lnTo>
                  <a:lnTo>
                    <a:pt x="19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7" name="Freeform 57"/>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close/>
                  <a:moveTo>
                    <a:pt x="36" y="5"/>
                  </a:moveTo>
                  <a:lnTo>
                    <a:pt x="36" y="5"/>
                  </a:lnTo>
                  <a:lnTo>
                    <a:pt x="36" y="5"/>
                  </a:lnTo>
                  <a:close/>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8" name="Freeform 58"/>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moveTo>
                    <a:pt x="36" y="5"/>
                  </a:moveTo>
                  <a:lnTo>
                    <a:pt x="36" y="5"/>
                  </a:lnTo>
                  <a:lnTo>
                    <a:pt x="36" y="5"/>
                  </a:lnTo>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9" name="Freeform 59"/>
            <p:cNvSpPr>
              <a:spLocks noEditPoints="1"/>
            </p:cNvSpPr>
            <p:nvPr/>
          </p:nvSpPr>
          <p:spPr bwMode="auto">
            <a:xfrm>
              <a:off x="7071309" y="3356901"/>
              <a:ext cx="728154" cy="853876"/>
            </a:xfrm>
            <a:custGeom>
              <a:avLst/>
              <a:gdLst>
                <a:gd name="T0" fmla="*/ 58 w 172"/>
                <a:gd name="T1" fmla="*/ 207 h 221"/>
                <a:gd name="T2" fmla="*/ 85 w 172"/>
                <a:gd name="T3" fmla="*/ 204 h 221"/>
                <a:gd name="T4" fmla="*/ 104 w 172"/>
                <a:gd name="T5" fmla="*/ 198 h 221"/>
                <a:gd name="T6" fmla="*/ 87 w 172"/>
                <a:gd name="T7" fmla="*/ 203 h 221"/>
                <a:gd name="T8" fmla="*/ 104 w 172"/>
                <a:gd name="T9" fmla="*/ 198 h 221"/>
                <a:gd name="T10" fmla="*/ 106 w 172"/>
                <a:gd name="T11" fmla="*/ 197 h 221"/>
                <a:gd name="T12" fmla="*/ 136 w 172"/>
                <a:gd name="T13" fmla="*/ 193 h 221"/>
                <a:gd name="T14" fmla="*/ 0 w 172"/>
                <a:gd name="T15" fmla="*/ 176 h 221"/>
                <a:gd name="T16" fmla="*/ 0 w 172"/>
                <a:gd name="T17" fmla="*/ 221 h 221"/>
                <a:gd name="T18" fmla="*/ 30 w 172"/>
                <a:gd name="T19" fmla="*/ 215 h 221"/>
                <a:gd name="T20" fmla="*/ 2 w 172"/>
                <a:gd name="T21" fmla="*/ 219 h 221"/>
                <a:gd name="T22" fmla="*/ 0 w 172"/>
                <a:gd name="T23" fmla="*/ 176 h 221"/>
                <a:gd name="T24" fmla="*/ 0 w 172"/>
                <a:gd name="T25" fmla="*/ 174 h 221"/>
                <a:gd name="T26" fmla="*/ 2 w 172"/>
                <a:gd name="T27" fmla="*/ 176 h 221"/>
                <a:gd name="T28" fmla="*/ 1 w 172"/>
                <a:gd name="T29" fmla="*/ 173 h 221"/>
                <a:gd name="T30" fmla="*/ 0 w 172"/>
                <a:gd name="T31" fmla="*/ 167 h 221"/>
                <a:gd name="T32" fmla="*/ 2 w 172"/>
                <a:gd name="T33" fmla="*/ 171 h 221"/>
                <a:gd name="T34" fmla="*/ 2 w 172"/>
                <a:gd name="T35" fmla="*/ 166 h 221"/>
                <a:gd name="T36" fmla="*/ 136 w 172"/>
                <a:gd name="T37" fmla="*/ 145 h 221"/>
                <a:gd name="T38" fmla="*/ 139 w 172"/>
                <a:gd name="T39" fmla="*/ 149 h 221"/>
                <a:gd name="T40" fmla="*/ 154 w 172"/>
                <a:gd name="T41" fmla="*/ 167 h 221"/>
                <a:gd name="T42" fmla="*/ 169 w 172"/>
                <a:gd name="T43" fmla="*/ 184 h 221"/>
                <a:gd name="T44" fmla="*/ 162 w 172"/>
                <a:gd name="T45" fmla="*/ 188 h 221"/>
                <a:gd name="T46" fmla="*/ 172 w 172"/>
                <a:gd name="T47" fmla="*/ 185 h 221"/>
                <a:gd name="T48" fmla="*/ 156 w 172"/>
                <a:gd name="T49" fmla="*/ 167 h 221"/>
                <a:gd name="T50" fmla="*/ 141 w 172"/>
                <a:gd name="T51" fmla="*/ 149 h 221"/>
                <a:gd name="T52" fmla="*/ 137 w 172"/>
                <a:gd name="T53" fmla="*/ 144 h 221"/>
                <a:gd name="T54" fmla="*/ 102 w 172"/>
                <a:gd name="T55" fmla="*/ 106 h 221"/>
                <a:gd name="T56" fmla="*/ 135 w 172"/>
                <a:gd name="T57" fmla="*/ 143 h 221"/>
                <a:gd name="T58" fmla="*/ 104 w 172"/>
                <a:gd name="T59" fmla="*/ 105 h 221"/>
                <a:gd name="T60" fmla="*/ 98 w 172"/>
                <a:gd name="T61" fmla="*/ 102 h 221"/>
                <a:gd name="T62" fmla="*/ 103 w 172"/>
                <a:gd name="T63" fmla="*/ 104 h 221"/>
                <a:gd name="T64" fmla="*/ 84 w 172"/>
                <a:gd name="T65" fmla="*/ 82 h 221"/>
                <a:gd name="T66" fmla="*/ 84 w 172"/>
                <a:gd name="T67" fmla="*/ 85 h 221"/>
                <a:gd name="T68" fmla="*/ 99 w 172"/>
                <a:gd name="T69" fmla="*/ 99 h 221"/>
                <a:gd name="T70" fmla="*/ 45 w 172"/>
                <a:gd name="T71" fmla="*/ 40 h 221"/>
                <a:gd name="T72" fmla="*/ 59 w 172"/>
                <a:gd name="T73" fmla="*/ 56 h 221"/>
                <a:gd name="T74" fmla="*/ 76 w 172"/>
                <a:gd name="T75" fmla="*/ 76 h 221"/>
                <a:gd name="T76" fmla="*/ 81 w 172"/>
                <a:gd name="T77" fmla="*/ 79 h 221"/>
                <a:gd name="T78" fmla="*/ 77 w 172"/>
                <a:gd name="T79" fmla="*/ 74 h 221"/>
                <a:gd name="T80" fmla="*/ 60 w 172"/>
                <a:gd name="T81" fmla="*/ 55 h 221"/>
                <a:gd name="T82" fmla="*/ 45 w 172"/>
                <a:gd name="T83" fmla="*/ 40 h 221"/>
                <a:gd name="T84" fmla="*/ 0 w 172"/>
                <a:gd name="T85" fmla="*/ 49 h 221"/>
                <a:gd name="T86" fmla="*/ 0 w 172"/>
                <a:gd name="T87" fmla="*/ 71 h 221"/>
                <a:gd name="T88" fmla="*/ 0 w 172"/>
                <a:gd name="T89" fmla="*/ 165 h 221"/>
                <a:gd name="T90" fmla="*/ 2 w 172"/>
                <a:gd name="T91" fmla="*/ 73 h 221"/>
                <a:gd name="T92" fmla="*/ 2 w 172"/>
                <a:gd name="T93" fmla="*/ 51 h 221"/>
                <a:gd name="T94" fmla="*/ 2 w 172"/>
                <a:gd name="T95" fmla="*/ 30 h 221"/>
                <a:gd name="T96" fmla="*/ 0 w 172"/>
                <a:gd name="T97" fmla="*/ 5 h 221"/>
                <a:gd name="T98" fmla="*/ 2 w 172"/>
                <a:gd name="T99" fmla="*/ 28 h 221"/>
                <a:gd name="T100" fmla="*/ 0 w 172"/>
                <a:gd name="T101" fmla="*/ 5 h 221"/>
                <a:gd name="T102" fmla="*/ 12 w 172"/>
                <a:gd name="T103" fmla="*/ 1 h 221"/>
                <a:gd name="T104" fmla="*/ 46 w 172"/>
                <a:gd name="T105" fmla="*/ 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 h="221">
                  <a:moveTo>
                    <a:pt x="86" y="201"/>
                  </a:moveTo>
                  <a:cubicBezTo>
                    <a:pt x="58" y="207"/>
                    <a:pt x="58" y="207"/>
                    <a:pt x="58" y="207"/>
                  </a:cubicBezTo>
                  <a:cubicBezTo>
                    <a:pt x="58" y="208"/>
                    <a:pt x="58" y="209"/>
                    <a:pt x="59" y="209"/>
                  </a:cubicBezTo>
                  <a:cubicBezTo>
                    <a:pt x="85" y="204"/>
                    <a:pt x="85" y="204"/>
                    <a:pt x="85" y="204"/>
                  </a:cubicBezTo>
                  <a:cubicBezTo>
                    <a:pt x="86" y="201"/>
                    <a:pt x="86" y="201"/>
                    <a:pt x="86" y="201"/>
                  </a:cubicBezTo>
                  <a:moveTo>
                    <a:pt x="104" y="198"/>
                  </a:moveTo>
                  <a:cubicBezTo>
                    <a:pt x="89" y="201"/>
                    <a:pt x="89" y="201"/>
                    <a:pt x="89" y="201"/>
                  </a:cubicBezTo>
                  <a:cubicBezTo>
                    <a:pt x="87" y="203"/>
                    <a:pt x="87" y="203"/>
                    <a:pt x="87" y="203"/>
                  </a:cubicBezTo>
                  <a:cubicBezTo>
                    <a:pt x="104" y="200"/>
                    <a:pt x="104" y="200"/>
                    <a:pt x="104" y="200"/>
                  </a:cubicBezTo>
                  <a:cubicBezTo>
                    <a:pt x="104" y="198"/>
                    <a:pt x="104" y="198"/>
                    <a:pt x="104" y="198"/>
                  </a:cubicBezTo>
                  <a:moveTo>
                    <a:pt x="134" y="192"/>
                  </a:moveTo>
                  <a:cubicBezTo>
                    <a:pt x="106" y="197"/>
                    <a:pt x="106" y="197"/>
                    <a:pt x="106" y="197"/>
                  </a:cubicBezTo>
                  <a:cubicBezTo>
                    <a:pt x="106" y="199"/>
                    <a:pt x="106" y="199"/>
                    <a:pt x="106" y="199"/>
                  </a:cubicBezTo>
                  <a:cubicBezTo>
                    <a:pt x="136" y="193"/>
                    <a:pt x="136" y="193"/>
                    <a:pt x="136" y="193"/>
                  </a:cubicBezTo>
                  <a:cubicBezTo>
                    <a:pt x="135" y="193"/>
                    <a:pt x="135" y="192"/>
                    <a:pt x="134" y="192"/>
                  </a:cubicBezTo>
                  <a:moveTo>
                    <a:pt x="0" y="176"/>
                  </a:moveTo>
                  <a:cubicBezTo>
                    <a:pt x="0" y="219"/>
                    <a:pt x="0" y="219"/>
                    <a:pt x="0" y="219"/>
                  </a:cubicBezTo>
                  <a:cubicBezTo>
                    <a:pt x="0" y="221"/>
                    <a:pt x="0" y="221"/>
                    <a:pt x="0" y="221"/>
                  </a:cubicBezTo>
                  <a:cubicBezTo>
                    <a:pt x="2" y="221"/>
                    <a:pt x="2" y="221"/>
                    <a:pt x="2" y="221"/>
                  </a:cubicBezTo>
                  <a:cubicBezTo>
                    <a:pt x="30" y="215"/>
                    <a:pt x="30" y="215"/>
                    <a:pt x="30" y="215"/>
                  </a:cubicBezTo>
                  <a:cubicBezTo>
                    <a:pt x="30" y="214"/>
                    <a:pt x="30" y="214"/>
                    <a:pt x="30" y="213"/>
                  </a:cubicBezTo>
                  <a:cubicBezTo>
                    <a:pt x="2" y="219"/>
                    <a:pt x="2" y="219"/>
                    <a:pt x="2" y="219"/>
                  </a:cubicBezTo>
                  <a:cubicBezTo>
                    <a:pt x="2" y="178"/>
                    <a:pt x="2" y="178"/>
                    <a:pt x="2" y="178"/>
                  </a:cubicBezTo>
                  <a:cubicBezTo>
                    <a:pt x="0" y="176"/>
                    <a:pt x="0" y="176"/>
                    <a:pt x="0" y="176"/>
                  </a:cubicBezTo>
                  <a:moveTo>
                    <a:pt x="1" y="173"/>
                  </a:moveTo>
                  <a:cubicBezTo>
                    <a:pt x="0" y="174"/>
                    <a:pt x="0" y="174"/>
                    <a:pt x="0" y="174"/>
                  </a:cubicBezTo>
                  <a:cubicBezTo>
                    <a:pt x="0" y="174"/>
                    <a:pt x="0" y="174"/>
                    <a:pt x="0" y="174"/>
                  </a:cubicBezTo>
                  <a:cubicBezTo>
                    <a:pt x="2" y="176"/>
                    <a:pt x="2" y="176"/>
                    <a:pt x="2" y="176"/>
                  </a:cubicBezTo>
                  <a:cubicBezTo>
                    <a:pt x="2" y="174"/>
                    <a:pt x="2" y="174"/>
                    <a:pt x="2" y="174"/>
                  </a:cubicBezTo>
                  <a:cubicBezTo>
                    <a:pt x="1" y="173"/>
                    <a:pt x="1" y="173"/>
                    <a:pt x="1" y="173"/>
                  </a:cubicBezTo>
                  <a:moveTo>
                    <a:pt x="2" y="166"/>
                  </a:moveTo>
                  <a:cubicBezTo>
                    <a:pt x="0" y="167"/>
                    <a:pt x="0" y="167"/>
                    <a:pt x="0" y="167"/>
                  </a:cubicBezTo>
                  <a:cubicBezTo>
                    <a:pt x="0" y="170"/>
                    <a:pt x="0" y="170"/>
                    <a:pt x="0" y="170"/>
                  </a:cubicBezTo>
                  <a:cubicBezTo>
                    <a:pt x="2" y="171"/>
                    <a:pt x="2" y="171"/>
                    <a:pt x="2" y="171"/>
                  </a:cubicBezTo>
                  <a:cubicBezTo>
                    <a:pt x="2" y="171"/>
                    <a:pt x="2" y="171"/>
                    <a:pt x="2" y="171"/>
                  </a:cubicBezTo>
                  <a:cubicBezTo>
                    <a:pt x="2" y="166"/>
                    <a:pt x="2" y="166"/>
                    <a:pt x="2" y="166"/>
                  </a:cubicBezTo>
                  <a:moveTo>
                    <a:pt x="137" y="144"/>
                  </a:moveTo>
                  <a:cubicBezTo>
                    <a:pt x="136" y="145"/>
                    <a:pt x="136" y="145"/>
                    <a:pt x="136" y="145"/>
                  </a:cubicBezTo>
                  <a:cubicBezTo>
                    <a:pt x="136" y="145"/>
                    <a:pt x="136" y="145"/>
                    <a:pt x="136" y="145"/>
                  </a:cubicBezTo>
                  <a:cubicBezTo>
                    <a:pt x="139" y="149"/>
                    <a:pt x="139" y="149"/>
                    <a:pt x="139" y="149"/>
                  </a:cubicBezTo>
                  <a:cubicBezTo>
                    <a:pt x="142" y="152"/>
                    <a:pt x="142" y="152"/>
                    <a:pt x="142" y="152"/>
                  </a:cubicBezTo>
                  <a:cubicBezTo>
                    <a:pt x="154" y="167"/>
                    <a:pt x="154" y="167"/>
                    <a:pt x="154" y="167"/>
                  </a:cubicBezTo>
                  <a:cubicBezTo>
                    <a:pt x="155" y="168"/>
                    <a:pt x="155" y="168"/>
                    <a:pt x="155" y="168"/>
                  </a:cubicBezTo>
                  <a:cubicBezTo>
                    <a:pt x="169" y="184"/>
                    <a:pt x="169" y="184"/>
                    <a:pt x="169" y="184"/>
                  </a:cubicBezTo>
                  <a:cubicBezTo>
                    <a:pt x="162" y="186"/>
                    <a:pt x="162" y="186"/>
                    <a:pt x="162" y="186"/>
                  </a:cubicBezTo>
                  <a:cubicBezTo>
                    <a:pt x="162" y="186"/>
                    <a:pt x="162" y="187"/>
                    <a:pt x="162" y="188"/>
                  </a:cubicBezTo>
                  <a:cubicBezTo>
                    <a:pt x="169" y="186"/>
                    <a:pt x="169" y="186"/>
                    <a:pt x="169" y="186"/>
                  </a:cubicBezTo>
                  <a:cubicBezTo>
                    <a:pt x="172" y="185"/>
                    <a:pt x="172" y="185"/>
                    <a:pt x="172" y="185"/>
                  </a:cubicBezTo>
                  <a:cubicBezTo>
                    <a:pt x="170" y="183"/>
                    <a:pt x="170" y="183"/>
                    <a:pt x="170" y="183"/>
                  </a:cubicBezTo>
                  <a:cubicBezTo>
                    <a:pt x="156" y="167"/>
                    <a:pt x="156" y="167"/>
                    <a:pt x="156" y="167"/>
                  </a:cubicBezTo>
                  <a:cubicBezTo>
                    <a:pt x="155" y="165"/>
                    <a:pt x="155" y="165"/>
                    <a:pt x="155" y="165"/>
                  </a:cubicBezTo>
                  <a:cubicBezTo>
                    <a:pt x="141" y="149"/>
                    <a:pt x="141" y="149"/>
                    <a:pt x="141" y="149"/>
                  </a:cubicBezTo>
                  <a:cubicBezTo>
                    <a:pt x="138" y="146"/>
                    <a:pt x="138" y="146"/>
                    <a:pt x="138" y="146"/>
                  </a:cubicBezTo>
                  <a:cubicBezTo>
                    <a:pt x="137" y="144"/>
                    <a:pt x="137" y="144"/>
                    <a:pt x="137" y="144"/>
                  </a:cubicBezTo>
                  <a:moveTo>
                    <a:pt x="104" y="105"/>
                  </a:moveTo>
                  <a:cubicBezTo>
                    <a:pt x="102" y="106"/>
                    <a:pt x="102" y="106"/>
                    <a:pt x="102" y="106"/>
                  </a:cubicBezTo>
                  <a:cubicBezTo>
                    <a:pt x="134" y="143"/>
                    <a:pt x="134" y="143"/>
                    <a:pt x="134" y="143"/>
                  </a:cubicBezTo>
                  <a:cubicBezTo>
                    <a:pt x="135" y="143"/>
                    <a:pt x="135" y="143"/>
                    <a:pt x="135" y="143"/>
                  </a:cubicBezTo>
                  <a:cubicBezTo>
                    <a:pt x="136" y="142"/>
                    <a:pt x="136" y="142"/>
                    <a:pt x="136" y="142"/>
                  </a:cubicBezTo>
                  <a:cubicBezTo>
                    <a:pt x="104" y="105"/>
                    <a:pt x="104" y="105"/>
                    <a:pt x="104" y="105"/>
                  </a:cubicBezTo>
                  <a:moveTo>
                    <a:pt x="100" y="101"/>
                  </a:moveTo>
                  <a:cubicBezTo>
                    <a:pt x="98" y="102"/>
                    <a:pt x="98" y="102"/>
                    <a:pt x="98" y="102"/>
                  </a:cubicBezTo>
                  <a:cubicBezTo>
                    <a:pt x="101" y="105"/>
                    <a:pt x="101" y="105"/>
                    <a:pt x="101" y="105"/>
                  </a:cubicBezTo>
                  <a:cubicBezTo>
                    <a:pt x="103" y="104"/>
                    <a:pt x="103" y="104"/>
                    <a:pt x="103" y="104"/>
                  </a:cubicBezTo>
                  <a:cubicBezTo>
                    <a:pt x="100" y="101"/>
                    <a:pt x="100" y="101"/>
                    <a:pt x="100" y="101"/>
                  </a:cubicBezTo>
                  <a:moveTo>
                    <a:pt x="84" y="82"/>
                  </a:moveTo>
                  <a:cubicBezTo>
                    <a:pt x="84" y="84"/>
                    <a:pt x="84" y="84"/>
                    <a:pt x="84" y="84"/>
                  </a:cubicBezTo>
                  <a:cubicBezTo>
                    <a:pt x="84" y="85"/>
                    <a:pt x="84" y="85"/>
                    <a:pt x="84" y="85"/>
                  </a:cubicBezTo>
                  <a:cubicBezTo>
                    <a:pt x="97" y="100"/>
                    <a:pt x="97" y="100"/>
                    <a:pt x="97" y="100"/>
                  </a:cubicBezTo>
                  <a:cubicBezTo>
                    <a:pt x="99" y="99"/>
                    <a:pt x="99" y="99"/>
                    <a:pt x="99" y="99"/>
                  </a:cubicBezTo>
                  <a:cubicBezTo>
                    <a:pt x="84" y="82"/>
                    <a:pt x="84" y="82"/>
                    <a:pt x="84" y="82"/>
                  </a:cubicBezTo>
                  <a:moveTo>
                    <a:pt x="45" y="40"/>
                  </a:moveTo>
                  <a:cubicBezTo>
                    <a:pt x="58" y="54"/>
                    <a:pt x="58" y="54"/>
                    <a:pt x="58" y="54"/>
                  </a:cubicBezTo>
                  <a:cubicBezTo>
                    <a:pt x="59" y="56"/>
                    <a:pt x="59" y="56"/>
                    <a:pt x="59" y="56"/>
                  </a:cubicBezTo>
                  <a:cubicBezTo>
                    <a:pt x="74" y="74"/>
                    <a:pt x="74" y="74"/>
                    <a:pt x="74" y="74"/>
                  </a:cubicBezTo>
                  <a:cubicBezTo>
                    <a:pt x="76" y="76"/>
                    <a:pt x="76" y="76"/>
                    <a:pt x="76" y="76"/>
                  </a:cubicBezTo>
                  <a:cubicBezTo>
                    <a:pt x="82" y="82"/>
                    <a:pt x="82" y="82"/>
                    <a:pt x="82" y="82"/>
                  </a:cubicBezTo>
                  <a:cubicBezTo>
                    <a:pt x="81" y="79"/>
                    <a:pt x="81" y="79"/>
                    <a:pt x="81" y="79"/>
                  </a:cubicBezTo>
                  <a:cubicBezTo>
                    <a:pt x="78" y="76"/>
                    <a:pt x="78" y="76"/>
                    <a:pt x="78" y="76"/>
                  </a:cubicBezTo>
                  <a:cubicBezTo>
                    <a:pt x="77" y="74"/>
                    <a:pt x="77" y="74"/>
                    <a:pt x="77" y="74"/>
                  </a:cubicBezTo>
                  <a:cubicBezTo>
                    <a:pt x="62" y="57"/>
                    <a:pt x="62" y="57"/>
                    <a:pt x="62" y="57"/>
                  </a:cubicBezTo>
                  <a:cubicBezTo>
                    <a:pt x="60" y="55"/>
                    <a:pt x="60" y="55"/>
                    <a:pt x="60" y="55"/>
                  </a:cubicBezTo>
                  <a:cubicBezTo>
                    <a:pt x="48" y="40"/>
                    <a:pt x="48" y="40"/>
                    <a:pt x="48" y="40"/>
                  </a:cubicBezTo>
                  <a:cubicBezTo>
                    <a:pt x="45" y="40"/>
                    <a:pt x="45" y="40"/>
                    <a:pt x="45" y="40"/>
                  </a:cubicBezTo>
                  <a:moveTo>
                    <a:pt x="0" y="29"/>
                  </a:moveTo>
                  <a:cubicBezTo>
                    <a:pt x="0" y="49"/>
                    <a:pt x="0" y="49"/>
                    <a:pt x="0" y="49"/>
                  </a:cubicBezTo>
                  <a:cubicBezTo>
                    <a:pt x="0" y="51"/>
                    <a:pt x="0" y="51"/>
                    <a:pt x="0" y="51"/>
                  </a:cubicBezTo>
                  <a:cubicBezTo>
                    <a:pt x="0" y="71"/>
                    <a:pt x="0" y="71"/>
                    <a:pt x="0" y="71"/>
                  </a:cubicBezTo>
                  <a:cubicBezTo>
                    <a:pt x="0" y="73"/>
                    <a:pt x="0" y="73"/>
                    <a:pt x="0" y="73"/>
                  </a:cubicBezTo>
                  <a:cubicBezTo>
                    <a:pt x="0" y="165"/>
                    <a:pt x="0" y="165"/>
                    <a:pt x="0" y="165"/>
                  </a:cubicBezTo>
                  <a:cubicBezTo>
                    <a:pt x="2" y="163"/>
                    <a:pt x="2" y="163"/>
                    <a:pt x="2" y="163"/>
                  </a:cubicBezTo>
                  <a:cubicBezTo>
                    <a:pt x="2" y="73"/>
                    <a:pt x="2" y="73"/>
                    <a:pt x="2" y="73"/>
                  </a:cubicBezTo>
                  <a:cubicBezTo>
                    <a:pt x="2" y="71"/>
                    <a:pt x="2" y="71"/>
                    <a:pt x="2" y="71"/>
                  </a:cubicBezTo>
                  <a:cubicBezTo>
                    <a:pt x="2" y="51"/>
                    <a:pt x="2" y="51"/>
                    <a:pt x="2" y="51"/>
                  </a:cubicBezTo>
                  <a:cubicBezTo>
                    <a:pt x="2" y="49"/>
                    <a:pt x="2" y="49"/>
                    <a:pt x="2" y="49"/>
                  </a:cubicBezTo>
                  <a:cubicBezTo>
                    <a:pt x="2" y="30"/>
                    <a:pt x="2" y="30"/>
                    <a:pt x="2" y="30"/>
                  </a:cubicBezTo>
                  <a:cubicBezTo>
                    <a:pt x="0" y="29"/>
                    <a:pt x="0" y="29"/>
                    <a:pt x="0" y="29"/>
                  </a:cubicBezTo>
                  <a:moveTo>
                    <a:pt x="0" y="5"/>
                  </a:moveTo>
                  <a:cubicBezTo>
                    <a:pt x="0" y="27"/>
                    <a:pt x="0" y="27"/>
                    <a:pt x="0" y="27"/>
                  </a:cubicBezTo>
                  <a:cubicBezTo>
                    <a:pt x="2" y="28"/>
                    <a:pt x="2" y="28"/>
                    <a:pt x="2" y="28"/>
                  </a:cubicBezTo>
                  <a:cubicBezTo>
                    <a:pt x="2" y="5"/>
                    <a:pt x="2" y="5"/>
                    <a:pt x="2" y="5"/>
                  </a:cubicBezTo>
                  <a:cubicBezTo>
                    <a:pt x="1" y="5"/>
                    <a:pt x="1" y="5"/>
                    <a:pt x="0" y="5"/>
                  </a:cubicBezTo>
                  <a:moveTo>
                    <a:pt x="14" y="0"/>
                  </a:moveTo>
                  <a:cubicBezTo>
                    <a:pt x="13" y="1"/>
                    <a:pt x="13" y="1"/>
                    <a:pt x="12" y="1"/>
                  </a:cubicBezTo>
                  <a:cubicBezTo>
                    <a:pt x="43" y="37"/>
                    <a:pt x="43" y="37"/>
                    <a:pt x="43" y="37"/>
                  </a:cubicBezTo>
                  <a:cubicBezTo>
                    <a:pt x="46" y="38"/>
                    <a:pt x="46" y="38"/>
                    <a:pt x="46" y="38"/>
                  </a:cubicBezTo>
                  <a:cubicBezTo>
                    <a:pt x="14" y="0"/>
                    <a:pt x="14" y="0"/>
                    <a:pt x="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0" name="Freeform 60"/>
            <p:cNvSpPr>
              <a:spLocks noEditPoints="1"/>
            </p:cNvSpPr>
            <p:nvPr/>
          </p:nvSpPr>
          <p:spPr bwMode="auto">
            <a:xfrm>
              <a:off x="7418389" y="3581348"/>
              <a:ext cx="390018" cy="369200"/>
            </a:xfrm>
            <a:custGeom>
              <a:avLst/>
              <a:gdLst>
                <a:gd name="T0" fmla="*/ 52 w 92"/>
                <a:gd name="T1" fmla="*/ 85 h 96"/>
                <a:gd name="T2" fmla="*/ 18 w 92"/>
                <a:gd name="T3" fmla="*/ 96 h 96"/>
                <a:gd name="T4" fmla="*/ 53 w 92"/>
                <a:gd name="T5" fmla="*/ 85 h 96"/>
                <a:gd name="T6" fmla="*/ 0 w 92"/>
                <a:gd name="T7" fmla="*/ 75 h 96"/>
                <a:gd name="T8" fmla="*/ 2 w 92"/>
                <a:gd name="T9" fmla="*/ 87 h 96"/>
                <a:gd name="T10" fmla="*/ 0 w 92"/>
                <a:gd name="T11" fmla="*/ 66 h 96"/>
                <a:gd name="T12" fmla="*/ 1 w 92"/>
                <a:gd name="T13" fmla="*/ 67 h 96"/>
                <a:gd name="T14" fmla="*/ 2 w 92"/>
                <a:gd name="T15" fmla="*/ 61 h 96"/>
                <a:gd name="T16" fmla="*/ 0 w 92"/>
                <a:gd name="T17" fmla="*/ 64 h 96"/>
                <a:gd name="T18" fmla="*/ 2 w 92"/>
                <a:gd name="T19" fmla="*/ 61 h 96"/>
                <a:gd name="T20" fmla="*/ 75 w 92"/>
                <a:gd name="T21" fmla="*/ 62 h 96"/>
                <a:gd name="T22" fmla="*/ 57 w 92"/>
                <a:gd name="T23" fmla="*/ 84 h 96"/>
                <a:gd name="T24" fmla="*/ 54 w 92"/>
                <a:gd name="T25" fmla="*/ 87 h 96"/>
                <a:gd name="T26" fmla="*/ 56 w 92"/>
                <a:gd name="T27" fmla="*/ 86 h 96"/>
                <a:gd name="T28" fmla="*/ 86 w 92"/>
                <a:gd name="T29" fmla="*/ 78 h 96"/>
                <a:gd name="T30" fmla="*/ 92 w 92"/>
                <a:gd name="T31" fmla="*/ 77 h 96"/>
                <a:gd name="T32" fmla="*/ 90 w 92"/>
                <a:gd name="T33" fmla="*/ 75 h 96"/>
                <a:gd name="T34" fmla="*/ 76 w 92"/>
                <a:gd name="T35" fmla="*/ 61 h 96"/>
                <a:gd name="T36" fmla="*/ 0 w 92"/>
                <a:gd name="T37" fmla="*/ 55 h 96"/>
                <a:gd name="T38" fmla="*/ 2 w 92"/>
                <a:gd name="T39" fmla="*/ 59 h 96"/>
                <a:gd name="T40" fmla="*/ 46 w 92"/>
                <a:gd name="T41" fmla="*/ 31 h 96"/>
                <a:gd name="T42" fmla="*/ 46 w 92"/>
                <a:gd name="T43" fmla="*/ 33 h 96"/>
                <a:gd name="T44" fmla="*/ 73 w 92"/>
                <a:gd name="T45" fmla="*/ 61 h 96"/>
                <a:gd name="T46" fmla="*/ 47 w 92"/>
                <a:gd name="T47" fmla="*/ 32 h 96"/>
                <a:gd name="T48" fmla="*/ 42 w 92"/>
                <a:gd name="T49" fmla="*/ 27 h 96"/>
                <a:gd name="T50" fmla="*/ 43 w 92"/>
                <a:gd name="T51" fmla="*/ 31 h 96"/>
                <a:gd name="T52" fmla="*/ 42 w 92"/>
                <a:gd name="T53" fmla="*/ 27 h 96"/>
                <a:gd name="T54" fmla="*/ 0 w 92"/>
                <a:gd name="T55" fmla="*/ 53 h 96"/>
                <a:gd name="T56" fmla="*/ 2 w 92"/>
                <a:gd name="T57" fmla="*/ 35 h 96"/>
                <a:gd name="T58" fmla="*/ 15 w 92"/>
                <a:gd name="T59" fmla="*/ 0 h 96"/>
                <a:gd name="T60" fmla="*/ 13 w 92"/>
                <a:gd name="T61" fmla="*/ 1 h 96"/>
                <a:gd name="T62" fmla="*/ 1 w 92"/>
                <a:gd name="T63" fmla="*/ 12 h 96"/>
                <a:gd name="T64" fmla="*/ 0 w 92"/>
                <a:gd name="T65" fmla="*/ 14 h 96"/>
                <a:gd name="T66" fmla="*/ 0 w 92"/>
                <a:gd name="T67" fmla="*/ 17 h 96"/>
                <a:gd name="T68" fmla="*/ 2 w 92"/>
                <a:gd name="T69" fmla="*/ 24 h 96"/>
                <a:gd name="T70" fmla="*/ 2 w 92"/>
                <a:gd name="T71" fmla="*/ 16 h 96"/>
                <a:gd name="T72" fmla="*/ 15 w 92"/>
                <a:gd name="T73" fmla="*/ 2 h 96"/>
                <a:gd name="T74" fmla="*/ 32 w 92"/>
                <a:gd name="T75" fmla="*/ 19 h 96"/>
                <a:gd name="T76" fmla="*/ 41 w 92"/>
                <a:gd name="T77" fmla="*/ 26 h 96"/>
                <a:gd name="T78" fmla="*/ 32 w 92"/>
                <a:gd name="T79" fmla="*/ 17 h 96"/>
                <a:gd name="T80" fmla="*/ 16 w 92"/>
                <a:gd name="T81" fmla="*/ 1 h 96"/>
                <a:gd name="T82" fmla="*/ 15 w 92"/>
                <a:gd name="T8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96">
                  <a:moveTo>
                    <a:pt x="53" y="85"/>
                  </a:moveTo>
                  <a:cubicBezTo>
                    <a:pt x="52" y="85"/>
                    <a:pt x="52" y="85"/>
                    <a:pt x="52" y="85"/>
                  </a:cubicBezTo>
                  <a:cubicBezTo>
                    <a:pt x="17" y="95"/>
                    <a:pt x="17" y="95"/>
                    <a:pt x="17" y="95"/>
                  </a:cubicBezTo>
                  <a:cubicBezTo>
                    <a:pt x="17" y="95"/>
                    <a:pt x="17" y="96"/>
                    <a:pt x="18" y="96"/>
                  </a:cubicBezTo>
                  <a:cubicBezTo>
                    <a:pt x="51" y="87"/>
                    <a:pt x="51" y="87"/>
                    <a:pt x="51" y="87"/>
                  </a:cubicBezTo>
                  <a:cubicBezTo>
                    <a:pt x="53" y="85"/>
                    <a:pt x="53" y="85"/>
                    <a:pt x="53" y="85"/>
                  </a:cubicBezTo>
                  <a:moveTo>
                    <a:pt x="2" y="71"/>
                  </a:moveTo>
                  <a:cubicBezTo>
                    <a:pt x="0" y="75"/>
                    <a:pt x="0" y="75"/>
                    <a:pt x="0" y="75"/>
                  </a:cubicBezTo>
                  <a:cubicBezTo>
                    <a:pt x="0" y="87"/>
                    <a:pt x="0" y="87"/>
                    <a:pt x="0" y="87"/>
                  </a:cubicBezTo>
                  <a:cubicBezTo>
                    <a:pt x="0" y="87"/>
                    <a:pt x="1" y="87"/>
                    <a:pt x="2" y="87"/>
                  </a:cubicBezTo>
                  <a:cubicBezTo>
                    <a:pt x="2" y="71"/>
                    <a:pt x="2" y="71"/>
                    <a:pt x="2" y="71"/>
                  </a:cubicBezTo>
                  <a:moveTo>
                    <a:pt x="0" y="66"/>
                  </a:moveTo>
                  <a:cubicBezTo>
                    <a:pt x="0" y="70"/>
                    <a:pt x="0" y="70"/>
                    <a:pt x="0" y="70"/>
                  </a:cubicBezTo>
                  <a:cubicBezTo>
                    <a:pt x="1" y="67"/>
                    <a:pt x="1" y="67"/>
                    <a:pt x="1" y="67"/>
                  </a:cubicBezTo>
                  <a:cubicBezTo>
                    <a:pt x="0" y="66"/>
                    <a:pt x="0" y="66"/>
                    <a:pt x="0" y="66"/>
                  </a:cubicBezTo>
                  <a:moveTo>
                    <a:pt x="2" y="61"/>
                  </a:moveTo>
                  <a:cubicBezTo>
                    <a:pt x="0" y="62"/>
                    <a:pt x="0" y="62"/>
                    <a:pt x="0" y="62"/>
                  </a:cubicBezTo>
                  <a:cubicBezTo>
                    <a:pt x="0" y="64"/>
                    <a:pt x="0" y="64"/>
                    <a:pt x="0" y="64"/>
                  </a:cubicBezTo>
                  <a:cubicBezTo>
                    <a:pt x="2" y="65"/>
                    <a:pt x="2" y="65"/>
                    <a:pt x="2" y="65"/>
                  </a:cubicBezTo>
                  <a:cubicBezTo>
                    <a:pt x="2" y="61"/>
                    <a:pt x="2" y="61"/>
                    <a:pt x="2" y="61"/>
                  </a:cubicBezTo>
                  <a:moveTo>
                    <a:pt x="76" y="61"/>
                  </a:moveTo>
                  <a:cubicBezTo>
                    <a:pt x="75" y="62"/>
                    <a:pt x="75" y="62"/>
                    <a:pt x="75" y="62"/>
                  </a:cubicBezTo>
                  <a:cubicBezTo>
                    <a:pt x="88" y="76"/>
                    <a:pt x="88" y="76"/>
                    <a:pt x="88" y="76"/>
                  </a:cubicBezTo>
                  <a:cubicBezTo>
                    <a:pt x="57" y="84"/>
                    <a:pt x="57" y="84"/>
                    <a:pt x="57" y="84"/>
                  </a:cubicBezTo>
                  <a:cubicBezTo>
                    <a:pt x="56" y="84"/>
                    <a:pt x="56" y="84"/>
                    <a:pt x="56" y="84"/>
                  </a:cubicBezTo>
                  <a:cubicBezTo>
                    <a:pt x="54" y="87"/>
                    <a:pt x="54" y="87"/>
                    <a:pt x="54" y="87"/>
                  </a:cubicBezTo>
                  <a:cubicBezTo>
                    <a:pt x="55" y="86"/>
                    <a:pt x="55" y="86"/>
                    <a:pt x="55" y="86"/>
                  </a:cubicBezTo>
                  <a:cubicBezTo>
                    <a:pt x="56" y="86"/>
                    <a:pt x="56" y="86"/>
                    <a:pt x="56" y="86"/>
                  </a:cubicBezTo>
                  <a:cubicBezTo>
                    <a:pt x="58" y="86"/>
                    <a:pt x="58" y="86"/>
                    <a:pt x="58" y="86"/>
                  </a:cubicBezTo>
                  <a:cubicBezTo>
                    <a:pt x="86" y="78"/>
                    <a:pt x="86" y="78"/>
                    <a:pt x="86" y="78"/>
                  </a:cubicBezTo>
                  <a:cubicBezTo>
                    <a:pt x="89" y="77"/>
                    <a:pt x="89" y="77"/>
                    <a:pt x="89" y="77"/>
                  </a:cubicBezTo>
                  <a:cubicBezTo>
                    <a:pt x="92" y="77"/>
                    <a:pt x="92" y="77"/>
                    <a:pt x="92" y="77"/>
                  </a:cubicBezTo>
                  <a:cubicBezTo>
                    <a:pt x="90" y="75"/>
                    <a:pt x="90" y="75"/>
                    <a:pt x="90" y="75"/>
                  </a:cubicBezTo>
                  <a:cubicBezTo>
                    <a:pt x="90" y="75"/>
                    <a:pt x="90" y="75"/>
                    <a:pt x="90" y="75"/>
                  </a:cubicBezTo>
                  <a:cubicBezTo>
                    <a:pt x="89" y="74"/>
                    <a:pt x="89" y="74"/>
                    <a:pt x="89" y="74"/>
                  </a:cubicBezTo>
                  <a:cubicBezTo>
                    <a:pt x="76" y="61"/>
                    <a:pt x="76" y="61"/>
                    <a:pt x="76" y="61"/>
                  </a:cubicBezTo>
                  <a:moveTo>
                    <a:pt x="2" y="54"/>
                  </a:moveTo>
                  <a:cubicBezTo>
                    <a:pt x="0" y="55"/>
                    <a:pt x="0" y="55"/>
                    <a:pt x="0" y="55"/>
                  </a:cubicBezTo>
                  <a:cubicBezTo>
                    <a:pt x="0" y="60"/>
                    <a:pt x="0" y="60"/>
                    <a:pt x="0" y="60"/>
                  </a:cubicBezTo>
                  <a:cubicBezTo>
                    <a:pt x="2" y="59"/>
                    <a:pt x="2" y="59"/>
                    <a:pt x="2" y="59"/>
                  </a:cubicBezTo>
                  <a:cubicBezTo>
                    <a:pt x="2" y="54"/>
                    <a:pt x="2" y="54"/>
                    <a:pt x="2" y="54"/>
                  </a:cubicBezTo>
                  <a:moveTo>
                    <a:pt x="46" y="31"/>
                  </a:moveTo>
                  <a:cubicBezTo>
                    <a:pt x="45" y="32"/>
                    <a:pt x="45" y="32"/>
                    <a:pt x="45" y="32"/>
                  </a:cubicBezTo>
                  <a:cubicBezTo>
                    <a:pt x="46" y="33"/>
                    <a:pt x="46" y="33"/>
                    <a:pt x="46" y="33"/>
                  </a:cubicBezTo>
                  <a:cubicBezTo>
                    <a:pt x="48" y="36"/>
                    <a:pt x="48" y="36"/>
                    <a:pt x="48" y="36"/>
                  </a:cubicBezTo>
                  <a:cubicBezTo>
                    <a:pt x="73" y="61"/>
                    <a:pt x="73" y="61"/>
                    <a:pt x="73" y="61"/>
                  </a:cubicBezTo>
                  <a:cubicBezTo>
                    <a:pt x="74" y="59"/>
                    <a:pt x="74" y="59"/>
                    <a:pt x="74" y="59"/>
                  </a:cubicBezTo>
                  <a:cubicBezTo>
                    <a:pt x="47" y="32"/>
                    <a:pt x="47" y="32"/>
                    <a:pt x="47" y="32"/>
                  </a:cubicBezTo>
                  <a:cubicBezTo>
                    <a:pt x="46" y="31"/>
                    <a:pt x="46" y="31"/>
                    <a:pt x="46" y="31"/>
                  </a:cubicBezTo>
                  <a:moveTo>
                    <a:pt x="42" y="27"/>
                  </a:moveTo>
                  <a:cubicBezTo>
                    <a:pt x="40" y="28"/>
                    <a:pt x="40" y="28"/>
                    <a:pt x="40" y="28"/>
                  </a:cubicBezTo>
                  <a:cubicBezTo>
                    <a:pt x="43" y="31"/>
                    <a:pt x="43" y="31"/>
                    <a:pt x="43" y="31"/>
                  </a:cubicBezTo>
                  <a:cubicBezTo>
                    <a:pt x="45" y="30"/>
                    <a:pt x="45" y="30"/>
                    <a:pt x="45" y="30"/>
                  </a:cubicBezTo>
                  <a:cubicBezTo>
                    <a:pt x="42" y="27"/>
                    <a:pt x="42" y="27"/>
                    <a:pt x="42" y="27"/>
                  </a:cubicBezTo>
                  <a:moveTo>
                    <a:pt x="0" y="26"/>
                  </a:moveTo>
                  <a:cubicBezTo>
                    <a:pt x="0" y="53"/>
                    <a:pt x="0" y="53"/>
                    <a:pt x="0" y="53"/>
                  </a:cubicBezTo>
                  <a:cubicBezTo>
                    <a:pt x="2" y="51"/>
                    <a:pt x="2" y="51"/>
                    <a:pt x="2" y="51"/>
                  </a:cubicBezTo>
                  <a:cubicBezTo>
                    <a:pt x="2" y="35"/>
                    <a:pt x="2" y="35"/>
                    <a:pt x="2" y="35"/>
                  </a:cubicBezTo>
                  <a:cubicBezTo>
                    <a:pt x="0" y="26"/>
                    <a:pt x="0" y="26"/>
                    <a:pt x="0" y="26"/>
                  </a:cubicBezTo>
                  <a:moveTo>
                    <a:pt x="15" y="0"/>
                  </a:moveTo>
                  <a:cubicBezTo>
                    <a:pt x="15" y="0"/>
                    <a:pt x="15" y="0"/>
                    <a:pt x="15" y="0"/>
                  </a:cubicBezTo>
                  <a:cubicBezTo>
                    <a:pt x="13" y="1"/>
                    <a:pt x="13" y="1"/>
                    <a:pt x="13" y="1"/>
                  </a:cubicBezTo>
                  <a:cubicBezTo>
                    <a:pt x="13" y="1"/>
                    <a:pt x="13" y="1"/>
                    <a:pt x="13" y="1"/>
                  </a:cubicBezTo>
                  <a:cubicBezTo>
                    <a:pt x="1" y="12"/>
                    <a:pt x="1" y="12"/>
                    <a:pt x="1" y="12"/>
                  </a:cubicBezTo>
                  <a:cubicBezTo>
                    <a:pt x="0" y="13"/>
                    <a:pt x="0" y="13"/>
                    <a:pt x="0" y="13"/>
                  </a:cubicBezTo>
                  <a:cubicBezTo>
                    <a:pt x="0" y="14"/>
                    <a:pt x="0" y="14"/>
                    <a:pt x="0" y="14"/>
                  </a:cubicBezTo>
                  <a:cubicBezTo>
                    <a:pt x="0" y="16"/>
                    <a:pt x="0" y="16"/>
                    <a:pt x="0" y="16"/>
                  </a:cubicBezTo>
                  <a:cubicBezTo>
                    <a:pt x="0" y="17"/>
                    <a:pt x="0" y="17"/>
                    <a:pt x="0" y="17"/>
                  </a:cubicBezTo>
                  <a:cubicBezTo>
                    <a:pt x="2" y="26"/>
                    <a:pt x="2" y="26"/>
                    <a:pt x="2" y="26"/>
                  </a:cubicBezTo>
                  <a:cubicBezTo>
                    <a:pt x="2" y="24"/>
                    <a:pt x="2" y="24"/>
                    <a:pt x="2" y="24"/>
                  </a:cubicBezTo>
                  <a:cubicBezTo>
                    <a:pt x="2" y="18"/>
                    <a:pt x="2" y="18"/>
                    <a:pt x="2" y="18"/>
                  </a:cubicBezTo>
                  <a:cubicBezTo>
                    <a:pt x="2" y="16"/>
                    <a:pt x="2" y="16"/>
                    <a:pt x="2" y="16"/>
                  </a:cubicBezTo>
                  <a:cubicBezTo>
                    <a:pt x="2" y="14"/>
                    <a:pt x="2" y="14"/>
                    <a:pt x="2" y="14"/>
                  </a:cubicBezTo>
                  <a:cubicBezTo>
                    <a:pt x="15" y="2"/>
                    <a:pt x="15" y="2"/>
                    <a:pt x="15" y="2"/>
                  </a:cubicBezTo>
                  <a:cubicBezTo>
                    <a:pt x="30" y="17"/>
                    <a:pt x="30" y="17"/>
                    <a:pt x="30" y="17"/>
                  </a:cubicBezTo>
                  <a:cubicBezTo>
                    <a:pt x="32" y="19"/>
                    <a:pt x="32" y="19"/>
                    <a:pt x="32" y="19"/>
                  </a:cubicBezTo>
                  <a:cubicBezTo>
                    <a:pt x="39" y="27"/>
                    <a:pt x="39" y="27"/>
                    <a:pt x="39" y="27"/>
                  </a:cubicBezTo>
                  <a:cubicBezTo>
                    <a:pt x="41" y="26"/>
                    <a:pt x="41" y="26"/>
                    <a:pt x="41" y="26"/>
                  </a:cubicBezTo>
                  <a:cubicBezTo>
                    <a:pt x="34" y="19"/>
                    <a:pt x="34" y="19"/>
                    <a:pt x="34" y="19"/>
                  </a:cubicBezTo>
                  <a:cubicBezTo>
                    <a:pt x="32" y="17"/>
                    <a:pt x="32" y="17"/>
                    <a:pt x="32" y="17"/>
                  </a:cubicBezTo>
                  <a:cubicBezTo>
                    <a:pt x="17" y="2"/>
                    <a:pt x="17" y="2"/>
                    <a:pt x="17" y="2"/>
                  </a:cubicBezTo>
                  <a:cubicBezTo>
                    <a:pt x="16" y="1"/>
                    <a:pt x="16" y="1"/>
                    <a:pt x="16" y="1"/>
                  </a:cubicBezTo>
                  <a:cubicBezTo>
                    <a:pt x="15" y="0"/>
                    <a:pt x="15" y="0"/>
                    <a:pt x="15" y="0"/>
                  </a:cubicBezTo>
                  <a:cubicBezTo>
                    <a:pt x="15" y="0"/>
                    <a:pt x="15" y="0"/>
                    <a:pt x="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1" name="Freeform 61"/>
            <p:cNvSpPr>
              <a:spLocks noEditPoints="1"/>
            </p:cNvSpPr>
            <p:nvPr/>
          </p:nvSpPr>
          <p:spPr bwMode="auto">
            <a:xfrm>
              <a:off x="6897768" y="2989328"/>
              <a:ext cx="710263" cy="1564626"/>
            </a:xfrm>
            <a:custGeom>
              <a:avLst/>
              <a:gdLst>
                <a:gd name="T0" fmla="*/ 166 w 168"/>
                <a:gd name="T1" fmla="*/ 401 h 405"/>
                <a:gd name="T2" fmla="*/ 162 w 168"/>
                <a:gd name="T3" fmla="*/ 367 h 405"/>
                <a:gd name="T4" fmla="*/ 104 w 168"/>
                <a:gd name="T5" fmla="*/ 341 h 405"/>
                <a:gd name="T6" fmla="*/ 160 w 168"/>
                <a:gd name="T7" fmla="*/ 404 h 405"/>
                <a:gd name="T8" fmla="*/ 104 w 168"/>
                <a:gd name="T9" fmla="*/ 341 h 405"/>
                <a:gd name="T10" fmla="*/ 98 w 168"/>
                <a:gd name="T11" fmla="*/ 334 h 405"/>
                <a:gd name="T12" fmla="*/ 105 w 168"/>
                <a:gd name="T13" fmla="*/ 339 h 405"/>
                <a:gd name="T14" fmla="*/ 93 w 168"/>
                <a:gd name="T15" fmla="*/ 325 h 405"/>
                <a:gd name="T16" fmla="*/ 97 w 168"/>
                <a:gd name="T17" fmla="*/ 333 h 405"/>
                <a:gd name="T18" fmla="*/ 93 w 168"/>
                <a:gd name="T19" fmla="*/ 325 h 405"/>
                <a:gd name="T20" fmla="*/ 143 w 168"/>
                <a:gd name="T21" fmla="*/ 281 h 405"/>
                <a:gd name="T22" fmla="*/ 145 w 168"/>
                <a:gd name="T23" fmla="*/ 295 h 405"/>
                <a:gd name="T24" fmla="*/ 156 w 168"/>
                <a:gd name="T25" fmla="*/ 340 h 405"/>
                <a:gd name="T26" fmla="*/ 147 w 168"/>
                <a:gd name="T27" fmla="*/ 292 h 405"/>
                <a:gd name="T28" fmla="*/ 50 w 168"/>
                <a:gd name="T29" fmla="*/ 277 h 405"/>
                <a:gd name="T30" fmla="*/ 74 w 168"/>
                <a:gd name="T31" fmla="*/ 302 h 405"/>
                <a:gd name="T32" fmla="*/ 50 w 168"/>
                <a:gd name="T33" fmla="*/ 277 h 405"/>
                <a:gd name="T34" fmla="*/ 42 w 168"/>
                <a:gd name="T35" fmla="*/ 268 h 405"/>
                <a:gd name="T36" fmla="*/ 45 w 168"/>
                <a:gd name="T37" fmla="*/ 272 h 405"/>
                <a:gd name="T38" fmla="*/ 44 w 168"/>
                <a:gd name="T39" fmla="*/ 267 h 405"/>
                <a:gd name="T40" fmla="*/ 38 w 168"/>
                <a:gd name="T41" fmla="*/ 264 h 405"/>
                <a:gd name="T42" fmla="*/ 43 w 168"/>
                <a:gd name="T43" fmla="*/ 266 h 405"/>
                <a:gd name="T44" fmla="*/ 40 w 168"/>
                <a:gd name="T45" fmla="*/ 263 h 405"/>
                <a:gd name="T46" fmla="*/ 139 w 168"/>
                <a:gd name="T47" fmla="*/ 263 h 405"/>
                <a:gd name="T48" fmla="*/ 144 w 168"/>
                <a:gd name="T49" fmla="*/ 277 h 405"/>
                <a:gd name="T50" fmla="*/ 131 w 168"/>
                <a:gd name="T51" fmla="*/ 210 h 405"/>
                <a:gd name="T52" fmla="*/ 135 w 168"/>
                <a:gd name="T53" fmla="*/ 242 h 405"/>
                <a:gd name="T54" fmla="*/ 131 w 168"/>
                <a:gd name="T55" fmla="*/ 210 h 405"/>
                <a:gd name="T56" fmla="*/ 128 w 168"/>
                <a:gd name="T57" fmla="*/ 204 h 405"/>
                <a:gd name="T58" fmla="*/ 130 w 168"/>
                <a:gd name="T59" fmla="*/ 208 h 405"/>
                <a:gd name="T60" fmla="*/ 116 w 168"/>
                <a:gd name="T61" fmla="*/ 142 h 405"/>
                <a:gd name="T62" fmla="*/ 118 w 168"/>
                <a:gd name="T63" fmla="*/ 153 h 405"/>
                <a:gd name="T64" fmla="*/ 121 w 168"/>
                <a:gd name="T65" fmla="*/ 171 h 405"/>
                <a:gd name="T66" fmla="*/ 123 w 168"/>
                <a:gd name="T67" fmla="*/ 177 h 405"/>
                <a:gd name="T68" fmla="*/ 125 w 168"/>
                <a:gd name="T69" fmla="*/ 188 h 405"/>
                <a:gd name="T70" fmla="*/ 129 w 168"/>
                <a:gd name="T71" fmla="*/ 201 h 405"/>
                <a:gd name="T72" fmla="*/ 125 w 168"/>
                <a:gd name="T73" fmla="*/ 179 h 405"/>
                <a:gd name="T74" fmla="*/ 123 w 168"/>
                <a:gd name="T75" fmla="*/ 169 h 405"/>
                <a:gd name="T76" fmla="*/ 119 w 168"/>
                <a:gd name="T77" fmla="*/ 151 h 405"/>
                <a:gd name="T78" fmla="*/ 116 w 168"/>
                <a:gd name="T79" fmla="*/ 142 h 405"/>
                <a:gd name="T80" fmla="*/ 0 w 168"/>
                <a:gd name="T81" fmla="*/ 140 h 405"/>
                <a:gd name="T82" fmla="*/ 0 w 168"/>
                <a:gd name="T83" fmla="*/ 164 h 405"/>
                <a:gd name="T84" fmla="*/ 0 w 168"/>
                <a:gd name="T85" fmla="*/ 218 h 405"/>
                <a:gd name="T86" fmla="*/ 0 w 168"/>
                <a:gd name="T87" fmla="*/ 220 h 405"/>
                <a:gd name="T88" fmla="*/ 39 w 168"/>
                <a:gd name="T89" fmla="*/ 261 h 405"/>
                <a:gd name="T90" fmla="*/ 2 w 168"/>
                <a:gd name="T91" fmla="*/ 166 h 405"/>
                <a:gd name="T92" fmla="*/ 2 w 168"/>
                <a:gd name="T93" fmla="*/ 142 h 405"/>
                <a:gd name="T94" fmla="*/ 2 w 168"/>
                <a:gd name="T95" fmla="*/ 115 h 405"/>
                <a:gd name="T96" fmla="*/ 0 w 168"/>
                <a:gd name="T97" fmla="*/ 40 h 405"/>
                <a:gd name="T98" fmla="*/ 2 w 168"/>
                <a:gd name="T99" fmla="*/ 113 h 405"/>
                <a:gd name="T100" fmla="*/ 0 w 168"/>
                <a:gd name="T101" fmla="*/ 40 h 405"/>
                <a:gd name="T102" fmla="*/ 88 w 168"/>
                <a:gd name="T103" fmla="*/ 0 h 405"/>
                <a:gd name="T104" fmla="*/ 17 w 168"/>
                <a:gd name="T105" fmla="*/ 21 h 405"/>
                <a:gd name="T106" fmla="*/ 96 w 168"/>
                <a:gd name="T107" fmla="*/ 41 h 405"/>
                <a:gd name="T108" fmla="*/ 97 w 168"/>
                <a:gd name="T109" fmla="*/ 47 h 405"/>
                <a:gd name="T110" fmla="*/ 100 w 168"/>
                <a:gd name="T111" fmla="*/ 62 h 405"/>
                <a:gd name="T112" fmla="*/ 112 w 168"/>
                <a:gd name="T113" fmla="*/ 123 h 405"/>
                <a:gd name="T114" fmla="*/ 115 w 168"/>
                <a:gd name="T115" fmla="*/ 140 h 405"/>
                <a:gd name="T116" fmla="*/ 114 w 168"/>
                <a:gd name="T117" fmla="*/ 124 h 405"/>
                <a:gd name="T118" fmla="*/ 102 w 168"/>
                <a:gd name="T119" fmla="*/ 61 h 405"/>
                <a:gd name="T120" fmla="*/ 100 w 168"/>
                <a:gd name="T121" fmla="*/ 50 h 405"/>
                <a:gd name="T122" fmla="*/ 98 w 168"/>
                <a:gd name="T123" fmla="*/ 42 h 405"/>
                <a:gd name="T124" fmla="*/ 90 w 168"/>
                <a:gd name="T125" fmla="*/ 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405">
                  <a:moveTo>
                    <a:pt x="160" y="367"/>
                  </a:moveTo>
                  <a:cubicBezTo>
                    <a:pt x="166" y="401"/>
                    <a:pt x="166" y="401"/>
                    <a:pt x="166" y="401"/>
                  </a:cubicBezTo>
                  <a:cubicBezTo>
                    <a:pt x="167" y="401"/>
                    <a:pt x="167" y="401"/>
                    <a:pt x="168" y="401"/>
                  </a:cubicBezTo>
                  <a:cubicBezTo>
                    <a:pt x="162" y="367"/>
                    <a:pt x="162" y="367"/>
                    <a:pt x="162" y="367"/>
                  </a:cubicBezTo>
                  <a:cubicBezTo>
                    <a:pt x="161" y="367"/>
                    <a:pt x="160" y="367"/>
                    <a:pt x="160" y="367"/>
                  </a:cubicBezTo>
                  <a:moveTo>
                    <a:pt x="104" y="341"/>
                  </a:moveTo>
                  <a:cubicBezTo>
                    <a:pt x="159" y="405"/>
                    <a:pt x="159" y="405"/>
                    <a:pt x="159" y="405"/>
                  </a:cubicBezTo>
                  <a:cubicBezTo>
                    <a:pt x="160" y="404"/>
                    <a:pt x="160" y="404"/>
                    <a:pt x="160" y="404"/>
                  </a:cubicBezTo>
                  <a:cubicBezTo>
                    <a:pt x="107" y="342"/>
                    <a:pt x="107" y="342"/>
                    <a:pt x="107" y="342"/>
                  </a:cubicBezTo>
                  <a:cubicBezTo>
                    <a:pt x="104" y="341"/>
                    <a:pt x="104" y="341"/>
                    <a:pt x="104" y="341"/>
                  </a:cubicBezTo>
                  <a:moveTo>
                    <a:pt x="100" y="333"/>
                  </a:moveTo>
                  <a:cubicBezTo>
                    <a:pt x="98" y="334"/>
                    <a:pt x="98" y="334"/>
                    <a:pt x="98" y="334"/>
                  </a:cubicBezTo>
                  <a:cubicBezTo>
                    <a:pt x="102" y="339"/>
                    <a:pt x="102" y="339"/>
                    <a:pt x="102" y="339"/>
                  </a:cubicBezTo>
                  <a:cubicBezTo>
                    <a:pt x="105" y="339"/>
                    <a:pt x="105" y="339"/>
                    <a:pt x="105" y="339"/>
                  </a:cubicBezTo>
                  <a:cubicBezTo>
                    <a:pt x="100" y="333"/>
                    <a:pt x="100" y="333"/>
                    <a:pt x="100" y="333"/>
                  </a:cubicBezTo>
                  <a:moveTo>
                    <a:pt x="93" y="325"/>
                  </a:moveTo>
                  <a:cubicBezTo>
                    <a:pt x="92" y="325"/>
                    <a:pt x="92" y="325"/>
                    <a:pt x="91" y="325"/>
                  </a:cubicBezTo>
                  <a:cubicBezTo>
                    <a:pt x="97" y="333"/>
                    <a:pt x="97" y="333"/>
                    <a:pt x="97" y="333"/>
                  </a:cubicBezTo>
                  <a:cubicBezTo>
                    <a:pt x="98" y="331"/>
                    <a:pt x="98" y="331"/>
                    <a:pt x="98" y="331"/>
                  </a:cubicBezTo>
                  <a:cubicBezTo>
                    <a:pt x="93" y="325"/>
                    <a:pt x="93" y="325"/>
                    <a:pt x="93" y="325"/>
                  </a:cubicBezTo>
                  <a:moveTo>
                    <a:pt x="144" y="279"/>
                  </a:moveTo>
                  <a:cubicBezTo>
                    <a:pt x="143" y="281"/>
                    <a:pt x="143" y="281"/>
                    <a:pt x="143" y="281"/>
                  </a:cubicBezTo>
                  <a:cubicBezTo>
                    <a:pt x="145" y="293"/>
                    <a:pt x="145" y="293"/>
                    <a:pt x="145" y="293"/>
                  </a:cubicBezTo>
                  <a:cubicBezTo>
                    <a:pt x="145" y="295"/>
                    <a:pt x="145" y="295"/>
                    <a:pt x="145" y="295"/>
                  </a:cubicBezTo>
                  <a:cubicBezTo>
                    <a:pt x="155" y="341"/>
                    <a:pt x="155" y="341"/>
                    <a:pt x="155" y="341"/>
                  </a:cubicBezTo>
                  <a:cubicBezTo>
                    <a:pt x="155" y="341"/>
                    <a:pt x="156" y="340"/>
                    <a:pt x="156" y="340"/>
                  </a:cubicBezTo>
                  <a:cubicBezTo>
                    <a:pt x="147" y="294"/>
                    <a:pt x="147" y="294"/>
                    <a:pt x="147" y="294"/>
                  </a:cubicBezTo>
                  <a:cubicBezTo>
                    <a:pt x="147" y="292"/>
                    <a:pt x="147" y="292"/>
                    <a:pt x="147" y="292"/>
                  </a:cubicBezTo>
                  <a:cubicBezTo>
                    <a:pt x="144" y="279"/>
                    <a:pt x="144" y="279"/>
                    <a:pt x="144" y="279"/>
                  </a:cubicBezTo>
                  <a:moveTo>
                    <a:pt x="50" y="277"/>
                  </a:moveTo>
                  <a:cubicBezTo>
                    <a:pt x="73" y="304"/>
                    <a:pt x="73" y="304"/>
                    <a:pt x="73" y="304"/>
                  </a:cubicBezTo>
                  <a:cubicBezTo>
                    <a:pt x="73" y="304"/>
                    <a:pt x="73" y="303"/>
                    <a:pt x="74" y="302"/>
                  </a:cubicBezTo>
                  <a:cubicBezTo>
                    <a:pt x="56" y="281"/>
                    <a:pt x="56" y="281"/>
                    <a:pt x="56" y="281"/>
                  </a:cubicBezTo>
                  <a:cubicBezTo>
                    <a:pt x="50" y="277"/>
                    <a:pt x="50" y="277"/>
                    <a:pt x="50" y="277"/>
                  </a:cubicBezTo>
                  <a:moveTo>
                    <a:pt x="44" y="267"/>
                  </a:moveTo>
                  <a:cubicBezTo>
                    <a:pt x="42" y="268"/>
                    <a:pt x="42" y="268"/>
                    <a:pt x="42" y="268"/>
                  </a:cubicBezTo>
                  <a:cubicBezTo>
                    <a:pt x="43" y="269"/>
                    <a:pt x="43" y="269"/>
                    <a:pt x="43" y="269"/>
                  </a:cubicBezTo>
                  <a:cubicBezTo>
                    <a:pt x="45" y="272"/>
                    <a:pt x="45" y="272"/>
                    <a:pt x="45" y="272"/>
                  </a:cubicBezTo>
                  <a:cubicBezTo>
                    <a:pt x="51" y="276"/>
                    <a:pt x="51" y="276"/>
                    <a:pt x="51" y="276"/>
                  </a:cubicBezTo>
                  <a:cubicBezTo>
                    <a:pt x="44" y="267"/>
                    <a:pt x="44" y="267"/>
                    <a:pt x="44" y="267"/>
                  </a:cubicBezTo>
                  <a:moveTo>
                    <a:pt x="40" y="263"/>
                  </a:moveTo>
                  <a:cubicBezTo>
                    <a:pt x="38" y="264"/>
                    <a:pt x="38" y="264"/>
                    <a:pt x="38" y="264"/>
                  </a:cubicBezTo>
                  <a:cubicBezTo>
                    <a:pt x="41" y="267"/>
                    <a:pt x="41" y="267"/>
                    <a:pt x="41" y="267"/>
                  </a:cubicBezTo>
                  <a:cubicBezTo>
                    <a:pt x="43" y="266"/>
                    <a:pt x="43" y="266"/>
                    <a:pt x="43" y="266"/>
                  </a:cubicBezTo>
                  <a:cubicBezTo>
                    <a:pt x="41" y="265"/>
                    <a:pt x="41" y="265"/>
                    <a:pt x="41" y="265"/>
                  </a:cubicBezTo>
                  <a:cubicBezTo>
                    <a:pt x="40" y="263"/>
                    <a:pt x="40" y="263"/>
                    <a:pt x="40" y="263"/>
                  </a:cubicBezTo>
                  <a:moveTo>
                    <a:pt x="141" y="260"/>
                  </a:moveTo>
                  <a:cubicBezTo>
                    <a:pt x="140" y="261"/>
                    <a:pt x="140" y="262"/>
                    <a:pt x="139" y="263"/>
                  </a:cubicBezTo>
                  <a:cubicBezTo>
                    <a:pt x="142" y="279"/>
                    <a:pt x="142" y="279"/>
                    <a:pt x="142" y="279"/>
                  </a:cubicBezTo>
                  <a:cubicBezTo>
                    <a:pt x="144" y="277"/>
                    <a:pt x="144" y="277"/>
                    <a:pt x="144" y="277"/>
                  </a:cubicBezTo>
                  <a:cubicBezTo>
                    <a:pt x="141" y="260"/>
                    <a:pt x="141" y="260"/>
                    <a:pt x="141" y="260"/>
                  </a:cubicBezTo>
                  <a:moveTo>
                    <a:pt x="131" y="210"/>
                  </a:moveTo>
                  <a:cubicBezTo>
                    <a:pt x="129" y="211"/>
                    <a:pt x="129" y="211"/>
                    <a:pt x="129" y="211"/>
                  </a:cubicBezTo>
                  <a:cubicBezTo>
                    <a:pt x="135" y="242"/>
                    <a:pt x="135" y="242"/>
                    <a:pt x="135" y="242"/>
                  </a:cubicBezTo>
                  <a:cubicBezTo>
                    <a:pt x="136" y="243"/>
                    <a:pt x="137" y="244"/>
                    <a:pt x="137" y="244"/>
                  </a:cubicBezTo>
                  <a:cubicBezTo>
                    <a:pt x="131" y="210"/>
                    <a:pt x="131" y="210"/>
                    <a:pt x="131" y="210"/>
                  </a:cubicBezTo>
                  <a:moveTo>
                    <a:pt x="129" y="203"/>
                  </a:moveTo>
                  <a:cubicBezTo>
                    <a:pt x="128" y="204"/>
                    <a:pt x="128" y="204"/>
                    <a:pt x="128" y="204"/>
                  </a:cubicBezTo>
                  <a:cubicBezTo>
                    <a:pt x="129" y="209"/>
                    <a:pt x="129" y="209"/>
                    <a:pt x="129" y="209"/>
                  </a:cubicBezTo>
                  <a:cubicBezTo>
                    <a:pt x="130" y="208"/>
                    <a:pt x="130" y="208"/>
                    <a:pt x="130" y="208"/>
                  </a:cubicBezTo>
                  <a:cubicBezTo>
                    <a:pt x="129" y="203"/>
                    <a:pt x="129" y="203"/>
                    <a:pt x="129" y="203"/>
                  </a:cubicBezTo>
                  <a:moveTo>
                    <a:pt x="116" y="142"/>
                  </a:moveTo>
                  <a:cubicBezTo>
                    <a:pt x="117" y="151"/>
                    <a:pt x="117" y="151"/>
                    <a:pt x="117" y="151"/>
                  </a:cubicBezTo>
                  <a:cubicBezTo>
                    <a:pt x="118" y="153"/>
                    <a:pt x="118" y="153"/>
                    <a:pt x="118" y="153"/>
                  </a:cubicBezTo>
                  <a:cubicBezTo>
                    <a:pt x="121" y="169"/>
                    <a:pt x="121" y="169"/>
                    <a:pt x="121" y="169"/>
                  </a:cubicBezTo>
                  <a:cubicBezTo>
                    <a:pt x="121" y="171"/>
                    <a:pt x="121" y="171"/>
                    <a:pt x="121" y="171"/>
                  </a:cubicBezTo>
                  <a:cubicBezTo>
                    <a:pt x="122" y="174"/>
                    <a:pt x="122" y="174"/>
                    <a:pt x="122" y="174"/>
                  </a:cubicBezTo>
                  <a:cubicBezTo>
                    <a:pt x="123" y="177"/>
                    <a:pt x="123" y="177"/>
                    <a:pt x="123" y="177"/>
                  </a:cubicBezTo>
                  <a:cubicBezTo>
                    <a:pt x="123" y="179"/>
                    <a:pt x="123" y="179"/>
                    <a:pt x="123" y="179"/>
                  </a:cubicBezTo>
                  <a:cubicBezTo>
                    <a:pt x="125" y="188"/>
                    <a:pt x="125" y="188"/>
                    <a:pt x="125" y="188"/>
                  </a:cubicBezTo>
                  <a:cubicBezTo>
                    <a:pt x="127" y="203"/>
                    <a:pt x="127" y="203"/>
                    <a:pt x="127" y="203"/>
                  </a:cubicBezTo>
                  <a:cubicBezTo>
                    <a:pt x="129" y="201"/>
                    <a:pt x="129" y="201"/>
                    <a:pt x="129" y="201"/>
                  </a:cubicBezTo>
                  <a:cubicBezTo>
                    <a:pt x="125" y="180"/>
                    <a:pt x="125" y="180"/>
                    <a:pt x="125" y="180"/>
                  </a:cubicBezTo>
                  <a:cubicBezTo>
                    <a:pt x="125" y="179"/>
                    <a:pt x="125" y="179"/>
                    <a:pt x="125" y="179"/>
                  </a:cubicBezTo>
                  <a:cubicBezTo>
                    <a:pt x="123" y="170"/>
                    <a:pt x="123" y="170"/>
                    <a:pt x="123" y="170"/>
                  </a:cubicBezTo>
                  <a:cubicBezTo>
                    <a:pt x="123" y="169"/>
                    <a:pt x="123" y="169"/>
                    <a:pt x="123" y="169"/>
                  </a:cubicBezTo>
                  <a:cubicBezTo>
                    <a:pt x="120" y="153"/>
                    <a:pt x="120" y="153"/>
                    <a:pt x="120" y="153"/>
                  </a:cubicBezTo>
                  <a:cubicBezTo>
                    <a:pt x="119" y="151"/>
                    <a:pt x="119" y="151"/>
                    <a:pt x="119" y="151"/>
                  </a:cubicBezTo>
                  <a:cubicBezTo>
                    <a:pt x="117" y="142"/>
                    <a:pt x="117" y="142"/>
                    <a:pt x="117" y="142"/>
                  </a:cubicBezTo>
                  <a:cubicBezTo>
                    <a:pt x="116" y="142"/>
                    <a:pt x="116" y="142"/>
                    <a:pt x="116" y="142"/>
                  </a:cubicBezTo>
                  <a:moveTo>
                    <a:pt x="0" y="114"/>
                  </a:moveTo>
                  <a:cubicBezTo>
                    <a:pt x="0" y="140"/>
                    <a:pt x="0" y="140"/>
                    <a:pt x="0" y="140"/>
                  </a:cubicBezTo>
                  <a:cubicBezTo>
                    <a:pt x="0" y="142"/>
                    <a:pt x="0" y="142"/>
                    <a:pt x="0" y="142"/>
                  </a:cubicBezTo>
                  <a:cubicBezTo>
                    <a:pt x="0" y="164"/>
                    <a:pt x="0" y="164"/>
                    <a:pt x="0" y="164"/>
                  </a:cubicBezTo>
                  <a:cubicBezTo>
                    <a:pt x="0" y="166"/>
                    <a:pt x="0" y="166"/>
                    <a:pt x="0" y="166"/>
                  </a:cubicBezTo>
                  <a:cubicBezTo>
                    <a:pt x="0" y="218"/>
                    <a:pt x="0" y="218"/>
                    <a:pt x="0" y="218"/>
                  </a:cubicBezTo>
                  <a:cubicBezTo>
                    <a:pt x="0" y="219"/>
                    <a:pt x="0" y="219"/>
                    <a:pt x="0" y="219"/>
                  </a:cubicBezTo>
                  <a:cubicBezTo>
                    <a:pt x="0" y="220"/>
                    <a:pt x="0" y="220"/>
                    <a:pt x="0" y="220"/>
                  </a:cubicBezTo>
                  <a:cubicBezTo>
                    <a:pt x="37" y="262"/>
                    <a:pt x="37" y="262"/>
                    <a:pt x="37" y="262"/>
                  </a:cubicBezTo>
                  <a:cubicBezTo>
                    <a:pt x="39" y="261"/>
                    <a:pt x="39" y="261"/>
                    <a:pt x="39" y="261"/>
                  </a:cubicBezTo>
                  <a:cubicBezTo>
                    <a:pt x="2" y="218"/>
                    <a:pt x="2" y="218"/>
                    <a:pt x="2" y="218"/>
                  </a:cubicBezTo>
                  <a:cubicBezTo>
                    <a:pt x="2" y="166"/>
                    <a:pt x="2" y="166"/>
                    <a:pt x="2" y="166"/>
                  </a:cubicBezTo>
                  <a:cubicBezTo>
                    <a:pt x="2" y="164"/>
                    <a:pt x="2" y="164"/>
                    <a:pt x="2" y="164"/>
                  </a:cubicBezTo>
                  <a:cubicBezTo>
                    <a:pt x="2" y="142"/>
                    <a:pt x="2" y="142"/>
                    <a:pt x="2" y="142"/>
                  </a:cubicBezTo>
                  <a:cubicBezTo>
                    <a:pt x="2" y="141"/>
                    <a:pt x="2" y="141"/>
                    <a:pt x="2" y="141"/>
                  </a:cubicBezTo>
                  <a:cubicBezTo>
                    <a:pt x="2" y="115"/>
                    <a:pt x="2" y="115"/>
                    <a:pt x="2" y="115"/>
                  </a:cubicBezTo>
                  <a:cubicBezTo>
                    <a:pt x="0" y="114"/>
                    <a:pt x="0" y="114"/>
                    <a:pt x="0" y="114"/>
                  </a:cubicBezTo>
                  <a:moveTo>
                    <a:pt x="0" y="40"/>
                  </a:moveTo>
                  <a:cubicBezTo>
                    <a:pt x="0" y="113"/>
                    <a:pt x="0" y="113"/>
                    <a:pt x="0" y="113"/>
                  </a:cubicBezTo>
                  <a:cubicBezTo>
                    <a:pt x="2" y="113"/>
                    <a:pt x="2" y="113"/>
                    <a:pt x="2" y="113"/>
                  </a:cubicBezTo>
                  <a:cubicBezTo>
                    <a:pt x="2" y="40"/>
                    <a:pt x="2" y="40"/>
                    <a:pt x="2" y="40"/>
                  </a:cubicBezTo>
                  <a:cubicBezTo>
                    <a:pt x="1" y="40"/>
                    <a:pt x="0" y="40"/>
                    <a:pt x="0" y="40"/>
                  </a:cubicBezTo>
                  <a:moveTo>
                    <a:pt x="90" y="0"/>
                  </a:moveTo>
                  <a:cubicBezTo>
                    <a:pt x="88" y="0"/>
                    <a:pt x="88" y="0"/>
                    <a:pt x="88" y="0"/>
                  </a:cubicBezTo>
                  <a:cubicBezTo>
                    <a:pt x="17" y="19"/>
                    <a:pt x="17" y="19"/>
                    <a:pt x="17" y="19"/>
                  </a:cubicBezTo>
                  <a:cubicBezTo>
                    <a:pt x="17" y="19"/>
                    <a:pt x="17" y="20"/>
                    <a:pt x="17" y="21"/>
                  </a:cubicBezTo>
                  <a:cubicBezTo>
                    <a:pt x="88" y="2"/>
                    <a:pt x="88" y="2"/>
                    <a:pt x="88" y="2"/>
                  </a:cubicBezTo>
                  <a:cubicBezTo>
                    <a:pt x="96" y="41"/>
                    <a:pt x="96" y="41"/>
                    <a:pt x="96" y="41"/>
                  </a:cubicBezTo>
                  <a:cubicBezTo>
                    <a:pt x="96" y="43"/>
                    <a:pt x="96" y="43"/>
                    <a:pt x="96" y="43"/>
                  </a:cubicBezTo>
                  <a:cubicBezTo>
                    <a:pt x="97" y="47"/>
                    <a:pt x="97" y="47"/>
                    <a:pt x="97" y="47"/>
                  </a:cubicBezTo>
                  <a:cubicBezTo>
                    <a:pt x="98" y="49"/>
                    <a:pt x="98" y="49"/>
                    <a:pt x="98" y="49"/>
                  </a:cubicBezTo>
                  <a:cubicBezTo>
                    <a:pt x="100" y="62"/>
                    <a:pt x="100" y="62"/>
                    <a:pt x="100" y="62"/>
                  </a:cubicBezTo>
                  <a:cubicBezTo>
                    <a:pt x="102" y="71"/>
                    <a:pt x="102" y="71"/>
                    <a:pt x="102" y="71"/>
                  </a:cubicBezTo>
                  <a:cubicBezTo>
                    <a:pt x="112" y="123"/>
                    <a:pt x="112" y="123"/>
                    <a:pt x="112" y="123"/>
                  </a:cubicBezTo>
                  <a:cubicBezTo>
                    <a:pt x="112" y="124"/>
                    <a:pt x="112" y="124"/>
                    <a:pt x="112" y="124"/>
                  </a:cubicBezTo>
                  <a:cubicBezTo>
                    <a:pt x="115" y="140"/>
                    <a:pt x="115" y="140"/>
                    <a:pt x="115" y="140"/>
                  </a:cubicBezTo>
                  <a:cubicBezTo>
                    <a:pt x="117" y="140"/>
                    <a:pt x="117" y="140"/>
                    <a:pt x="117" y="140"/>
                  </a:cubicBezTo>
                  <a:cubicBezTo>
                    <a:pt x="114" y="124"/>
                    <a:pt x="114" y="124"/>
                    <a:pt x="114" y="124"/>
                  </a:cubicBezTo>
                  <a:cubicBezTo>
                    <a:pt x="114" y="123"/>
                    <a:pt x="114" y="123"/>
                    <a:pt x="114" y="123"/>
                  </a:cubicBezTo>
                  <a:cubicBezTo>
                    <a:pt x="102" y="61"/>
                    <a:pt x="102" y="61"/>
                    <a:pt x="102" y="61"/>
                  </a:cubicBezTo>
                  <a:cubicBezTo>
                    <a:pt x="100" y="52"/>
                    <a:pt x="100" y="52"/>
                    <a:pt x="100" y="52"/>
                  </a:cubicBezTo>
                  <a:cubicBezTo>
                    <a:pt x="100" y="50"/>
                    <a:pt x="100" y="50"/>
                    <a:pt x="100" y="50"/>
                  </a:cubicBezTo>
                  <a:cubicBezTo>
                    <a:pt x="99" y="48"/>
                    <a:pt x="99" y="48"/>
                    <a:pt x="99" y="48"/>
                  </a:cubicBezTo>
                  <a:cubicBezTo>
                    <a:pt x="98" y="42"/>
                    <a:pt x="98" y="42"/>
                    <a:pt x="98" y="42"/>
                  </a:cubicBezTo>
                  <a:cubicBezTo>
                    <a:pt x="98" y="41"/>
                    <a:pt x="98" y="41"/>
                    <a:pt x="98" y="41"/>
                  </a:cubicBezTo>
                  <a:cubicBezTo>
                    <a:pt x="90" y="1"/>
                    <a:pt x="90" y="1"/>
                    <a:pt x="90" y="1"/>
                  </a:cubicBezTo>
                  <a:cubicBezTo>
                    <a:pt x="90" y="0"/>
                    <a:pt x="90" y="0"/>
                    <a:pt x="9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2" name="Freeform 62"/>
            <p:cNvSpPr>
              <a:spLocks noEditPoints="1"/>
            </p:cNvSpPr>
            <p:nvPr/>
          </p:nvSpPr>
          <p:spPr bwMode="auto">
            <a:xfrm>
              <a:off x="8443529" y="2935655"/>
              <a:ext cx="1332861" cy="1711005"/>
            </a:xfrm>
            <a:custGeom>
              <a:avLst/>
              <a:gdLst>
                <a:gd name="T0" fmla="*/ 154 w 315"/>
                <a:gd name="T1" fmla="*/ 442 h 443"/>
                <a:gd name="T2" fmla="*/ 205 w 315"/>
                <a:gd name="T3" fmla="*/ 312 h 443"/>
                <a:gd name="T4" fmla="*/ 205 w 315"/>
                <a:gd name="T5" fmla="*/ 315 h 443"/>
                <a:gd name="T6" fmla="*/ 86 w 315"/>
                <a:gd name="T7" fmla="*/ 264 h 443"/>
                <a:gd name="T8" fmla="*/ 90 w 315"/>
                <a:gd name="T9" fmla="*/ 275 h 443"/>
                <a:gd name="T10" fmla="*/ 91 w 315"/>
                <a:gd name="T11" fmla="*/ 273 h 443"/>
                <a:gd name="T12" fmla="*/ 223 w 315"/>
                <a:gd name="T13" fmla="*/ 258 h 443"/>
                <a:gd name="T14" fmla="*/ 212 w 315"/>
                <a:gd name="T15" fmla="*/ 292 h 443"/>
                <a:gd name="T16" fmla="*/ 218 w 315"/>
                <a:gd name="T17" fmla="*/ 278 h 443"/>
                <a:gd name="T18" fmla="*/ 77 w 315"/>
                <a:gd name="T19" fmla="*/ 234 h 443"/>
                <a:gd name="T20" fmla="*/ 77 w 315"/>
                <a:gd name="T21" fmla="*/ 234 h 443"/>
                <a:gd name="T22" fmla="*/ 53 w 315"/>
                <a:gd name="T23" fmla="*/ 177 h 443"/>
                <a:gd name="T24" fmla="*/ 56 w 315"/>
                <a:gd name="T25" fmla="*/ 185 h 443"/>
                <a:gd name="T26" fmla="*/ 60 w 315"/>
                <a:gd name="T27" fmla="*/ 195 h 443"/>
                <a:gd name="T28" fmla="*/ 75 w 315"/>
                <a:gd name="T29" fmla="*/ 234 h 443"/>
                <a:gd name="T30" fmla="*/ 63 w 315"/>
                <a:gd name="T31" fmla="*/ 197 h 443"/>
                <a:gd name="T32" fmla="*/ 61 w 315"/>
                <a:gd name="T33" fmla="*/ 192 h 443"/>
                <a:gd name="T34" fmla="*/ 58 w 315"/>
                <a:gd name="T35" fmla="*/ 184 h 443"/>
                <a:gd name="T36" fmla="*/ 46 w 315"/>
                <a:gd name="T37" fmla="*/ 154 h 443"/>
                <a:gd name="T38" fmla="*/ 271 w 315"/>
                <a:gd name="T39" fmla="*/ 120 h 443"/>
                <a:gd name="T40" fmla="*/ 267 w 315"/>
                <a:gd name="T41" fmla="*/ 132 h 443"/>
                <a:gd name="T42" fmla="*/ 261 w 315"/>
                <a:gd name="T43" fmla="*/ 151 h 443"/>
                <a:gd name="T44" fmla="*/ 224 w 315"/>
                <a:gd name="T45" fmla="*/ 256 h 443"/>
                <a:gd name="T46" fmla="*/ 261 w 315"/>
                <a:gd name="T47" fmla="*/ 155 h 443"/>
                <a:gd name="T48" fmla="*/ 269 w 315"/>
                <a:gd name="T49" fmla="*/ 133 h 443"/>
                <a:gd name="T50" fmla="*/ 273 w 315"/>
                <a:gd name="T51" fmla="*/ 122 h 443"/>
                <a:gd name="T52" fmla="*/ 2 w 315"/>
                <a:gd name="T53" fmla="*/ 35 h 443"/>
                <a:gd name="T54" fmla="*/ 7 w 315"/>
                <a:gd name="T55" fmla="*/ 55 h 443"/>
                <a:gd name="T56" fmla="*/ 11 w 315"/>
                <a:gd name="T57" fmla="*/ 64 h 443"/>
                <a:gd name="T58" fmla="*/ 19 w 315"/>
                <a:gd name="T59" fmla="*/ 85 h 443"/>
                <a:gd name="T60" fmla="*/ 31 w 315"/>
                <a:gd name="T61" fmla="*/ 119 h 443"/>
                <a:gd name="T62" fmla="*/ 38 w 315"/>
                <a:gd name="T63" fmla="*/ 138 h 443"/>
                <a:gd name="T64" fmla="*/ 41 w 315"/>
                <a:gd name="T65" fmla="*/ 146 h 443"/>
                <a:gd name="T66" fmla="*/ 43 w 315"/>
                <a:gd name="T67" fmla="*/ 144 h 443"/>
                <a:gd name="T68" fmla="*/ 36 w 315"/>
                <a:gd name="T69" fmla="*/ 126 h 443"/>
                <a:gd name="T70" fmla="*/ 33 w 315"/>
                <a:gd name="T71" fmla="*/ 117 h 443"/>
                <a:gd name="T72" fmla="*/ 20 w 315"/>
                <a:gd name="T73" fmla="*/ 83 h 443"/>
                <a:gd name="T74" fmla="*/ 12 w 315"/>
                <a:gd name="T75" fmla="*/ 61 h 443"/>
                <a:gd name="T76" fmla="*/ 5 w 315"/>
                <a:gd name="T77" fmla="*/ 44 h 443"/>
                <a:gd name="T78" fmla="*/ 119 w 315"/>
                <a:gd name="T79" fmla="*/ 13 h 443"/>
                <a:gd name="T80" fmla="*/ 32 w 315"/>
                <a:gd name="T81" fmla="*/ 19 h 443"/>
                <a:gd name="T82" fmla="*/ 30 w 315"/>
                <a:gd name="T83" fmla="*/ 21 h 443"/>
                <a:gd name="T84" fmla="*/ 120 w 315"/>
                <a:gd name="T85" fmla="*/ 15 h 443"/>
                <a:gd name="T86" fmla="*/ 312 w 315"/>
                <a:gd name="T87" fmla="*/ 2 h 443"/>
                <a:gd name="T88" fmla="*/ 312 w 315"/>
                <a:gd name="T89" fmla="*/ 0 h 443"/>
                <a:gd name="T90" fmla="*/ 284 w 315"/>
                <a:gd name="T91" fmla="*/ 2 h 443"/>
                <a:gd name="T92" fmla="*/ 245 w 315"/>
                <a:gd name="T93" fmla="*/ 5 h 443"/>
                <a:gd name="T94" fmla="*/ 154 w 315"/>
                <a:gd name="T95" fmla="*/ 13 h 443"/>
                <a:gd name="T96" fmla="*/ 246 w 315"/>
                <a:gd name="T97" fmla="*/ 6 h 443"/>
                <a:gd name="T98" fmla="*/ 286 w 315"/>
                <a:gd name="T99" fmla="*/ 4 h 443"/>
                <a:gd name="T100" fmla="*/ 299 w 315"/>
                <a:gd name="T101" fmla="*/ 41 h 443"/>
                <a:gd name="T102" fmla="*/ 290 w 315"/>
                <a:gd name="T103" fmla="*/ 67 h 443"/>
                <a:gd name="T104" fmla="*/ 285 w 315"/>
                <a:gd name="T105" fmla="*/ 82 h 443"/>
                <a:gd name="T106" fmla="*/ 275 w 315"/>
                <a:gd name="T107" fmla="*/ 110 h 443"/>
                <a:gd name="T108" fmla="*/ 279 w 315"/>
                <a:gd name="T109" fmla="*/ 103 h 443"/>
                <a:gd name="T110" fmla="*/ 290 w 315"/>
                <a:gd name="T111" fmla="*/ 71 h 443"/>
                <a:gd name="T112" fmla="*/ 300 w 315"/>
                <a:gd name="T113" fmla="*/ 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443">
                  <a:moveTo>
                    <a:pt x="106" y="312"/>
                  </a:moveTo>
                  <a:cubicBezTo>
                    <a:pt x="104" y="312"/>
                    <a:pt x="104" y="312"/>
                    <a:pt x="104" y="312"/>
                  </a:cubicBezTo>
                  <a:cubicBezTo>
                    <a:pt x="153" y="443"/>
                    <a:pt x="153" y="443"/>
                    <a:pt x="153" y="443"/>
                  </a:cubicBezTo>
                  <a:cubicBezTo>
                    <a:pt x="153" y="442"/>
                    <a:pt x="154" y="442"/>
                    <a:pt x="154" y="442"/>
                  </a:cubicBezTo>
                  <a:cubicBezTo>
                    <a:pt x="106" y="312"/>
                    <a:pt x="106" y="312"/>
                    <a:pt x="106" y="312"/>
                  </a:cubicBezTo>
                  <a:moveTo>
                    <a:pt x="212" y="295"/>
                  </a:moveTo>
                  <a:cubicBezTo>
                    <a:pt x="210" y="297"/>
                    <a:pt x="210" y="297"/>
                    <a:pt x="210" y="297"/>
                  </a:cubicBezTo>
                  <a:cubicBezTo>
                    <a:pt x="205" y="312"/>
                    <a:pt x="205" y="312"/>
                    <a:pt x="205" y="312"/>
                  </a:cubicBezTo>
                  <a:cubicBezTo>
                    <a:pt x="204" y="314"/>
                    <a:pt x="204" y="314"/>
                    <a:pt x="204" y="314"/>
                  </a:cubicBezTo>
                  <a:cubicBezTo>
                    <a:pt x="160" y="441"/>
                    <a:pt x="160" y="441"/>
                    <a:pt x="160" y="441"/>
                  </a:cubicBezTo>
                  <a:cubicBezTo>
                    <a:pt x="161" y="441"/>
                    <a:pt x="161" y="441"/>
                    <a:pt x="162" y="441"/>
                  </a:cubicBezTo>
                  <a:cubicBezTo>
                    <a:pt x="205" y="315"/>
                    <a:pt x="205" y="315"/>
                    <a:pt x="205" y="315"/>
                  </a:cubicBezTo>
                  <a:cubicBezTo>
                    <a:pt x="206" y="314"/>
                    <a:pt x="206" y="314"/>
                    <a:pt x="206" y="314"/>
                  </a:cubicBezTo>
                  <a:cubicBezTo>
                    <a:pt x="212" y="295"/>
                    <a:pt x="212" y="295"/>
                    <a:pt x="212" y="295"/>
                  </a:cubicBezTo>
                  <a:moveTo>
                    <a:pt x="87" y="263"/>
                  </a:moveTo>
                  <a:cubicBezTo>
                    <a:pt x="86" y="264"/>
                    <a:pt x="86" y="264"/>
                    <a:pt x="86" y="264"/>
                  </a:cubicBezTo>
                  <a:cubicBezTo>
                    <a:pt x="86" y="265"/>
                    <a:pt x="86" y="265"/>
                    <a:pt x="86" y="265"/>
                  </a:cubicBezTo>
                  <a:cubicBezTo>
                    <a:pt x="87" y="267"/>
                    <a:pt x="87" y="267"/>
                    <a:pt x="87" y="267"/>
                  </a:cubicBezTo>
                  <a:cubicBezTo>
                    <a:pt x="89" y="273"/>
                    <a:pt x="89" y="273"/>
                    <a:pt x="89" y="273"/>
                  </a:cubicBezTo>
                  <a:cubicBezTo>
                    <a:pt x="90" y="275"/>
                    <a:pt x="90" y="275"/>
                    <a:pt x="90" y="275"/>
                  </a:cubicBezTo>
                  <a:cubicBezTo>
                    <a:pt x="103" y="311"/>
                    <a:pt x="103" y="311"/>
                    <a:pt x="103" y="311"/>
                  </a:cubicBezTo>
                  <a:cubicBezTo>
                    <a:pt x="105" y="311"/>
                    <a:pt x="105" y="311"/>
                    <a:pt x="105" y="311"/>
                  </a:cubicBezTo>
                  <a:cubicBezTo>
                    <a:pt x="92" y="275"/>
                    <a:pt x="92" y="275"/>
                    <a:pt x="92" y="275"/>
                  </a:cubicBezTo>
                  <a:cubicBezTo>
                    <a:pt x="91" y="273"/>
                    <a:pt x="91" y="273"/>
                    <a:pt x="91" y="273"/>
                  </a:cubicBezTo>
                  <a:cubicBezTo>
                    <a:pt x="88" y="266"/>
                    <a:pt x="88" y="266"/>
                    <a:pt x="88" y="266"/>
                  </a:cubicBezTo>
                  <a:cubicBezTo>
                    <a:pt x="88" y="264"/>
                    <a:pt x="88" y="264"/>
                    <a:pt x="88" y="264"/>
                  </a:cubicBezTo>
                  <a:cubicBezTo>
                    <a:pt x="87" y="263"/>
                    <a:pt x="87" y="263"/>
                    <a:pt x="87" y="263"/>
                  </a:cubicBezTo>
                  <a:moveTo>
                    <a:pt x="223" y="258"/>
                  </a:moveTo>
                  <a:cubicBezTo>
                    <a:pt x="218" y="273"/>
                    <a:pt x="218" y="273"/>
                    <a:pt x="218" y="273"/>
                  </a:cubicBezTo>
                  <a:cubicBezTo>
                    <a:pt x="217" y="275"/>
                    <a:pt x="217" y="275"/>
                    <a:pt x="217" y="275"/>
                  </a:cubicBezTo>
                  <a:cubicBezTo>
                    <a:pt x="212" y="291"/>
                    <a:pt x="212" y="291"/>
                    <a:pt x="212" y="291"/>
                  </a:cubicBezTo>
                  <a:cubicBezTo>
                    <a:pt x="212" y="292"/>
                    <a:pt x="212" y="292"/>
                    <a:pt x="212" y="292"/>
                  </a:cubicBezTo>
                  <a:cubicBezTo>
                    <a:pt x="211" y="294"/>
                    <a:pt x="211" y="294"/>
                    <a:pt x="211" y="294"/>
                  </a:cubicBezTo>
                  <a:cubicBezTo>
                    <a:pt x="213" y="292"/>
                    <a:pt x="213" y="292"/>
                    <a:pt x="213" y="292"/>
                  </a:cubicBezTo>
                  <a:cubicBezTo>
                    <a:pt x="214" y="291"/>
                    <a:pt x="214" y="291"/>
                    <a:pt x="214" y="291"/>
                  </a:cubicBezTo>
                  <a:cubicBezTo>
                    <a:pt x="218" y="278"/>
                    <a:pt x="218" y="278"/>
                    <a:pt x="218" y="278"/>
                  </a:cubicBezTo>
                  <a:cubicBezTo>
                    <a:pt x="219" y="275"/>
                    <a:pt x="219" y="275"/>
                    <a:pt x="219" y="275"/>
                  </a:cubicBezTo>
                  <a:cubicBezTo>
                    <a:pt x="225" y="260"/>
                    <a:pt x="225" y="260"/>
                    <a:pt x="225" y="260"/>
                  </a:cubicBezTo>
                  <a:cubicBezTo>
                    <a:pt x="223" y="258"/>
                    <a:pt x="223" y="258"/>
                    <a:pt x="223" y="258"/>
                  </a:cubicBezTo>
                  <a:moveTo>
                    <a:pt x="77" y="234"/>
                  </a:moveTo>
                  <a:cubicBezTo>
                    <a:pt x="76" y="237"/>
                    <a:pt x="76" y="237"/>
                    <a:pt x="76" y="237"/>
                  </a:cubicBezTo>
                  <a:cubicBezTo>
                    <a:pt x="85" y="262"/>
                    <a:pt x="85" y="262"/>
                    <a:pt x="85" y="262"/>
                  </a:cubicBezTo>
                  <a:cubicBezTo>
                    <a:pt x="87" y="261"/>
                    <a:pt x="87" y="261"/>
                    <a:pt x="87" y="261"/>
                  </a:cubicBezTo>
                  <a:cubicBezTo>
                    <a:pt x="77" y="234"/>
                    <a:pt x="77" y="234"/>
                    <a:pt x="77" y="234"/>
                  </a:cubicBezTo>
                  <a:moveTo>
                    <a:pt x="46" y="154"/>
                  </a:moveTo>
                  <a:cubicBezTo>
                    <a:pt x="45" y="156"/>
                    <a:pt x="45" y="156"/>
                    <a:pt x="45" y="156"/>
                  </a:cubicBezTo>
                  <a:cubicBezTo>
                    <a:pt x="52" y="175"/>
                    <a:pt x="52" y="175"/>
                    <a:pt x="52" y="175"/>
                  </a:cubicBezTo>
                  <a:cubicBezTo>
                    <a:pt x="53" y="177"/>
                    <a:pt x="53" y="177"/>
                    <a:pt x="53" y="177"/>
                  </a:cubicBezTo>
                  <a:cubicBezTo>
                    <a:pt x="55" y="182"/>
                    <a:pt x="55" y="182"/>
                    <a:pt x="55" y="182"/>
                  </a:cubicBezTo>
                  <a:cubicBezTo>
                    <a:pt x="55" y="183"/>
                    <a:pt x="55" y="183"/>
                    <a:pt x="55" y="183"/>
                  </a:cubicBezTo>
                  <a:cubicBezTo>
                    <a:pt x="56" y="184"/>
                    <a:pt x="56" y="184"/>
                    <a:pt x="56" y="184"/>
                  </a:cubicBezTo>
                  <a:cubicBezTo>
                    <a:pt x="56" y="185"/>
                    <a:pt x="56" y="185"/>
                    <a:pt x="56" y="185"/>
                  </a:cubicBezTo>
                  <a:cubicBezTo>
                    <a:pt x="59" y="192"/>
                    <a:pt x="59" y="192"/>
                    <a:pt x="59" y="192"/>
                  </a:cubicBezTo>
                  <a:cubicBezTo>
                    <a:pt x="59" y="193"/>
                    <a:pt x="59" y="193"/>
                    <a:pt x="59" y="193"/>
                  </a:cubicBezTo>
                  <a:cubicBezTo>
                    <a:pt x="60" y="195"/>
                    <a:pt x="60" y="195"/>
                    <a:pt x="60" y="195"/>
                  </a:cubicBezTo>
                  <a:cubicBezTo>
                    <a:pt x="60" y="195"/>
                    <a:pt x="60" y="195"/>
                    <a:pt x="60" y="195"/>
                  </a:cubicBezTo>
                  <a:cubicBezTo>
                    <a:pt x="61" y="197"/>
                    <a:pt x="61" y="197"/>
                    <a:pt x="61" y="197"/>
                  </a:cubicBezTo>
                  <a:cubicBezTo>
                    <a:pt x="73" y="230"/>
                    <a:pt x="73" y="230"/>
                    <a:pt x="73" y="230"/>
                  </a:cubicBezTo>
                  <a:cubicBezTo>
                    <a:pt x="74" y="232"/>
                    <a:pt x="74" y="232"/>
                    <a:pt x="74" y="232"/>
                  </a:cubicBezTo>
                  <a:cubicBezTo>
                    <a:pt x="75" y="234"/>
                    <a:pt x="75" y="234"/>
                    <a:pt x="75" y="234"/>
                  </a:cubicBezTo>
                  <a:cubicBezTo>
                    <a:pt x="76" y="232"/>
                    <a:pt x="76" y="232"/>
                    <a:pt x="76" y="232"/>
                  </a:cubicBezTo>
                  <a:cubicBezTo>
                    <a:pt x="75" y="231"/>
                    <a:pt x="75" y="231"/>
                    <a:pt x="75" y="231"/>
                  </a:cubicBezTo>
                  <a:cubicBezTo>
                    <a:pt x="75" y="229"/>
                    <a:pt x="75" y="229"/>
                    <a:pt x="75" y="229"/>
                  </a:cubicBezTo>
                  <a:cubicBezTo>
                    <a:pt x="63" y="197"/>
                    <a:pt x="63" y="197"/>
                    <a:pt x="63" y="197"/>
                  </a:cubicBezTo>
                  <a:cubicBezTo>
                    <a:pt x="62" y="195"/>
                    <a:pt x="62" y="195"/>
                    <a:pt x="62" y="195"/>
                  </a:cubicBezTo>
                  <a:cubicBezTo>
                    <a:pt x="62" y="195"/>
                    <a:pt x="62" y="195"/>
                    <a:pt x="62" y="195"/>
                  </a:cubicBezTo>
                  <a:cubicBezTo>
                    <a:pt x="61" y="193"/>
                    <a:pt x="61" y="193"/>
                    <a:pt x="61" y="193"/>
                  </a:cubicBezTo>
                  <a:cubicBezTo>
                    <a:pt x="61" y="192"/>
                    <a:pt x="61" y="192"/>
                    <a:pt x="61" y="192"/>
                  </a:cubicBezTo>
                  <a:cubicBezTo>
                    <a:pt x="60" y="189"/>
                    <a:pt x="60" y="189"/>
                    <a:pt x="60" y="189"/>
                  </a:cubicBezTo>
                  <a:cubicBezTo>
                    <a:pt x="59" y="188"/>
                    <a:pt x="59" y="188"/>
                    <a:pt x="59" y="188"/>
                  </a:cubicBezTo>
                  <a:cubicBezTo>
                    <a:pt x="58" y="184"/>
                    <a:pt x="58" y="184"/>
                    <a:pt x="58" y="184"/>
                  </a:cubicBezTo>
                  <a:cubicBezTo>
                    <a:pt x="58" y="184"/>
                    <a:pt x="58" y="184"/>
                    <a:pt x="58" y="184"/>
                  </a:cubicBezTo>
                  <a:cubicBezTo>
                    <a:pt x="57" y="182"/>
                    <a:pt x="57" y="182"/>
                    <a:pt x="57" y="182"/>
                  </a:cubicBezTo>
                  <a:cubicBezTo>
                    <a:pt x="55" y="177"/>
                    <a:pt x="55" y="177"/>
                    <a:pt x="55" y="177"/>
                  </a:cubicBezTo>
                  <a:cubicBezTo>
                    <a:pt x="54" y="175"/>
                    <a:pt x="54" y="175"/>
                    <a:pt x="54" y="175"/>
                  </a:cubicBezTo>
                  <a:cubicBezTo>
                    <a:pt x="46" y="154"/>
                    <a:pt x="46" y="154"/>
                    <a:pt x="46" y="154"/>
                  </a:cubicBezTo>
                  <a:moveTo>
                    <a:pt x="276" y="113"/>
                  </a:moveTo>
                  <a:cubicBezTo>
                    <a:pt x="273" y="115"/>
                    <a:pt x="273" y="115"/>
                    <a:pt x="273" y="115"/>
                  </a:cubicBezTo>
                  <a:cubicBezTo>
                    <a:pt x="272" y="117"/>
                    <a:pt x="272" y="117"/>
                    <a:pt x="272" y="117"/>
                  </a:cubicBezTo>
                  <a:cubicBezTo>
                    <a:pt x="271" y="120"/>
                    <a:pt x="271" y="120"/>
                    <a:pt x="271" y="120"/>
                  </a:cubicBezTo>
                  <a:cubicBezTo>
                    <a:pt x="271" y="122"/>
                    <a:pt x="271" y="122"/>
                    <a:pt x="271" y="122"/>
                  </a:cubicBezTo>
                  <a:cubicBezTo>
                    <a:pt x="270" y="123"/>
                    <a:pt x="270" y="123"/>
                    <a:pt x="270" y="123"/>
                  </a:cubicBezTo>
                  <a:cubicBezTo>
                    <a:pt x="268" y="130"/>
                    <a:pt x="268" y="130"/>
                    <a:pt x="268" y="130"/>
                  </a:cubicBezTo>
                  <a:cubicBezTo>
                    <a:pt x="267" y="132"/>
                    <a:pt x="267" y="132"/>
                    <a:pt x="267" y="132"/>
                  </a:cubicBezTo>
                  <a:cubicBezTo>
                    <a:pt x="267" y="133"/>
                    <a:pt x="267" y="133"/>
                    <a:pt x="267" y="133"/>
                  </a:cubicBezTo>
                  <a:cubicBezTo>
                    <a:pt x="265" y="138"/>
                    <a:pt x="265" y="138"/>
                    <a:pt x="265" y="138"/>
                  </a:cubicBezTo>
                  <a:cubicBezTo>
                    <a:pt x="264" y="140"/>
                    <a:pt x="264" y="140"/>
                    <a:pt x="264" y="140"/>
                  </a:cubicBezTo>
                  <a:cubicBezTo>
                    <a:pt x="261" y="151"/>
                    <a:pt x="261" y="151"/>
                    <a:pt x="261" y="151"/>
                  </a:cubicBezTo>
                  <a:cubicBezTo>
                    <a:pt x="260" y="153"/>
                    <a:pt x="260" y="153"/>
                    <a:pt x="260" y="153"/>
                  </a:cubicBezTo>
                  <a:cubicBezTo>
                    <a:pt x="253" y="174"/>
                    <a:pt x="253" y="174"/>
                    <a:pt x="253" y="174"/>
                  </a:cubicBezTo>
                  <a:cubicBezTo>
                    <a:pt x="252" y="176"/>
                    <a:pt x="252" y="176"/>
                    <a:pt x="252" y="176"/>
                  </a:cubicBezTo>
                  <a:cubicBezTo>
                    <a:pt x="224" y="256"/>
                    <a:pt x="224" y="256"/>
                    <a:pt x="224" y="256"/>
                  </a:cubicBezTo>
                  <a:cubicBezTo>
                    <a:pt x="225" y="258"/>
                    <a:pt x="225" y="258"/>
                    <a:pt x="225" y="258"/>
                  </a:cubicBezTo>
                  <a:cubicBezTo>
                    <a:pt x="254" y="176"/>
                    <a:pt x="254" y="176"/>
                    <a:pt x="254" y="176"/>
                  </a:cubicBezTo>
                  <a:cubicBezTo>
                    <a:pt x="255" y="174"/>
                    <a:pt x="255" y="174"/>
                    <a:pt x="255" y="174"/>
                  </a:cubicBezTo>
                  <a:cubicBezTo>
                    <a:pt x="261" y="155"/>
                    <a:pt x="261" y="155"/>
                    <a:pt x="261" y="155"/>
                  </a:cubicBezTo>
                  <a:cubicBezTo>
                    <a:pt x="262" y="153"/>
                    <a:pt x="262" y="153"/>
                    <a:pt x="262" y="153"/>
                  </a:cubicBezTo>
                  <a:cubicBezTo>
                    <a:pt x="266" y="140"/>
                    <a:pt x="266" y="140"/>
                    <a:pt x="266" y="140"/>
                  </a:cubicBezTo>
                  <a:cubicBezTo>
                    <a:pt x="267" y="139"/>
                    <a:pt x="267" y="139"/>
                    <a:pt x="267" y="139"/>
                  </a:cubicBezTo>
                  <a:cubicBezTo>
                    <a:pt x="269" y="133"/>
                    <a:pt x="269" y="133"/>
                    <a:pt x="269" y="133"/>
                  </a:cubicBezTo>
                  <a:cubicBezTo>
                    <a:pt x="269" y="132"/>
                    <a:pt x="269" y="132"/>
                    <a:pt x="269" y="132"/>
                  </a:cubicBezTo>
                  <a:cubicBezTo>
                    <a:pt x="270" y="130"/>
                    <a:pt x="270" y="130"/>
                    <a:pt x="270" y="130"/>
                  </a:cubicBezTo>
                  <a:cubicBezTo>
                    <a:pt x="272" y="124"/>
                    <a:pt x="272" y="124"/>
                    <a:pt x="272" y="124"/>
                  </a:cubicBezTo>
                  <a:cubicBezTo>
                    <a:pt x="273" y="122"/>
                    <a:pt x="273" y="122"/>
                    <a:pt x="273" y="122"/>
                  </a:cubicBezTo>
                  <a:cubicBezTo>
                    <a:pt x="274" y="118"/>
                    <a:pt x="274" y="118"/>
                    <a:pt x="274" y="118"/>
                  </a:cubicBezTo>
                  <a:cubicBezTo>
                    <a:pt x="275" y="115"/>
                    <a:pt x="275" y="115"/>
                    <a:pt x="275" y="115"/>
                  </a:cubicBezTo>
                  <a:cubicBezTo>
                    <a:pt x="276" y="113"/>
                    <a:pt x="276" y="113"/>
                    <a:pt x="276" y="113"/>
                  </a:cubicBezTo>
                  <a:moveTo>
                    <a:pt x="2" y="35"/>
                  </a:moveTo>
                  <a:cubicBezTo>
                    <a:pt x="1" y="35"/>
                    <a:pt x="1" y="35"/>
                    <a:pt x="0" y="35"/>
                  </a:cubicBezTo>
                  <a:cubicBezTo>
                    <a:pt x="5" y="49"/>
                    <a:pt x="5" y="49"/>
                    <a:pt x="5" y="49"/>
                  </a:cubicBezTo>
                  <a:cubicBezTo>
                    <a:pt x="7" y="53"/>
                    <a:pt x="7" y="53"/>
                    <a:pt x="7" y="53"/>
                  </a:cubicBezTo>
                  <a:cubicBezTo>
                    <a:pt x="7" y="55"/>
                    <a:pt x="7" y="55"/>
                    <a:pt x="7" y="55"/>
                  </a:cubicBezTo>
                  <a:cubicBezTo>
                    <a:pt x="9" y="58"/>
                    <a:pt x="9" y="58"/>
                    <a:pt x="9" y="58"/>
                  </a:cubicBezTo>
                  <a:cubicBezTo>
                    <a:pt x="9" y="60"/>
                    <a:pt x="9" y="60"/>
                    <a:pt x="9" y="60"/>
                  </a:cubicBezTo>
                  <a:cubicBezTo>
                    <a:pt x="10" y="61"/>
                    <a:pt x="10" y="61"/>
                    <a:pt x="10" y="61"/>
                  </a:cubicBezTo>
                  <a:cubicBezTo>
                    <a:pt x="11" y="64"/>
                    <a:pt x="11" y="64"/>
                    <a:pt x="11" y="64"/>
                  </a:cubicBezTo>
                  <a:cubicBezTo>
                    <a:pt x="11" y="65"/>
                    <a:pt x="11" y="65"/>
                    <a:pt x="11" y="65"/>
                  </a:cubicBezTo>
                  <a:cubicBezTo>
                    <a:pt x="13" y="69"/>
                    <a:pt x="13" y="69"/>
                    <a:pt x="13" y="69"/>
                  </a:cubicBezTo>
                  <a:cubicBezTo>
                    <a:pt x="18" y="83"/>
                    <a:pt x="18" y="83"/>
                    <a:pt x="18" y="83"/>
                  </a:cubicBezTo>
                  <a:cubicBezTo>
                    <a:pt x="19" y="85"/>
                    <a:pt x="19" y="85"/>
                    <a:pt x="19" y="85"/>
                  </a:cubicBezTo>
                  <a:cubicBezTo>
                    <a:pt x="22" y="93"/>
                    <a:pt x="22" y="93"/>
                    <a:pt x="22" y="93"/>
                  </a:cubicBezTo>
                  <a:cubicBezTo>
                    <a:pt x="23" y="97"/>
                    <a:pt x="23" y="97"/>
                    <a:pt x="23" y="97"/>
                  </a:cubicBezTo>
                  <a:cubicBezTo>
                    <a:pt x="31" y="117"/>
                    <a:pt x="31" y="117"/>
                    <a:pt x="31" y="117"/>
                  </a:cubicBezTo>
                  <a:cubicBezTo>
                    <a:pt x="31" y="119"/>
                    <a:pt x="31" y="119"/>
                    <a:pt x="31" y="119"/>
                  </a:cubicBezTo>
                  <a:cubicBezTo>
                    <a:pt x="33" y="124"/>
                    <a:pt x="33" y="124"/>
                    <a:pt x="33" y="124"/>
                  </a:cubicBezTo>
                  <a:cubicBezTo>
                    <a:pt x="34" y="125"/>
                    <a:pt x="34" y="125"/>
                    <a:pt x="34" y="125"/>
                  </a:cubicBezTo>
                  <a:cubicBezTo>
                    <a:pt x="36" y="132"/>
                    <a:pt x="36" y="132"/>
                    <a:pt x="36" y="132"/>
                  </a:cubicBezTo>
                  <a:cubicBezTo>
                    <a:pt x="38" y="138"/>
                    <a:pt x="38" y="138"/>
                    <a:pt x="38" y="138"/>
                  </a:cubicBezTo>
                  <a:cubicBezTo>
                    <a:pt x="40" y="141"/>
                    <a:pt x="40" y="141"/>
                    <a:pt x="40" y="141"/>
                  </a:cubicBezTo>
                  <a:cubicBezTo>
                    <a:pt x="40" y="143"/>
                    <a:pt x="40" y="143"/>
                    <a:pt x="40" y="143"/>
                  </a:cubicBezTo>
                  <a:cubicBezTo>
                    <a:pt x="41" y="144"/>
                    <a:pt x="41" y="144"/>
                    <a:pt x="41" y="144"/>
                  </a:cubicBezTo>
                  <a:cubicBezTo>
                    <a:pt x="41" y="146"/>
                    <a:pt x="41" y="146"/>
                    <a:pt x="41" y="146"/>
                  </a:cubicBezTo>
                  <a:cubicBezTo>
                    <a:pt x="44" y="154"/>
                    <a:pt x="44" y="154"/>
                    <a:pt x="44" y="154"/>
                  </a:cubicBezTo>
                  <a:cubicBezTo>
                    <a:pt x="46" y="152"/>
                    <a:pt x="46" y="152"/>
                    <a:pt x="46" y="152"/>
                  </a:cubicBezTo>
                  <a:cubicBezTo>
                    <a:pt x="43" y="146"/>
                    <a:pt x="43" y="146"/>
                    <a:pt x="43" y="146"/>
                  </a:cubicBezTo>
                  <a:cubicBezTo>
                    <a:pt x="43" y="144"/>
                    <a:pt x="43" y="144"/>
                    <a:pt x="43" y="144"/>
                  </a:cubicBezTo>
                  <a:cubicBezTo>
                    <a:pt x="42" y="141"/>
                    <a:pt x="42" y="141"/>
                    <a:pt x="42" y="141"/>
                  </a:cubicBezTo>
                  <a:cubicBezTo>
                    <a:pt x="41" y="139"/>
                    <a:pt x="41" y="139"/>
                    <a:pt x="41" y="139"/>
                  </a:cubicBezTo>
                  <a:cubicBezTo>
                    <a:pt x="38" y="132"/>
                    <a:pt x="38" y="132"/>
                    <a:pt x="38" y="132"/>
                  </a:cubicBezTo>
                  <a:cubicBezTo>
                    <a:pt x="36" y="126"/>
                    <a:pt x="36" y="126"/>
                    <a:pt x="36" y="126"/>
                  </a:cubicBezTo>
                  <a:cubicBezTo>
                    <a:pt x="35" y="124"/>
                    <a:pt x="35" y="124"/>
                    <a:pt x="35" y="124"/>
                  </a:cubicBezTo>
                  <a:cubicBezTo>
                    <a:pt x="35" y="123"/>
                    <a:pt x="35" y="123"/>
                    <a:pt x="35" y="123"/>
                  </a:cubicBezTo>
                  <a:cubicBezTo>
                    <a:pt x="33" y="119"/>
                    <a:pt x="33" y="119"/>
                    <a:pt x="33" y="119"/>
                  </a:cubicBezTo>
                  <a:cubicBezTo>
                    <a:pt x="33" y="117"/>
                    <a:pt x="33" y="117"/>
                    <a:pt x="33" y="117"/>
                  </a:cubicBezTo>
                  <a:cubicBezTo>
                    <a:pt x="26" y="100"/>
                    <a:pt x="26" y="100"/>
                    <a:pt x="26" y="100"/>
                  </a:cubicBezTo>
                  <a:cubicBezTo>
                    <a:pt x="25" y="96"/>
                    <a:pt x="25" y="96"/>
                    <a:pt x="25" y="96"/>
                  </a:cubicBezTo>
                  <a:cubicBezTo>
                    <a:pt x="20" y="85"/>
                    <a:pt x="20" y="85"/>
                    <a:pt x="20" y="85"/>
                  </a:cubicBezTo>
                  <a:cubicBezTo>
                    <a:pt x="20" y="83"/>
                    <a:pt x="20" y="83"/>
                    <a:pt x="20" y="83"/>
                  </a:cubicBezTo>
                  <a:cubicBezTo>
                    <a:pt x="16" y="72"/>
                    <a:pt x="16" y="72"/>
                    <a:pt x="16" y="72"/>
                  </a:cubicBezTo>
                  <a:cubicBezTo>
                    <a:pt x="14" y="68"/>
                    <a:pt x="14" y="68"/>
                    <a:pt x="14" y="68"/>
                  </a:cubicBezTo>
                  <a:cubicBezTo>
                    <a:pt x="12" y="61"/>
                    <a:pt x="12" y="61"/>
                    <a:pt x="12" y="61"/>
                  </a:cubicBezTo>
                  <a:cubicBezTo>
                    <a:pt x="12" y="61"/>
                    <a:pt x="12" y="61"/>
                    <a:pt x="12" y="61"/>
                  </a:cubicBezTo>
                  <a:cubicBezTo>
                    <a:pt x="10" y="57"/>
                    <a:pt x="10" y="57"/>
                    <a:pt x="10" y="57"/>
                  </a:cubicBezTo>
                  <a:cubicBezTo>
                    <a:pt x="10" y="57"/>
                    <a:pt x="10" y="57"/>
                    <a:pt x="10" y="57"/>
                  </a:cubicBezTo>
                  <a:cubicBezTo>
                    <a:pt x="7" y="48"/>
                    <a:pt x="7" y="48"/>
                    <a:pt x="7" y="48"/>
                  </a:cubicBezTo>
                  <a:cubicBezTo>
                    <a:pt x="5" y="44"/>
                    <a:pt x="5" y="44"/>
                    <a:pt x="5" y="44"/>
                  </a:cubicBezTo>
                  <a:cubicBezTo>
                    <a:pt x="2" y="35"/>
                    <a:pt x="2" y="35"/>
                    <a:pt x="2" y="35"/>
                  </a:cubicBezTo>
                  <a:moveTo>
                    <a:pt x="152" y="11"/>
                  </a:moveTo>
                  <a:cubicBezTo>
                    <a:pt x="121" y="13"/>
                    <a:pt x="121" y="13"/>
                    <a:pt x="121" y="13"/>
                  </a:cubicBezTo>
                  <a:cubicBezTo>
                    <a:pt x="119" y="13"/>
                    <a:pt x="119" y="13"/>
                    <a:pt x="119" y="13"/>
                  </a:cubicBezTo>
                  <a:cubicBezTo>
                    <a:pt x="34" y="19"/>
                    <a:pt x="34" y="19"/>
                    <a:pt x="34" y="19"/>
                  </a:cubicBezTo>
                  <a:cubicBezTo>
                    <a:pt x="34" y="19"/>
                    <a:pt x="34" y="19"/>
                    <a:pt x="34" y="19"/>
                  </a:cubicBezTo>
                  <a:cubicBezTo>
                    <a:pt x="32" y="19"/>
                    <a:pt x="32" y="19"/>
                    <a:pt x="32" y="19"/>
                  </a:cubicBezTo>
                  <a:cubicBezTo>
                    <a:pt x="32" y="19"/>
                    <a:pt x="32" y="19"/>
                    <a:pt x="32" y="19"/>
                  </a:cubicBezTo>
                  <a:cubicBezTo>
                    <a:pt x="30" y="19"/>
                    <a:pt x="30" y="19"/>
                    <a:pt x="30" y="19"/>
                  </a:cubicBezTo>
                  <a:cubicBezTo>
                    <a:pt x="10" y="20"/>
                    <a:pt x="10" y="20"/>
                    <a:pt x="10" y="20"/>
                  </a:cubicBezTo>
                  <a:cubicBezTo>
                    <a:pt x="10" y="21"/>
                    <a:pt x="10" y="21"/>
                    <a:pt x="10" y="22"/>
                  </a:cubicBezTo>
                  <a:cubicBezTo>
                    <a:pt x="30" y="21"/>
                    <a:pt x="30" y="21"/>
                    <a:pt x="30" y="21"/>
                  </a:cubicBezTo>
                  <a:cubicBezTo>
                    <a:pt x="31" y="21"/>
                    <a:pt x="31" y="21"/>
                    <a:pt x="31" y="21"/>
                  </a:cubicBezTo>
                  <a:cubicBezTo>
                    <a:pt x="33" y="20"/>
                    <a:pt x="33" y="20"/>
                    <a:pt x="33" y="20"/>
                  </a:cubicBezTo>
                  <a:cubicBezTo>
                    <a:pt x="35" y="20"/>
                    <a:pt x="35" y="20"/>
                    <a:pt x="35" y="20"/>
                  </a:cubicBezTo>
                  <a:cubicBezTo>
                    <a:pt x="120" y="15"/>
                    <a:pt x="120" y="15"/>
                    <a:pt x="120" y="15"/>
                  </a:cubicBezTo>
                  <a:cubicBezTo>
                    <a:pt x="122" y="15"/>
                    <a:pt x="122" y="15"/>
                    <a:pt x="122" y="15"/>
                  </a:cubicBezTo>
                  <a:cubicBezTo>
                    <a:pt x="152" y="13"/>
                    <a:pt x="152" y="13"/>
                    <a:pt x="152" y="13"/>
                  </a:cubicBezTo>
                  <a:cubicBezTo>
                    <a:pt x="152" y="11"/>
                    <a:pt x="152" y="11"/>
                    <a:pt x="152" y="11"/>
                  </a:cubicBezTo>
                  <a:moveTo>
                    <a:pt x="312" y="2"/>
                  </a:moveTo>
                  <a:cubicBezTo>
                    <a:pt x="312" y="2"/>
                    <a:pt x="312" y="2"/>
                    <a:pt x="312" y="2"/>
                  </a:cubicBezTo>
                  <a:cubicBezTo>
                    <a:pt x="312" y="2"/>
                    <a:pt x="312" y="2"/>
                    <a:pt x="312" y="2"/>
                  </a:cubicBezTo>
                  <a:moveTo>
                    <a:pt x="315" y="0"/>
                  </a:moveTo>
                  <a:cubicBezTo>
                    <a:pt x="312" y="0"/>
                    <a:pt x="312" y="0"/>
                    <a:pt x="312" y="0"/>
                  </a:cubicBezTo>
                  <a:cubicBezTo>
                    <a:pt x="305" y="1"/>
                    <a:pt x="305" y="1"/>
                    <a:pt x="305" y="1"/>
                  </a:cubicBezTo>
                  <a:cubicBezTo>
                    <a:pt x="303" y="1"/>
                    <a:pt x="303" y="1"/>
                    <a:pt x="303" y="1"/>
                  </a:cubicBezTo>
                  <a:cubicBezTo>
                    <a:pt x="285" y="2"/>
                    <a:pt x="285" y="2"/>
                    <a:pt x="285" y="2"/>
                  </a:cubicBezTo>
                  <a:cubicBezTo>
                    <a:pt x="284" y="2"/>
                    <a:pt x="284" y="2"/>
                    <a:pt x="284" y="2"/>
                  </a:cubicBezTo>
                  <a:cubicBezTo>
                    <a:pt x="252" y="4"/>
                    <a:pt x="252" y="4"/>
                    <a:pt x="252" y="4"/>
                  </a:cubicBezTo>
                  <a:cubicBezTo>
                    <a:pt x="250" y="4"/>
                    <a:pt x="250" y="4"/>
                    <a:pt x="250" y="4"/>
                  </a:cubicBezTo>
                  <a:cubicBezTo>
                    <a:pt x="247" y="5"/>
                    <a:pt x="247" y="5"/>
                    <a:pt x="247" y="5"/>
                  </a:cubicBezTo>
                  <a:cubicBezTo>
                    <a:pt x="245" y="5"/>
                    <a:pt x="245" y="5"/>
                    <a:pt x="245" y="5"/>
                  </a:cubicBezTo>
                  <a:cubicBezTo>
                    <a:pt x="234" y="5"/>
                    <a:pt x="234" y="5"/>
                    <a:pt x="234" y="5"/>
                  </a:cubicBezTo>
                  <a:cubicBezTo>
                    <a:pt x="231" y="6"/>
                    <a:pt x="231" y="6"/>
                    <a:pt x="231" y="6"/>
                  </a:cubicBezTo>
                  <a:cubicBezTo>
                    <a:pt x="154" y="11"/>
                    <a:pt x="154" y="11"/>
                    <a:pt x="154" y="11"/>
                  </a:cubicBezTo>
                  <a:cubicBezTo>
                    <a:pt x="154" y="13"/>
                    <a:pt x="154" y="13"/>
                    <a:pt x="154" y="13"/>
                  </a:cubicBezTo>
                  <a:cubicBezTo>
                    <a:pt x="228" y="8"/>
                    <a:pt x="228" y="8"/>
                    <a:pt x="228" y="8"/>
                  </a:cubicBezTo>
                  <a:cubicBezTo>
                    <a:pt x="232" y="7"/>
                    <a:pt x="232" y="7"/>
                    <a:pt x="232" y="7"/>
                  </a:cubicBezTo>
                  <a:cubicBezTo>
                    <a:pt x="244" y="7"/>
                    <a:pt x="244" y="7"/>
                    <a:pt x="244" y="7"/>
                  </a:cubicBezTo>
                  <a:cubicBezTo>
                    <a:pt x="246" y="6"/>
                    <a:pt x="246" y="6"/>
                    <a:pt x="246" y="6"/>
                  </a:cubicBezTo>
                  <a:cubicBezTo>
                    <a:pt x="248" y="6"/>
                    <a:pt x="248" y="6"/>
                    <a:pt x="248" y="6"/>
                  </a:cubicBezTo>
                  <a:cubicBezTo>
                    <a:pt x="251" y="6"/>
                    <a:pt x="251" y="6"/>
                    <a:pt x="251" y="6"/>
                  </a:cubicBezTo>
                  <a:cubicBezTo>
                    <a:pt x="284" y="4"/>
                    <a:pt x="284" y="4"/>
                    <a:pt x="284" y="4"/>
                  </a:cubicBezTo>
                  <a:cubicBezTo>
                    <a:pt x="286" y="4"/>
                    <a:pt x="286" y="4"/>
                    <a:pt x="286" y="4"/>
                  </a:cubicBezTo>
                  <a:cubicBezTo>
                    <a:pt x="303" y="3"/>
                    <a:pt x="303" y="3"/>
                    <a:pt x="303" y="3"/>
                  </a:cubicBezTo>
                  <a:cubicBezTo>
                    <a:pt x="304" y="3"/>
                    <a:pt x="304" y="3"/>
                    <a:pt x="304" y="3"/>
                  </a:cubicBezTo>
                  <a:cubicBezTo>
                    <a:pt x="312" y="2"/>
                    <a:pt x="312" y="2"/>
                    <a:pt x="312" y="2"/>
                  </a:cubicBezTo>
                  <a:cubicBezTo>
                    <a:pt x="299" y="41"/>
                    <a:pt x="299" y="41"/>
                    <a:pt x="299" y="41"/>
                  </a:cubicBezTo>
                  <a:cubicBezTo>
                    <a:pt x="298" y="44"/>
                    <a:pt x="298" y="44"/>
                    <a:pt x="298" y="44"/>
                  </a:cubicBezTo>
                  <a:cubicBezTo>
                    <a:pt x="291" y="63"/>
                    <a:pt x="291" y="63"/>
                    <a:pt x="291" y="63"/>
                  </a:cubicBezTo>
                  <a:cubicBezTo>
                    <a:pt x="290" y="65"/>
                    <a:pt x="290" y="65"/>
                    <a:pt x="290" y="65"/>
                  </a:cubicBezTo>
                  <a:cubicBezTo>
                    <a:pt x="290" y="67"/>
                    <a:pt x="290" y="67"/>
                    <a:pt x="290" y="67"/>
                  </a:cubicBezTo>
                  <a:cubicBezTo>
                    <a:pt x="288" y="72"/>
                    <a:pt x="288" y="72"/>
                    <a:pt x="288" y="72"/>
                  </a:cubicBezTo>
                  <a:cubicBezTo>
                    <a:pt x="287" y="73"/>
                    <a:pt x="287" y="73"/>
                    <a:pt x="287" y="73"/>
                  </a:cubicBezTo>
                  <a:cubicBezTo>
                    <a:pt x="286" y="78"/>
                    <a:pt x="286" y="78"/>
                    <a:pt x="286" y="78"/>
                  </a:cubicBezTo>
                  <a:cubicBezTo>
                    <a:pt x="285" y="82"/>
                    <a:pt x="285" y="82"/>
                    <a:pt x="285" y="82"/>
                  </a:cubicBezTo>
                  <a:cubicBezTo>
                    <a:pt x="284" y="84"/>
                    <a:pt x="284" y="84"/>
                    <a:pt x="284" y="84"/>
                  </a:cubicBezTo>
                  <a:cubicBezTo>
                    <a:pt x="278" y="102"/>
                    <a:pt x="278" y="102"/>
                    <a:pt x="278" y="102"/>
                  </a:cubicBezTo>
                  <a:cubicBezTo>
                    <a:pt x="277" y="104"/>
                    <a:pt x="277" y="104"/>
                    <a:pt x="277" y="104"/>
                  </a:cubicBezTo>
                  <a:cubicBezTo>
                    <a:pt x="275" y="110"/>
                    <a:pt x="275" y="110"/>
                    <a:pt x="275" y="110"/>
                  </a:cubicBezTo>
                  <a:cubicBezTo>
                    <a:pt x="274" y="112"/>
                    <a:pt x="274" y="112"/>
                    <a:pt x="274" y="112"/>
                  </a:cubicBezTo>
                  <a:cubicBezTo>
                    <a:pt x="277" y="110"/>
                    <a:pt x="277" y="110"/>
                    <a:pt x="277" y="110"/>
                  </a:cubicBezTo>
                  <a:cubicBezTo>
                    <a:pt x="279" y="105"/>
                    <a:pt x="279" y="105"/>
                    <a:pt x="279" y="105"/>
                  </a:cubicBezTo>
                  <a:cubicBezTo>
                    <a:pt x="279" y="103"/>
                    <a:pt x="279" y="103"/>
                    <a:pt x="279" y="103"/>
                  </a:cubicBezTo>
                  <a:cubicBezTo>
                    <a:pt x="283" y="93"/>
                    <a:pt x="283" y="93"/>
                    <a:pt x="283" y="93"/>
                  </a:cubicBezTo>
                  <a:cubicBezTo>
                    <a:pt x="288" y="78"/>
                    <a:pt x="288" y="78"/>
                    <a:pt x="288" y="78"/>
                  </a:cubicBezTo>
                  <a:cubicBezTo>
                    <a:pt x="289" y="73"/>
                    <a:pt x="289" y="73"/>
                    <a:pt x="289" y="73"/>
                  </a:cubicBezTo>
                  <a:cubicBezTo>
                    <a:pt x="290" y="71"/>
                    <a:pt x="290" y="71"/>
                    <a:pt x="290" y="71"/>
                  </a:cubicBezTo>
                  <a:cubicBezTo>
                    <a:pt x="292" y="67"/>
                    <a:pt x="292" y="67"/>
                    <a:pt x="292" y="67"/>
                  </a:cubicBezTo>
                  <a:cubicBezTo>
                    <a:pt x="292" y="65"/>
                    <a:pt x="292" y="65"/>
                    <a:pt x="292" y="65"/>
                  </a:cubicBezTo>
                  <a:cubicBezTo>
                    <a:pt x="299" y="47"/>
                    <a:pt x="299" y="47"/>
                    <a:pt x="299" y="47"/>
                  </a:cubicBezTo>
                  <a:cubicBezTo>
                    <a:pt x="300" y="44"/>
                    <a:pt x="300" y="44"/>
                    <a:pt x="300" y="44"/>
                  </a:cubicBezTo>
                  <a:cubicBezTo>
                    <a:pt x="314" y="3"/>
                    <a:pt x="314" y="3"/>
                    <a:pt x="314" y="3"/>
                  </a:cubicBezTo>
                  <a:cubicBezTo>
                    <a:pt x="315" y="0"/>
                    <a:pt x="315" y="0"/>
                    <a:pt x="3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3" name="Freeform 63"/>
            <p:cNvSpPr>
              <a:spLocks noEditPoints="1"/>
            </p:cNvSpPr>
            <p:nvPr/>
          </p:nvSpPr>
          <p:spPr bwMode="auto">
            <a:xfrm>
              <a:off x="8701156" y="2325744"/>
              <a:ext cx="1511768" cy="1683356"/>
            </a:xfrm>
            <a:custGeom>
              <a:avLst/>
              <a:gdLst>
                <a:gd name="T0" fmla="*/ 6 w 357"/>
                <a:gd name="T1" fmla="*/ 435 h 436"/>
                <a:gd name="T2" fmla="*/ 54 w 357"/>
                <a:gd name="T3" fmla="*/ 399 h 436"/>
                <a:gd name="T4" fmla="*/ 55 w 357"/>
                <a:gd name="T5" fmla="*/ 396 h 436"/>
                <a:gd name="T6" fmla="*/ 58 w 357"/>
                <a:gd name="T7" fmla="*/ 396 h 436"/>
                <a:gd name="T8" fmla="*/ 23 w 357"/>
                <a:gd name="T9" fmla="*/ 365 h 436"/>
                <a:gd name="T10" fmla="*/ 15 w 357"/>
                <a:gd name="T11" fmla="*/ 390 h 436"/>
                <a:gd name="T12" fmla="*/ 15 w 357"/>
                <a:gd name="T13" fmla="*/ 395 h 436"/>
                <a:gd name="T14" fmla="*/ 24 w 357"/>
                <a:gd name="T15" fmla="*/ 368 h 436"/>
                <a:gd name="T16" fmla="*/ 115 w 357"/>
                <a:gd name="T17" fmla="*/ 348 h 436"/>
                <a:gd name="T18" fmla="*/ 94 w 357"/>
                <a:gd name="T19" fmla="*/ 364 h 436"/>
                <a:gd name="T20" fmla="*/ 97 w 357"/>
                <a:gd name="T21" fmla="*/ 365 h 436"/>
                <a:gd name="T22" fmla="*/ 115 w 357"/>
                <a:gd name="T23" fmla="*/ 348 h 436"/>
                <a:gd name="T24" fmla="*/ 46 w 357"/>
                <a:gd name="T25" fmla="*/ 298 h 436"/>
                <a:gd name="T26" fmla="*/ 41 w 357"/>
                <a:gd name="T27" fmla="*/ 313 h 436"/>
                <a:gd name="T28" fmla="*/ 27 w 357"/>
                <a:gd name="T29" fmla="*/ 359 h 436"/>
                <a:gd name="T30" fmla="*/ 43 w 357"/>
                <a:gd name="T31" fmla="*/ 313 h 436"/>
                <a:gd name="T32" fmla="*/ 48 w 357"/>
                <a:gd name="T33" fmla="*/ 298 h 436"/>
                <a:gd name="T34" fmla="*/ 57 w 357"/>
                <a:gd name="T35" fmla="*/ 266 h 436"/>
                <a:gd name="T36" fmla="*/ 57 w 357"/>
                <a:gd name="T37" fmla="*/ 266 h 436"/>
                <a:gd name="T38" fmla="*/ 76 w 357"/>
                <a:gd name="T39" fmla="*/ 213 h 436"/>
                <a:gd name="T40" fmla="*/ 67 w 357"/>
                <a:gd name="T41" fmla="*/ 239 h 436"/>
                <a:gd name="T42" fmla="*/ 60 w 357"/>
                <a:gd name="T43" fmla="*/ 258 h 436"/>
                <a:gd name="T44" fmla="*/ 61 w 357"/>
                <a:gd name="T45" fmla="*/ 260 h 436"/>
                <a:gd name="T46" fmla="*/ 68 w 357"/>
                <a:gd name="T47" fmla="*/ 241 h 436"/>
                <a:gd name="T48" fmla="*/ 76 w 357"/>
                <a:gd name="T49" fmla="*/ 218 h 436"/>
                <a:gd name="T50" fmla="*/ 150 w 357"/>
                <a:gd name="T51" fmla="*/ 5 h 436"/>
                <a:gd name="T52" fmla="*/ 259 w 357"/>
                <a:gd name="T53" fmla="*/ 80 h 436"/>
                <a:gd name="T54" fmla="*/ 300 w 357"/>
                <a:gd name="T55" fmla="*/ 113 h 436"/>
                <a:gd name="T56" fmla="*/ 354 w 357"/>
                <a:gd name="T57" fmla="*/ 158 h 436"/>
                <a:gd name="T58" fmla="*/ 336 w 357"/>
                <a:gd name="T59" fmla="*/ 172 h 436"/>
                <a:gd name="T60" fmla="*/ 301 w 357"/>
                <a:gd name="T61" fmla="*/ 200 h 436"/>
                <a:gd name="T62" fmla="*/ 269 w 357"/>
                <a:gd name="T63" fmla="*/ 226 h 436"/>
                <a:gd name="T64" fmla="*/ 220 w 357"/>
                <a:gd name="T65" fmla="*/ 264 h 436"/>
                <a:gd name="T66" fmla="*/ 213 w 357"/>
                <a:gd name="T67" fmla="*/ 270 h 436"/>
                <a:gd name="T68" fmla="*/ 192 w 357"/>
                <a:gd name="T69" fmla="*/ 287 h 436"/>
                <a:gd name="T70" fmla="*/ 182 w 357"/>
                <a:gd name="T71" fmla="*/ 294 h 436"/>
                <a:gd name="T72" fmla="*/ 121 w 357"/>
                <a:gd name="T73" fmla="*/ 344 h 436"/>
                <a:gd name="T74" fmla="*/ 124 w 357"/>
                <a:gd name="T75" fmla="*/ 343 h 436"/>
                <a:gd name="T76" fmla="*/ 187 w 357"/>
                <a:gd name="T77" fmla="*/ 293 h 436"/>
                <a:gd name="T78" fmla="*/ 196 w 357"/>
                <a:gd name="T79" fmla="*/ 286 h 436"/>
                <a:gd name="T80" fmla="*/ 215 w 357"/>
                <a:gd name="T81" fmla="*/ 271 h 436"/>
                <a:gd name="T82" fmla="*/ 220 w 357"/>
                <a:gd name="T83" fmla="*/ 267 h 436"/>
                <a:gd name="T84" fmla="*/ 233 w 357"/>
                <a:gd name="T85" fmla="*/ 256 h 436"/>
                <a:gd name="T86" fmla="*/ 278 w 357"/>
                <a:gd name="T87" fmla="*/ 221 h 436"/>
                <a:gd name="T88" fmla="*/ 332 w 357"/>
                <a:gd name="T89" fmla="*/ 177 h 436"/>
                <a:gd name="T90" fmla="*/ 355 w 357"/>
                <a:gd name="T91" fmla="*/ 159 h 436"/>
                <a:gd name="T92" fmla="*/ 343 w 357"/>
                <a:gd name="T93" fmla="*/ 146 h 436"/>
                <a:gd name="T94" fmla="*/ 280 w 357"/>
                <a:gd name="T95" fmla="*/ 9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7" h="436">
                  <a:moveTo>
                    <a:pt x="53" y="397"/>
                  </a:moveTo>
                  <a:cubicBezTo>
                    <a:pt x="26" y="419"/>
                    <a:pt x="26" y="419"/>
                    <a:pt x="26" y="419"/>
                  </a:cubicBezTo>
                  <a:cubicBezTo>
                    <a:pt x="24" y="420"/>
                    <a:pt x="24" y="420"/>
                    <a:pt x="24" y="420"/>
                  </a:cubicBezTo>
                  <a:cubicBezTo>
                    <a:pt x="6" y="435"/>
                    <a:pt x="6" y="435"/>
                    <a:pt x="6" y="435"/>
                  </a:cubicBezTo>
                  <a:cubicBezTo>
                    <a:pt x="7" y="435"/>
                    <a:pt x="7" y="435"/>
                    <a:pt x="7" y="436"/>
                  </a:cubicBezTo>
                  <a:cubicBezTo>
                    <a:pt x="25" y="422"/>
                    <a:pt x="25" y="422"/>
                    <a:pt x="25" y="422"/>
                  </a:cubicBezTo>
                  <a:cubicBezTo>
                    <a:pt x="26" y="421"/>
                    <a:pt x="26" y="421"/>
                    <a:pt x="26" y="421"/>
                  </a:cubicBezTo>
                  <a:cubicBezTo>
                    <a:pt x="54" y="399"/>
                    <a:pt x="54" y="399"/>
                    <a:pt x="54" y="399"/>
                  </a:cubicBezTo>
                  <a:cubicBezTo>
                    <a:pt x="53" y="397"/>
                    <a:pt x="53" y="397"/>
                    <a:pt x="53" y="397"/>
                  </a:cubicBezTo>
                  <a:moveTo>
                    <a:pt x="58" y="393"/>
                  </a:moveTo>
                  <a:cubicBezTo>
                    <a:pt x="57" y="394"/>
                    <a:pt x="57" y="394"/>
                    <a:pt x="57" y="394"/>
                  </a:cubicBezTo>
                  <a:cubicBezTo>
                    <a:pt x="55" y="396"/>
                    <a:pt x="55" y="396"/>
                    <a:pt x="55" y="396"/>
                  </a:cubicBezTo>
                  <a:cubicBezTo>
                    <a:pt x="54" y="396"/>
                    <a:pt x="54" y="396"/>
                    <a:pt x="54" y="396"/>
                  </a:cubicBezTo>
                  <a:cubicBezTo>
                    <a:pt x="55" y="398"/>
                    <a:pt x="55" y="398"/>
                    <a:pt x="55" y="398"/>
                  </a:cubicBezTo>
                  <a:cubicBezTo>
                    <a:pt x="57" y="397"/>
                    <a:pt x="57" y="397"/>
                    <a:pt x="57" y="397"/>
                  </a:cubicBezTo>
                  <a:cubicBezTo>
                    <a:pt x="58" y="396"/>
                    <a:pt x="58" y="396"/>
                    <a:pt x="58" y="396"/>
                  </a:cubicBezTo>
                  <a:cubicBezTo>
                    <a:pt x="58" y="395"/>
                    <a:pt x="58" y="395"/>
                    <a:pt x="58" y="395"/>
                  </a:cubicBezTo>
                  <a:cubicBezTo>
                    <a:pt x="58" y="393"/>
                    <a:pt x="58" y="393"/>
                    <a:pt x="58" y="393"/>
                  </a:cubicBezTo>
                  <a:moveTo>
                    <a:pt x="25" y="360"/>
                  </a:moveTo>
                  <a:cubicBezTo>
                    <a:pt x="23" y="365"/>
                    <a:pt x="23" y="365"/>
                    <a:pt x="23" y="365"/>
                  </a:cubicBezTo>
                  <a:cubicBezTo>
                    <a:pt x="22" y="367"/>
                    <a:pt x="22" y="367"/>
                    <a:pt x="22" y="367"/>
                  </a:cubicBezTo>
                  <a:cubicBezTo>
                    <a:pt x="16" y="385"/>
                    <a:pt x="16" y="385"/>
                    <a:pt x="16" y="385"/>
                  </a:cubicBezTo>
                  <a:cubicBezTo>
                    <a:pt x="15" y="388"/>
                    <a:pt x="15" y="388"/>
                    <a:pt x="15" y="388"/>
                  </a:cubicBezTo>
                  <a:cubicBezTo>
                    <a:pt x="15" y="390"/>
                    <a:pt x="15" y="390"/>
                    <a:pt x="15" y="390"/>
                  </a:cubicBezTo>
                  <a:cubicBezTo>
                    <a:pt x="14" y="392"/>
                    <a:pt x="14" y="392"/>
                    <a:pt x="14" y="392"/>
                  </a:cubicBezTo>
                  <a:cubicBezTo>
                    <a:pt x="0" y="431"/>
                    <a:pt x="0" y="431"/>
                    <a:pt x="0" y="431"/>
                  </a:cubicBezTo>
                  <a:cubicBezTo>
                    <a:pt x="1" y="431"/>
                    <a:pt x="1" y="431"/>
                    <a:pt x="2" y="431"/>
                  </a:cubicBezTo>
                  <a:cubicBezTo>
                    <a:pt x="15" y="395"/>
                    <a:pt x="15" y="395"/>
                    <a:pt x="15" y="395"/>
                  </a:cubicBezTo>
                  <a:cubicBezTo>
                    <a:pt x="16" y="392"/>
                    <a:pt x="16" y="392"/>
                    <a:pt x="16" y="392"/>
                  </a:cubicBezTo>
                  <a:cubicBezTo>
                    <a:pt x="18" y="386"/>
                    <a:pt x="18" y="386"/>
                    <a:pt x="18" y="386"/>
                  </a:cubicBezTo>
                  <a:cubicBezTo>
                    <a:pt x="19" y="384"/>
                    <a:pt x="19" y="384"/>
                    <a:pt x="19" y="384"/>
                  </a:cubicBezTo>
                  <a:cubicBezTo>
                    <a:pt x="24" y="368"/>
                    <a:pt x="24" y="368"/>
                    <a:pt x="24" y="368"/>
                  </a:cubicBezTo>
                  <a:cubicBezTo>
                    <a:pt x="25" y="367"/>
                    <a:pt x="25" y="367"/>
                    <a:pt x="25" y="367"/>
                  </a:cubicBezTo>
                  <a:cubicBezTo>
                    <a:pt x="26" y="361"/>
                    <a:pt x="26" y="361"/>
                    <a:pt x="26" y="361"/>
                  </a:cubicBezTo>
                  <a:cubicBezTo>
                    <a:pt x="25" y="360"/>
                    <a:pt x="25" y="360"/>
                    <a:pt x="25" y="360"/>
                  </a:cubicBezTo>
                  <a:moveTo>
                    <a:pt x="115" y="348"/>
                  </a:moveTo>
                  <a:cubicBezTo>
                    <a:pt x="108" y="354"/>
                    <a:pt x="108" y="354"/>
                    <a:pt x="108" y="354"/>
                  </a:cubicBezTo>
                  <a:cubicBezTo>
                    <a:pt x="106" y="355"/>
                    <a:pt x="106" y="355"/>
                    <a:pt x="106" y="355"/>
                  </a:cubicBezTo>
                  <a:cubicBezTo>
                    <a:pt x="96" y="363"/>
                    <a:pt x="96" y="363"/>
                    <a:pt x="96" y="363"/>
                  </a:cubicBezTo>
                  <a:cubicBezTo>
                    <a:pt x="94" y="364"/>
                    <a:pt x="94" y="364"/>
                    <a:pt x="94" y="364"/>
                  </a:cubicBezTo>
                  <a:cubicBezTo>
                    <a:pt x="60" y="392"/>
                    <a:pt x="60" y="392"/>
                    <a:pt x="60" y="392"/>
                  </a:cubicBezTo>
                  <a:cubicBezTo>
                    <a:pt x="60" y="394"/>
                    <a:pt x="60" y="394"/>
                    <a:pt x="60" y="394"/>
                  </a:cubicBezTo>
                  <a:cubicBezTo>
                    <a:pt x="96" y="366"/>
                    <a:pt x="96" y="366"/>
                    <a:pt x="96" y="366"/>
                  </a:cubicBezTo>
                  <a:cubicBezTo>
                    <a:pt x="97" y="365"/>
                    <a:pt x="97" y="365"/>
                    <a:pt x="97" y="365"/>
                  </a:cubicBezTo>
                  <a:cubicBezTo>
                    <a:pt x="108" y="356"/>
                    <a:pt x="108" y="356"/>
                    <a:pt x="108" y="356"/>
                  </a:cubicBezTo>
                  <a:cubicBezTo>
                    <a:pt x="109" y="355"/>
                    <a:pt x="109" y="355"/>
                    <a:pt x="109" y="355"/>
                  </a:cubicBezTo>
                  <a:cubicBezTo>
                    <a:pt x="116" y="350"/>
                    <a:pt x="116" y="350"/>
                    <a:pt x="116" y="350"/>
                  </a:cubicBezTo>
                  <a:cubicBezTo>
                    <a:pt x="115" y="348"/>
                    <a:pt x="115" y="348"/>
                    <a:pt x="115" y="348"/>
                  </a:cubicBezTo>
                  <a:moveTo>
                    <a:pt x="53" y="279"/>
                  </a:moveTo>
                  <a:cubicBezTo>
                    <a:pt x="52" y="283"/>
                    <a:pt x="52" y="283"/>
                    <a:pt x="52" y="283"/>
                  </a:cubicBezTo>
                  <a:cubicBezTo>
                    <a:pt x="51" y="284"/>
                    <a:pt x="51" y="284"/>
                    <a:pt x="51" y="284"/>
                  </a:cubicBezTo>
                  <a:cubicBezTo>
                    <a:pt x="46" y="298"/>
                    <a:pt x="46" y="298"/>
                    <a:pt x="46" y="298"/>
                  </a:cubicBezTo>
                  <a:cubicBezTo>
                    <a:pt x="46" y="300"/>
                    <a:pt x="46" y="300"/>
                    <a:pt x="46" y="300"/>
                  </a:cubicBezTo>
                  <a:cubicBezTo>
                    <a:pt x="45" y="302"/>
                    <a:pt x="45" y="302"/>
                    <a:pt x="45" y="302"/>
                  </a:cubicBezTo>
                  <a:cubicBezTo>
                    <a:pt x="42" y="311"/>
                    <a:pt x="42" y="311"/>
                    <a:pt x="42" y="311"/>
                  </a:cubicBezTo>
                  <a:cubicBezTo>
                    <a:pt x="41" y="313"/>
                    <a:pt x="41" y="313"/>
                    <a:pt x="41" y="313"/>
                  </a:cubicBezTo>
                  <a:cubicBezTo>
                    <a:pt x="37" y="325"/>
                    <a:pt x="37" y="325"/>
                    <a:pt x="37" y="325"/>
                  </a:cubicBezTo>
                  <a:cubicBezTo>
                    <a:pt x="37" y="326"/>
                    <a:pt x="37" y="326"/>
                    <a:pt x="37" y="326"/>
                  </a:cubicBezTo>
                  <a:cubicBezTo>
                    <a:pt x="26" y="357"/>
                    <a:pt x="26" y="357"/>
                    <a:pt x="26" y="357"/>
                  </a:cubicBezTo>
                  <a:cubicBezTo>
                    <a:pt x="27" y="359"/>
                    <a:pt x="27" y="359"/>
                    <a:pt x="27" y="359"/>
                  </a:cubicBezTo>
                  <a:cubicBezTo>
                    <a:pt x="38" y="328"/>
                    <a:pt x="38" y="328"/>
                    <a:pt x="38" y="328"/>
                  </a:cubicBezTo>
                  <a:cubicBezTo>
                    <a:pt x="39" y="326"/>
                    <a:pt x="39" y="326"/>
                    <a:pt x="39" y="326"/>
                  </a:cubicBezTo>
                  <a:cubicBezTo>
                    <a:pt x="43" y="315"/>
                    <a:pt x="43" y="315"/>
                    <a:pt x="43" y="315"/>
                  </a:cubicBezTo>
                  <a:cubicBezTo>
                    <a:pt x="43" y="313"/>
                    <a:pt x="43" y="313"/>
                    <a:pt x="43" y="313"/>
                  </a:cubicBezTo>
                  <a:cubicBezTo>
                    <a:pt x="47" y="303"/>
                    <a:pt x="47" y="303"/>
                    <a:pt x="47" y="303"/>
                  </a:cubicBezTo>
                  <a:cubicBezTo>
                    <a:pt x="47" y="301"/>
                    <a:pt x="47" y="301"/>
                    <a:pt x="47" y="301"/>
                  </a:cubicBezTo>
                  <a:cubicBezTo>
                    <a:pt x="48" y="300"/>
                    <a:pt x="48" y="300"/>
                    <a:pt x="48" y="300"/>
                  </a:cubicBezTo>
                  <a:cubicBezTo>
                    <a:pt x="48" y="298"/>
                    <a:pt x="48" y="298"/>
                    <a:pt x="48" y="298"/>
                  </a:cubicBezTo>
                  <a:cubicBezTo>
                    <a:pt x="53" y="285"/>
                    <a:pt x="53" y="285"/>
                    <a:pt x="53" y="285"/>
                  </a:cubicBezTo>
                  <a:cubicBezTo>
                    <a:pt x="53" y="284"/>
                    <a:pt x="53" y="284"/>
                    <a:pt x="53" y="284"/>
                  </a:cubicBezTo>
                  <a:cubicBezTo>
                    <a:pt x="53" y="279"/>
                    <a:pt x="53" y="279"/>
                    <a:pt x="53" y="279"/>
                  </a:cubicBezTo>
                  <a:moveTo>
                    <a:pt x="57" y="266"/>
                  </a:moveTo>
                  <a:cubicBezTo>
                    <a:pt x="55" y="274"/>
                    <a:pt x="55" y="274"/>
                    <a:pt x="55" y="274"/>
                  </a:cubicBezTo>
                  <a:cubicBezTo>
                    <a:pt x="55" y="279"/>
                    <a:pt x="55" y="279"/>
                    <a:pt x="55" y="279"/>
                  </a:cubicBezTo>
                  <a:cubicBezTo>
                    <a:pt x="59" y="268"/>
                    <a:pt x="59" y="268"/>
                    <a:pt x="59" y="268"/>
                  </a:cubicBezTo>
                  <a:cubicBezTo>
                    <a:pt x="57" y="266"/>
                    <a:pt x="57" y="266"/>
                    <a:pt x="57" y="266"/>
                  </a:cubicBezTo>
                  <a:moveTo>
                    <a:pt x="148" y="4"/>
                  </a:moveTo>
                  <a:cubicBezTo>
                    <a:pt x="91" y="169"/>
                    <a:pt x="91" y="169"/>
                    <a:pt x="91" y="169"/>
                  </a:cubicBezTo>
                  <a:cubicBezTo>
                    <a:pt x="91" y="171"/>
                    <a:pt x="91" y="171"/>
                    <a:pt x="91" y="171"/>
                  </a:cubicBezTo>
                  <a:cubicBezTo>
                    <a:pt x="76" y="213"/>
                    <a:pt x="76" y="213"/>
                    <a:pt x="76" y="213"/>
                  </a:cubicBezTo>
                  <a:cubicBezTo>
                    <a:pt x="75" y="216"/>
                    <a:pt x="75" y="216"/>
                    <a:pt x="75" y="216"/>
                  </a:cubicBezTo>
                  <a:cubicBezTo>
                    <a:pt x="68" y="235"/>
                    <a:pt x="68" y="235"/>
                    <a:pt x="68" y="235"/>
                  </a:cubicBezTo>
                  <a:cubicBezTo>
                    <a:pt x="68" y="236"/>
                    <a:pt x="68" y="236"/>
                    <a:pt x="68" y="236"/>
                  </a:cubicBezTo>
                  <a:cubicBezTo>
                    <a:pt x="67" y="239"/>
                    <a:pt x="67" y="239"/>
                    <a:pt x="67" y="239"/>
                  </a:cubicBezTo>
                  <a:cubicBezTo>
                    <a:pt x="66" y="240"/>
                    <a:pt x="66" y="240"/>
                    <a:pt x="66" y="240"/>
                  </a:cubicBezTo>
                  <a:cubicBezTo>
                    <a:pt x="62" y="253"/>
                    <a:pt x="62" y="253"/>
                    <a:pt x="62" y="253"/>
                  </a:cubicBezTo>
                  <a:cubicBezTo>
                    <a:pt x="62" y="254"/>
                    <a:pt x="62" y="254"/>
                    <a:pt x="62" y="254"/>
                  </a:cubicBezTo>
                  <a:cubicBezTo>
                    <a:pt x="60" y="258"/>
                    <a:pt x="60" y="258"/>
                    <a:pt x="60" y="258"/>
                  </a:cubicBezTo>
                  <a:cubicBezTo>
                    <a:pt x="60" y="260"/>
                    <a:pt x="60" y="260"/>
                    <a:pt x="60" y="260"/>
                  </a:cubicBezTo>
                  <a:cubicBezTo>
                    <a:pt x="58" y="264"/>
                    <a:pt x="58" y="264"/>
                    <a:pt x="58" y="264"/>
                  </a:cubicBezTo>
                  <a:cubicBezTo>
                    <a:pt x="59" y="266"/>
                    <a:pt x="59" y="266"/>
                    <a:pt x="59" y="266"/>
                  </a:cubicBezTo>
                  <a:cubicBezTo>
                    <a:pt x="61" y="260"/>
                    <a:pt x="61" y="260"/>
                    <a:pt x="61" y="260"/>
                  </a:cubicBezTo>
                  <a:cubicBezTo>
                    <a:pt x="62" y="259"/>
                    <a:pt x="62" y="259"/>
                    <a:pt x="62" y="259"/>
                  </a:cubicBezTo>
                  <a:cubicBezTo>
                    <a:pt x="64" y="254"/>
                    <a:pt x="64" y="254"/>
                    <a:pt x="64" y="254"/>
                  </a:cubicBezTo>
                  <a:cubicBezTo>
                    <a:pt x="64" y="252"/>
                    <a:pt x="64" y="252"/>
                    <a:pt x="64" y="252"/>
                  </a:cubicBezTo>
                  <a:cubicBezTo>
                    <a:pt x="68" y="241"/>
                    <a:pt x="68" y="241"/>
                    <a:pt x="68" y="241"/>
                  </a:cubicBezTo>
                  <a:cubicBezTo>
                    <a:pt x="69" y="239"/>
                    <a:pt x="69" y="239"/>
                    <a:pt x="69" y="239"/>
                  </a:cubicBezTo>
                  <a:cubicBezTo>
                    <a:pt x="70" y="236"/>
                    <a:pt x="70" y="236"/>
                    <a:pt x="70" y="236"/>
                  </a:cubicBezTo>
                  <a:cubicBezTo>
                    <a:pt x="70" y="234"/>
                    <a:pt x="70" y="234"/>
                    <a:pt x="70" y="234"/>
                  </a:cubicBezTo>
                  <a:cubicBezTo>
                    <a:pt x="76" y="218"/>
                    <a:pt x="76" y="218"/>
                    <a:pt x="76" y="218"/>
                  </a:cubicBezTo>
                  <a:cubicBezTo>
                    <a:pt x="77" y="216"/>
                    <a:pt x="77" y="216"/>
                    <a:pt x="77" y="216"/>
                  </a:cubicBezTo>
                  <a:cubicBezTo>
                    <a:pt x="93" y="171"/>
                    <a:pt x="93" y="171"/>
                    <a:pt x="93" y="171"/>
                  </a:cubicBezTo>
                  <a:cubicBezTo>
                    <a:pt x="93" y="169"/>
                    <a:pt x="93" y="169"/>
                    <a:pt x="93" y="169"/>
                  </a:cubicBezTo>
                  <a:cubicBezTo>
                    <a:pt x="150" y="5"/>
                    <a:pt x="150" y="5"/>
                    <a:pt x="150" y="5"/>
                  </a:cubicBezTo>
                  <a:cubicBezTo>
                    <a:pt x="149" y="5"/>
                    <a:pt x="149" y="5"/>
                    <a:pt x="148" y="4"/>
                  </a:cubicBezTo>
                  <a:moveTo>
                    <a:pt x="165" y="0"/>
                  </a:moveTo>
                  <a:cubicBezTo>
                    <a:pt x="165" y="0"/>
                    <a:pt x="164" y="1"/>
                    <a:pt x="164" y="1"/>
                  </a:cubicBezTo>
                  <a:cubicBezTo>
                    <a:pt x="259" y="80"/>
                    <a:pt x="259" y="80"/>
                    <a:pt x="259" y="80"/>
                  </a:cubicBezTo>
                  <a:cubicBezTo>
                    <a:pt x="261" y="81"/>
                    <a:pt x="261" y="81"/>
                    <a:pt x="261" y="81"/>
                  </a:cubicBezTo>
                  <a:cubicBezTo>
                    <a:pt x="283" y="99"/>
                    <a:pt x="283" y="99"/>
                    <a:pt x="283" y="99"/>
                  </a:cubicBezTo>
                  <a:cubicBezTo>
                    <a:pt x="287" y="102"/>
                    <a:pt x="287" y="102"/>
                    <a:pt x="287" y="102"/>
                  </a:cubicBezTo>
                  <a:cubicBezTo>
                    <a:pt x="300" y="113"/>
                    <a:pt x="300" y="113"/>
                    <a:pt x="300" y="113"/>
                  </a:cubicBezTo>
                  <a:cubicBezTo>
                    <a:pt x="304" y="117"/>
                    <a:pt x="304" y="117"/>
                    <a:pt x="304" y="117"/>
                  </a:cubicBezTo>
                  <a:cubicBezTo>
                    <a:pt x="343" y="148"/>
                    <a:pt x="343" y="148"/>
                    <a:pt x="343" y="148"/>
                  </a:cubicBezTo>
                  <a:cubicBezTo>
                    <a:pt x="344" y="149"/>
                    <a:pt x="344" y="149"/>
                    <a:pt x="344" y="149"/>
                  </a:cubicBezTo>
                  <a:cubicBezTo>
                    <a:pt x="354" y="158"/>
                    <a:pt x="354" y="158"/>
                    <a:pt x="354" y="158"/>
                  </a:cubicBezTo>
                  <a:cubicBezTo>
                    <a:pt x="340" y="169"/>
                    <a:pt x="340" y="169"/>
                    <a:pt x="340" y="169"/>
                  </a:cubicBezTo>
                  <a:cubicBezTo>
                    <a:pt x="338" y="170"/>
                    <a:pt x="338" y="170"/>
                    <a:pt x="338" y="170"/>
                  </a:cubicBezTo>
                  <a:cubicBezTo>
                    <a:pt x="337" y="171"/>
                    <a:pt x="337" y="171"/>
                    <a:pt x="337" y="171"/>
                  </a:cubicBezTo>
                  <a:cubicBezTo>
                    <a:pt x="336" y="172"/>
                    <a:pt x="336" y="172"/>
                    <a:pt x="336" y="172"/>
                  </a:cubicBezTo>
                  <a:cubicBezTo>
                    <a:pt x="331" y="176"/>
                    <a:pt x="331" y="176"/>
                    <a:pt x="331" y="176"/>
                  </a:cubicBezTo>
                  <a:cubicBezTo>
                    <a:pt x="330" y="177"/>
                    <a:pt x="330" y="177"/>
                    <a:pt x="330" y="177"/>
                  </a:cubicBezTo>
                  <a:cubicBezTo>
                    <a:pt x="302" y="199"/>
                    <a:pt x="302" y="199"/>
                    <a:pt x="302" y="199"/>
                  </a:cubicBezTo>
                  <a:cubicBezTo>
                    <a:pt x="301" y="200"/>
                    <a:pt x="301" y="200"/>
                    <a:pt x="301" y="200"/>
                  </a:cubicBezTo>
                  <a:cubicBezTo>
                    <a:pt x="275" y="221"/>
                    <a:pt x="275" y="221"/>
                    <a:pt x="275" y="221"/>
                  </a:cubicBezTo>
                  <a:cubicBezTo>
                    <a:pt x="272" y="223"/>
                    <a:pt x="272" y="223"/>
                    <a:pt x="272" y="223"/>
                  </a:cubicBezTo>
                  <a:cubicBezTo>
                    <a:pt x="272" y="223"/>
                    <a:pt x="272" y="223"/>
                    <a:pt x="272" y="223"/>
                  </a:cubicBezTo>
                  <a:cubicBezTo>
                    <a:pt x="269" y="226"/>
                    <a:pt x="269" y="226"/>
                    <a:pt x="269" y="226"/>
                  </a:cubicBezTo>
                  <a:cubicBezTo>
                    <a:pt x="235" y="253"/>
                    <a:pt x="235" y="253"/>
                    <a:pt x="235" y="253"/>
                  </a:cubicBezTo>
                  <a:cubicBezTo>
                    <a:pt x="232" y="255"/>
                    <a:pt x="232" y="255"/>
                    <a:pt x="232" y="255"/>
                  </a:cubicBezTo>
                  <a:cubicBezTo>
                    <a:pt x="221" y="263"/>
                    <a:pt x="221" y="263"/>
                    <a:pt x="221" y="263"/>
                  </a:cubicBezTo>
                  <a:cubicBezTo>
                    <a:pt x="220" y="264"/>
                    <a:pt x="220" y="264"/>
                    <a:pt x="220" y="264"/>
                  </a:cubicBezTo>
                  <a:cubicBezTo>
                    <a:pt x="218" y="266"/>
                    <a:pt x="218" y="266"/>
                    <a:pt x="218" y="266"/>
                  </a:cubicBezTo>
                  <a:cubicBezTo>
                    <a:pt x="216" y="268"/>
                    <a:pt x="216" y="268"/>
                    <a:pt x="216" y="268"/>
                  </a:cubicBezTo>
                  <a:cubicBezTo>
                    <a:pt x="213" y="270"/>
                    <a:pt x="213" y="270"/>
                    <a:pt x="213" y="270"/>
                  </a:cubicBezTo>
                  <a:cubicBezTo>
                    <a:pt x="213" y="270"/>
                    <a:pt x="213" y="270"/>
                    <a:pt x="213" y="270"/>
                  </a:cubicBezTo>
                  <a:cubicBezTo>
                    <a:pt x="202" y="278"/>
                    <a:pt x="202" y="278"/>
                    <a:pt x="202" y="278"/>
                  </a:cubicBezTo>
                  <a:cubicBezTo>
                    <a:pt x="200" y="280"/>
                    <a:pt x="200" y="280"/>
                    <a:pt x="200" y="280"/>
                  </a:cubicBezTo>
                  <a:cubicBezTo>
                    <a:pt x="194" y="285"/>
                    <a:pt x="194" y="285"/>
                    <a:pt x="194" y="285"/>
                  </a:cubicBezTo>
                  <a:cubicBezTo>
                    <a:pt x="192" y="287"/>
                    <a:pt x="192" y="287"/>
                    <a:pt x="192" y="287"/>
                  </a:cubicBezTo>
                  <a:cubicBezTo>
                    <a:pt x="188" y="290"/>
                    <a:pt x="188" y="290"/>
                    <a:pt x="188" y="290"/>
                  </a:cubicBezTo>
                  <a:cubicBezTo>
                    <a:pt x="186" y="291"/>
                    <a:pt x="186" y="291"/>
                    <a:pt x="186" y="291"/>
                  </a:cubicBezTo>
                  <a:cubicBezTo>
                    <a:pt x="185" y="292"/>
                    <a:pt x="185" y="292"/>
                    <a:pt x="185" y="292"/>
                  </a:cubicBezTo>
                  <a:cubicBezTo>
                    <a:pt x="182" y="294"/>
                    <a:pt x="182" y="294"/>
                    <a:pt x="182" y="294"/>
                  </a:cubicBezTo>
                  <a:cubicBezTo>
                    <a:pt x="180" y="296"/>
                    <a:pt x="180" y="296"/>
                    <a:pt x="180" y="296"/>
                  </a:cubicBezTo>
                  <a:cubicBezTo>
                    <a:pt x="124" y="341"/>
                    <a:pt x="124" y="341"/>
                    <a:pt x="124" y="341"/>
                  </a:cubicBezTo>
                  <a:cubicBezTo>
                    <a:pt x="123" y="341"/>
                    <a:pt x="123" y="341"/>
                    <a:pt x="123" y="341"/>
                  </a:cubicBezTo>
                  <a:cubicBezTo>
                    <a:pt x="121" y="344"/>
                    <a:pt x="121" y="344"/>
                    <a:pt x="121" y="344"/>
                  </a:cubicBezTo>
                  <a:cubicBezTo>
                    <a:pt x="116" y="347"/>
                    <a:pt x="116" y="347"/>
                    <a:pt x="116" y="347"/>
                  </a:cubicBezTo>
                  <a:cubicBezTo>
                    <a:pt x="117" y="348"/>
                    <a:pt x="117" y="348"/>
                    <a:pt x="117" y="348"/>
                  </a:cubicBezTo>
                  <a:cubicBezTo>
                    <a:pt x="123" y="344"/>
                    <a:pt x="123" y="344"/>
                    <a:pt x="123" y="344"/>
                  </a:cubicBezTo>
                  <a:cubicBezTo>
                    <a:pt x="124" y="343"/>
                    <a:pt x="124" y="343"/>
                    <a:pt x="124" y="343"/>
                  </a:cubicBezTo>
                  <a:cubicBezTo>
                    <a:pt x="127" y="341"/>
                    <a:pt x="127" y="341"/>
                    <a:pt x="127" y="341"/>
                  </a:cubicBezTo>
                  <a:cubicBezTo>
                    <a:pt x="183" y="296"/>
                    <a:pt x="183" y="296"/>
                    <a:pt x="183" y="296"/>
                  </a:cubicBezTo>
                  <a:cubicBezTo>
                    <a:pt x="185" y="295"/>
                    <a:pt x="185" y="295"/>
                    <a:pt x="185" y="295"/>
                  </a:cubicBezTo>
                  <a:cubicBezTo>
                    <a:pt x="187" y="293"/>
                    <a:pt x="187" y="293"/>
                    <a:pt x="187" y="293"/>
                  </a:cubicBezTo>
                  <a:cubicBezTo>
                    <a:pt x="189" y="292"/>
                    <a:pt x="189" y="292"/>
                    <a:pt x="189" y="292"/>
                  </a:cubicBezTo>
                  <a:cubicBezTo>
                    <a:pt x="191" y="290"/>
                    <a:pt x="191" y="290"/>
                    <a:pt x="191" y="290"/>
                  </a:cubicBezTo>
                  <a:cubicBezTo>
                    <a:pt x="194" y="287"/>
                    <a:pt x="194" y="287"/>
                    <a:pt x="194" y="287"/>
                  </a:cubicBezTo>
                  <a:cubicBezTo>
                    <a:pt x="196" y="286"/>
                    <a:pt x="196" y="286"/>
                    <a:pt x="196" y="286"/>
                  </a:cubicBezTo>
                  <a:cubicBezTo>
                    <a:pt x="203" y="280"/>
                    <a:pt x="203" y="280"/>
                    <a:pt x="203" y="280"/>
                  </a:cubicBezTo>
                  <a:cubicBezTo>
                    <a:pt x="205" y="279"/>
                    <a:pt x="205" y="279"/>
                    <a:pt x="205" y="279"/>
                  </a:cubicBezTo>
                  <a:cubicBezTo>
                    <a:pt x="212" y="273"/>
                    <a:pt x="212" y="273"/>
                    <a:pt x="212" y="273"/>
                  </a:cubicBezTo>
                  <a:cubicBezTo>
                    <a:pt x="215" y="271"/>
                    <a:pt x="215" y="271"/>
                    <a:pt x="215" y="271"/>
                  </a:cubicBezTo>
                  <a:cubicBezTo>
                    <a:pt x="215" y="270"/>
                    <a:pt x="215" y="270"/>
                    <a:pt x="215" y="270"/>
                  </a:cubicBezTo>
                  <a:cubicBezTo>
                    <a:pt x="217" y="269"/>
                    <a:pt x="217" y="269"/>
                    <a:pt x="217" y="269"/>
                  </a:cubicBezTo>
                  <a:cubicBezTo>
                    <a:pt x="218" y="268"/>
                    <a:pt x="218" y="268"/>
                    <a:pt x="218" y="268"/>
                  </a:cubicBezTo>
                  <a:cubicBezTo>
                    <a:pt x="220" y="267"/>
                    <a:pt x="220" y="267"/>
                    <a:pt x="220" y="267"/>
                  </a:cubicBezTo>
                  <a:cubicBezTo>
                    <a:pt x="222" y="265"/>
                    <a:pt x="222" y="265"/>
                    <a:pt x="222" y="265"/>
                  </a:cubicBezTo>
                  <a:cubicBezTo>
                    <a:pt x="223" y="264"/>
                    <a:pt x="223" y="264"/>
                    <a:pt x="223" y="264"/>
                  </a:cubicBezTo>
                  <a:cubicBezTo>
                    <a:pt x="230" y="259"/>
                    <a:pt x="230" y="259"/>
                    <a:pt x="230" y="259"/>
                  </a:cubicBezTo>
                  <a:cubicBezTo>
                    <a:pt x="233" y="256"/>
                    <a:pt x="233" y="256"/>
                    <a:pt x="233" y="256"/>
                  </a:cubicBezTo>
                  <a:cubicBezTo>
                    <a:pt x="272" y="225"/>
                    <a:pt x="272" y="225"/>
                    <a:pt x="272" y="225"/>
                  </a:cubicBezTo>
                  <a:cubicBezTo>
                    <a:pt x="275" y="223"/>
                    <a:pt x="275" y="223"/>
                    <a:pt x="275" y="223"/>
                  </a:cubicBezTo>
                  <a:cubicBezTo>
                    <a:pt x="275" y="223"/>
                    <a:pt x="275" y="223"/>
                    <a:pt x="275" y="223"/>
                  </a:cubicBezTo>
                  <a:cubicBezTo>
                    <a:pt x="278" y="221"/>
                    <a:pt x="278" y="221"/>
                    <a:pt x="278" y="221"/>
                  </a:cubicBezTo>
                  <a:cubicBezTo>
                    <a:pt x="301" y="202"/>
                    <a:pt x="301" y="202"/>
                    <a:pt x="301" y="202"/>
                  </a:cubicBezTo>
                  <a:cubicBezTo>
                    <a:pt x="303" y="201"/>
                    <a:pt x="303" y="201"/>
                    <a:pt x="303" y="201"/>
                  </a:cubicBezTo>
                  <a:cubicBezTo>
                    <a:pt x="331" y="178"/>
                    <a:pt x="331" y="178"/>
                    <a:pt x="331" y="178"/>
                  </a:cubicBezTo>
                  <a:cubicBezTo>
                    <a:pt x="332" y="177"/>
                    <a:pt x="332" y="177"/>
                    <a:pt x="332" y="177"/>
                  </a:cubicBezTo>
                  <a:cubicBezTo>
                    <a:pt x="337" y="174"/>
                    <a:pt x="337" y="174"/>
                    <a:pt x="337" y="174"/>
                  </a:cubicBezTo>
                  <a:cubicBezTo>
                    <a:pt x="338" y="173"/>
                    <a:pt x="338" y="173"/>
                    <a:pt x="338" y="173"/>
                  </a:cubicBezTo>
                  <a:cubicBezTo>
                    <a:pt x="340" y="171"/>
                    <a:pt x="340" y="171"/>
                    <a:pt x="340" y="171"/>
                  </a:cubicBezTo>
                  <a:cubicBezTo>
                    <a:pt x="355" y="159"/>
                    <a:pt x="355" y="159"/>
                    <a:pt x="355" y="159"/>
                  </a:cubicBezTo>
                  <a:cubicBezTo>
                    <a:pt x="357" y="158"/>
                    <a:pt x="357" y="158"/>
                    <a:pt x="357" y="158"/>
                  </a:cubicBezTo>
                  <a:cubicBezTo>
                    <a:pt x="355" y="156"/>
                    <a:pt x="355" y="156"/>
                    <a:pt x="355" y="156"/>
                  </a:cubicBezTo>
                  <a:cubicBezTo>
                    <a:pt x="345" y="147"/>
                    <a:pt x="345" y="147"/>
                    <a:pt x="345" y="147"/>
                  </a:cubicBezTo>
                  <a:cubicBezTo>
                    <a:pt x="343" y="146"/>
                    <a:pt x="343" y="146"/>
                    <a:pt x="343" y="146"/>
                  </a:cubicBezTo>
                  <a:cubicBezTo>
                    <a:pt x="301" y="112"/>
                    <a:pt x="301" y="112"/>
                    <a:pt x="301" y="112"/>
                  </a:cubicBezTo>
                  <a:cubicBezTo>
                    <a:pt x="297" y="108"/>
                    <a:pt x="297" y="108"/>
                    <a:pt x="297" y="108"/>
                  </a:cubicBezTo>
                  <a:cubicBezTo>
                    <a:pt x="284" y="98"/>
                    <a:pt x="284" y="98"/>
                    <a:pt x="284" y="98"/>
                  </a:cubicBezTo>
                  <a:cubicBezTo>
                    <a:pt x="280" y="94"/>
                    <a:pt x="280" y="94"/>
                    <a:pt x="280" y="94"/>
                  </a:cubicBezTo>
                  <a:cubicBezTo>
                    <a:pt x="261" y="79"/>
                    <a:pt x="261" y="79"/>
                    <a:pt x="261" y="79"/>
                  </a:cubicBezTo>
                  <a:cubicBezTo>
                    <a:pt x="260" y="78"/>
                    <a:pt x="260" y="78"/>
                    <a:pt x="260" y="78"/>
                  </a:cubicBezTo>
                  <a:cubicBezTo>
                    <a:pt x="165" y="0"/>
                    <a:pt x="165" y="0"/>
                    <a:pt x="16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4" name="Freeform 64"/>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close/>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5" name="Freeform 65"/>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6" name="Freeform 66"/>
            <p:cNvSpPr>
              <a:spLocks noEditPoints="1"/>
            </p:cNvSpPr>
            <p:nvPr/>
          </p:nvSpPr>
          <p:spPr bwMode="auto">
            <a:xfrm>
              <a:off x="8040988" y="3506533"/>
              <a:ext cx="1075234" cy="657078"/>
            </a:xfrm>
            <a:custGeom>
              <a:avLst/>
              <a:gdLst>
                <a:gd name="T0" fmla="*/ 219 w 254"/>
                <a:gd name="T1" fmla="*/ 162 h 170"/>
                <a:gd name="T2" fmla="*/ 200 w 254"/>
                <a:gd name="T3" fmla="*/ 163 h 170"/>
                <a:gd name="T4" fmla="*/ 87 w 254"/>
                <a:gd name="T5" fmla="*/ 166 h 170"/>
                <a:gd name="T6" fmla="*/ 38 w 254"/>
                <a:gd name="T7" fmla="*/ 167 h 170"/>
                <a:gd name="T8" fmla="*/ 6 w 254"/>
                <a:gd name="T9" fmla="*/ 168 h 170"/>
                <a:gd name="T10" fmla="*/ 32 w 254"/>
                <a:gd name="T11" fmla="*/ 169 h 170"/>
                <a:gd name="T12" fmla="*/ 85 w 254"/>
                <a:gd name="T13" fmla="*/ 168 h 170"/>
                <a:gd name="T14" fmla="*/ 199 w 254"/>
                <a:gd name="T15" fmla="*/ 164 h 170"/>
                <a:gd name="T16" fmla="*/ 218 w 254"/>
                <a:gd name="T17" fmla="*/ 164 h 170"/>
                <a:gd name="T18" fmla="*/ 248 w 254"/>
                <a:gd name="T19" fmla="*/ 163 h 170"/>
                <a:gd name="T20" fmla="*/ 144 w 254"/>
                <a:gd name="T21" fmla="*/ 0 h 170"/>
                <a:gd name="T22" fmla="*/ 141 w 254"/>
                <a:gd name="T23" fmla="*/ 4 h 170"/>
                <a:gd name="T24" fmla="*/ 130 w 254"/>
                <a:gd name="T25" fmla="*/ 16 h 170"/>
                <a:gd name="T26" fmla="*/ 122 w 254"/>
                <a:gd name="T27" fmla="*/ 24 h 170"/>
                <a:gd name="T28" fmla="*/ 107 w 254"/>
                <a:gd name="T29" fmla="*/ 41 h 170"/>
                <a:gd name="T30" fmla="*/ 104 w 254"/>
                <a:gd name="T31" fmla="*/ 44 h 170"/>
                <a:gd name="T32" fmla="*/ 101 w 254"/>
                <a:gd name="T33" fmla="*/ 47 h 170"/>
                <a:gd name="T34" fmla="*/ 91 w 254"/>
                <a:gd name="T35" fmla="*/ 58 h 170"/>
                <a:gd name="T36" fmla="*/ 88 w 254"/>
                <a:gd name="T37" fmla="*/ 61 h 170"/>
                <a:gd name="T38" fmla="*/ 74 w 254"/>
                <a:gd name="T39" fmla="*/ 77 h 170"/>
                <a:gd name="T40" fmla="*/ 54 w 254"/>
                <a:gd name="T41" fmla="*/ 98 h 170"/>
                <a:gd name="T42" fmla="*/ 2 w 254"/>
                <a:gd name="T43" fmla="*/ 157 h 170"/>
                <a:gd name="T44" fmla="*/ 59 w 254"/>
                <a:gd name="T45" fmla="*/ 96 h 170"/>
                <a:gd name="T46" fmla="*/ 77 w 254"/>
                <a:gd name="T47" fmla="*/ 75 h 170"/>
                <a:gd name="T48" fmla="*/ 91 w 254"/>
                <a:gd name="T49" fmla="*/ 61 h 170"/>
                <a:gd name="T50" fmla="*/ 93 w 254"/>
                <a:gd name="T51" fmla="*/ 58 h 170"/>
                <a:gd name="T52" fmla="*/ 105 w 254"/>
                <a:gd name="T53" fmla="*/ 45 h 170"/>
                <a:gd name="T54" fmla="*/ 109 w 254"/>
                <a:gd name="T55" fmla="*/ 41 h 170"/>
                <a:gd name="T56" fmla="*/ 123 w 254"/>
                <a:gd name="T57" fmla="*/ 26 h 170"/>
                <a:gd name="T58" fmla="*/ 130 w 254"/>
                <a:gd name="T59" fmla="*/ 19 h 170"/>
                <a:gd name="T60" fmla="*/ 140 w 254"/>
                <a:gd name="T61" fmla="*/ 8 h 170"/>
                <a:gd name="T62" fmla="*/ 144 w 254"/>
                <a:gd name="T63" fmla="*/ 3 h 170"/>
                <a:gd name="T64" fmla="*/ 162 w 254"/>
                <a:gd name="T65" fmla="*/ 28 h 170"/>
                <a:gd name="T66" fmla="*/ 164 w 254"/>
                <a:gd name="T67" fmla="*/ 30 h 170"/>
                <a:gd name="T68" fmla="*/ 167 w 254"/>
                <a:gd name="T69" fmla="*/ 34 h 170"/>
                <a:gd name="T70" fmla="*/ 182 w 254"/>
                <a:gd name="T71" fmla="*/ 55 h 170"/>
                <a:gd name="T72" fmla="*/ 192 w 254"/>
                <a:gd name="T73" fmla="*/ 69 h 170"/>
                <a:gd name="T74" fmla="*/ 201 w 254"/>
                <a:gd name="T75" fmla="*/ 81 h 170"/>
                <a:gd name="T76" fmla="*/ 210 w 254"/>
                <a:gd name="T77" fmla="*/ 93 h 170"/>
                <a:gd name="T78" fmla="*/ 212 w 254"/>
                <a:gd name="T79" fmla="*/ 95 h 170"/>
                <a:gd name="T80" fmla="*/ 217 w 254"/>
                <a:gd name="T81" fmla="*/ 102 h 170"/>
                <a:gd name="T82" fmla="*/ 241 w 254"/>
                <a:gd name="T83" fmla="*/ 135 h 170"/>
                <a:gd name="T84" fmla="*/ 254 w 254"/>
                <a:gd name="T85" fmla="*/ 150 h 170"/>
                <a:gd name="T86" fmla="*/ 242 w 254"/>
                <a:gd name="T87" fmla="*/ 133 h 170"/>
                <a:gd name="T88" fmla="*/ 215 w 254"/>
                <a:gd name="T89" fmla="*/ 96 h 170"/>
                <a:gd name="T90" fmla="*/ 212 w 254"/>
                <a:gd name="T91" fmla="*/ 93 h 170"/>
                <a:gd name="T92" fmla="*/ 210 w 254"/>
                <a:gd name="T93" fmla="*/ 90 h 170"/>
                <a:gd name="T94" fmla="*/ 203 w 254"/>
                <a:gd name="T95" fmla="*/ 80 h 170"/>
                <a:gd name="T96" fmla="*/ 193 w 254"/>
                <a:gd name="T97" fmla="*/ 66 h 170"/>
                <a:gd name="T98" fmla="*/ 182 w 254"/>
                <a:gd name="T99" fmla="*/ 51 h 170"/>
                <a:gd name="T100" fmla="*/ 167 w 254"/>
                <a:gd name="T101" fmla="*/ 32 h 170"/>
                <a:gd name="T102" fmla="*/ 165 w 254"/>
                <a:gd name="T103" fmla="*/ 29 h 170"/>
                <a:gd name="T104" fmla="*/ 162 w 254"/>
                <a:gd name="T105" fmla="*/ 24 h 170"/>
                <a:gd name="T106" fmla="*/ 144 w 254"/>
                <a:gd name="T10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4" h="170">
                  <a:moveTo>
                    <a:pt x="247" y="161"/>
                  </a:moveTo>
                  <a:cubicBezTo>
                    <a:pt x="219" y="162"/>
                    <a:pt x="219" y="162"/>
                    <a:pt x="219" y="162"/>
                  </a:cubicBezTo>
                  <a:cubicBezTo>
                    <a:pt x="218" y="162"/>
                    <a:pt x="218" y="162"/>
                    <a:pt x="218" y="162"/>
                  </a:cubicBezTo>
                  <a:cubicBezTo>
                    <a:pt x="200" y="163"/>
                    <a:pt x="200" y="163"/>
                    <a:pt x="200" y="163"/>
                  </a:cubicBezTo>
                  <a:cubicBezTo>
                    <a:pt x="198" y="163"/>
                    <a:pt x="198" y="163"/>
                    <a:pt x="198" y="163"/>
                  </a:cubicBezTo>
                  <a:cubicBezTo>
                    <a:pt x="87" y="166"/>
                    <a:pt x="87" y="166"/>
                    <a:pt x="87" y="166"/>
                  </a:cubicBezTo>
                  <a:cubicBezTo>
                    <a:pt x="85" y="166"/>
                    <a:pt x="85" y="166"/>
                    <a:pt x="85" y="166"/>
                  </a:cubicBezTo>
                  <a:cubicBezTo>
                    <a:pt x="38" y="167"/>
                    <a:pt x="38" y="167"/>
                    <a:pt x="38" y="167"/>
                  </a:cubicBezTo>
                  <a:cubicBezTo>
                    <a:pt x="35" y="167"/>
                    <a:pt x="35" y="167"/>
                    <a:pt x="35" y="167"/>
                  </a:cubicBezTo>
                  <a:cubicBezTo>
                    <a:pt x="6" y="168"/>
                    <a:pt x="6" y="168"/>
                    <a:pt x="6" y="168"/>
                  </a:cubicBezTo>
                  <a:cubicBezTo>
                    <a:pt x="6" y="169"/>
                    <a:pt x="6" y="170"/>
                    <a:pt x="6" y="170"/>
                  </a:cubicBezTo>
                  <a:cubicBezTo>
                    <a:pt x="32" y="169"/>
                    <a:pt x="32" y="169"/>
                    <a:pt x="32" y="169"/>
                  </a:cubicBezTo>
                  <a:cubicBezTo>
                    <a:pt x="35" y="169"/>
                    <a:pt x="35" y="169"/>
                    <a:pt x="35" y="169"/>
                  </a:cubicBezTo>
                  <a:cubicBezTo>
                    <a:pt x="85" y="168"/>
                    <a:pt x="85" y="168"/>
                    <a:pt x="85" y="168"/>
                  </a:cubicBezTo>
                  <a:cubicBezTo>
                    <a:pt x="87" y="168"/>
                    <a:pt x="87" y="168"/>
                    <a:pt x="87" y="168"/>
                  </a:cubicBezTo>
                  <a:cubicBezTo>
                    <a:pt x="199" y="164"/>
                    <a:pt x="199" y="164"/>
                    <a:pt x="199" y="164"/>
                  </a:cubicBezTo>
                  <a:cubicBezTo>
                    <a:pt x="201" y="164"/>
                    <a:pt x="201" y="164"/>
                    <a:pt x="201" y="164"/>
                  </a:cubicBezTo>
                  <a:cubicBezTo>
                    <a:pt x="218" y="164"/>
                    <a:pt x="218" y="164"/>
                    <a:pt x="218" y="164"/>
                  </a:cubicBezTo>
                  <a:cubicBezTo>
                    <a:pt x="220" y="164"/>
                    <a:pt x="220" y="164"/>
                    <a:pt x="220" y="164"/>
                  </a:cubicBezTo>
                  <a:cubicBezTo>
                    <a:pt x="248" y="163"/>
                    <a:pt x="248" y="163"/>
                    <a:pt x="248" y="163"/>
                  </a:cubicBezTo>
                  <a:cubicBezTo>
                    <a:pt x="247" y="162"/>
                    <a:pt x="247" y="162"/>
                    <a:pt x="247" y="161"/>
                  </a:cubicBezTo>
                  <a:moveTo>
                    <a:pt x="144" y="0"/>
                  </a:moveTo>
                  <a:cubicBezTo>
                    <a:pt x="143" y="2"/>
                    <a:pt x="143" y="2"/>
                    <a:pt x="143" y="2"/>
                  </a:cubicBezTo>
                  <a:cubicBezTo>
                    <a:pt x="141" y="4"/>
                    <a:pt x="141" y="4"/>
                    <a:pt x="141" y="4"/>
                  </a:cubicBezTo>
                  <a:cubicBezTo>
                    <a:pt x="139" y="6"/>
                    <a:pt x="139" y="6"/>
                    <a:pt x="139" y="6"/>
                  </a:cubicBezTo>
                  <a:cubicBezTo>
                    <a:pt x="130" y="16"/>
                    <a:pt x="130" y="16"/>
                    <a:pt x="130" y="16"/>
                  </a:cubicBezTo>
                  <a:cubicBezTo>
                    <a:pt x="128" y="17"/>
                    <a:pt x="128" y="17"/>
                    <a:pt x="128" y="17"/>
                  </a:cubicBezTo>
                  <a:cubicBezTo>
                    <a:pt x="122" y="24"/>
                    <a:pt x="122" y="24"/>
                    <a:pt x="122" y="24"/>
                  </a:cubicBezTo>
                  <a:cubicBezTo>
                    <a:pt x="121" y="26"/>
                    <a:pt x="121" y="26"/>
                    <a:pt x="121" y="26"/>
                  </a:cubicBezTo>
                  <a:cubicBezTo>
                    <a:pt x="107" y="41"/>
                    <a:pt x="107" y="41"/>
                    <a:pt x="107" y="41"/>
                  </a:cubicBezTo>
                  <a:cubicBezTo>
                    <a:pt x="106" y="42"/>
                    <a:pt x="106" y="42"/>
                    <a:pt x="106" y="42"/>
                  </a:cubicBezTo>
                  <a:cubicBezTo>
                    <a:pt x="104" y="44"/>
                    <a:pt x="104" y="44"/>
                    <a:pt x="104" y="44"/>
                  </a:cubicBezTo>
                  <a:cubicBezTo>
                    <a:pt x="103" y="45"/>
                    <a:pt x="103" y="45"/>
                    <a:pt x="103" y="45"/>
                  </a:cubicBezTo>
                  <a:cubicBezTo>
                    <a:pt x="101" y="47"/>
                    <a:pt x="101" y="47"/>
                    <a:pt x="101" y="47"/>
                  </a:cubicBezTo>
                  <a:cubicBezTo>
                    <a:pt x="93" y="55"/>
                    <a:pt x="93" y="55"/>
                    <a:pt x="93" y="55"/>
                  </a:cubicBezTo>
                  <a:cubicBezTo>
                    <a:pt x="91" y="58"/>
                    <a:pt x="91" y="58"/>
                    <a:pt x="91" y="58"/>
                  </a:cubicBezTo>
                  <a:cubicBezTo>
                    <a:pt x="90" y="60"/>
                    <a:pt x="90" y="60"/>
                    <a:pt x="90" y="60"/>
                  </a:cubicBezTo>
                  <a:cubicBezTo>
                    <a:pt x="88" y="61"/>
                    <a:pt x="88" y="61"/>
                    <a:pt x="88" y="61"/>
                  </a:cubicBezTo>
                  <a:cubicBezTo>
                    <a:pt x="75" y="75"/>
                    <a:pt x="75" y="75"/>
                    <a:pt x="75" y="75"/>
                  </a:cubicBezTo>
                  <a:cubicBezTo>
                    <a:pt x="74" y="77"/>
                    <a:pt x="74" y="77"/>
                    <a:pt x="74" y="77"/>
                  </a:cubicBezTo>
                  <a:cubicBezTo>
                    <a:pt x="56" y="96"/>
                    <a:pt x="56" y="96"/>
                    <a:pt x="56" y="96"/>
                  </a:cubicBezTo>
                  <a:cubicBezTo>
                    <a:pt x="54" y="98"/>
                    <a:pt x="54" y="98"/>
                    <a:pt x="54" y="98"/>
                  </a:cubicBezTo>
                  <a:cubicBezTo>
                    <a:pt x="0" y="156"/>
                    <a:pt x="0" y="156"/>
                    <a:pt x="0" y="156"/>
                  </a:cubicBezTo>
                  <a:cubicBezTo>
                    <a:pt x="1" y="157"/>
                    <a:pt x="1" y="157"/>
                    <a:pt x="2" y="157"/>
                  </a:cubicBezTo>
                  <a:cubicBezTo>
                    <a:pt x="57" y="98"/>
                    <a:pt x="57" y="98"/>
                    <a:pt x="57" y="98"/>
                  </a:cubicBezTo>
                  <a:cubicBezTo>
                    <a:pt x="59" y="96"/>
                    <a:pt x="59" y="96"/>
                    <a:pt x="59" y="96"/>
                  </a:cubicBezTo>
                  <a:cubicBezTo>
                    <a:pt x="76" y="77"/>
                    <a:pt x="76" y="77"/>
                    <a:pt x="76" y="77"/>
                  </a:cubicBezTo>
                  <a:cubicBezTo>
                    <a:pt x="77" y="75"/>
                    <a:pt x="77" y="75"/>
                    <a:pt x="77" y="75"/>
                  </a:cubicBezTo>
                  <a:cubicBezTo>
                    <a:pt x="90" y="62"/>
                    <a:pt x="90" y="62"/>
                    <a:pt x="90" y="62"/>
                  </a:cubicBezTo>
                  <a:cubicBezTo>
                    <a:pt x="91" y="61"/>
                    <a:pt x="91" y="61"/>
                    <a:pt x="91" y="61"/>
                  </a:cubicBezTo>
                  <a:cubicBezTo>
                    <a:pt x="91" y="60"/>
                    <a:pt x="91" y="60"/>
                    <a:pt x="91" y="60"/>
                  </a:cubicBezTo>
                  <a:cubicBezTo>
                    <a:pt x="93" y="58"/>
                    <a:pt x="93" y="58"/>
                    <a:pt x="93" y="58"/>
                  </a:cubicBezTo>
                  <a:cubicBezTo>
                    <a:pt x="104" y="47"/>
                    <a:pt x="104" y="47"/>
                    <a:pt x="104" y="47"/>
                  </a:cubicBezTo>
                  <a:cubicBezTo>
                    <a:pt x="105" y="45"/>
                    <a:pt x="105" y="45"/>
                    <a:pt x="105" y="45"/>
                  </a:cubicBezTo>
                  <a:cubicBezTo>
                    <a:pt x="107" y="43"/>
                    <a:pt x="107" y="43"/>
                    <a:pt x="107" y="43"/>
                  </a:cubicBezTo>
                  <a:cubicBezTo>
                    <a:pt x="109" y="41"/>
                    <a:pt x="109" y="41"/>
                    <a:pt x="109" y="41"/>
                  </a:cubicBezTo>
                  <a:cubicBezTo>
                    <a:pt x="109" y="41"/>
                    <a:pt x="109" y="41"/>
                    <a:pt x="109" y="41"/>
                  </a:cubicBezTo>
                  <a:cubicBezTo>
                    <a:pt x="123" y="26"/>
                    <a:pt x="123" y="26"/>
                    <a:pt x="123" y="26"/>
                  </a:cubicBezTo>
                  <a:cubicBezTo>
                    <a:pt x="125" y="24"/>
                    <a:pt x="125" y="24"/>
                    <a:pt x="125" y="24"/>
                  </a:cubicBezTo>
                  <a:cubicBezTo>
                    <a:pt x="130" y="19"/>
                    <a:pt x="130" y="19"/>
                    <a:pt x="130" y="19"/>
                  </a:cubicBezTo>
                  <a:cubicBezTo>
                    <a:pt x="131" y="17"/>
                    <a:pt x="131" y="17"/>
                    <a:pt x="131" y="17"/>
                  </a:cubicBezTo>
                  <a:cubicBezTo>
                    <a:pt x="140" y="8"/>
                    <a:pt x="140" y="8"/>
                    <a:pt x="140" y="8"/>
                  </a:cubicBezTo>
                  <a:cubicBezTo>
                    <a:pt x="141" y="6"/>
                    <a:pt x="141" y="6"/>
                    <a:pt x="141" y="6"/>
                  </a:cubicBezTo>
                  <a:cubicBezTo>
                    <a:pt x="144" y="3"/>
                    <a:pt x="144" y="3"/>
                    <a:pt x="144" y="3"/>
                  </a:cubicBezTo>
                  <a:cubicBezTo>
                    <a:pt x="161" y="26"/>
                    <a:pt x="161" y="26"/>
                    <a:pt x="161" y="26"/>
                  </a:cubicBezTo>
                  <a:cubicBezTo>
                    <a:pt x="162" y="28"/>
                    <a:pt x="162" y="28"/>
                    <a:pt x="162" y="28"/>
                  </a:cubicBezTo>
                  <a:cubicBezTo>
                    <a:pt x="163" y="28"/>
                    <a:pt x="163" y="28"/>
                    <a:pt x="163" y="28"/>
                  </a:cubicBezTo>
                  <a:cubicBezTo>
                    <a:pt x="164" y="30"/>
                    <a:pt x="164" y="30"/>
                    <a:pt x="164" y="30"/>
                  </a:cubicBezTo>
                  <a:cubicBezTo>
                    <a:pt x="165" y="32"/>
                    <a:pt x="165" y="32"/>
                    <a:pt x="165" y="32"/>
                  </a:cubicBezTo>
                  <a:cubicBezTo>
                    <a:pt x="167" y="34"/>
                    <a:pt x="167" y="34"/>
                    <a:pt x="167" y="34"/>
                  </a:cubicBezTo>
                  <a:cubicBezTo>
                    <a:pt x="181" y="54"/>
                    <a:pt x="181" y="54"/>
                    <a:pt x="181" y="54"/>
                  </a:cubicBezTo>
                  <a:cubicBezTo>
                    <a:pt x="182" y="55"/>
                    <a:pt x="182" y="55"/>
                    <a:pt x="182" y="55"/>
                  </a:cubicBezTo>
                  <a:cubicBezTo>
                    <a:pt x="191" y="67"/>
                    <a:pt x="191" y="67"/>
                    <a:pt x="191" y="67"/>
                  </a:cubicBezTo>
                  <a:cubicBezTo>
                    <a:pt x="192" y="69"/>
                    <a:pt x="192" y="69"/>
                    <a:pt x="192" y="69"/>
                  </a:cubicBezTo>
                  <a:cubicBezTo>
                    <a:pt x="196" y="74"/>
                    <a:pt x="196" y="74"/>
                    <a:pt x="196" y="74"/>
                  </a:cubicBezTo>
                  <a:cubicBezTo>
                    <a:pt x="201" y="81"/>
                    <a:pt x="201" y="81"/>
                    <a:pt x="201" y="81"/>
                  </a:cubicBezTo>
                  <a:cubicBezTo>
                    <a:pt x="209" y="91"/>
                    <a:pt x="209" y="91"/>
                    <a:pt x="209" y="91"/>
                  </a:cubicBezTo>
                  <a:cubicBezTo>
                    <a:pt x="210" y="93"/>
                    <a:pt x="210" y="93"/>
                    <a:pt x="210" y="93"/>
                  </a:cubicBezTo>
                  <a:cubicBezTo>
                    <a:pt x="211" y="94"/>
                    <a:pt x="211" y="94"/>
                    <a:pt x="211" y="94"/>
                  </a:cubicBezTo>
                  <a:cubicBezTo>
                    <a:pt x="212" y="95"/>
                    <a:pt x="212" y="95"/>
                    <a:pt x="212" y="95"/>
                  </a:cubicBezTo>
                  <a:cubicBezTo>
                    <a:pt x="215" y="99"/>
                    <a:pt x="215" y="99"/>
                    <a:pt x="215" y="99"/>
                  </a:cubicBezTo>
                  <a:cubicBezTo>
                    <a:pt x="217" y="102"/>
                    <a:pt x="217" y="102"/>
                    <a:pt x="217" y="102"/>
                  </a:cubicBezTo>
                  <a:cubicBezTo>
                    <a:pt x="240" y="133"/>
                    <a:pt x="240" y="133"/>
                    <a:pt x="240" y="133"/>
                  </a:cubicBezTo>
                  <a:cubicBezTo>
                    <a:pt x="241" y="135"/>
                    <a:pt x="241" y="135"/>
                    <a:pt x="241" y="135"/>
                  </a:cubicBezTo>
                  <a:cubicBezTo>
                    <a:pt x="253" y="151"/>
                    <a:pt x="253" y="151"/>
                    <a:pt x="253" y="151"/>
                  </a:cubicBezTo>
                  <a:cubicBezTo>
                    <a:pt x="253" y="150"/>
                    <a:pt x="254" y="150"/>
                    <a:pt x="254" y="150"/>
                  </a:cubicBezTo>
                  <a:cubicBezTo>
                    <a:pt x="244" y="135"/>
                    <a:pt x="244" y="135"/>
                    <a:pt x="244" y="135"/>
                  </a:cubicBezTo>
                  <a:cubicBezTo>
                    <a:pt x="242" y="133"/>
                    <a:pt x="242" y="133"/>
                    <a:pt x="242" y="133"/>
                  </a:cubicBezTo>
                  <a:cubicBezTo>
                    <a:pt x="217" y="99"/>
                    <a:pt x="217" y="99"/>
                    <a:pt x="217" y="99"/>
                  </a:cubicBezTo>
                  <a:cubicBezTo>
                    <a:pt x="215" y="96"/>
                    <a:pt x="215" y="96"/>
                    <a:pt x="215" y="96"/>
                  </a:cubicBezTo>
                  <a:cubicBezTo>
                    <a:pt x="213" y="94"/>
                    <a:pt x="213" y="94"/>
                    <a:pt x="213" y="94"/>
                  </a:cubicBezTo>
                  <a:cubicBezTo>
                    <a:pt x="212" y="93"/>
                    <a:pt x="212" y="93"/>
                    <a:pt x="212" y="93"/>
                  </a:cubicBezTo>
                  <a:cubicBezTo>
                    <a:pt x="211" y="92"/>
                    <a:pt x="211" y="92"/>
                    <a:pt x="211" y="92"/>
                  </a:cubicBezTo>
                  <a:cubicBezTo>
                    <a:pt x="210" y="90"/>
                    <a:pt x="210" y="90"/>
                    <a:pt x="210" y="90"/>
                  </a:cubicBezTo>
                  <a:cubicBezTo>
                    <a:pt x="208" y="86"/>
                    <a:pt x="208" y="86"/>
                    <a:pt x="208" y="86"/>
                  </a:cubicBezTo>
                  <a:cubicBezTo>
                    <a:pt x="203" y="80"/>
                    <a:pt x="203" y="80"/>
                    <a:pt x="203" y="80"/>
                  </a:cubicBezTo>
                  <a:cubicBezTo>
                    <a:pt x="194" y="68"/>
                    <a:pt x="194" y="68"/>
                    <a:pt x="194" y="68"/>
                  </a:cubicBezTo>
                  <a:cubicBezTo>
                    <a:pt x="193" y="66"/>
                    <a:pt x="193" y="66"/>
                    <a:pt x="193" y="66"/>
                  </a:cubicBezTo>
                  <a:cubicBezTo>
                    <a:pt x="183" y="53"/>
                    <a:pt x="183" y="53"/>
                    <a:pt x="183" y="53"/>
                  </a:cubicBezTo>
                  <a:cubicBezTo>
                    <a:pt x="182" y="51"/>
                    <a:pt x="182" y="51"/>
                    <a:pt x="182" y="51"/>
                  </a:cubicBezTo>
                  <a:cubicBezTo>
                    <a:pt x="169" y="34"/>
                    <a:pt x="169" y="34"/>
                    <a:pt x="169" y="34"/>
                  </a:cubicBezTo>
                  <a:cubicBezTo>
                    <a:pt x="167" y="32"/>
                    <a:pt x="167" y="32"/>
                    <a:pt x="167" y="32"/>
                  </a:cubicBezTo>
                  <a:cubicBezTo>
                    <a:pt x="166" y="31"/>
                    <a:pt x="166" y="31"/>
                    <a:pt x="166" y="31"/>
                  </a:cubicBezTo>
                  <a:cubicBezTo>
                    <a:pt x="165" y="29"/>
                    <a:pt x="165" y="29"/>
                    <a:pt x="165" y="29"/>
                  </a:cubicBezTo>
                  <a:cubicBezTo>
                    <a:pt x="163" y="26"/>
                    <a:pt x="163" y="26"/>
                    <a:pt x="163" y="26"/>
                  </a:cubicBezTo>
                  <a:cubicBezTo>
                    <a:pt x="162" y="24"/>
                    <a:pt x="162" y="24"/>
                    <a:pt x="162" y="24"/>
                  </a:cubicBezTo>
                  <a:cubicBezTo>
                    <a:pt x="145" y="2"/>
                    <a:pt x="145" y="2"/>
                    <a:pt x="145" y="2"/>
                  </a:cubicBezTo>
                  <a:cubicBezTo>
                    <a:pt x="144" y="0"/>
                    <a:pt x="144" y="0"/>
                    <a:pt x="14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7" name="Freeform 67"/>
            <p:cNvSpPr>
              <a:spLocks noEditPoints="1"/>
            </p:cNvSpPr>
            <p:nvPr/>
          </p:nvSpPr>
          <p:spPr bwMode="auto">
            <a:xfrm>
              <a:off x="6414718" y="3337384"/>
              <a:ext cx="1350752" cy="1023025"/>
            </a:xfrm>
            <a:custGeom>
              <a:avLst/>
              <a:gdLst>
                <a:gd name="T0" fmla="*/ 25 w 319"/>
                <a:gd name="T1" fmla="*/ 263 h 265"/>
                <a:gd name="T2" fmla="*/ 92 w 319"/>
                <a:gd name="T3" fmla="*/ 221 h 265"/>
                <a:gd name="T4" fmla="*/ 113 w 319"/>
                <a:gd name="T5" fmla="*/ 205 h 265"/>
                <a:gd name="T6" fmla="*/ 94 w 319"/>
                <a:gd name="T7" fmla="*/ 220 h 265"/>
                <a:gd name="T8" fmla="*/ 113 w 319"/>
                <a:gd name="T9" fmla="*/ 205 h 265"/>
                <a:gd name="T10" fmla="*/ 11 w 319"/>
                <a:gd name="T11" fmla="*/ 258 h 265"/>
                <a:gd name="T12" fmla="*/ 8 w 319"/>
                <a:gd name="T13" fmla="*/ 202 h 265"/>
                <a:gd name="T14" fmla="*/ 152 w 319"/>
                <a:gd name="T15" fmla="*/ 179 h 265"/>
                <a:gd name="T16" fmla="*/ 116 w 319"/>
                <a:gd name="T17" fmla="*/ 205 h 265"/>
                <a:gd name="T18" fmla="*/ 152 w 319"/>
                <a:gd name="T19" fmla="*/ 179 h 265"/>
                <a:gd name="T20" fmla="*/ 157 w 319"/>
                <a:gd name="T21" fmla="*/ 176 h 265"/>
                <a:gd name="T22" fmla="*/ 155 w 319"/>
                <a:gd name="T23" fmla="*/ 177 h 265"/>
                <a:gd name="T24" fmla="*/ 155 w 319"/>
                <a:gd name="T25" fmla="*/ 179 h 265"/>
                <a:gd name="T26" fmla="*/ 156 w 319"/>
                <a:gd name="T27" fmla="*/ 178 h 265"/>
                <a:gd name="T28" fmla="*/ 200 w 319"/>
                <a:gd name="T29" fmla="*/ 150 h 265"/>
                <a:gd name="T30" fmla="*/ 232 w 319"/>
                <a:gd name="T31" fmla="*/ 126 h 265"/>
                <a:gd name="T32" fmla="*/ 201 w 319"/>
                <a:gd name="T33" fmla="*/ 149 h 265"/>
                <a:gd name="T34" fmla="*/ 232 w 319"/>
                <a:gd name="T35" fmla="*/ 126 h 265"/>
                <a:gd name="T36" fmla="*/ 0 w 319"/>
                <a:gd name="T37" fmla="*/ 87 h 265"/>
                <a:gd name="T38" fmla="*/ 6 w 319"/>
                <a:gd name="T39" fmla="*/ 199 h 265"/>
                <a:gd name="T40" fmla="*/ 1 w 319"/>
                <a:gd name="T41" fmla="*/ 116 h 265"/>
                <a:gd name="T42" fmla="*/ 311 w 319"/>
                <a:gd name="T43" fmla="*/ 69 h 265"/>
                <a:gd name="T44" fmla="*/ 314 w 319"/>
                <a:gd name="T45" fmla="*/ 72 h 265"/>
                <a:gd name="T46" fmla="*/ 297 w 319"/>
                <a:gd name="T47" fmla="*/ 83 h 265"/>
                <a:gd name="T48" fmla="*/ 282 w 319"/>
                <a:gd name="T49" fmla="*/ 93 h 265"/>
                <a:gd name="T50" fmla="*/ 280 w 319"/>
                <a:gd name="T51" fmla="*/ 94 h 265"/>
                <a:gd name="T52" fmla="*/ 256 w 319"/>
                <a:gd name="T53" fmla="*/ 110 h 265"/>
                <a:gd name="T54" fmla="*/ 243 w 319"/>
                <a:gd name="T55" fmla="*/ 119 h 265"/>
                <a:gd name="T56" fmla="*/ 237 w 319"/>
                <a:gd name="T57" fmla="*/ 123 h 265"/>
                <a:gd name="T58" fmla="*/ 235 w 319"/>
                <a:gd name="T59" fmla="*/ 126 h 265"/>
                <a:gd name="T60" fmla="*/ 239 w 319"/>
                <a:gd name="T61" fmla="*/ 124 h 265"/>
                <a:gd name="T62" fmla="*/ 245 w 319"/>
                <a:gd name="T63" fmla="*/ 120 h 265"/>
                <a:gd name="T64" fmla="*/ 259 w 319"/>
                <a:gd name="T65" fmla="*/ 110 h 265"/>
                <a:gd name="T66" fmla="*/ 283 w 319"/>
                <a:gd name="T67" fmla="*/ 94 h 265"/>
                <a:gd name="T68" fmla="*/ 300 w 319"/>
                <a:gd name="T69" fmla="*/ 83 h 265"/>
                <a:gd name="T70" fmla="*/ 315 w 319"/>
                <a:gd name="T71" fmla="*/ 73 h 265"/>
                <a:gd name="T72" fmla="*/ 319 w 319"/>
                <a:gd name="T73" fmla="*/ 71 h 265"/>
                <a:gd name="T74" fmla="*/ 311 w 319"/>
                <a:gd name="T75" fmla="*/ 69 h 265"/>
                <a:gd name="T76" fmla="*/ 0 w 319"/>
                <a:gd name="T77" fmla="*/ 43 h 265"/>
                <a:gd name="T78" fmla="*/ 0 w 319"/>
                <a:gd name="T79" fmla="*/ 57 h 265"/>
                <a:gd name="T80" fmla="*/ 1 w 319"/>
                <a:gd name="T81" fmla="*/ 45 h 265"/>
                <a:gd name="T82" fmla="*/ 1 w 319"/>
                <a:gd name="T83" fmla="*/ 13 h 265"/>
                <a:gd name="T84" fmla="*/ 16 w 319"/>
                <a:gd name="T85" fmla="*/ 0 h 265"/>
                <a:gd name="T86" fmla="*/ 114 w 319"/>
                <a:gd name="T87" fmla="*/ 24 h 265"/>
                <a:gd name="T88" fmla="*/ 155 w 319"/>
                <a:gd name="T89" fmla="*/ 34 h 265"/>
                <a:gd name="T90" fmla="*/ 200 w 319"/>
                <a:gd name="T91" fmla="*/ 45 h 265"/>
                <a:gd name="T92" fmla="*/ 230 w 319"/>
                <a:gd name="T93" fmla="*/ 52 h 265"/>
                <a:gd name="T94" fmla="*/ 276 w 319"/>
                <a:gd name="T95" fmla="*/ 63 h 265"/>
                <a:gd name="T96" fmla="*/ 293 w 319"/>
                <a:gd name="T97" fmla="*/ 67 h 265"/>
                <a:gd name="T98" fmla="*/ 306 w 319"/>
                <a:gd name="T99" fmla="*/ 70 h 265"/>
                <a:gd name="T100" fmla="*/ 306 w 319"/>
                <a:gd name="T101" fmla="*/ 68 h 265"/>
                <a:gd name="T102" fmla="*/ 276 w 319"/>
                <a:gd name="T103" fmla="*/ 61 h 265"/>
                <a:gd name="T104" fmla="*/ 229 w 319"/>
                <a:gd name="T105" fmla="*/ 50 h 265"/>
                <a:gd name="T106" fmla="*/ 198 w 319"/>
                <a:gd name="T107" fmla="*/ 42 h 265"/>
                <a:gd name="T108" fmla="*/ 155 w 319"/>
                <a:gd name="T109" fmla="*/ 32 h 265"/>
                <a:gd name="T110" fmla="*/ 114 w 319"/>
                <a:gd name="T111" fmla="*/ 2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265">
                  <a:moveTo>
                    <a:pt x="89" y="221"/>
                  </a:moveTo>
                  <a:cubicBezTo>
                    <a:pt x="25" y="263"/>
                    <a:pt x="25" y="263"/>
                    <a:pt x="25" y="263"/>
                  </a:cubicBezTo>
                  <a:cubicBezTo>
                    <a:pt x="25" y="264"/>
                    <a:pt x="25" y="264"/>
                    <a:pt x="26" y="265"/>
                  </a:cubicBezTo>
                  <a:cubicBezTo>
                    <a:pt x="92" y="221"/>
                    <a:pt x="92" y="221"/>
                    <a:pt x="92" y="221"/>
                  </a:cubicBezTo>
                  <a:cubicBezTo>
                    <a:pt x="89" y="221"/>
                    <a:pt x="89" y="221"/>
                    <a:pt x="89" y="221"/>
                  </a:cubicBezTo>
                  <a:moveTo>
                    <a:pt x="113" y="205"/>
                  </a:moveTo>
                  <a:cubicBezTo>
                    <a:pt x="91" y="219"/>
                    <a:pt x="91" y="219"/>
                    <a:pt x="91" y="219"/>
                  </a:cubicBezTo>
                  <a:cubicBezTo>
                    <a:pt x="94" y="220"/>
                    <a:pt x="94" y="220"/>
                    <a:pt x="94" y="220"/>
                  </a:cubicBezTo>
                  <a:cubicBezTo>
                    <a:pt x="114" y="206"/>
                    <a:pt x="114" y="206"/>
                    <a:pt x="114" y="206"/>
                  </a:cubicBezTo>
                  <a:cubicBezTo>
                    <a:pt x="113" y="205"/>
                    <a:pt x="113" y="205"/>
                    <a:pt x="113" y="205"/>
                  </a:cubicBezTo>
                  <a:moveTo>
                    <a:pt x="7" y="201"/>
                  </a:moveTo>
                  <a:cubicBezTo>
                    <a:pt x="11" y="258"/>
                    <a:pt x="11" y="258"/>
                    <a:pt x="11" y="258"/>
                  </a:cubicBezTo>
                  <a:cubicBezTo>
                    <a:pt x="12" y="258"/>
                    <a:pt x="13" y="258"/>
                    <a:pt x="13" y="258"/>
                  </a:cubicBezTo>
                  <a:cubicBezTo>
                    <a:pt x="8" y="202"/>
                    <a:pt x="8" y="202"/>
                    <a:pt x="8" y="202"/>
                  </a:cubicBezTo>
                  <a:cubicBezTo>
                    <a:pt x="7" y="201"/>
                    <a:pt x="7" y="201"/>
                    <a:pt x="7" y="201"/>
                  </a:cubicBezTo>
                  <a:moveTo>
                    <a:pt x="152" y="179"/>
                  </a:moveTo>
                  <a:cubicBezTo>
                    <a:pt x="114" y="204"/>
                    <a:pt x="114" y="204"/>
                    <a:pt x="114" y="204"/>
                  </a:cubicBezTo>
                  <a:cubicBezTo>
                    <a:pt x="116" y="205"/>
                    <a:pt x="116" y="205"/>
                    <a:pt x="116" y="205"/>
                  </a:cubicBezTo>
                  <a:cubicBezTo>
                    <a:pt x="154" y="180"/>
                    <a:pt x="154" y="180"/>
                    <a:pt x="154" y="180"/>
                  </a:cubicBezTo>
                  <a:cubicBezTo>
                    <a:pt x="152" y="179"/>
                    <a:pt x="152" y="179"/>
                    <a:pt x="152" y="179"/>
                  </a:cubicBezTo>
                  <a:moveTo>
                    <a:pt x="200" y="148"/>
                  </a:moveTo>
                  <a:cubicBezTo>
                    <a:pt x="157" y="176"/>
                    <a:pt x="157" y="176"/>
                    <a:pt x="157" y="176"/>
                  </a:cubicBezTo>
                  <a:cubicBezTo>
                    <a:pt x="157" y="176"/>
                    <a:pt x="157" y="176"/>
                    <a:pt x="157" y="176"/>
                  </a:cubicBezTo>
                  <a:cubicBezTo>
                    <a:pt x="155" y="177"/>
                    <a:pt x="155" y="177"/>
                    <a:pt x="155" y="177"/>
                  </a:cubicBezTo>
                  <a:cubicBezTo>
                    <a:pt x="154" y="178"/>
                    <a:pt x="154" y="178"/>
                    <a:pt x="154" y="178"/>
                  </a:cubicBezTo>
                  <a:cubicBezTo>
                    <a:pt x="155" y="179"/>
                    <a:pt x="155" y="179"/>
                    <a:pt x="155" y="179"/>
                  </a:cubicBezTo>
                  <a:cubicBezTo>
                    <a:pt x="155" y="179"/>
                    <a:pt x="155" y="179"/>
                    <a:pt x="155" y="179"/>
                  </a:cubicBezTo>
                  <a:cubicBezTo>
                    <a:pt x="156" y="178"/>
                    <a:pt x="156" y="178"/>
                    <a:pt x="156" y="178"/>
                  </a:cubicBezTo>
                  <a:cubicBezTo>
                    <a:pt x="158" y="177"/>
                    <a:pt x="158" y="177"/>
                    <a:pt x="158" y="177"/>
                  </a:cubicBezTo>
                  <a:cubicBezTo>
                    <a:pt x="200" y="150"/>
                    <a:pt x="200" y="150"/>
                    <a:pt x="200" y="150"/>
                  </a:cubicBezTo>
                  <a:cubicBezTo>
                    <a:pt x="200" y="148"/>
                    <a:pt x="200" y="148"/>
                    <a:pt x="200" y="148"/>
                  </a:cubicBezTo>
                  <a:moveTo>
                    <a:pt x="232" y="126"/>
                  </a:moveTo>
                  <a:cubicBezTo>
                    <a:pt x="201" y="146"/>
                    <a:pt x="201" y="146"/>
                    <a:pt x="201" y="146"/>
                  </a:cubicBezTo>
                  <a:cubicBezTo>
                    <a:pt x="201" y="149"/>
                    <a:pt x="201" y="149"/>
                    <a:pt x="201" y="149"/>
                  </a:cubicBezTo>
                  <a:cubicBezTo>
                    <a:pt x="234" y="127"/>
                    <a:pt x="234" y="127"/>
                    <a:pt x="234" y="127"/>
                  </a:cubicBezTo>
                  <a:cubicBezTo>
                    <a:pt x="232" y="126"/>
                    <a:pt x="232" y="126"/>
                    <a:pt x="232" y="126"/>
                  </a:cubicBezTo>
                  <a:moveTo>
                    <a:pt x="1" y="87"/>
                  </a:moveTo>
                  <a:cubicBezTo>
                    <a:pt x="1" y="87"/>
                    <a:pt x="0" y="87"/>
                    <a:pt x="0" y="87"/>
                  </a:cubicBezTo>
                  <a:cubicBezTo>
                    <a:pt x="0" y="116"/>
                    <a:pt x="0" y="116"/>
                    <a:pt x="0" y="116"/>
                  </a:cubicBezTo>
                  <a:cubicBezTo>
                    <a:pt x="6" y="199"/>
                    <a:pt x="6" y="199"/>
                    <a:pt x="6" y="199"/>
                  </a:cubicBezTo>
                  <a:cubicBezTo>
                    <a:pt x="8" y="200"/>
                    <a:pt x="8" y="200"/>
                    <a:pt x="8" y="200"/>
                  </a:cubicBezTo>
                  <a:cubicBezTo>
                    <a:pt x="1" y="116"/>
                    <a:pt x="1" y="116"/>
                    <a:pt x="1" y="116"/>
                  </a:cubicBezTo>
                  <a:cubicBezTo>
                    <a:pt x="1" y="87"/>
                    <a:pt x="1" y="87"/>
                    <a:pt x="1" y="87"/>
                  </a:cubicBezTo>
                  <a:moveTo>
                    <a:pt x="311" y="69"/>
                  </a:moveTo>
                  <a:cubicBezTo>
                    <a:pt x="309" y="70"/>
                    <a:pt x="309" y="70"/>
                    <a:pt x="309" y="70"/>
                  </a:cubicBezTo>
                  <a:cubicBezTo>
                    <a:pt x="314" y="72"/>
                    <a:pt x="314" y="72"/>
                    <a:pt x="314" y="72"/>
                  </a:cubicBezTo>
                  <a:cubicBezTo>
                    <a:pt x="299" y="82"/>
                    <a:pt x="299" y="82"/>
                    <a:pt x="299" y="82"/>
                  </a:cubicBezTo>
                  <a:cubicBezTo>
                    <a:pt x="297" y="83"/>
                    <a:pt x="297" y="83"/>
                    <a:pt x="297" y="83"/>
                  </a:cubicBezTo>
                  <a:cubicBezTo>
                    <a:pt x="284" y="92"/>
                    <a:pt x="284" y="92"/>
                    <a:pt x="284" y="92"/>
                  </a:cubicBezTo>
                  <a:cubicBezTo>
                    <a:pt x="282" y="93"/>
                    <a:pt x="282" y="93"/>
                    <a:pt x="282" y="93"/>
                  </a:cubicBezTo>
                  <a:cubicBezTo>
                    <a:pt x="282" y="93"/>
                    <a:pt x="282" y="93"/>
                    <a:pt x="282" y="93"/>
                  </a:cubicBezTo>
                  <a:cubicBezTo>
                    <a:pt x="280" y="94"/>
                    <a:pt x="280" y="94"/>
                    <a:pt x="280" y="94"/>
                  </a:cubicBezTo>
                  <a:cubicBezTo>
                    <a:pt x="258" y="109"/>
                    <a:pt x="258" y="109"/>
                    <a:pt x="258" y="109"/>
                  </a:cubicBezTo>
                  <a:cubicBezTo>
                    <a:pt x="256" y="110"/>
                    <a:pt x="256" y="110"/>
                    <a:pt x="256" y="110"/>
                  </a:cubicBezTo>
                  <a:cubicBezTo>
                    <a:pt x="244" y="118"/>
                    <a:pt x="244" y="118"/>
                    <a:pt x="244" y="118"/>
                  </a:cubicBezTo>
                  <a:cubicBezTo>
                    <a:pt x="243" y="119"/>
                    <a:pt x="243" y="119"/>
                    <a:pt x="243" y="119"/>
                  </a:cubicBezTo>
                  <a:cubicBezTo>
                    <a:pt x="239" y="122"/>
                    <a:pt x="239" y="122"/>
                    <a:pt x="239" y="122"/>
                  </a:cubicBezTo>
                  <a:cubicBezTo>
                    <a:pt x="237" y="123"/>
                    <a:pt x="237" y="123"/>
                    <a:pt x="237" y="123"/>
                  </a:cubicBezTo>
                  <a:cubicBezTo>
                    <a:pt x="234" y="125"/>
                    <a:pt x="234" y="125"/>
                    <a:pt x="234" y="125"/>
                  </a:cubicBezTo>
                  <a:cubicBezTo>
                    <a:pt x="235" y="126"/>
                    <a:pt x="235" y="126"/>
                    <a:pt x="235" y="126"/>
                  </a:cubicBezTo>
                  <a:cubicBezTo>
                    <a:pt x="237" y="125"/>
                    <a:pt x="237" y="125"/>
                    <a:pt x="237" y="125"/>
                  </a:cubicBezTo>
                  <a:cubicBezTo>
                    <a:pt x="239" y="124"/>
                    <a:pt x="239" y="124"/>
                    <a:pt x="239" y="124"/>
                  </a:cubicBezTo>
                  <a:cubicBezTo>
                    <a:pt x="243" y="121"/>
                    <a:pt x="243" y="121"/>
                    <a:pt x="243" y="121"/>
                  </a:cubicBezTo>
                  <a:cubicBezTo>
                    <a:pt x="245" y="120"/>
                    <a:pt x="245" y="120"/>
                    <a:pt x="245" y="120"/>
                  </a:cubicBezTo>
                  <a:cubicBezTo>
                    <a:pt x="257" y="111"/>
                    <a:pt x="257" y="111"/>
                    <a:pt x="257" y="111"/>
                  </a:cubicBezTo>
                  <a:cubicBezTo>
                    <a:pt x="259" y="110"/>
                    <a:pt x="259" y="110"/>
                    <a:pt x="259" y="110"/>
                  </a:cubicBezTo>
                  <a:cubicBezTo>
                    <a:pt x="282" y="95"/>
                    <a:pt x="282" y="95"/>
                    <a:pt x="282" y="95"/>
                  </a:cubicBezTo>
                  <a:cubicBezTo>
                    <a:pt x="283" y="94"/>
                    <a:pt x="283" y="94"/>
                    <a:pt x="283" y="94"/>
                  </a:cubicBezTo>
                  <a:cubicBezTo>
                    <a:pt x="284" y="94"/>
                    <a:pt x="284" y="94"/>
                    <a:pt x="284" y="94"/>
                  </a:cubicBezTo>
                  <a:cubicBezTo>
                    <a:pt x="300" y="83"/>
                    <a:pt x="300" y="83"/>
                    <a:pt x="300" y="83"/>
                  </a:cubicBezTo>
                  <a:cubicBezTo>
                    <a:pt x="302" y="82"/>
                    <a:pt x="302" y="82"/>
                    <a:pt x="302" y="82"/>
                  </a:cubicBezTo>
                  <a:cubicBezTo>
                    <a:pt x="315" y="73"/>
                    <a:pt x="315" y="73"/>
                    <a:pt x="315" y="73"/>
                  </a:cubicBezTo>
                  <a:cubicBezTo>
                    <a:pt x="319" y="71"/>
                    <a:pt x="319" y="71"/>
                    <a:pt x="319" y="71"/>
                  </a:cubicBezTo>
                  <a:cubicBezTo>
                    <a:pt x="319" y="71"/>
                    <a:pt x="319" y="71"/>
                    <a:pt x="319" y="71"/>
                  </a:cubicBezTo>
                  <a:cubicBezTo>
                    <a:pt x="315" y="70"/>
                    <a:pt x="315" y="70"/>
                    <a:pt x="315" y="70"/>
                  </a:cubicBezTo>
                  <a:cubicBezTo>
                    <a:pt x="311" y="69"/>
                    <a:pt x="311" y="69"/>
                    <a:pt x="311" y="69"/>
                  </a:cubicBezTo>
                  <a:moveTo>
                    <a:pt x="0" y="13"/>
                  </a:moveTo>
                  <a:cubicBezTo>
                    <a:pt x="0" y="43"/>
                    <a:pt x="0" y="43"/>
                    <a:pt x="0" y="43"/>
                  </a:cubicBezTo>
                  <a:cubicBezTo>
                    <a:pt x="0" y="45"/>
                    <a:pt x="0" y="45"/>
                    <a:pt x="0" y="45"/>
                  </a:cubicBezTo>
                  <a:cubicBezTo>
                    <a:pt x="0" y="57"/>
                    <a:pt x="0" y="57"/>
                    <a:pt x="0" y="57"/>
                  </a:cubicBezTo>
                  <a:cubicBezTo>
                    <a:pt x="0" y="57"/>
                    <a:pt x="1" y="57"/>
                    <a:pt x="1" y="57"/>
                  </a:cubicBezTo>
                  <a:cubicBezTo>
                    <a:pt x="1" y="45"/>
                    <a:pt x="1" y="45"/>
                    <a:pt x="1" y="45"/>
                  </a:cubicBezTo>
                  <a:cubicBezTo>
                    <a:pt x="1" y="43"/>
                    <a:pt x="1" y="43"/>
                    <a:pt x="1" y="43"/>
                  </a:cubicBezTo>
                  <a:cubicBezTo>
                    <a:pt x="1" y="13"/>
                    <a:pt x="1" y="13"/>
                    <a:pt x="1" y="13"/>
                  </a:cubicBezTo>
                  <a:cubicBezTo>
                    <a:pt x="1" y="13"/>
                    <a:pt x="0" y="13"/>
                    <a:pt x="0" y="13"/>
                  </a:cubicBezTo>
                  <a:moveTo>
                    <a:pt x="16" y="0"/>
                  </a:moveTo>
                  <a:cubicBezTo>
                    <a:pt x="16" y="0"/>
                    <a:pt x="16" y="1"/>
                    <a:pt x="16" y="1"/>
                  </a:cubicBezTo>
                  <a:cubicBezTo>
                    <a:pt x="114" y="24"/>
                    <a:pt x="114" y="24"/>
                    <a:pt x="114" y="24"/>
                  </a:cubicBezTo>
                  <a:cubicBezTo>
                    <a:pt x="116" y="25"/>
                    <a:pt x="116" y="25"/>
                    <a:pt x="116" y="25"/>
                  </a:cubicBezTo>
                  <a:cubicBezTo>
                    <a:pt x="155" y="34"/>
                    <a:pt x="155" y="34"/>
                    <a:pt x="155" y="34"/>
                  </a:cubicBezTo>
                  <a:cubicBezTo>
                    <a:pt x="157" y="35"/>
                    <a:pt x="157" y="35"/>
                    <a:pt x="157" y="35"/>
                  </a:cubicBezTo>
                  <a:cubicBezTo>
                    <a:pt x="200" y="45"/>
                    <a:pt x="200" y="45"/>
                    <a:pt x="200" y="45"/>
                  </a:cubicBezTo>
                  <a:cubicBezTo>
                    <a:pt x="203" y="45"/>
                    <a:pt x="203" y="45"/>
                    <a:pt x="203" y="45"/>
                  </a:cubicBezTo>
                  <a:cubicBezTo>
                    <a:pt x="230" y="52"/>
                    <a:pt x="230" y="52"/>
                    <a:pt x="230" y="52"/>
                  </a:cubicBezTo>
                  <a:cubicBezTo>
                    <a:pt x="231" y="52"/>
                    <a:pt x="231" y="52"/>
                    <a:pt x="231" y="52"/>
                  </a:cubicBezTo>
                  <a:cubicBezTo>
                    <a:pt x="276" y="63"/>
                    <a:pt x="276" y="63"/>
                    <a:pt x="276" y="63"/>
                  </a:cubicBezTo>
                  <a:cubicBezTo>
                    <a:pt x="278" y="63"/>
                    <a:pt x="278" y="63"/>
                    <a:pt x="278" y="63"/>
                  </a:cubicBezTo>
                  <a:cubicBezTo>
                    <a:pt x="293" y="67"/>
                    <a:pt x="293" y="67"/>
                    <a:pt x="293" y="67"/>
                  </a:cubicBezTo>
                  <a:cubicBezTo>
                    <a:pt x="306" y="70"/>
                    <a:pt x="306" y="70"/>
                    <a:pt x="306" y="70"/>
                  </a:cubicBezTo>
                  <a:cubicBezTo>
                    <a:pt x="306" y="70"/>
                    <a:pt x="306" y="70"/>
                    <a:pt x="306" y="70"/>
                  </a:cubicBezTo>
                  <a:cubicBezTo>
                    <a:pt x="308" y="68"/>
                    <a:pt x="308" y="68"/>
                    <a:pt x="308" y="68"/>
                  </a:cubicBezTo>
                  <a:cubicBezTo>
                    <a:pt x="306" y="68"/>
                    <a:pt x="306" y="68"/>
                    <a:pt x="306" y="68"/>
                  </a:cubicBezTo>
                  <a:cubicBezTo>
                    <a:pt x="278" y="61"/>
                    <a:pt x="278" y="61"/>
                    <a:pt x="278" y="61"/>
                  </a:cubicBezTo>
                  <a:cubicBezTo>
                    <a:pt x="276" y="61"/>
                    <a:pt x="276" y="61"/>
                    <a:pt x="276" y="61"/>
                  </a:cubicBezTo>
                  <a:cubicBezTo>
                    <a:pt x="231" y="50"/>
                    <a:pt x="231" y="50"/>
                    <a:pt x="231" y="50"/>
                  </a:cubicBezTo>
                  <a:cubicBezTo>
                    <a:pt x="229" y="50"/>
                    <a:pt x="229" y="50"/>
                    <a:pt x="229" y="50"/>
                  </a:cubicBezTo>
                  <a:cubicBezTo>
                    <a:pt x="201" y="43"/>
                    <a:pt x="201" y="43"/>
                    <a:pt x="201" y="43"/>
                  </a:cubicBezTo>
                  <a:cubicBezTo>
                    <a:pt x="198" y="42"/>
                    <a:pt x="198" y="42"/>
                    <a:pt x="198" y="42"/>
                  </a:cubicBezTo>
                  <a:cubicBezTo>
                    <a:pt x="157" y="33"/>
                    <a:pt x="157" y="33"/>
                    <a:pt x="157" y="33"/>
                  </a:cubicBezTo>
                  <a:cubicBezTo>
                    <a:pt x="155" y="32"/>
                    <a:pt x="155" y="32"/>
                    <a:pt x="155" y="32"/>
                  </a:cubicBezTo>
                  <a:cubicBezTo>
                    <a:pt x="116" y="23"/>
                    <a:pt x="116" y="23"/>
                    <a:pt x="116" y="23"/>
                  </a:cubicBezTo>
                  <a:cubicBezTo>
                    <a:pt x="114" y="23"/>
                    <a:pt x="114" y="23"/>
                    <a:pt x="114" y="23"/>
                  </a:cubicBezTo>
                  <a:cubicBezTo>
                    <a:pt x="16" y="0"/>
                    <a:pt x="16" y="0"/>
                    <a:pt x="1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8" name="Freeform 68"/>
            <p:cNvSpPr>
              <a:spLocks noEditPoints="1"/>
            </p:cNvSpPr>
            <p:nvPr/>
          </p:nvSpPr>
          <p:spPr bwMode="auto">
            <a:xfrm>
              <a:off x="6870933" y="3314614"/>
              <a:ext cx="1325705" cy="1092962"/>
            </a:xfrm>
            <a:custGeom>
              <a:avLst/>
              <a:gdLst>
                <a:gd name="T0" fmla="*/ 77 w 313"/>
                <a:gd name="T1" fmla="*/ 283 h 283"/>
                <a:gd name="T2" fmla="*/ 99 w 313"/>
                <a:gd name="T3" fmla="*/ 254 h 283"/>
                <a:gd name="T4" fmla="*/ 32 w 313"/>
                <a:gd name="T5" fmla="*/ 239 h 283"/>
                <a:gd name="T6" fmla="*/ 103 w 313"/>
                <a:gd name="T7" fmla="*/ 249 h 283"/>
                <a:gd name="T8" fmla="*/ 104 w 313"/>
                <a:gd name="T9" fmla="*/ 250 h 283"/>
                <a:gd name="T10" fmla="*/ 115 w 313"/>
                <a:gd name="T11" fmla="*/ 234 h 283"/>
                <a:gd name="T12" fmla="*/ 0 w 313"/>
                <a:gd name="T13" fmla="*/ 207 h 283"/>
                <a:gd name="T14" fmla="*/ 6 w 313"/>
                <a:gd name="T15" fmla="*/ 212 h 283"/>
                <a:gd name="T16" fmla="*/ 8 w 313"/>
                <a:gd name="T17" fmla="*/ 211 h 283"/>
                <a:gd name="T18" fmla="*/ 40 w 313"/>
                <a:gd name="T19" fmla="*/ 183 h 283"/>
                <a:gd name="T20" fmla="*/ 49 w 313"/>
                <a:gd name="T21" fmla="*/ 174 h 283"/>
                <a:gd name="T22" fmla="*/ 43 w 313"/>
                <a:gd name="T23" fmla="*/ 178 h 283"/>
                <a:gd name="T24" fmla="*/ 44 w 313"/>
                <a:gd name="T25" fmla="*/ 180 h 283"/>
                <a:gd name="T26" fmla="*/ 49 w 313"/>
                <a:gd name="T27" fmla="*/ 177 h 283"/>
                <a:gd name="T28" fmla="*/ 118 w 313"/>
                <a:gd name="T29" fmla="*/ 129 h 283"/>
                <a:gd name="T30" fmla="*/ 120 w 313"/>
                <a:gd name="T31" fmla="*/ 130 h 283"/>
                <a:gd name="T32" fmla="*/ 266 w 313"/>
                <a:gd name="T33" fmla="*/ 30 h 283"/>
                <a:gd name="T34" fmla="*/ 254 w 313"/>
                <a:gd name="T35" fmla="*/ 39 h 283"/>
                <a:gd name="T36" fmla="*/ 236 w 313"/>
                <a:gd name="T37" fmla="*/ 51 h 283"/>
                <a:gd name="T38" fmla="*/ 200 w 313"/>
                <a:gd name="T39" fmla="*/ 74 h 283"/>
                <a:gd name="T40" fmla="*/ 178 w 313"/>
                <a:gd name="T41" fmla="*/ 89 h 283"/>
                <a:gd name="T42" fmla="*/ 170 w 313"/>
                <a:gd name="T43" fmla="*/ 95 h 283"/>
                <a:gd name="T44" fmla="*/ 144 w 313"/>
                <a:gd name="T45" fmla="*/ 111 h 283"/>
                <a:gd name="T46" fmla="*/ 131 w 313"/>
                <a:gd name="T47" fmla="*/ 120 h 283"/>
                <a:gd name="T48" fmla="*/ 122 w 313"/>
                <a:gd name="T49" fmla="*/ 129 h 283"/>
                <a:gd name="T50" fmla="*/ 134 w 313"/>
                <a:gd name="T51" fmla="*/ 120 h 283"/>
                <a:gd name="T52" fmla="*/ 147 w 313"/>
                <a:gd name="T53" fmla="*/ 112 h 283"/>
                <a:gd name="T54" fmla="*/ 173 w 313"/>
                <a:gd name="T55" fmla="*/ 94 h 283"/>
                <a:gd name="T56" fmla="*/ 184 w 313"/>
                <a:gd name="T57" fmla="*/ 87 h 283"/>
                <a:gd name="T58" fmla="*/ 204 w 313"/>
                <a:gd name="T59" fmla="*/ 74 h 283"/>
                <a:gd name="T60" fmla="*/ 253 w 313"/>
                <a:gd name="T61" fmla="*/ 42 h 283"/>
                <a:gd name="T62" fmla="*/ 262 w 313"/>
                <a:gd name="T63" fmla="*/ 36 h 283"/>
                <a:gd name="T64" fmla="*/ 269 w 313"/>
                <a:gd name="T65" fmla="*/ 31 h 283"/>
                <a:gd name="T66" fmla="*/ 303 w 313"/>
                <a:gd name="T67" fmla="*/ 8 h 283"/>
                <a:gd name="T68" fmla="*/ 313 w 313"/>
                <a:gd name="T69" fmla="*/ 0 h 283"/>
                <a:gd name="T70" fmla="*/ 298 w 313"/>
                <a:gd name="T71" fmla="*/ 10 h 283"/>
                <a:gd name="T72" fmla="*/ 287 w 313"/>
                <a:gd name="T73" fmla="*/ 17 h 283"/>
                <a:gd name="T74" fmla="*/ 300 w 313"/>
                <a:gd name="T75" fmla="*/ 10 h 283"/>
                <a:gd name="T76" fmla="*/ 300 w 313"/>
                <a:gd name="T77" fmla="*/ 12 h 283"/>
                <a:gd name="T78" fmla="*/ 280 w 313"/>
                <a:gd name="T79" fmla="*/ 36 h 283"/>
                <a:gd name="T80" fmla="*/ 275 w 313"/>
                <a:gd name="T81" fmla="*/ 42 h 283"/>
                <a:gd name="T82" fmla="*/ 271 w 313"/>
                <a:gd name="T83" fmla="*/ 47 h 283"/>
                <a:gd name="T84" fmla="*/ 262 w 313"/>
                <a:gd name="T85" fmla="*/ 58 h 283"/>
                <a:gd name="T86" fmla="*/ 244 w 313"/>
                <a:gd name="T87" fmla="*/ 80 h 283"/>
                <a:gd name="T88" fmla="*/ 233 w 313"/>
                <a:gd name="T89" fmla="*/ 92 h 283"/>
                <a:gd name="T90" fmla="*/ 202 w 313"/>
                <a:gd name="T91" fmla="*/ 130 h 283"/>
                <a:gd name="T92" fmla="*/ 183 w 313"/>
                <a:gd name="T93" fmla="*/ 153 h 283"/>
                <a:gd name="T94" fmla="*/ 150 w 313"/>
                <a:gd name="T95" fmla="*/ 193 h 283"/>
                <a:gd name="T96" fmla="*/ 132 w 313"/>
                <a:gd name="T97" fmla="*/ 215 h 283"/>
                <a:gd name="T98" fmla="*/ 134 w 313"/>
                <a:gd name="T99" fmla="*/ 214 h 283"/>
                <a:gd name="T100" fmla="*/ 150 w 313"/>
                <a:gd name="T101" fmla="*/ 195 h 283"/>
                <a:gd name="T102" fmla="*/ 185 w 313"/>
                <a:gd name="T103" fmla="*/ 153 h 283"/>
                <a:gd name="T104" fmla="*/ 205 w 313"/>
                <a:gd name="T105" fmla="*/ 130 h 283"/>
                <a:gd name="T106" fmla="*/ 237 w 313"/>
                <a:gd name="T107" fmla="*/ 91 h 283"/>
                <a:gd name="T108" fmla="*/ 247 w 313"/>
                <a:gd name="T109" fmla="*/ 78 h 283"/>
                <a:gd name="T110" fmla="*/ 264 w 313"/>
                <a:gd name="T111" fmla="*/ 58 h 283"/>
                <a:gd name="T112" fmla="*/ 274 w 313"/>
                <a:gd name="T113" fmla="*/ 47 h 283"/>
                <a:gd name="T114" fmla="*/ 278 w 313"/>
                <a:gd name="T115" fmla="*/ 41 h 283"/>
                <a:gd name="T116" fmla="*/ 282 w 313"/>
                <a:gd name="T117" fmla="*/ 37 h 283"/>
                <a:gd name="T118" fmla="*/ 302 w 313"/>
                <a:gd name="T119" fmla="*/ 12 h 283"/>
                <a:gd name="T120" fmla="*/ 311 w 313"/>
                <a:gd name="T121" fmla="*/ 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 h="283">
                  <a:moveTo>
                    <a:pt x="32" y="239"/>
                  </a:moveTo>
                  <a:cubicBezTo>
                    <a:pt x="76" y="282"/>
                    <a:pt x="76" y="282"/>
                    <a:pt x="76" y="282"/>
                  </a:cubicBezTo>
                  <a:cubicBezTo>
                    <a:pt x="77" y="283"/>
                    <a:pt x="77" y="283"/>
                    <a:pt x="77" y="283"/>
                  </a:cubicBezTo>
                  <a:cubicBezTo>
                    <a:pt x="78" y="282"/>
                    <a:pt x="78" y="282"/>
                    <a:pt x="78" y="282"/>
                  </a:cubicBezTo>
                  <a:cubicBezTo>
                    <a:pt x="101" y="255"/>
                    <a:pt x="101" y="255"/>
                    <a:pt x="101" y="255"/>
                  </a:cubicBezTo>
                  <a:cubicBezTo>
                    <a:pt x="99" y="254"/>
                    <a:pt x="99" y="254"/>
                    <a:pt x="99" y="254"/>
                  </a:cubicBezTo>
                  <a:cubicBezTo>
                    <a:pt x="77" y="281"/>
                    <a:pt x="77" y="281"/>
                    <a:pt x="77" y="281"/>
                  </a:cubicBezTo>
                  <a:cubicBezTo>
                    <a:pt x="36" y="239"/>
                    <a:pt x="36" y="239"/>
                    <a:pt x="36" y="239"/>
                  </a:cubicBezTo>
                  <a:cubicBezTo>
                    <a:pt x="32" y="239"/>
                    <a:pt x="32" y="239"/>
                    <a:pt x="32" y="239"/>
                  </a:cubicBezTo>
                  <a:moveTo>
                    <a:pt x="115" y="234"/>
                  </a:moveTo>
                  <a:cubicBezTo>
                    <a:pt x="104" y="247"/>
                    <a:pt x="104" y="247"/>
                    <a:pt x="104" y="247"/>
                  </a:cubicBezTo>
                  <a:cubicBezTo>
                    <a:pt x="103" y="249"/>
                    <a:pt x="103" y="249"/>
                    <a:pt x="103" y="249"/>
                  </a:cubicBezTo>
                  <a:cubicBezTo>
                    <a:pt x="100" y="253"/>
                    <a:pt x="100" y="253"/>
                    <a:pt x="100" y="253"/>
                  </a:cubicBezTo>
                  <a:cubicBezTo>
                    <a:pt x="102" y="253"/>
                    <a:pt x="102" y="253"/>
                    <a:pt x="102" y="253"/>
                  </a:cubicBezTo>
                  <a:cubicBezTo>
                    <a:pt x="104" y="250"/>
                    <a:pt x="104" y="250"/>
                    <a:pt x="104" y="250"/>
                  </a:cubicBezTo>
                  <a:cubicBezTo>
                    <a:pt x="106" y="249"/>
                    <a:pt x="106" y="249"/>
                    <a:pt x="106" y="249"/>
                  </a:cubicBezTo>
                  <a:cubicBezTo>
                    <a:pt x="117" y="235"/>
                    <a:pt x="117" y="235"/>
                    <a:pt x="117" y="235"/>
                  </a:cubicBezTo>
                  <a:cubicBezTo>
                    <a:pt x="115" y="234"/>
                    <a:pt x="115" y="234"/>
                    <a:pt x="115" y="234"/>
                  </a:cubicBezTo>
                  <a:moveTo>
                    <a:pt x="39" y="181"/>
                  </a:moveTo>
                  <a:cubicBezTo>
                    <a:pt x="2" y="206"/>
                    <a:pt x="2" y="206"/>
                    <a:pt x="2" y="206"/>
                  </a:cubicBezTo>
                  <a:cubicBezTo>
                    <a:pt x="0" y="207"/>
                    <a:pt x="0" y="207"/>
                    <a:pt x="0" y="207"/>
                  </a:cubicBezTo>
                  <a:cubicBezTo>
                    <a:pt x="2" y="208"/>
                    <a:pt x="2" y="208"/>
                    <a:pt x="2" y="208"/>
                  </a:cubicBezTo>
                  <a:cubicBezTo>
                    <a:pt x="5" y="211"/>
                    <a:pt x="5" y="211"/>
                    <a:pt x="5" y="211"/>
                  </a:cubicBezTo>
                  <a:cubicBezTo>
                    <a:pt x="6" y="212"/>
                    <a:pt x="6" y="212"/>
                    <a:pt x="6" y="212"/>
                  </a:cubicBezTo>
                  <a:cubicBezTo>
                    <a:pt x="30" y="236"/>
                    <a:pt x="30" y="236"/>
                    <a:pt x="30" y="236"/>
                  </a:cubicBezTo>
                  <a:cubicBezTo>
                    <a:pt x="33" y="237"/>
                    <a:pt x="33" y="237"/>
                    <a:pt x="33" y="237"/>
                  </a:cubicBezTo>
                  <a:cubicBezTo>
                    <a:pt x="8" y="211"/>
                    <a:pt x="8" y="211"/>
                    <a:pt x="8" y="211"/>
                  </a:cubicBezTo>
                  <a:cubicBezTo>
                    <a:pt x="6" y="210"/>
                    <a:pt x="6" y="210"/>
                    <a:pt x="6" y="210"/>
                  </a:cubicBezTo>
                  <a:cubicBezTo>
                    <a:pt x="3" y="207"/>
                    <a:pt x="3" y="207"/>
                    <a:pt x="3" y="207"/>
                  </a:cubicBezTo>
                  <a:cubicBezTo>
                    <a:pt x="40" y="183"/>
                    <a:pt x="40" y="183"/>
                    <a:pt x="40" y="183"/>
                  </a:cubicBezTo>
                  <a:cubicBezTo>
                    <a:pt x="39" y="181"/>
                    <a:pt x="39" y="181"/>
                    <a:pt x="39" y="181"/>
                  </a:cubicBezTo>
                  <a:moveTo>
                    <a:pt x="92" y="146"/>
                  </a:moveTo>
                  <a:cubicBezTo>
                    <a:pt x="49" y="174"/>
                    <a:pt x="49" y="174"/>
                    <a:pt x="49" y="174"/>
                  </a:cubicBezTo>
                  <a:cubicBezTo>
                    <a:pt x="47" y="176"/>
                    <a:pt x="47" y="176"/>
                    <a:pt x="47" y="176"/>
                  </a:cubicBezTo>
                  <a:cubicBezTo>
                    <a:pt x="45" y="177"/>
                    <a:pt x="45" y="177"/>
                    <a:pt x="45" y="177"/>
                  </a:cubicBezTo>
                  <a:cubicBezTo>
                    <a:pt x="43" y="178"/>
                    <a:pt x="43" y="178"/>
                    <a:pt x="43" y="178"/>
                  </a:cubicBezTo>
                  <a:cubicBezTo>
                    <a:pt x="40" y="180"/>
                    <a:pt x="40" y="180"/>
                    <a:pt x="40" y="180"/>
                  </a:cubicBezTo>
                  <a:cubicBezTo>
                    <a:pt x="42" y="182"/>
                    <a:pt x="42" y="182"/>
                    <a:pt x="42" y="182"/>
                  </a:cubicBezTo>
                  <a:cubicBezTo>
                    <a:pt x="44" y="180"/>
                    <a:pt x="44" y="180"/>
                    <a:pt x="44" y="180"/>
                  </a:cubicBezTo>
                  <a:cubicBezTo>
                    <a:pt x="46" y="179"/>
                    <a:pt x="46" y="179"/>
                    <a:pt x="46" y="179"/>
                  </a:cubicBezTo>
                  <a:cubicBezTo>
                    <a:pt x="47" y="178"/>
                    <a:pt x="47" y="178"/>
                    <a:pt x="47" y="178"/>
                  </a:cubicBezTo>
                  <a:cubicBezTo>
                    <a:pt x="49" y="177"/>
                    <a:pt x="49" y="177"/>
                    <a:pt x="49" y="177"/>
                  </a:cubicBezTo>
                  <a:cubicBezTo>
                    <a:pt x="92" y="149"/>
                    <a:pt x="92" y="149"/>
                    <a:pt x="92" y="149"/>
                  </a:cubicBezTo>
                  <a:cubicBezTo>
                    <a:pt x="92" y="146"/>
                    <a:pt x="92" y="146"/>
                    <a:pt x="92" y="146"/>
                  </a:cubicBezTo>
                  <a:moveTo>
                    <a:pt x="118" y="129"/>
                  </a:moveTo>
                  <a:cubicBezTo>
                    <a:pt x="93" y="145"/>
                    <a:pt x="93" y="145"/>
                    <a:pt x="93" y="145"/>
                  </a:cubicBezTo>
                  <a:cubicBezTo>
                    <a:pt x="93" y="147"/>
                    <a:pt x="93" y="147"/>
                    <a:pt x="93" y="147"/>
                  </a:cubicBezTo>
                  <a:cubicBezTo>
                    <a:pt x="120" y="130"/>
                    <a:pt x="120" y="130"/>
                    <a:pt x="120" y="130"/>
                  </a:cubicBezTo>
                  <a:cubicBezTo>
                    <a:pt x="118" y="129"/>
                    <a:pt x="118" y="129"/>
                    <a:pt x="118" y="129"/>
                  </a:cubicBezTo>
                  <a:moveTo>
                    <a:pt x="267" y="30"/>
                  </a:moveTo>
                  <a:cubicBezTo>
                    <a:pt x="266" y="30"/>
                    <a:pt x="266" y="30"/>
                    <a:pt x="266" y="30"/>
                  </a:cubicBezTo>
                  <a:cubicBezTo>
                    <a:pt x="262" y="34"/>
                    <a:pt x="262" y="34"/>
                    <a:pt x="262" y="34"/>
                  </a:cubicBezTo>
                  <a:cubicBezTo>
                    <a:pt x="260" y="35"/>
                    <a:pt x="260" y="35"/>
                    <a:pt x="260" y="35"/>
                  </a:cubicBezTo>
                  <a:cubicBezTo>
                    <a:pt x="254" y="39"/>
                    <a:pt x="254" y="39"/>
                    <a:pt x="254" y="39"/>
                  </a:cubicBezTo>
                  <a:cubicBezTo>
                    <a:pt x="252" y="40"/>
                    <a:pt x="252" y="40"/>
                    <a:pt x="252" y="40"/>
                  </a:cubicBezTo>
                  <a:cubicBezTo>
                    <a:pt x="250" y="41"/>
                    <a:pt x="250" y="41"/>
                    <a:pt x="250" y="41"/>
                  </a:cubicBezTo>
                  <a:cubicBezTo>
                    <a:pt x="236" y="51"/>
                    <a:pt x="236" y="51"/>
                    <a:pt x="236" y="51"/>
                  </a:cubicBezTo>
                  <a:cubicBezTo>
                    <a:pt x="234" y="52"/>
                    <a:pt x="234" y="52"/>
                    <a:pt x="234" y="52"/>
                  </a:cubicBezTo>
                  <a:cubicBezTo>
                    <a:pt x="201" y="74"/>
                    <a:pt x="201" y="74"/>
                    <a:pt x="201" y="74"/>
                  </a:cubicBezTo>
                  <a:cubicBezTo>
                    <a:pt x="200" y="74"/>
                    <a:pt x="200" y="74"/>
                    <a:pt x="200" y="74"/>
                  </a:cubicBezTo>
                  <a:cubicBezTo>
                    <a:pt x="198" y="76"/>
                    <a:pt x="198" y="76"/>
                    <a:pt x="198" y="76"/>
                  </a:cubicBezTo>
                  <a:cubicBezTo>
                    <a:pt x="181" y="87"/>
                    <a:pt x="181" y="87"/>
                    <a:pt x="181" y="87"/>
                  </a:cubicBezTo>
                  <a:cubicBezTo>
                    <a:pt x="178" y="89"/>
                    <a:pt x="178" y="89"/>
                    <a:pt x="178" y="89"/>
                  </a:cubicBezTo>
                  <a:cubicBezTo>
                    <a:pt x="174" y="91"/>
                    <a:pt x="174" y="91"/>
                    <a:pt x="174" y="91"/>
                  </a:cubicBezTo>
                  <a:cubicBezTo>
                    <a:pt x="173" y="92"/>
                    <a:pt x="173" y="92"/>
                    <a:pt x="173" y="92"/>
                  </a:cubicBezTo>
                  <a:cubicBezTo>
                    <a:pt x="170" y="95"/>
                    <a:pt x="170" y="95"/>
                    <a:pt x="170" y="95"/>
                  </a:cubicBezTo>
                  <a:cubicBezTo>
                    <a:pt x="168" y="96"/>
                    <a:pt x="168" y="96"/>
                    <a:pt x="168" y="96"/>
                  </a:cubicBezTo>
                  <a:cubicBezTo>
                    <a:pt x="146" y="110"/>
                    <a:pt x="146" y="110"/>
                    <a:pt x="146" y="110"/>
                  </a:cubicBezTo>
                  <a:cubicBezTo>
                    <a:pt x="144" y="111"/>
                    <a:pt x="144" y="111"/>
                    <a:pt x="144" y="111"/>
                  </a:cubicBezTo>
                  <a:cubicBezTo>
                    <a:pt x="135" y="117"/>
                    <a:pt x="135" y="117"/>
                    <a:pt x="135" y="117"/>
                  </a:cubicBezTo>
                  <a:cubicBezTo>
                    <a:pt x="133" y="119"/>
                    <a:pt x="133" y="119"/>
                    <a:pt x="133" y="119"/>
                  </a:cubicBezTo>
                  <a:cubicBezTo>
                    <a:pt x="131" y="120"/>
                    <a:pt x="131" y="120"/>
                    <a:pt x="131" y="120"/>
                  </a:cubicBezTo>
                  <a:cubicBezTo>
                    <a:pt x="129" y="122"/>
                    <a:pt x="129" y="122"/>
                    <a:pt x="129" y="122"/>
                  </a:cubicBezTo>
                  <a:cubicBezTo>
                    <a:pt x="120" y="128"/>
                    <a:pt x="120" y="128"/>
                    <a:pt x="120" y="128"/>
                  </a:cubicBezTo>
                  <a:cubicBezTo>
                    <a:pt x="122" y="129"/>
                    <a:pt x="122" y="129"/>
                    <a:pt x="122" y="129"/>
                  </a:cubicBezTo>
                  <a:cubicBezTo>
                    <a:pt x="129" y="124"/>
                    <a:pt x="129" y="124"/>
                    <a:pt x="129" y="124"/>
                  </a:cubicBezTo>
                  <a:cubicBezTo>
                    <a:pt x="131" y="123"/>
                    <a:pt x="131" y="123"/>
                    <a:pt x="131" y="123"/>
                  </a:cubicBezTo>
                  <a:cubicBezTo>
                    <a:pt x="134" y="120"/>
                    <a:pt x="134" y="120"/>
                    <a:pt x="134" y="120"/>
                  </a:cubicBezTo>
                  <a:cubicBezTo>
                    <a:pt x="135" y="119"/>
                    <a:pt x="135" y="119"/>
                    <a:pt x="135" y="119"/>
                  </a:cubicBezTo>
                  <a:cubicBezTo>
                    <a:pt x="145" y="113"/>
                    <a:pt x="145" y="113"/>
                    <a:pt x="145" y="113"/>
                  </a:cubicBezTo>
                  <a:cubicBezTo>
                    <a:pt x="147" y="112"/>
                    <a:pt x="147" y="112"/>
                    <a:pt x="147" y="112"/>
                  </a:cubicBezTo>
                  <a:cubicBezTo>
                    <a:pt x="169" y="97"/>
                    <a:pt x="169" y="97"/>
                    <a:pt x="169" y="97"/>
                  </a:cubicBezTo>
                  <a:cubicBezTo>
                    <a:pt x="171" y="96"/>
                    <a:pt x="171" y="96"/>
                    <a:pt x="171" y="96"/>
                  </a:cubicBezTo>
                  <a:cubicBezTo>
                    <a:pt x="173" y="94"/>
                    <a:pt x="173" y="94"/>
                    <a:pt x="173" y="94"/>
                  </a:cubicBezTo>
                  <a:cubicBezTo>
                    <a:pt x="175" y="93"/>
                    <a:pt x="175" y="93"/>
                    <a:pt x="175" y="93"/>
                  </a:cubicBezTo>
                  <a:cubicBezTo>
                    <a:pt x="181" y="89"/>
                    <a:pt x="181" y="89"/>
                    <a:pt x="181" y="89"/>
                  </a:cubicBezTo>
                  <a:cubicBezTo>
                    <a:pt x="184" y="87"/>
                    <a:pt x="184" y="87"/>
                    <a:pt x="184" y="87"/>
                  </a:cubicBezTo>
                  <a:cubicBezTo>
                    <a:pt x="201" y="76"/>
                    <a:pt x="201" y="76"/>
                    <a:pt x="201" y="76"/>
                  </a:cubicBezTo>
                  <a:cubicBezTo>
                    <a:pt x="203" y="75"/>
                    <a:pt x="203" y="75"/>
                    <a:pt x="203" y="75"/>
                  </a:cubicBezTo>
                  <a:cubicBezTo>
                    <a:pt x="204" y="74"/>
                    <a:pt x="204" y="74"/>
                    <a:pt x="204" y="74"/>
                  </a:cubicBezTo>
                  <a:cubicBezTo>
                    <a:pt x="234" y="54"/>
                    <a:pt x="234" y="54"/>
                    <a:pt x="234" y="54"/>
                  </a:cubicBezTo>
                  <a:cubicBezTo>
                    <a:pt x="236" y="53"/>
                    <a:pt x="236" y="53"/>
                    <a:pt x="236" y="53"/>
                  </a:cubicBezTo>
                  <a:cubicBezTo>
                    <a:pt x="253" y="42"/>
                    <a:pt x="253" y="42"/>
                    <a:pt x="253" y="42"/>
                  </a:cubicBezTo>
                  <a:cubicBezTo>
                    <a:pt x="254" y="41"/>
                    <a:pt x="254" y="41"/>
                    <a:pt x="254" y="41"/>
                  </a:cubicBezTo>
                  <a:cubicBezTo>
                    <a:pt x="256" y="39"/>
                    <a:pt x="256" y="39"/>
                    <a:pt x="256" y="39"/>
                  </a:cubicBezTo>
                  <a:cubicBezTo>
                    <a:pt x="262" y="36"/>
                    <a:pt x="262" y="36"/>
                    <a:pt x="262" y="36"/>
                  </a:cubicBezTo>
                  <a:cubicBezTo>
                    <a:pt x="263" y="35"/>
                    <a:pt x="263" y="35"/>
                    <a:pt x="263" y="35"/>
                  </a:cubicBezTo>
                  <a:cubicBezTo>
                    <a:pt x="268" y="31"/>
                    <a:pt x="268" y="31"/>
                    <a:pt x="268" y="31"/>
                  </a:cubicBezTo>
                  <a:cubicBezTo>
                    <a:pt x="269" y="31"/>
                    <a:pt x="269" y="31"/>
                    <a:pt x="269" y="31"/>
                  </a:cubicBezTo>
                  <a:cubicBezTo>
                    <a:pt x="269" y="31"/>
                    <a:pt x="269" y="31"/>
                    <a:pt x="269" y="31"/>
                  </a:cubicBezTo>
                  <a:cubicBezTo>
                    <a:pt x="269" y="30"/>
                    <a:pt x="268" y="30"/>
                    <a:pt x="267" y="30"/>
                  </a:cubicBezTo>
                  <a:moveTo>
                    <a:pt x="303" y="8"/>
                  </a:moveTo>
                  <a:cubicBezTo>
                    <a:pt x="303" y="8"/>
                    <a:pt x="303" y="8"/>
                    <a:pt x="303" y="8"/>
                  </a:cubicBezTo>
                  <a:cubicBezTo>
                    <a:pt x="303" y="8"/>
                    <a:pt x="303" y="8"/>
                    <a:pt x="303" y="8"/>
                  </a:cubicBezTo>
                  <a:moveTo>
                    <a:pt x="313" y="0"/>
                  </a:moveTo>
                  <a:cubicBezTo>
                    <a:pt x="312" y="0"/>
                    <a:pt x="312" y="0"/>
                    <a:pt x="312" y="0"/>
                  </a:cubicBezTo>
                  <a:cubicBezTo>
                    <a:pt x="302" y="7"/>
                    <a:pt x="302" y="7"/>
                    <a:pt x="302" y="7"/>
                  </a:cubicBezTo>
                  <a:cubicBezTo>
                    <a:pt x="298" y="10"/>
                    <a:pt x="298" y="10"/>
                    <a:pt x="298" y="10"/>
                  </a:cubicBezTo>
                  <a:cubicBezTo>
                    <a:pt x="295" y="11"/>
                    <a:pt x="295" y="11"/>
                    <a:pt x="295" y="11"/>
                  </a:cubicBezTo>
                  <a:cubicBezTo>
                    <a:pt x="288" y="16"/>
                    <a:pt x="288" y="16"/>
                    <a:pt x="288" y="16"/>
                  </a:cubicBezTo>
                  <a:cubicBezTo>
                    <a:pt x="287" y="17"/>
                    <a:pt x="287" y="17"/>
                    <a:pt x="287" y="17"/>
                  </a:cubicBezTo>
                  <a:cubicBezTo>
                    <a:pt x="287" y="17"/>
                    <a:pt x="287" y="18"/>
                    <a:pt x="288" y="19"/>
                  </a:cubicBezTo>
                  <a:cubicBezTo>
                    <a:pt x="298" y="12"/>
                    <a:pt x="298" y="12"/>
                    <a:pt x="298" y="12"/>
                  </a:cubicBezTo>
                  <a:cubicBezTo>
                    <a:pt x="300" y="10"/>
                    <a:pt x="300" y="10"/>
                    <a:pt x="300" y="10"/>
                  </a:cubicBezTo>
                  <a:cubicBezTo>
                    <a:pt x="303" y="8"/>
                    <a:pt x="303" y="8"/>
                    <a:pt x="303" y="8"/>
                  </a:cubicBezTo>
                  <a:cubicBezTo>
                    <a:pt x="302" y="10"/>
                    <a:pt x="302" y="10"/>
                    <a:pt x="302" y="10"/>
                  </a:cubicBezTo>
                  <a:cubicBezTo>
                    <a:pt x="300" y="12"/>
                    <a:pt x="300" y="12"/>
                    <a:pt x="300" y="12"/>
                  </a:cubicBezTo>
                  <a:cubicBezTo>
                    <a:pt x="283" y="33"/>
                    <a:pt x="283" y="33"/>
                    <a:pt x="283" y="33"/>
                  </a:cubicBezTo>
                  <a:cubicBezTo>
                    <a:pt x="281" y="34"/>
                    <a:pt x="281" y="34"/>
                    <a:pt x="281" y="34"/>
                  </a:cubicBezTo>
                  <a:cubicBezTo>
                    <a:pt x="280" y="36"/>
                    <a:pt x="280" y="36"/>
                    <a:pt x="280" y="36"/>
                  </a:cubicBezTo>
                  <a:cubicBezTo>
                    <a:pt x="277" y="40"/>
                    <a:pt x="277" y="40"/>
                    <a:pt x="277" y="40"/>
                  </a:cubicBezTo>
                  <a:cubicBezTo>
                    <a:pt x="276" y="41"/>
                    <a:pt x="276" y="41"/>
                    <a:pt x="276" y="41"/>
                  </a:cubicBezTo>
                  <a:cubicBezTo>
                    <a:pt x="275" y="42"/>
                    <a:pt x="275" y="42"/>
                    <a:pt x="275" y="42"/>
                  </a:cubicBezTo>
                  <a:cubicBezTo>
                    <a:pt x="273" y="44"/>
                    <a:pt x="273" y="44"/>
                    <a:pt x="273" y="44"/>
                  </a:cubicBezTo>
                  <a:cubicBezTo>
                    <a:pt x="273" y="44"/>
                    <a:pt x="273" y="44"/>
                    <a:pt x="273" y="44"/>
                  </a:cubicBezTo>
                  <a:cubicBezTo>
                    <a:pt x="271" y="47"/>
                    <a:pt x="271" y="47"/>
                    <a:pt x="271" y="47"/>
                  </a:cubicBezTo>
                  <a:cubicBezTo>
                    <a:pt x="269" y="49"/>
                    <a:pt x="269" y="49"/>
                    <a:pt x="269" y="49"/>
                  </a:cubicBezTo>
                  <a:cubicBezTo>
                    <a:pt x="268" y="51"/>
                    <a:pt x="268" y="51"/>
                    <a:pt x="268" y="51"/>
                  </a:cubicBezTo>
                  <a:cubicBezTo>
                    <a:pt x="262" y="58"/>
                    <a:pt x="262" y="58"/>
                    <a:pt x="262" y="58"/>
                  </a:cubicBezTo>
                  <a:cubicBezTo>
                    <a:pt x="260" y="60"/>
                    <a:pt x="260" y="60"/>
                    <a:pt x="260" y="60"/>
                  </a:cubicBezTo>
                  <a:cubicBezTo>
                    <a:pt x="245" y="78"/>
                    <a:pt x="245" y="78"/>
                    <a:pt x="245" y="78"/>
                  </a:cubicBezTo>
                  <a:cubicBezTo>
                    <a:pt x="244" y="80"/>
                    <a:pt x="244" y="80"/>
                    <a:pt x="244" y="80"/>
                  </a:cubicBezTo>
                  <a:cubicBezTo>
                    <a:pt x="236" y="89"/>
                    <a:pt x="236" y="89"/>
                    <a:pt x="236" y="89"/>
                  </a:cubicBezTo>
                  <a:cubicBezTo>
                    <a:pt x="234" y="91"/>
                    <a:pt x="234" y="91"/>
                    <a:pt x="234" y="91"/>
                  </a:cubicBezTo>
                  <a:cubicBezTo>
                    <a:pt x="233" y="92"/>
                    <a:pt x="233" y="92"/>
                    <a:pt x="233" y="92"/>
                  </a:cubicBezTo>
                  <a:cubicBezTo>
                    <a:pt x="231" y="95"/>
                    <a:pt x="231" y="95"/>
                    <a:pt x="231" y="95"/>
                  </a:cubicBezTo>
                  <a:cubicBezTo>
                    <a:pt x="203" y="128"/>
                    <a:pt x="203" y="128"/>
                    <a:pt x="203" y="128"/>
                  </a:cubicBezTo>
                  <a:cubicBezTo>
                    <a:pt x="202" y="130"/>
                    <a:pt x="202" y="130"/>
                    <a:pt x="202" y="130"/>
                  </a:cubicBezTo>
                  <a:cubicBezTo>
                    <a:pt x="186" y="149"/>
                    <a:pt x="186" y="149"/>
                    <a:pt x="186" y="149"/>
                  </a:cubicBezTo>
                  <a:cubicBezTo>
                    <a:pt x="184" y="151"/>
                    <a:pt x="184" y="151"/>
                    <a:pt x="184" y="151"/>
                  </a:cubicBezTo>
                  <a:cubicBezTo>
                    <a:pt x="183" y="153"/>
                    <a:pt x="183" y="153"/>
                    <a:pt x="183" y="153"/>
                  </a:cubicBezTo>
                  <a:cubicBezTo>
                    <a:pt x="182" y="154"/>
                    <a:pt x="182" y="154"/>
                    <a:pt x="182" y="154"/>
                  </a:cubicBezTo>
                  <a:cubicBezTo>
                    <a:pt x="180" y="156"/>
                    <a:pt x="180" y="156"/>
                    <a:pt x="180" y="156"/>
                  </a:cubicBezTo>
                  <a:cubicBezTo>
                    <a:pt x="150" y="193"/>
                    <a:pt x="150" y="193"/>
                    <a:pt x="150" y="193"/>
                  </a:cubicBezTo>
                  <a:cubicBezTo>
                    <a:pt x="148" y="195"/>
                    <a:pt x="148" y="195"/>
                    <a:pt x="148" y="195"/>
                  </a:cubicBezTo>
                  <a:cubicBezTo>
                    <a:pt x="133" y="212"/>
                    <a:pt x="133" y="212"/>
                    <a:pt x="133" y="212"/>
                  </a:cubicBezTo>
                  <a:cubicBezTo>
                    <a:pt x="132" y="215"/>
                    <a:pt x="132" y="215"/>
                    <a:pt x="132" y="215"/>
                  </a:cubicBezTo>
                  <a:cubicBezTo>
                    <a:pt x="117" y="233"/>
                    <a:pt x="117" y="233"/>
                    <a:pt x="117" y="233"/>
                  </a:cubicBezTo>
                  <a:cubicBezTo>
                    <a:pt x="118" y="234"/>
                    <a:pt x="118" y="234"/>
                    <a:pt x="118" y="234"/>
                  </a:cubicBezTo>
                  <a:cubicBezTo>
                    <a:pt x="134" y="214"/>
                    <a:pt x="134" y="214"/>
                    <a:pt x="134" y="214"/>
                  </a:cubicBezTo>
                  <a:cubicBezTo>
                    <a:pt x="136" y="212"/>
                    <a:pt x="136" y="212"/>
                    <a:pt x="136" y="212"/>
                  </a:cubicBezTo>
                  <a:cubicBezTo>
                    <a:pt x="149" y="197"/>
                    <a:pt x="149" y="197"/>
                    <a:pt x="149" y="197"/>
                  </a:cubicBezTo>
                  <a:cubicBezTo>
                    <a:pt x="150" y="195"/>
                    <a:pt x="150" y="195"/>
                    <a:pt x="150" y="195"/>
                  </a:cubicBezTo>
                  <a:cubicBezTo>
                    <a:pt x="183" y="156"/>
                    <a:pt x="183" y="156"/>
                    <a:pt x="183" y="156"/>
                  </a:cubicBezTo>
                  <a:cubicBezTo>
                    <a:pt x="183" y="156"/>
                    <a:pt x="183" y="156"/>
                    <a:pt x="183" y="156"/>
                  </a:cubicBezTo>
                  <a:cubicBezTo>
                    <a:pt x="185" y="153"/>
                    <a:pt x="185" y="153"/>
                    <a:pt x="185" y="153"/>
                  </a:cubicBezTo>
                  <a:cubicBezTo>
                    <a:pt x="186" y="152"/>
                    <a:pt x="186" y="152"/>
                    <a:pt x="186" y="152"/>
                  </a:cubicBezTo>
                  <a:cubicBezTo>
                    <a:pt x="204" y="131"/>
                    <a:pt x="204" y="131"/>
                    <a:pt x="204" y="131"/>
                  </a:cubicBezTo>
                  <a:cubicBezTo>
                    <a:pt x="205" y="130"/>
                    <a:pt x="205" y="130"/>
                    <a:pt x="205" y="130"/>
                  </a:cubicBezTo>
                  <a:cubicBezTo>
                    <a:pt x="231" y="98"/>
                    <a:pt x="231" y="98"/>
                    <a:pt x="231" y="98"/>
                  </a:cubicBezTo>
                  <a:cubicBezTo>
                    <a:pt x="233" y="95"/>
                    <a:pt x="233" y="95"/>
                    <a:pt x="233" y="95"/>
                  </a:cubicBezTo>
                  <a:cubicBezTo>
                    <a:pt x="237" y="91"/>
                    <a:pt x="237" y="91"/>
                    <a:pt x="237" y="91"/>
                  </a:cubicBezTo>
                  <a:cubicBezTo>
                    <a:pt x="238" y="89"/>
                    <a:pt x="238" y="89"/>
                    <a:pt x="238" y="89"/>
                  </a:cubicBezTo>
                  <a:cubicBezTo>
                    <a:pt x="246" y="80"/>
                    <a:pt x="246" y="80"/>
                    <a:pt x="246" y="80"/>
                  </a:cubicBezTo>
                  <a:cubicBezTo>
                    <a:pt x="247" y="78"/>
                    <a:pt x="247" y="78"/>
                    <a:pt x="247" y="78"/>
                  </a:cubicBezTo>
                  <a:cubicBezTo>
                    <a:pt x="261" y="61"/>
                    <a:pt x="261" y="61"/>
                    <a:pt x="261" y="61"/>
                  </a:cubicBezTo>
                  <a:cubicBezTo>
                    <a:pt x="263" y="60"/>
                    <a:pt x="263" y="60"/>
                    <a:pt x="263" y="60"/>
                  </a:cubicBezTo>
                  <a:cubicBezTo>
                    <a:pt x="264" y="58"/>
                    <a:pt x="264" y="58"/>
                    <a:pt x="264" y="58"/>
                  </a:cubicBezTo>
                  <a:cubicBezTo>
                    <a:pt x="269" y="52"/>
                    <a:pt x="269" y="52"/>
                    <a:pt x="269" y="52"/>
                  </a:cubicBezTo>
                  <a:cubicBezTo>
                    <a:pt x="271" y="50"/>
                    <a:pt x="271" y="50"/>
                    <a:pt x="271" y="50"/>
                  </a:cubicBezTo>
                  <a:cubicBezTo>
                    <a:pt x="274" y="47"/>
                    <a:pt x="274" y="47"/>
                    <a:pt x="274" y="47"/>
                  </a:cubicBezTo>
                  <a:cubicBezTo>
                    <a:pt x="275" y="45"/>
                    <a:pt x="275" y="45"/>
                    <a:pt x="275" y="45"/>
                  </a:cubicBezTo>
                  <a:cubicBezTo>
                    <a:pt x="276" y="44"/>
                    <a:pt x="276" y="44"/>
                    <a:pt x="276" y="44"/>
                  </a:cubicBezTo>
                  <a:cubicBezTo>
                    <a:pt x="278" y="41"/>
                    <a:pt x="278" y="41"/>
                    <a:pt x="278" y="41"/>
                  </a:cubicBezTo>
                  <a:cubicBezTo>
                    <a:pt x="280" y="40"/>
                    <a:pt x="280" y="40"/>
                    <a:pt x="280" y="40"/>
                  </a:cubicBezTo>
                  <a:cubicBezTo>
                    <a:pt x="281" y="37"/>
                    <a:pt x="281" y="37"/>
                    <a:pt x="281" y="37"/>
                  </a:cubicBezTo>
                  <a:cubicBezTo>
                    <a:pt x="282" y="37"/>
                    <a:pt x="282" y="37"/>
                    <a:pt x="282" y="37"/>
                  </a:cubicBezTo>
                  <a:cubicBezTo>
                    <a:pt x="283" y="35"/>
                    <a:pt x="283" y="35"/>
                    <a:pt x="283" y="35"/>
                  </a:cubicBezTo>
                  <a:cubicBezTo>
                    <a:pt x="283" y="35"/>
                    <a:pt x="283" y="35"/>
                    <a:pt x="283" y="35"/>
                  </a:cubicBezTo>
                  <a:cubicBezTo>
                    <a:pt x="302" y="12"/>
                    <a:pt x="302" y="12"/>
                    <a:pt x="302" y="12"/>
                  </a:cubicBezTo>
                  <a:cubicBezTo>
                    <a:pt x="304" y="10"/>
                    <a:pt x="304" y="10"/>
                    <a:pt x="304" y="10"/>
                  </a:cubicBezTo>
                  <a:cubicBezTo>
                    <a:pt x="305" y="9"/>
                    <a:pt x="305" y="9"/>
                    <a:pt x="305" y="9"/>
                  </a:cubicBezTo>
                  <a:cubicBezTo>
                    <a:pt x="311" y="2"/>
                    <a:pt x="311" y="2"/>
                    <a:pt x="311" y="2"/>
                  </a:cubicBezTo>
                  <a:cubicBezTo>
                    <a:pt x="313" y="0"/>
                    <a:pt x="313" y="0"/>
                    <a:pt x="31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9" name="Freeform 69"/>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close/>
                  <a:moveTo>
                    <a:pt x="277" y="339"/>
                  </a:moveTo>
                  <a:lnTo>
                    <a:pt x="286" y="346"/>
                  </a:lnTo>
                  <a:lnTo>
                    <a:pt x="369" y="387"/>
                  </a:lnTo>
                  <a:lnTo>
                    <a:pt x="369" y="382"/>
                  </a:lnTo>
                  <a:lnTo>
                    <a:pt x="277" y="339"/>
                  </a:lnTo>
                  <a:close/>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close/>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close/>
                  <a:moveTo>
                    <a:pt x="203" y="118"/>
                  </a:moveTo>
                  <a:lnTo>
                    <a:pt x="215" y="135"/>
                  </a:lnTo>
                  <a:lnTo>
                    <a:pt x="217" y="130"/>
                  </a:lnTo>
                  <a:lnTo>
                    <a:pt x="213" y="123"/>
                  </a:lnTo>
                  <a:lnTo>
                    <a:pt x="203" y="118"/>
                  </a:lnTo>
                  <a:close/>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close/>
                  <a:moveTo>
                    <a:pt x="82" y="61"/>
                  </a:moveTo>
                  <a:lnTo>
                    <a:pt x="61" y="102"/>
                  </a:lnTo>
                  <a:lnTo>
                    <a:pt x="56" y="106"/>
                  </a:lnTo>
                  <a:lnTo>
                    <a:pt x="61" y="111"/>
                  </a:lnTo>
                  <a:lnTo>
                    <a:pt x="61" y="109"/>
                  </a:lnTo>
                  <a:lnTo>
                    <a:pt x="87" y="64"/>
                  </a:lnTo>
                  <a:lnTo>
                    <a:pt x="82" y="61"/>
                  </a:lnTo>
                  <a:close/>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0" name="Freeform 70"/>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moveTo>
                    <a:pt x="277" y="339"/>
                  </a:moveTo>
                  <a:lnTo>
                    <a:pt x="286" y="346"/>
                  </a:lnTo>
                  <a:lnTo>
                    <a:pt x="369" y="387"/>
                  </a:lnTo>
                  <a:lnTo>
                    <a:pt x="369" y="382"/>
                  </a:lnTo>
                  <a:lnTo>
                    <a:pt x="277" y="339"/>
                  </a:lnTo>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moveTo>
                    <a:pt x="203" y="118"/>
                  </a:moveTo>
                  <a:lnTo>
                    <a:pt x="215" y="135"/>
                  </a:lnTo>
                  <a:lnTo>
                    <a:pt x="217" y="130"/>
                  </a:lnTo>
                  <a:lnTo>
                    <a:pt x="213" y="123"/>
                  </a:lnTo>
                  <a:lnTo>
                    <a:pt x="203" y="118"/>
                  </a:lnTo>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moveTo>
                    <a:pt x="82" y="61"/>
                  </a:moveTo>
                  <a:lnTo>
                    <a:pt x="61" y="102"/>
                  </a:lnTo>
                  <a:lnTo>
                    <a:pt x="56" y="106"/>
                  </a:lnTo>
                  <a:lnTo>
                    <a:pt x="61" y="111"/>
                  </a:lnTo>
                  <a:lnTo>
                    <a:pt x="61" y="109"/>
                  </a:lnTo>
                  <a:lnTo>
                    <a:pt x="87" y="64"/>
                  </a:lnTo>
                  <a:lnTo>
                    <a:pt x="82" y="61"/>
                  </a:lnTo>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1" name="Freeform 71"/>
            <p:cNvSpPr>
              <a:spLocks noEditPoints="1"/>
            </p:cNvSpPr>
            <p:nvPr/>
          </p:nvSpPr>
          <p:spPr bwMode="auto">
            <a:xfrm>
              <a:off x="10178931" y="3530928"/>
              <a:ext cx="792561" cy="705871"/>
            </a:xfrm>
            <a:custGeom>
              <a:avLst/>
              <a:gdLst>
                <a:gd name="T0" fmla="*/ 182 w 187"/>
                <a:gd name="T1" fmla="*/ 168 h 183"/>
                <a:gd name="T2" fmla="*/ 184 w 187"/>
                <a:gd name="T3" fmla="*/ 179 h 183"/>
                <a:gd name="T4" fmla="*/ 182 w 187"/>
                <a:gd name="T5" fmla="*/ 165 h 183"/>
                <a:gd name="T6" fmla="*/ 125 w 187"/>
                <a:gd name="T7" fmla="*/ 61 h 183"/>
                <a:gd name="T8" fmla="*/ 134 w 187"/>
                <a:gd name="T9" fmla="*/ 66 h 183"/>
                <a:gd name="T10" fmla="*/ 150 w 187"/>
                <a:gd name="T11" fmla="*/ 73 h 183"/>
                <a:gd name="T12" fmla="*/ 164 w 187"/>
                <a:gd name="T13" fmla="*/ 80 h 183"/>
                <a:gd name="T14" fmla="*/ 185 w 187"/>
                <a:gd name="T15" fmla="*/ 96 h 183"/>
                <a:gd name="T16" fmla="*/ 183 w 187"/>
                <a:gd name="T17" fmla="*/ 148 h 183"/>
                <a:gd name="T18" fmla="*/ 185 w 187"/>
                <a:gd name="T19" fmla="*/ 150 h 183"/>
                <a:gd name="T20" fmla="*/ 187 w 187"/>
                <a:gd name="T21" fmla="*/ 98 h 183"/>
                <a:gd name="T22" fmla="*/ 187 w 187"/>
                <a:gd name="T23" fmla="*/ 89 h 183"/>
                <a:gd name="T24" fmla="*/ 154 w 187"/>
                <a:gd name="T25" fmla="*/ 73 h 183"/>
                <a:gd name="T26" fmla="*/ 138 w 187"/>
                <a:gd name="T27" fmla="*/ 65 h 183"/>
                <a:gd name="T28" fmla="*/ 127 w 187"/>
                <a:gd name="T29" fmla="*/ 60 h 183"/>
                <a:gd name="T30" fmla="*/ 121 w 187"/>
                <a:gd name="T31" fmla="*/ 58 h 183"/>
                <a:gd name="T32" fmla="*/ 7 w 187"/>
                <a:gd name="T33" fmla="*/ 7 h 183"/>
                <a:gd name="T34" fmla="*/ 24 w 187"/>
                <a:gd name="T35" fmla="*/ 25 h 183"/>
                <a:gd name="T36" fmla="*/ 51 w 187"/>
                <a:gd name="T37" fmla="*/ 53 h 183"/>
                <a:gd name="T38" fmla="*/ 62 w 187"/>
                <a:gd name="T39" fmla="*/ 65 h 183"/>
                <a:gd name="T40" fmla="*/ 69 w 187"/>
                <a:gd name="T41" fmla="*/ 72 h 183"/>
                <a:gd name="T42" fmla="*/ 97 w 187"/>
                <a:gd name="T43" fmla="*/ 101 h 183"/>
                <a:gd name="T44" fmla="*/ 139 w 187"/>
                <a:gd name="T45" fmla="*/ 145 h 183"/>
                <a:gd name="T46" fmla="*/ 176 w 187"/>
                <a:gd name="T47" fmla="*/ 182 h 183"/>
                <a:gd name="T48" fmla="*/ 100 w 187"/>
                <a:gd name="T49" fmla="*/ 102 h 183"/>
                <a:gd name="T50" fmla="*/ 96 w 187"/>
                <a:gd name="T51" fmla="*/ 98 h 183"/>
                <a:gd name="T52" fmla="*/ 67 w 187"/>
                <a:gd name="T53" fmla="*/ 68 h 183"/>
                <a:gd name="T54" fmla="*/ 62 w 187"/>
                <a:gd name="T55" fmla="*/ 63 h 183"/>
                <a:gd name="T56" fmla="*/ 50 w 187"/>
                <a:gd name="T57" fmla="*/ 50 h 183"/>
                <a:gd name="T58" fmla="*/ 26 w 187"/>
                <a:gd name="T59" fmla="*/ 24 h 183"/>
                <a:gd name="T60" fmla="*/ 10 w 187"/>
                <a:gd name="T61" fmla="*/ 8 h 183"/>
                <a:gd name="T62" fmla="*/ 9 w 187"/>
                <a:gd name="T63" fmla="*/ 6 h 183"/>
                <a:gd name="T64" fmla="*/ 28 w 187"/>
                <a:gd name="T65" fmla="*/ 15 h 183"/>
                <a:gd name="T66" fmla="*/ 50 w 187"/>
                <a:gd name="T67" fmla="*/ 26 h 183"/>
                <a:gd name="T68" fmla="*/ 75 w 187"/>
                <a:gd name="T69" fmla="*/ 38 h 183"/>
                <a:gd name="T70" fmla="*/ 92 w 187"/>
                <a:gd name="T71" fmla="*/ 46 h 183"/>
                <a:gd name="T72" fmla="*/ 102 w 187"/>
                <a:gd name="T73" fmla="*/ 50 h 183"/>
                <a:gd name="T74" fmla="*/ 116 w 187"/>
                <a:gd name="T75" fmla="*/ 57 h 183"/>
                <a:gd name="T76" fmla="*/ 113 w 187"/>
                <a:gd name="T77" fmla="*/ 54 h 183"/>
                <a:gd name="T78" fmla="*/ 100 w 187"/>
                <a:gd name="T79" fmla="*/ 47 h 183"/>
                <a:gd name="T80" fmla="*/ 91 w 187"/>
                <a:gd name="T81" fmla="*/ 43 h 183"/>
                <a:gd name="T82" fmla="*/ 76 w 187"/>
                <a:gd name="T83" fmla="*/ 36 h 183"/>
                <a:gd name="T84" fmla="*/ 54 w 187"/>
                <a:gd name="T85" fmla="*/ 26 h 183"/>
                <a:gd name="T86" fmla="*/ 48 w 187"/>
                <a:gd name="T87" fmla="*/ 23 h 183"/>
                <a:gd name="T88" fmla="*/ 23 w 187"/>
                <a:gd name="T89" fmla="*/ 11 h 183"/>
                <a:gd name="T90" fmla="*/ 0 w 187"/>
                <a:gd name="T9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3">
                  <a:moveTo>
                    <a:pt x="182" y="165"/>
                  </a:moveTo>
                  <a:cubicBezTo>
                    <a:pt x="182" y="166"/>
                    <a:pt x="182" y="166"/>
                    <a:pt x="182" y="166"/>
                  </a:cubicBezTo>
                  <a:cubicBezTo>
                    <a:pt x="182" y="168"/>
                    <a:pt x="182" y="168"/>
                    <a:pt x="182" y="168"/>
                  </a:cubicBezTo>
                  <a:cubicBezTo>
                    <a:pt x="182" y="179"/>
                    <a:pt x="182" y="179"/>
                    <a:pt x="182" y="179"/>
                  </a:cubicBezTo>
                  <a:cubicBezTo>
                    <a:pt x="182" y="179"/>
                    <a:pt x="183" y="179"/>
                    <a:pt x="183" y="179"/>
                  </a:cubicBezTo>
                  <a:cubicBezTo>
                    <a:pt x="183" y="179"/>
                    <a:pt x="184" y="179"/>
                    <a:pt x="184" y="179"/>
                  </a:cubicBezTo>
                  <a:cubicBezTo>
                    <a:pt x="184" y="169"/>
                    <a:pt x="184" y="169"/>
                    <a:pt x="184" y="169"/>
                  </a:cubicBezTo>
                  <a:cubicBezTo>
                    <a:pt x="184" y="167"/>
                    <a:pt x="184" y="167"/>
                    <a:pt x="184" y="167"/>
                  </a:cubicBezTo>
                  <a:cubicBezTo>
                    <a:pt x="182" y="165"/>
                    <a:pt x="182" y="165"/>
                    <a:pt x="182" y="165"/>
                  </a:cubicBezTo>
                  <a:moveTo>
                    <a:pt x="121" y="58"/>
                  </a:moveTo>
                  <a:cubicBezTo>
                    <a:pt x="121" y="59"/>
                    <a:pt x="121" y="59"/>
                    <a:pt x="121" y="59"/>
                  </a:cubicBezTo>
                  <a:cubicBezTo>
                    <a:pt x="125" y="61"/>
                    <a:pt x="125" y="61"/>
                    <a:pt x="125" y="61"/>
                  </a:cubicBezTo>
                  <a:cubicBezTo>
                    <a:pt x="126" y="62"/>
                    <a:pt x="126" y="62"/>
                    <a:pt x="126" y="62"/>
                  </a:cubicBezTo>
                  <a:cubicBezTo>
                    <a:pt x="127" y="62"/>
                    <a:pt x="127" y="62"/>
                    <a:pt x="127" y="62"/>
                  </a:cubicBezTo>
                  <a:cubicBezTo>
                    <a:pt x="134" y="66"/>
                    <a:pt x="134" y="66"/>
                    <a:pt x="134" y="66"/>
                  </a:cubicBezTo>
                  <a:cubicBezTo>
                    <a:pt x="136" y="67"/>
                    <a:pt x="136" y="67"/>
                    <a:pt x="136" y="67"/>
                  </a:cubicBezTo>
                  <a:cubicBezTo>
                    <a:pt x="138" y="67"/>
                    <a:pt x="138" y="67"/>
                    <a:pt x="138" y="67"/>
                  </a:cubicBezTo>
                  <a:cubicBezTo>
                    <a:pt x="150" y="73"/>
                    <a:pt x="150" y="73"/>
                    <a:pt x="150" y="73"/>
                  </a:cubicBezTo>
                  <a:cubicBezTo>
                    <a:pt x="152" y="74"/>
                    <a:pt x="152" y="74"/>
                    <a:pt x="152" y="74"/>
                  </a:cubicBezTo>
                  <a:cubicBezTo>
                    <a:pt x="157" y="76"/>
                    <a:pt x="157" y="76"/>
                    <a:pt x="157" y="76"/>
                  </a:cubicBezTo>
                  <a:cubicBezTo>
                    <a:pt x="164" y="80"/>
                    <a:pt x="164" y="80"/>
                    <a:pt x="164" y="80"/>
                  </a:cubicBezTo>
                  <a:cubicBezTo>
                    <a:pt x="185" y="90"/>
                    <a:pt x="185" y="90"/>
                    <a:pt x="185" y="90"/>
                  </a:cubicBezTo>
                  <a:cubicBezTo>
                    <a:pt x="185" y="94"/>
                    <a:pt x="185" y="94"/>
                    <a:pt x="185" y="94"/>
                  </a:cubicBezTo>
                  <a:cubicBezTo>
                    <a:pt x="185" y="96"/>
                    <a:pt x="185" y="96"/>
                    <a:pt x="185" y="96"/>
                  </a:cubicBezTo>
                  <a:cubicBezTo>
                    <a:pt x="185" y="98"/>
                    <a:pt x="185" y="98"/>
                    <a:pt x="185" y="98"/>
                  </a:cubicBezTo>
                  <a:cubicBezTo>
                    <a:pt x="183" y="145"/>
                    <a:pt x="183" y="145"/>
                    <a:pt x="183" y="145"/>
                  </a:cubicBezTo>
                  <a:cubicBezTo>
                    <a:pt x="183" y="148"/>
                    <a:pt x="183" y="148"/>
                    <a:pt x="183" y="148"/>
                  </a:cubicBezTo>
                  <a:cubicBezTo>
                    <a:pt x="183" y="162"/>
                    <a:pt x="183" y="162"/>
                    <a:pt x="183" y="162"/>
                  </a:cubicBezTo>
                  <a:cubicBezTo>
                    <a:pt x="184" y="164"/>
                    <a:pt x="184" y="164"/>
                    <a:pt x="184" y="164"/>
                  </a:cubicBezTo>
                  <a:cubicBezTo>
                    <a:pt x="185" y="150"/>
                    <a:pt x="185" y="150"/>
                    <a:pt x="185" y="150"/>
                  </a:cubicBezTo>
                  <a:cubicBezTo>
                    <a:pt x="185" y="147"/>
                    <a:pt x="185" y="147"/>
                    <a:pt x="185" y="147"/>
                  </a:cubicBezTo>
                  <a:cubicBezTo>
                    <a:pt x="187" y="100"/>
                    <a:pt x="187" y="100"/>
                    <a:pt x="187" y="100"/>
                  </a:cubicBezTo>
                  <a:cubicBezTo>
                    <a:pt x="187" y="98"/>
                    <a:pt x="187" y="98"/>
                    <a:pt x="187" y="98"/>
                  </a:cubicBezTo>
                  <a:cubicBezTo>
                    <a:pt x="187" y="94"/>
                    <a:pt x="187" y="94"/>
                    <a:pt x="187" y="94"/>
                  </a:cubicBezTo>
                  <a:cubicBezTo>
                    <a:pt x="187" y="90"/>
                    <a:pt x="187" y="90"/>
                    <a:pt x="187" y="90"/>
                  </a:cubicBezTo>
                  <a:cubicBezTo>
                    <a:pt x="187" y="89"/>
                    <a:pt x="187" y="89"/>
                    <a:pt x="187" y="89"/>
                  </a:cubicBezTo>
                  <a:cubicBezTo>
                    <a:pt x="186" y="88"/>
                    <a:pt x="186" y="88"/>
                    <a:pt x="186" y="88"/>
                  </a:cubicBezTo>
                  <a:cubicBezTo>
                    <a:pt x="158" y="75"/>
                    <a:pt x="158" y="75"/>
                    <a:pt x="158" y="75"/>
                  </a:cubicBezTo>
                  <a:cubicBezTo>
                    <a:pt x="154" y="73"/>
                    <a:pt x="154" y="73"/>
                    <a:pt x="154" y="73"/>
                  </a:cubicBezTo>
                  <a:cubicBezTo>
                    <a:pt x="152" y="72"/>
                    <a:pt x="152" y="72"/>
                    <a:pt x="152" y="72"/>
                  </a:cubicBezTo>
                  <a:cubicBezTo>
                    <a:pt x="151" y="72"/>
                    <a:pt x="151" y="72"/>
                    <a:pt x="151" y="72"/>
                  </a:cubicBezTo>
                  <a:cubicBezTo>
                    <a:pt x="138" y="65"/>
                    <a:pt x="138" y="65"/>
                    <a:pt x="138" y="65"/>
                  </a:cubicBezTo>
                  <a:cubicBezTo>
                    <a:pt x="137" y="65"/>
                    <a:pt x="137" y="65"/>
                    <a:pt x="137" y="65"/>
                  </a:cubicBezTo>
                  <a:cubicBezTo>
                    <a:pt x="136" y="64"/>
                    <a:pt x="136" y="64"/>
                    <a:pt x="136" y="64"/>
                  </a:cubicBezTo>
                  <a:cubicBezTo>
                    <a:pt x="127" y="60"/>
                    <a:pt x="127" y="60"/>
                    <a:pt x="127" y="60"/>
                  </a:cubicBezTo>
                  <a:cubicBezTo>
                    <a:pt x="126" y="60"/>
                    <a:pt x="126" y="60"/>
                    <a:pt x="126" y="60"/>
                  </a:cubicBezTo>
                  <a:cubicBezTo>
                    <a:pt x="125" y="59"/>
                    <a:pt x="125" y="59"/>
                    <a:pt x="125" y="59"/>
                  </a:cubicBezTo>
                  <a:cubicBezTo>
                    <a:pt x="121" y="58"/>
                    <a:pt x="121" y="58"/>
                    <a:pt x="121" y="58"/>
                  </a:cubicBezTo>
                  <a:moveTo>
                    <a:pt x="0" y="0"/>
                  </a:moveTo>
                  <a:cubicBezTo>
                    <a:pt x="5" y="5"/>
                    <a:pt x="5" y="5"/>
                    <a:pt x="5" y="5"/>
                  </a:cubicBezTo>
                  <a:cubicBezTo>
                    <a:pt x="7" y="7"/>
                    <a:pt x="7" y="7"/>
                    <a:pt x="7" y="7"/>
                  </a:cubicBezTo>
                  <a:cubicBezTo>
                    <a:pt x="7" y="8"/>
                    <a:pt x="7" y="8"/>
                    <a:pt x="7" y="8"/>
                  </a:cubicBezTo>
                  <a:cubicBezTo>
                    <a:pt x="22" y="23"/>
                    <a:pt x="22" y="23"/>
                    <a:pt x="22" y="23"/>
                  </a:cubicBezTo>
                  <a:cubicBezTo>
                    <a:pt x="24" y="25"/>
                    <a:pt x="24" y="25"/>
                    <a:pt x="24" y="25"/>
                  </a:cubicBezTo>
                  <a:cubicBezTo>
                    <a:pt x="25" y="26"/>
                    <a:pt x="25" y="26"/>
                    <a:pt x="25" y="26"/>
                  </a:cubicBezTo>
                  <a:cubicBezTo>
                    <a:pt x="50" y="52"/>
                    <a:pt x="50" y="52"/>
                    <a:pt x="50" y="52"/>
                  </a:cubicBezTo>
                  <a:cubicBezTo>
                    <a:pt x="51" y="53"/>
                    <a:pt x="51" y="53"/>
                    <a:pt x="51" y="53"/>
                  </a:cubicBezTo>
                  <a:cubicBezTo>
                    <a:pt x="52" y="55"/>
                    <a:pt x="52" y="55"/>
                    <a:pt x="52" y="55"/>
                  </a:cubicBezTo>
                  <a:cubicBezTo>
                    <a:pt x="61" y="64"/>
                    <a:pt x="61" y="64"/>
                    <a:pt x="61" y="64"/>
                  </a:cubicBezTo>
                  <a:cubicBezTo>
                    <a:pt x="62" y="65"/>
                    <a:pt x="62" y="65"/>
                    <a:pt x="62" y="65"/>
                  </a:cubicBezTo>
                  <a:cubicBezTo>
                    <a:pt x="63" y="66"/>
                    <a:pt x="63" y="66"/>
                    <a:pt x="63" y="66"/>
                  </a:cubicBezTo>
                  <a:cubicBezTo>
                    <a:pt x="65" y="68"/>
                    <a:pt x="65" y="68"/>
                    <a:pt x="65" y="68"/>
                  </a:cubicBezTo>
                  <a:cubicBezTo>
                    <a:pt x="69" y="72"/>
                    <a:pt x="69" y="72"/>
                    <a:pt x="69" y="72"/>
                  </a:cubicBezTo>
                  <a:cubicBezTo>
                    <a:pt x="70" y="74"/>
                    <a:pt x="70" y="74"/>
                    <a:pt x="70" y="74"/>
                  </a:cubicBezTo>
                  <a:cubicBezTo>
                    <a:pt x="95" y="100"/>
                    <a:pt x="95" y="100"/>
                    <a:pt x="95" y="100"/>
                  </a:cubicBezTo>
                  <a:cubicBezTo>
                    <a:pt x="97" y="101"/>
                    <a:pt x="97" y="101"/>
                    <a:pt x="97" y="101"/>
                  </a:cubicBezTo>
                  <a:cubicBezTo>
                    <a:pt x="97" y="102"/>
                    <a:pt x="97" y="102"/>
                    <a:pt x="97" y="102"/>
                  </a:cubicBezTo>
                  <a:cubicBezTo>
                    <a:pt x="98" y="103"/>
                    <a:pt x="98" y="103"/>
                    <a:pt x="98" y="103"/>
                  </a:cubicBezTo>
                  <a:cubicBezTo>
                    <a:pt x="139" y="145"/>
                    <a:pt x="139" y="145"/>
                    <a:pt x="139" y="145"/>
                  </a:cubicBezTo>
                  <a:cubicBezTo>
                    <a:pt x="142" y="149"/>
                    <a:pt x="142" y="149"/>
                    <a:pt x="142" y="149"/>
                  </a:cubicBezTo>
                  <a:cubicBezTo>
                    <a:pt x="175" y="183"/>
                    <a:pt x="175" y="183"/>
                    <a:pt x="175" y="183"/>
                  </a:cubicBezTo>
                  <a:cubicBezTo>
                    <a:pt x="175" y="182"/>
                    <a:pt x="175" y="182"/>
                    <a:pt x="176" y="182"/>
                  </a:cubicBezTo>
                  <a:cubicBezTo>
                    <a:pt x="147" y="151"/>
                    <a:pt x="147" y="151"/>
                    <a:pt x="147" y="151"/>
                  </a:cubicBezTo>
                  <a:cubicBezTo>
                    <a:pt x="143" y="148"/>
                    <a:pt x="143" y="148"/>
                    <a:pt x="143" y="148"/>
                  </a:cubicBezTo>
                  <a:cubicBezTo>
                    <a:pt x="100" y="102"/>
                    <a:pt x="100" y="102"/>
                    <a:pt x="100" y="102"/>
                  </a:cubicBezTo>
                  <a:cubicBezTo>
                    <a:pt x="98" y="100"/>
                    <a:pt x="98" y="100"/>
                    <a:pt x="98" y="100"/>
                  </a:cubicBezTo>
                  <a:cubicBezTo>
                    <a:pt x="98" y="100"/>
                    <a:pt x="98" y="100"/>
                    <a:pt x="98" y="100"/>
                  </a:cubicBezTo>
                  <a:cubicBezTo>
                    <a:pt x="96" y="98"/>
                    <a:pt x="96" y="98"/>
                    <a:pt x="96" y="98"/>
                  </a:cubicBezTo>
                  <a:cubicBezTo>
                    <a:pt x="71" y="71"/>
                    <a:pt x="71" y="71"/>
                    <a:pt x="71" y="71"/>
                  </a:cubicBezTo>
                  <a:cubicBezTo>
                    <a:pt x="69" y="70"/>
                    <a:pt x="69" y="70"/>
                    <a:pt x="69" y="70"/>
                  </a:cubicBezTo>
                  <a:cubicBezTo>
                    <a:pt x="67" y="68"/>
                    <a:pt x="67" y="68"/>
                    <a:pt x="67" y="68"/>
                  </a:cubicBezTo>
                  <a:cubicBezTo>
                    <a:pt x="66" y="66"/>
                    <a:pt x="66" y="66"/>
                    <a:pt x="66" y="66"/>
                  </a:cubicBezTo>
                  <a:cubicBezTo>
                    <a:pt x="64" y="64"/>
                    <a:pt x="64" y="64"/>
                    <a:pt x="64" y="64"/>
                  </a:cubicBezTo>
                  <a:cubicBezTo>
                    <a:pt x="62" y="63"/>
                    <a:pt x="62" y="63"/>
                    <a:pt x="62" y="63"/>
                  </a:cubicBezTo>
                  <a:cubicBezTo>
                    <a:pt x="52" y="52"/>
                    <a:pt x="52" y="52"/>
                    <a:pt x="52" y="52"/>
                  </a:cubicBezTo>
                  <a:cubicBezTo>
                    <a:pt x="52" y="52"/>
                    <a:pt x="52" y="52"/>
                    <a:pt x="52" y="52"/>
                  </a:cubicBezTo>
                  <a:cubicBezTo>
                    <a:pt x="50" y="50"/>
                    <a:pt x="50" y="50"/>
                    <a:pt x="50" y="50"/>
                  </a:cubicBezTo>
                  <a:cubicBezTo>
                    <a:pt x="50" y="50"/>
                    <a:pt x="50" y="50"/>
                    <a:pt x="50" y="50"/>
                  </a:cubicBezTo>
                  <a:cubicBezTo>
                    <a:pt x="27" y="26"/>
                    <a:pt x="27" y="26"/>
                    <a:pt x="27" y="26"/>
                  </a:cubicBezTo>
                  <a:cubicBezTo>
                    <a:pt x="26" y="24"/>
                    <a:pt x="26" y="24"/>
                    <a:pt x="26" y="24"/>
                  </a:cubicBezTo>
                  <a:cubicBezTo>
                    <a:pt x="25" y="23"/>
                    <a:pt x="25" y="23"/>
                    <a:pt x="25" y="23"/>
                  </a:cubicBezTo>
                  <a:cubicBezTo>
                    <a:pt x="23" y="22"/>
                    <a:pt x="23" y="22"/>
                    <a:pt x="23" y="22"/>
                  </a:cubicBezTo>
                  <a:cubicBezTo>
                    <a:pt x="10" y="8"/>
                    <a:pt x="10" y="8"/>
                    <a:pt x="10" y="8"/>
                  </a:cubicBezTo>
                  <a:cubicBezTo>
                    <a:pt x="8" y="6"/>
                    <a:pt x="8" y="6"/>
                    <a:pt x="8" y="6"/>
                  </a:cubicBezTo>
                  <a:cubicBezTo>
                    <a:pt x="8" y="6"/>
                    <a:pt x="8" y="6"/>
                    <a:pt x="8" y="6"/>
                  </a:cubicBezTo>
                  <a:cubicBezTo>
                    <a:pt x="9" y="6"/>
                    <a:pt x="9" y="6"/>
                    <a:pt x="9" y="6"/>
                  </a:cubicBezTo>
                  <a:cubicBezTo>
                    <a:pt x="15" y="9"/>
                    <a:pt x="15" y="9"/>
                    <a:pt x="15" y="9"/>
                  </a:cubicBezTo>
                  <a:cubicBezTo>
                    <a:pt x="26" y="15"/>
                    <a:pt x="26" y="15"/>
                    <a:pt x="26" y="15"/>
                  </a:cubicBezTo>
                  <a:cubicBezTo>
                    <a:pt x="28" y="15"/>
                    <a:pt x="28" y="15"/>
                    <a:pt x="28" y="15"/>
                  </a:cubicBezTo>
                  <a:cubicBezTo>
                    <a:pt x="46" y="24"/>
                    <a:pt x="46" y="24"/>
                    <a:pt x="46" y="24"/>
                  </a:cubicBezTo>
                  <a:cubicBezTo>
                    <a:pt x="48" y="25"/>
                    <a:pt x="48" y="25"/>
                    <a:pt x="48" y="25"/>
                  </a:cubicBezTo>
                  <a:cubicBezTo>
                    <a:pt x="50" y="26"/>
                    <a:pt x="50" y="26"/>
                    <a:pt x="50" y="26"/>
                  </a:cubicBezTo>
                  <a:cubicBezTo>
                    <a:pt x="61" y="31"/>
                    <a:pt x="61" y="31"/>
                    <a:pt x="61" y="31"/>
                  </a:cubicBezTo>
                  <a:cubicBezTo>
                    <a:pt x="63" y="32"/>
                    <a:pt x="63" y="32"/>
                    <a:pt x="63" y="32"/>
                  </a:cubicBezTo>
                  <a:cubicBezTo>
                    <a:pt x="75" y="38"/>
                    <a:pt x="75" y="38"/>
                    <a:pt x="75" y="38"/>
                  </a:cubicBezTo>
                  <a:cubicBezTo>
                    <a:pt x="77" y="39"/>
                    <a:pt x="77" y="39"/>
                    <a:pt x="77" y="39"/>
                  </a:cubicBezTo>
                  <a:cubicBezTo>
                    <a:pt x="89" y="44"/>
                    <a:pt x="89" y="44"/>
                    <a:pt x="89" y="44"/>
                  </a:cubicBezTo>
                  <a:cubicBezTo>
                    <a:pt x="92" y="46"/>
                    <a:pt x="92" y="46"/>
                    <a:pt x="92" y="46"/>
                  </a:cubicBezTo>
                  <a:cubicBezTo>
                    <a:pt x="93" y="46"/>
                    <a:pt x="93" y="46"/>
                    <a:pt x="93" y="46"/>
                  </a:cubicBezTo>
                  <a:cubicBezTo>
                    <a:pt x="95" y="47"/>
                    <a:pt x="95" y="47"/>
                    <a:pt x="95" y="47"/>
                  </a:cubicBezTo>
                  <a:cubicBezTo>
                    <a:pt x="102" y="50"/>
                    <a:pt x="102" y="50"/>
                    <a:pt x="102" y="50"/>
                  </a:cubicBezTo>
                  <a:cubicBezTo>
                    <a:pt x="104" y="52"/>
                    <a:pt x="104" y="52"/>
                    <a:pt x="104" y="52"/>
                  </a:cubicBezTo>
                  <a:cubicBezTo>
                    <a:pt x="112" y="55"/>
                    <a:pt x="112" y="55"/>
                    <a:pt x="112" y="55"/>
                  </a:cubicBezTo>
                  <a:cubicBezTo>
                    <a:pt x="116" y="57"/>
                    <a:pt x="116" y="57"/>
                    <a:pt x="116" y="57"/>
                  </a:cubicBezTo>
                  <a:cubicBezTo>
                    <a:pt x="119" y="58"/>
                    <a:pt x="119" y="58"/>
                    <a:pt x="119" y="58"/>
                  </a:cubicBezTo>
                  <a:cubicBezTo>
                    <a:pt x="120" y="57"/>
                    <a:pt x="120" y="57"/>
                    <a:pt x="120" y="57"/>
                  </a:cubicBezTo>
                  <a:cubicBezTo>
                    <a:pt x="113" y="54"/>
                    <a:pt x="113" y="54"/>
                    <a:pt x="113" y="54"/>
                  </a:cubicBezTo>
                  <a:cubicBezTo>
                    <a:pt x="110" y="52"/>
                    <a:pt x="110" y="52"/>
                    <a:pt x="110" y="52"/>
                  </a:cubicBezTo>
                  <a:cubicBezTo>
                    <a:pt x="103" y="49"/>
                    <a:pt x="103" y="49"/>
                    <a:pt x="103" y="49"/>
                  </a:cubicBezTo>
                  <a:cubicBezTo>
                    <a:pt x="100" y="47"/>
                    <a:pt x="100" y="47"/>
                    <a:pt x="100" y="47"/>
                  </a:cubicBezTo>
                  <a:cubicBezTo>
                    <a:pt x="97" y="46"/>
                    <a:pt x="97" y="46"/>
                    <a:pt x="97" y="46"/>
                  </a:cubicBezTo>
                  <a:cubicBezTo>
                    <a:pt x="95" y="45"/>
                    <a:pt x="95" y="45"/>
                    <a:pt x="95" y="45"/>
                  </a:cubicBezTo>
                  <a:cubicBezTo>
                    <a:pt x="91" y="43"/>
                    <a:pt x="91" y="43"/>
                    <a:pt x="91" y="43"/>
                  </a:cubicBezTo>
                  <a:cubicBezTo>
                    <a:pt x="88" y="42"/>
                    <a:pt x="88" y="42"/>
                    <a:pt x="88" y="42"/>
                  </a:cubicBezTo>
                  <a:cubicBezTo>
                    <a:pt x="77" y="37"/>
                    <a:pt x="77" y="37"/>
                    <a:pt x="77" y="37"/>
                  </a:cubicBezTo>
                  <a:cubicBezTo>
                    <a:pt x="76" y="36"/>
                    <a:pt x="76" y="36"/>
                    <a:pt x="76" y="36"/>
                  </a:cubicBezTo>
                  <a:cubicBezTo>
                    <a:pt x="64" y="30"/>
                    <a:pt x="64" y="30"/>
                    <a:pt x="64" y="30"/>
                  </a:cubicBezTo>
                  <a:cubicBezTo>
                    <a:pt x="62" y="29"/>
                    <a:pt x="62" y="29"/>
                    <a:pt x="62" y="29"/>
                  </a:cubicBezTo>
                  <a:cubicBezTo>
                    <a:pt x="54" y="26"/>
                    <a:pt x="54" y="26"/>
                    <a:pt x="54" y="26"/>
                  </a:cubicBezTo>
                  <a:cubicBezTo>
                    <a:pt x="50" y="24"/>
                    <a:pt x="50" y="24"/>
                    <a:pt x="50" y="24"/>
                  </a:cubicBezTo>
                  <a:cubicBezTo>
                    <a:pt x="50" y="24"/>
                    <a:pt x="50" y="24"/>
                    <a:pt x="50" y="24"/>
                  </a:cubicBezTo>
                  <a:cubicBezTo>
                    <a:pt x="48" y="23"/>
                    <a:pt x="48" y="23"/>
                    <a:pt x="48" y="23"/>
                  </a:cubicBezTo>
                  <a:cubicBezTo>
                    <a:pt x="29" y="14"/>
                    <a:pt x="29" y="14"/>
                    <a:pt x="29" y="14"/>
                  </a:cubicBezTo>
                  <a:cubicBezTo>
                    <a:pt x="27" y="13"/>
                    <a:pt x="27" y="13"/>
                    <a:pt x="27" y="13"/>
                  </a:cubicBezTo>
                  <a:cubicBezTo>
                    <a:pt x="23" y="11"/>
                    <a:pt x="23" y="11"/>
                    <a:pt x="23" y="11"/>
                  </a:cubicBezTo>
                  <a:cubicBezTo>
                    <a:pt x="16" y="8"/>
                    <a:pt x="16" y="8"/>
                    <a:pt x="16" y="8"/>
                  </a:cubicBezTo>
                  <a:cubicBezTo>
                    <a:pt x="9" y="4"/>
                    <a:pt x="9" y="4"/>
                    <a:pt x="9" y="4"/>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2" name="Freeform 72"/>
            <p:cNvSpPr>
              <a:spLocks noEditPoints="1"/>
            </p:cNvSpPr>
            <p:nvPr/>
          </p:nvSpPr>
          <p:spPr bwMode="auto">
            <a:xfrm>
              <a:off x="10653036" y="3407320"/>
              <a:ext cx="551035" cy="1023025"/>
            </a:xfrm>
            <a:custGeom>
              <a:avLst/>
              <a:gdLst>
                <a:gd name="T0" fmla="*/ 129 w 130"/>
                <a:gd name="T1" fmla="*/ 262 h 265"/>
                <a:gd name="T2" fmla="*/ 105 w 130"/>
                <a:gd name="T3" fmla="*/ 173 h 265"/>
                <a:gd name="T4" fmla="*/ 104 w 130"/>
                <a:gd name="T5" fmla="*/ 167 h 265"/>
                <a:gd name="T6" fmla="*/ 103 w 130"/>
                <a:gd name="T7" fmla="*/ 170 h 265"/>
                <a:gd name="T8" fmla="*/ 104 w 130"/>
                <a:gd name="T9" fmla="*/ 167 h 265"/>
                <a:gd name="T10" fmla="*/ 55 w 130"/>
                <a:gd name="T11" fmla="*/ 2 h 265"/>
                <a:gd name="T12" fmla="*/ 63 w 130"/>
                <a:gd name="T13" fmla="*/ 29 h 265"/>
                <a:gd name="T14" fmla="*/ 67 w 130"/>
                <a:gd name="T15" fmla="*/ 44 h 265"/>
                <a:gd name="T16" fmla="*/ 69 w 130"/>
                <a:gd name="T17" fmla="*/ 52 h 265"/>
                <a:gd name="T18" fmla="*/ 70 w 130"/>
                <a:gd name="T19" fmla="*/ 55 h 265"/>
                <a:gd name="T20" fmla="*/ 73 w 130"/>
                <a:gd name="T21" fmla="*/ 65 h 265"/>
                <a:gd name="T22" fmla="*/ 76 w 130"/>
                <a:gd name="T23" fmla="*/ 75 h 265"/>
                <a:gd name="T24" fmla="*/ 80 w 130"/>
                <a:gd name="T25" fmla="*/ 89 h 265"/>
                <a:gd name="T26" fmla="*/ 89 w 130"/>
                <a:gd name="T27" fmla="*/ 124 h 265"/>
                <a:gd name="T28" fmla="*/ 100 w 130"/>
                <a:gd name="T29" fmla="*/ 152 h 265"/>
                <a:gd name="T30" fmla="*/ 90 w 130"/>
                <a:gd name="T31" fmla="*/ 118 h 265"/>
                <a:gd name="T32" fmla="*/ 80 w 130"/>
                <a:gd name="T33" fmla="*/ 84 h 265"/>
                <a:gd name="T34" fmla="*/ 77 w 130"/>
                <a:gd name="T35" fmla="*/ 72 h 265"/>
                <a:gd name="T36" fmla="*/ 74 w 130"/>
                <a:gd name="T37" fmla="*/ 61 h 265"/>
                <a:gd name="T38" fmla="*/ 63 w 130"/>
                <a:gd name="T39" fmla="*/ 25 h 265"/>
                <a:gd name="T40" fmla="*/ 46 w 130"/>
                <a:gd name="T41" fmla="*/ 0 h 265"/>
                <a:gd name="T42" fmla="*/ 40 w 130"/>
                <a:gd name="T43" fmla="*/ 14 h 265"/>
                <a:gd name="T44" fmla="*/ 37 w 130"/>
                <a:gd name="T45" fmla="*/ 21 h 265"/>
                <a:gd name="T46" fmla="*/ 29 w 130"/>
                <a:gd name="T47" fmla="*/ 41 h 265"/>
                <a:gd name="T48" fmla="*/ 21 w 130"/>
                <a:gd name="T49" fmla="*/ 58 h 265"/>
                <a:gd name="T50" fmla="*/ 12 w 130"/>
                <a:gd name="T51" fmla="*/ 78 h 265"/>
                <a:gd name="T52" fmla="*/ 7 w 130"/>
                <a:gd name="T53" fmla="*/ 90 h 265"/>
                <a:gd name="T54" fmla="*/ 5 w 130"/>
                <a:gd name="T55" fmla="*/ 94 h 265"/>
                <a:gd name="T56" fmla="*/ 2 w 130"/>
                <a:gd name="T57" fmla="*/ 102 h 265"/>
                <a:gd name="T58" fmla="*/ 0 w 130"/>
                <a:gd name="T59" fmla="*/ 106 h 265"/>
                <a:gd name="T60" fmla="*/ 2 w 130"/>
                <a:gd name="T61" fmla="*/ 107 h 265"/>
                <a:gd name="T62" fmla="*/ 6 w 130"/>
                <a:gd name="T63" fmla="*/ 113 h 265"/>
                <a:gd name="T64" fmla="*/ 16 w 130"/>
                <a:gd name="T65" fmla="*/ 126 h 265"/>
                <a:gd name="T66" fmla="*/ 21 w 130"/>
                <a:gd name="T67" fmla="*/ 133 h 265"/>
                <a:gd name="T68" fmla="*/ 70 w 130"/>
                <a:gd name="T69" fmla="*/ 197 h 265"/>
                <a:gd name="T70" fmla="*/ 74 w 130"/>
                <a:gd name="T71" fmla="*/ 202 h 265"/>
                <a:gd name="T72" fmla="*/ 124 w 130"/>
                <a:gd name="T73" fmla="*/ 264 h 265"/>
                <a:gd name="T74" fmla="*/ 75 w 130"/>
                <a:gd name="T75" fmla="*/ 200 h 265"/>
                <a:gd name="T76" fmla="*/ 71 w 130"/>
                <a:gd name="T77" fmla="*/ 194 h 265"/>
                <a:gd name="T78" fmla="*/ 21 w 130"/>
                <a:gd name="T79" fmla="*/ 130 h 265"/>
                <a:gd name="T80" fmla="*/ 9 w 130"/>
                <a:gd name="T81" fmla="*/ 113 h 265"/>
                <a:gd name="T82" fmla="*/ 4 w 130"/>
                <a:gd name="T83" fmla="*/ 107 h 265"/>
                <a:gd name="T84" fmla="*/ 2 w 130"/>
                <a:gd name="T85" fmla="*/ 105 h 265"/>
                <a:gd name="T86" fmla="*/ 4 w 130"/>
                <a:gd name="T87" fmla="*/ 102 h 265"/>
                <a:gd name="T88" fmla="*/ 7 w 130"/>
                <a:gd name="T89" fmla="*/ 94 h 265"/>
                <a:gd name="T90" fmla="*/ 9 w 130"/>
                <a:gd name="T91" fmla="*/ 90 h 265"/>
                <a:gd name="T92" fmla="*/ 14 w 130"/>
                <a:gd name="T93" fmla="*/ 79 h 265"/>
                <a:gd name="T94" fmla="*/ 25 w 130"/>
                <a:gd name="T95" fmla="*/ 54 h 265"/>
                <a:gd name="T96" fmla="*/ 30 w 130"/>
                <a:gd name="T97" fmla="*/ 41 h 265"/>
                <a:gd name="T98" fmla="*/ 39 w 130"/>
                <a:gd name="T99" fmla="*/ 20 h 265"/>
                <a:gd name="T100" fmla="*/ 42 w 130"/>
                <a:gd name="T101" fmla="*/ 14 h 265"/>
                <a:gd name="T102" fmla="*/ 46 w 130"/>
                <a:gd name="T10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 h="265">
                  <a:moveTo>
                    <a:pt x="103" y="172"/>
                  </a:moveTo>
                  <a:cubicBezTo>
                    <a:pt x="129" y="262"/>
                    <a:pt x="129" y="262"/>
                    <a:pt x="129" y="262"/>
                  </a:cubicBezTo>
                  <a:cubicBezTo>
                    <a:pt x="129" y="261"/>
                    <a:pt x="130" y="261"/>
                    <a:pt x="130" y="261"/>
                  </a:cubicBezTo>
                  <a:cubicBezTo>
                    <a:pt x="105" y="173"/>
                    <a:pt x="105" y="173"/>
                    <a:pt x="105" y="173"/>
                  </a:cubicBezTo>
                  <a:cubicBezTo>
                    <a:pt x="103" y="172"/>
                    <a:pt x="103" y="172"/>
                    <a:pt x="103" y="172"/>
                  </a:cubicBezTo>
                  <a:moveTo>
                    <a:pt x="104" y="167"/>
                  </a:moveTo>
                  <a:cubicBezTo>
                    <a:pt x="103" y="167"/>
                    <a:pt x="103" y="168"/>
                    <a:pt x="102" y="169"/>
                  </a:cubicBezTo>
                  <a:cubicBezTo>
                    <a:pt x="103" y="170"/>
                    <a:pt x="103" y="170"/>
                    <a:pt x="103" y="170"/>
                  </a:cubicBezTo>
                  <a:cubicBezTo>
                    <a:pt x="105" y="171"/>
                    <a:pt x="105" y="171"/>
                    <a:pt x="105" y="171"/>
                  </a:cubicBezTo>
                  <a:cubicBezTo>
                    <a:pt x="104" y="167"/>
                    <a:pt x="104" y="167"/>
                    <a:pt x="104" y="167"/>
                  </a:cubicBezTo>
                  <a:moveTo>
                    <a:pt x="57" y="1"/>
                  </a:moveTo>
                  <a:cubicBezTo>
                    <a:pt x="56" y="2"/>
                    <a:pt x="55" y="2"/>
                    <a:pt x="55" y="2"/>
                  </a:cubicBezTo>
                  <a:cubicBezTo>
                    <a:pt x="62" y="27"/>
                    <a:pt x="62" y="27"/>
                    <a:pt x="62" y="27"/>
                  </a:cubicBezTo>
                  <a:cubicBezTo>
                    <a:pt x="63" y="29"/>
                    <a:pt x="63" y="29"/>
                    <a:pt x="63" y="29"/>
                  </a:cubicBezTo>
                  <a:cubicBezTo>
                    <a:pt x="66" y="41"/>
                    <a:pt x="66" y="41"/>
                    <a:pt x="66" y="41"/>
                  </a:cubicBezTo>
                  <a:cubicBezTo>
                    <a:pt x="67" y="44"/>
                    <a:pt x="67" y="44"/>
                    <a:pt x="67" y="44"/>
                  </a:cubicBezTo>
                  <a:cubicBezTo>
                    <a:pt x="68" y="50"/>
                    <a:pt x="68" y="50"/>
                    <a:pt x="68" y="50"/>
                  </a:cubicBezTo>
                  <a:cubicBezTo>
                    <a:pt x="69" y="52"/>
                    <a:pt x="69" y="52"/>
                    <a:pt x="69" y="52"/>
                  </a:cubicBezTo>
                  <a:cubicBezTo>
                    <a:pt x="69" y="53"/>
                    <a:pt x="69" y="53"/>
                    <a:pt x="69" y="53"/>
                  </a:cubicBezTo>
                  <a:cubicBezTo>
                    <a:pt x="70" y="55"/>
                    <a:pt x="70" y="55"/>
                    <a:pt x="70" y="55"/>
                  </a:cubicBezTo>
                  <a:cubicBezTo>
                    <a:pt x="72" y="63"/>
                    <a:pt x="72" y="63"/>
                    <a:pt x="72" y="63"/>
                  </a:cubicBezTo>
                  <a:cubicBezTo>
                    <a:pt x="73" y="65"/>
                    <a:pt x="73" y="65"/>
                    <a:pt x="73" y="65"/>
                  </a:cubicBezTo>
                  <a:cubicBezTo>
                    <a:pt x="75" y="74"/>
                    <a:pt x="75" y="74"/>
                    <a:pt x="75" y="74"/>
                  </a:cubicBezTo>
                  <a:cubicBezTo>
                    <a:pt x="76" y="75"/>
                    <a:pt x="76" y="75"/>
                    <a:pt x="76" y="75"/>
                  </a:cubicBezTo>
                  <a:cubicBezTo>
                    <a:pt x="79" y="86"/>
                    <a:pt x="79" y="86"/>
                    <a:pt x="79" y="86"/>
                  </a:cubicBezTo>
                  <a:cubicBezTo>
                    <a:pt x="80" y="89"/>
                    <a:pt x="80" y="89"/>
                    <a:pt x="80" y="89"/>
                  </a:cubicBezTo>
                  <a:cubicBezTo>
                    <a:pt x="89" y="121"/>
                    <a:pt x="89" y="121"/>
                    <a:pt x="89" y="121"/>
                  </a:cubicBezTo>
                  <a:cubicBezTo>
                    <a:pt x="89" y="124"/>
                    <a:pt x="89" y="124"/>
                    <a:pt x="89" y="124"/>
                  </a:cubicBezTo>
                  <a:cubicBezTo>
                    <a:pt x="97" y="151"/>
                    <a:pt x="97" y="151"/>
                    <a:pt x="97" y="151"/>
                  </a:cubicBezTo>
                  <a:cubicBezTo>
                    <a:pt x="98" y="151"/>
                    <a:pt x="99" y="152"/>
                    <a:pt x="100" y="152"/>
                  </a:cubicBezTo>
                  <a:cubicBezTo>
                    <a:pt x="91" y="121"/>
                    <a:pt x="91" y="121"/>
                    <a:pt x="91" y="121"/>
                  </a:cubicBezTo>
                  <a:cubicBezTo>
                    <a:pt x="90" y="118"/>
                    <a:pt x="90" y="118"/>
                    <a:pt x="90" y="118"/>
                  </a:cubicBezTo>
                  <a:cubicBezTo>
                    <a:pt x="81" y="87"/>
                    <a:pt x="81" y="87"/>
                    <a:pt x="81" y="87"/>
                  </a:cubicBezTo>
                  <a:cubicBezTo>
                    <a:pt x="80" y="84"/>
                    <a:pt x="80" y="84"/>
                    <a:pt x="80" y="84"/>
                  </a:cubicBezTo>
                  <a:cubicBezTo>
                    <a:pt x="77" y="74"/>
                    <a:pt x="77" y="74"/>
                    <a:pt x="77" y="74"/>
                  </a:cubicBezTo>
                  <a:cubicBezTo>
                    <a:pt x="77" y="72"/>
                    <a:pt x="77" y="72"/>
                    <a:pt x="77" y="72"/>
                  </a:cubicBezTo>
                  <a:cubicBezTo>
                    <a:pt x="74" y="63"/>
                    <a:pt x="74" y="63"/>
                    <a:pt x="74" y="63"/>
                  </a:cubicBezTo>
                  <a:cubicBezTo>
                    <a:pt x="74" y="61"/>
                    <a:pt x="74" y="61"/>
                    <a:pt x="74" y="61"/>
                  </a:cubicBezTo>
                  <a:cubicBezTo>
                    <a:pt x="71" y="53"/>
                    <a:pt x="71" y="53"/>
                    <a:pt x="71" y="53"/>
                  </a:cubicBezTo>
                  <a:cubicBezTo>
                    <a:pt x="63" y="25"/>
                    <a:pt x="63" y="25"/>
                    <a:pt x="63" y="25"/>
                  </a:cubicBezTo>
                  <a:cubicBezTo>
                    <a:pt x="57" y="1"/>
                    <a:pt x="57" y="1"/>
                    <a:pt x="57" y="1"/>
                  </a:cubicBezTo>
                  <a:moveTo>
                    <a:pt x="46" y="0"/>
                  </a:moveTo>
                  <a:cubicBezTo>
                    <a:pt x="41" y="12"/>
                    <a:pt x="41" y="12"/>
                    <a:pt x="41" y="12"/>
                  </a:cubicBezTo>
                  <a:cubicBezTo>
                    <a:pt x="40" y="14"/>
                    <a:pt x="40" y="14"/>
                    <a:pt x="40" y="14"/>
                  </a:cubicBezTo>
                  <a:cubicBezTo>
                    <a:pt x="38" y="19"/>
                    <a:pt x="38" y="19"/>
                    <a:pt x="38" y="19"/>
                  </a:cubicBezTo>
                  <a:cubicBezTo>
                    <a:pt x="37" y="21"/>
                    <a:pt x="37" y="21"/>
                    <a:pt x="37" y="21"/>
                  </a:cubicBezTo>
                  <a:cubicBezTo>
                    <a:pt x="31" y="36"/>
                    <a:pt x="31" y="36"/>
                    <a:pt x="31" y="36"/>
                  </a:cubicBezTo>
                  <a:cubicBezTo>
                    <a:pt x="29" y="41"/>
                    <a:pt x="29" y="41"/>
                    <a:pt x="29" y="41"/>
                  </a:cubicBezTo>
                  <a:cubicBezTo>
                    <a:pt x="22" y="55"/>
                    <a:pt x="22" y="55"/>
                    <a:pt x="22" y="55"/>
                  </a:cubicBezTo>
                  <a:cubicBezTo>
                    <a:pt x="21" y="58"/>
                    <a:pt x="21" y="58"/>
                    <a:pt x="21" y="58"/>
                  </a:cubicBezTo>
                  <a:cubicBezTo>
                    <a:pt x="14" y="75"/>
                    <a:pt x="14" y="75"/>
                    <a:pt x="14" y="75"/>
                  </a:cubicBezTo>
                  <a:cubicBezTo>
                    <a:pt x="12" y="78"/>
                    <a:pt x="12" y="78"/>
                    <a:pt x="12" y="78"/>
                  </a:cubicBezTo>
                  <a:cubicBezTo>
                    <a:pt x="8" y="89"/>
                    <a:pt x="8" y="89"/>
                    <a:pt x="8" y="89"/>
                  </a:cubicBezTo>
                  <a:cubicBezTo>
                    <a:pt x="7" y="90"/>
                    <a:pt x="7" y="90"/>
                    <a:pt x="7" y="90"/>
                  </a:cubicBezTo>
                  <a:cubicBezTo>
                    <a:pt x="6" y="92"/>
                    <a:pt x="6" y="92"/>
                    <a:pt x="6" y="92"/>
                  </a:cubicBezTo>
                  <a:cubicBezTo>
                    <a:pt x="5" y="94"/>
                    <a:pt x="5" y="94"/>
                    <a:pt x="5" y="94"/>
                  </a:cubicBezTo>
                  <a:cubicBezTo>
                    <a:pt x="3" y="100"/>
                    <a:pt x="3" y="100"/>
                    <a:pt x="3" y="100"/>
                  </a:cubicBezTo>
                  <a:cubicBezTo>
                    <a:pt x="2" y="102"/>
                    <a:pt x="2" y="102"/>
                    <a:pt x="2" y="102"/>
                  </a:cubicBezTo>
                  <a:cubicBezTo>
                    <a:pt x="1" y="105"/>
                    <a:pt x="1" y="105"/>
                    <a:pt x="1" y="105"/>
                  </a:cubicBezTo>
                  <a:cubicBezTo>
                    <a:pt x="0" y="106"/>
                    <a:pt x="0" y="106"/>
                    <a:pt x="0" y="106"/>
                  </a:cubicBezTo>
                  <a:cubicBezTo>
                    <a:pt x="1" y="106"/>
                    <a:pt x="1" y="106"/>
                    <a:pt x="1" y="106"/>
                  </a:cubicBezTo>
                  <a:cubicBezTo>
                    <a:pt x="2" y="107"/>
                    <a:pt x="2" y="107"/>
                    <a:pt x="2" y="107"/>
                  </a:cubicBezTo>
                  <a:cubicBezTo>
                    <a:pt x="3" y="109"/>
                    <a:pt x="3" y="109"/>
                    <a:pt x="3" y="109"/>
                  </a:cubicBezTo>
                  <a:cubicBezTo>
                    <a:pt x="6" y="113"/>
                    <a:pt x="6" y="113"/>
                    <a:pt x="6" y="113"/>
                  </a:cubicBezTo>
                  <a:cubicBezTo>
                    <a:pt x="7" y="115"/>
                    <a:pt x="7" y="115"/>
                    <a:pt x="7" y="115"/>
                  </a:cubicBezTo>
                  <a:cubicBezTo>
                    <a:pt x="16" y="126"/>
                    <a:pt x="16" y="126"/>
                    <a:pt x="16" y="126"/>
                  </a:cubicBezTo>
                  <a:cubicBezTo>
                    <a:pt x="18" y="128"/>
                    <a:pt x="18" y="128"/>
                    <a:pt x="18" y="128"/>
                  </a:cubicBezTo>
                  <a:cubicBezTo>
                    <a:pt x="21" y="133"/>
                    <a:pt x="21" y="133"/>
                    <a:pt x="21" y="133"/>
                  </a:cubicBezTo>
                  <a:cubicBezTo>
                    <a:pt x="23" y="135"/>
                    <a:pt x="23" y="135"/>
                    <a:pt x="23" y="135"/>
                  </a:cubicBezTo>
                  <a:cubicBezTo>
                    <a:pt x="70" y="197"/>
                    <a:pt x="70" y="197"/>
                    <a:pt x="70" y="197"/>
                  </a:cubicBezTo>
                  <a:cubicBezTo>
                    <a:pt x="72" y="199"/>
                    <a:pt x="72" y="199"/>
                    <a:pt x="72" y="199"/>
                  </a:cubicBezTo>
                  <a:cubicBezTo>
                    <a:pt x="74" y="202"/>
                    <a:pt x="74" y="202"/>
                    <a:pt x="74" y="202"/>
                  </a:cubicBezTo>
                  <a:cubicBezTo>
                    <a:pt x="123" y="265"/>
                    <a:pt x="123" y="265"/>
                    <a:pt x="123" y="265"/>
                  </a:cubicBezTo>
                  <a:cubicBezTo>
                    <a:pt x="123" y="265"/>
                    <a:pt x="124" y="264"/>
                    <a:pt x="124" y="264"/>
                  </a:cubicBezTo>
                  <a:cubicBezTo>
                    <a:pt x="78" y="204"/>
                    <a:pt x="78" y="204"/>
                    <a:pt x="78" y="204"/>
                  </a:cubicBezTo>
                  <a:cubicBezTo>
                    <a:pt x="75" y="200"/>
                    <a:pt x="75" y="200"/>
                    <a:pt x="75" y="200"/>
                  </a:cubicBezTo>
                  <a:cubicBezTo>
                    <a:pt x="72" y="196"/>
                    <a:pt x="72" y="196"/>
                    <a:pt x="72" y="196"/>
                  </a:cubicBezTo>
                  <a:cubicBezTo>
                    <a:pt x="71" y="194"/>
                    <a:pt x="71" y="194"/>
                    <a:pt x="71" y="194"/>
                  </a:cubicBezTo>
                  <a:cubicBezTo>
                    <a:pt x="24" y="134"/>
                    <a:pt x="24" y="134"/>
                    <a:pt x="24" y="134"/>
                  </a:cubicBezTo>
                  <a:cubicBezTo>
                    <a:pt x="21" y="130"/>
                    <a:pt x="21" y="130"/>
                    <a:pt x="21" y="130"/>
                  </a:cubicBezTo>
                  <a:cubicBezTo>
                    <a:pt x="18" y="125"/>
                    <a:pt x="18" y="125"/>
                    <a:pt x="18" y="125"/>
                  </a:cubicBezTo>
                  <a:cubicBezTo>
                    <a:pt x="9" y="113"/>
                    <a:pt x="9" y="113"/>
                    <a:pt x="9" y="113"/>
                  </a:cubicBezTo>
                  <a:cubicBezTo>
                    <a:pt x="8" y="112"/>
                    <a:pt x="8" y="112"/>
                    <a:pt x="8" y="112"/>
                  </a:cubicBezTo>
                  <a:cubicBezTo>
                    <a:pt x="4" y="107"/>
                    <a:pt x="4" y="107"/>
                    <a:pt x="4" y="107"/>
                  </a:cubicBezTo>
                  <a:cubicBezTo>
                    <a:pt x="3" y="106"/>
                    <a:pt x="3" y="106"/>
                    <a:pt x="3" y="106"/>
                  </a:cubicBezTo>
                  <a:cubicBezTo>
                    <a:pt x="2" y="105"/>
                    <a:pt x="2" y="105"/>
                    <a:pt x="2" y="105"/>
                  </a:cubicBezTo>
                  <a:cubicBezTo>
                    <a:pt x="3" y="104"/>
                    <a:pt x="3" y="104"/>
                    <a:pt x="3" y="104"/>
                  </a:cubicBezTo>
                  <a:cubicBezTo>
                    <a:pt x="4" y="102"/>
                    <a:pt x="4" y="102"/>
                    <a:pt x="4" y="102"/>
                  </a:cubicBezTo>
                  <a:cubicBezTo>
                    <a:pt x="7" y="96"/>
                    <a:pt x="7" y="96"/>
                    <a:pt x="7" y="96"/>
                  </a:cubicBezTo>
                  <a:cubicBezTo>
                    <a:pt x="7" y="94"/>
                    <a:pt x="7" y="94"/>
                    <a:pt x="7" y="94"/>
                  </a:cubicBezTo>
                  <a:cubicBezTo>
                    <a:pt x="9" y="91"/>
                    <a:pt x="9" y="91"/>
                    <a:pt x="9" y="91"/>
                  </a:cubicBezTo>
                  <a:cubicBezTo>
                    <a:pt x="9" y="90"/>
                    <a:pt x="9" y="90"/>
                    <a:pt x="9" y="90"/>
                  </a:cubicBezTo>
                  <a:cubicBezTo>
                    <a:pt x="12" y="82"/>
                    <a:pt x="12" y="82"/>
                    <a:pt x="12" y="82"/>
                  </a:cubicBezTo>
                  <a:cubicBezTo>
                    <a:pt x="14" y="79"/>
                    <a:pt x="14" y="79"/>
                    <a:pt x="14" y="79"/>
                  </a:cubicBezTo>
                  <a:cubicBezTo>
                    <a:pt x="24" y="57"/>
                    <a:pt x="24" y="57"/>
                    <a:pt x="24" y="57"/>
                  </a:cubicBezTo>
                  <a:cubicBezTo>
                    <a:pt x="25" y="54"/>
                    <a:pt x="25" y="54"/>
                    <a:pt x="25" y="54"/>
                  </a:cubicBezTo>
                  <a:cubicBezTo>
                    <a:pt x="28" y="46"/>
                    <a:pt x="28" y="46"/>
                    <a:pt x="28" y="46"/>
                  </a:cubicBezTo>
                  <a:cubicBezTo>
                    <a:pt x="30" y="41"/>
                    <a:pt x="30" y="41"/>
                    <a:pt x="30" y="41"/>
                  </a:cubicBezTo>
                  <a:cubicBezTo>
                    <a:pt x="39" y="22"/>
                    <a:pt x="39" y="22"/>
                    <a:pt x="39" y="22"/>
                  </a:cubicBezTo>
                  <a:cubicBezTo>
                    <a:pt x="39" y="20"/>
                    <a:pt x="39" y="20"/>
                    <a:pt x="39" y="20"/>
                  </a:cubicBezTo>
                  <a:cubicBezTo>
                    <a:pt x="41" y="16"/>
                    <a:pt x="41" y="16"/>
                    <a:pt x="41" y="16"/>
                  </a:cubicBezTo>
                  <a:cubicBezTo>
                    <a:pt x="42" y="14"/>
                    <a:pt x="42" y="14"/>
                    <a:pt x="42" y="14"/>
                  </a:cubicBezTo>
                  <a:cubicBezTo>
                    <a:pt x="48" y="1"/>
                    <a:pt x="48" y="1"/>
                    <a:pt x="48" y="1"/>
                  </a:cubicBezTo>
                  <a:cubicBezTo>
                    <a:pt x="47" y="0"/>
                    <a:pt x="47" y="0"/>
                    <a:pt x="4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3" name="Freeform 73"/>
            <p:cNvSpPr>
              <a:spLocks noEditPoints="1"/>
            </p:cNvSpPr>
            <p:nvPr/>
          </p:nvSpPr>
          <p:spPr bwMode="auto">
            <a:xfrm>
              <a:off x="11021586" y="3264194"/>
              <a:ext cx="356027" cy="1332047"/>
            </a:xfrm>
            <a:custGeom>
              <a:avLst/>
              <a:gdLst>
                <a:gd name="T0" fmla="*/ 83 w 84"/>
                <a:gd name="T1" fmla="*/ 344 h 345"/>
                <a:gd name="T2" fmla="*/ 84 w 84"/>
                <a:gd name="T3" fmla="*/ 344 h 345"/>
                <a:gd name="T4" fmla="*/ 83 w 84"/>
                <a:gd name="T5" fmla="*/ 238 h 345"/>
                <a:gd name="T6" fmla="*/ 79 w 84"/>
                <a:gd name="T7" fmla="*/ 345 h 345"/>
                <a:gd name="T8" fmla="*/ 46 w 84"/>
                <a:gd name="T9" fmla="*/ 222 h 345"/>
                <a:gd name="T10" fmla="*/ 36 w 84"/>
                <a:gd name="T11" fmla="*/ 187 h 345"/>
                <a:gd name="T12" fmla="*/ 43 w 84"/>
                <a:gd name="T13" fmla="*/ 219 h 345"/>
                <a:gd name="T14" fmla="*/ 36 w 84"/>
                <a:gd name="T15" fmla="*/ 187 h 345"/>
                <a:gd name="T16" fmla="*/ 83 w 84"/>
                <a:gd name="T17" fmla="*/ 161 h 345"/>
                <a:gd name="T18" fmla="*/ 84 w 84"/>
                <a:gd name="T19" fmla="*/ 237 h 345"/>
                <a:gd name="T20" fmla="*/ 83 w 84"/>
                <a:gd name="T21" fmla="*/ 5 h 345"/>
                <a:gd name="T22" fmla="*/ 83 w 84"/>
                <a:gd name="T23" fmla="*/ 44 h 345"/>
                <a:gd name="T24" fmla="*/ 83 w 84"/>
                <a:gd name="T25" fmla="*/ 85 h 345"/>
                <a:gd name="T26" fmla="*/ 84 w 84"/>
                <a:gd name="T27" fmla="*/ 158 h 345"/>
                <a:gd name="T28" fmla="*/ 84 w 84"/>
                <a:gd name="T29" fmla="*/ 81 h 345"/>
                <a:gd name="T30" fmla="*/ 84 w 84"/>
                <a:gd name="T31" fmla="*/ 37 h 345"/>
                <a:gd name="T32" fmla="*/ 83 w 84"/>
                <a:gd name="T33" fmla="*/ 5 h 345"/>
                <a:gd name="T34" fmla="*/ 67 w 84"/>
                <a:gd name="T35" fmla="*/ 8 h 345"/>
                <a:gd name="T36" fmla="*/ 51 w 84"/>
                <a:gd name="T37" fmla="*/ 22 h 345"/>
                <a:gd name="T38" fmla="*/ 1 w 84"/>
                <a:gd name="T39" fmla="*/ 68 h 345"/>
                <a:gd name="T40" fmla="*/ 1 w 84"/>
                <a:gd name="T41" fmla="*/ 70 h 345"/>
                <a:gd name="T42" fmla="*/ 3 w 84"/>
                <a:gd name="T43" fmla="*/ 80 h 345"/>
                <a:gd name="T44" fmla="*/ 8 w 84"/>
                <a:gd name="T45" fmla="*/ 94 h 345"/>
                <a:gd name="T46" fmla="*/ 9 w 84"/>
                <a:gd name="T47" fmla="*/ 100 h 345"/>
                <a:gd name="T48" fmla="*/ 17 w 84"/>
                <a:gd name="T49" fmla="*/ 127 h 345"/>
                <a:gd name="T50" fmla="*/ 21 w 84"/>
                <a:gd name="T51" fmla="*/ 141 h 345"/>
                <a:gd name="T52" fmla="*/ 35 w 84"/>
                <a:gd name="T53" fmla="*/ 185 h 345"/>
                <a:gd name="T54" fmla="*/ 21 w 84"/>
                <a:gd name="T55" fmla="*/ 136 h 345"/>
                <a:gd name="T56" fmla="*/ 17 w 84"/>
                <a:gd name="T57" fmla="*/ 122 h 345"/>
                <a:gd name="T58" fmla="*/ 10 w 84"/>
                <a:gd name="T59" fmla="*/ 96 h 345"/>
                <a:gd name="T60" fmla="*/ 8 w 84"/>
                <a:gd name="T61" fmla="*/ 91 h 345"/>
                <a:gd name="T62" fmla="*/ 4 w 84"/>
                <a:gd name="T63" fmla="*/ 77 h 345"/>
                <a:gd name="T64" fmla="*/ 34 w 84"/>
                <a:gd name="T65" fmla="*/ 41 h 345"/>
                <a:gd name="T66" fmla="*/ 61 w 84"/>
                <a:gd name="T67" fmla="*/ 16 h 345"/>
                <a:gd name="T68" fmla="*/ 77 w 84"/>
                <a:gd name="T69"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345">
                  <a:moveTo>
                    <a:pt x="83" y="238"/>
                  </a:moveTo>
                  <a:cubicBezTo>
                    <a:pt x="83" y="344"/>
                    <a:pt x="83" y="344"/>
                    <a:pt x="83" y="344"/>
                  </a:cubicBezTo>
                  <a:cubicBezTo>
                    <a:pt x="83" y="344"/>
                    <a:pt x="83" y="344"/>
                    <a:pt x="83" y="344"/>
                  </a:cubicBezTo>
                  <a:cubicBezTo>
                    <a:pt x="83" y="344"/>
                    <a:pt x="84" y="344"/>
                    <a:pt x="84" y="344"/>
                  </a:cubicBezTo>
                  <a:cubicBezTo>
                    <a:pt x="84" y="239"/>
                    <a:pt x="84" y="239"/>
                    <a:pt x="84" y="239"/>
                  </a:cubicBezTo>
                  <a:cubicBezTo>
                    <a:pt x="83" y="238"/>
                    <a:pt x="83" y="238"/>
                    <a:pt x="83" y="238"/>
                  </a:cubicBezTo>
                  <a:moveTo>
                    <a:pt x="44" y="221"/>
                  </a:moveTo>
                  <a:cubicBezTo>
                    <a:pt x="79" y="345"/>
                    <a:pt x="79" y="345"/>
                    <a:pt x="79" y="345"/>
                  </a:cubicBezTo>
                  <a:cubicBezTo>
                    <a:pt x="79" y="345"/>
                    <a:pt x="80" y="345"/>
                    <a:pt x="81" y="344"/>
                  </a:cubicBezTo>
                  <a:cubicBezTo>
                    <a:pt x="46" y="222"/>
                    <a:pt x="46" y="222"/>
                    <a:pt x="46" y="222"/>
                  </a:cubicBezTo>
                  <a:cubicBezTo>
                    <a:pt x="44" y="221"/>
                    <a:pt x="44" y="221"/>
                    <a:pt x="44" y="221"/>
                  </a:cubicBezTo>
                  <a:moveTo>
                    <a:pt x="36" y="187"/>
                  </a:moveTo>
                  <a:cubicBezTo>
                    <a:pt x="34" y="188"/>
                    <a:pt x="34" y="188"/>
                    <a:pt x="34" y="188"/>
                  </a:cubicBezTo>
                  <a:cubicBezTo>
                    <a:pt x="43" y="219"/>
                    <a:pt x="43" y="219"/>
                    <a:pt x="43" y="219"/>
                  </a:cubicBezTo>
                  <a:cubicBezTo>
                    <a:pt x="45" y="220"/>
                    <a:pt x="45" y="220"/>
                    <a:pt x="45" y="220"/>
                  </a:cubicBezTo>
                  <a:cubicBezTo>
                    <a:pt x="36" y="187"/>
                    <a:pt x="36" y="187"/>
                    <a:pt x="36" y="187"/>
                  </a:cubicBezTo>
                  <a:moveTo>
                    <a:pt x="84" y="160"/>
                  </a:moveTo>
                  <a:cubicBezTo>
                    <a:pt x="83" y="161"/>
                    <a:pt x="83" y="161"/>
                    <a:pt x="83" y="161"/>
                  </a:cubicBezTo>
                  <a:cubicBezTo>
                    <a:pt x="83" y="236"/>
                    <a:pt x="83" y="236"/>
                    <a:pt x="83" y="236"/>
                  </a:cubicBezTo>
                  <a:cubicBezTo>
                    <a:pt x="84" y="237"/>
                    <a:pt x="84" y="237"/>
                    <a:pt x="84" y="237"/>
                  </a:cubicBezTo>
                  <a:cubicBezTo>
                    <a:pt x="84" y="160"/>
                    <a:pt x="84" y="160"/>
                    <a:pt x="84" y="160"/>
                  </a:cubicBezTo>
                  <a:moveTo>
                    <a:pt x="83" y="5"/>
                  </a:moveTo>
                  <a:cubicBezTo>
                    <a:pt x="83" y="40"/>
                    <a:pt x="83" y="40"/>
                    <a:pt x="83" y="40"/>
                  </a:cubicBezTo>
                  <a:cubicBezTo>
                    <a:pt x="83" y="44"/>
                    <a:pt x="83" y="44"/>
                    <a:pt x="83" y="44"/>
                  </a:cubicBezTo>
                  <a:cubicBezTo>
                    <a:pt x="83" y="82"/>
                    <a:pt x="83" y="82"/>
                    <a:pt x="83" y="82"/>
                  </a:cubicBezTo>
                  <a:cubicBezTo>
                    <a:pt x="83" y="85"/>
                    <a:pt x="83" y="85"/>
                    <a:pt x="83" y="85"/>
                  </a:cubicBezTo>
                  <a:cubicBezTo>
                    <a:pt x="83" y="159"/>
                    <a:pt x="83" y="159"/>
                    <a:pt x="83" y="159"/>
                  </a:cubicBezTo>
                  <a:cubicBezTo>
                    <a:pt x="84" y="158"/>
                    <a:pt x="84" y="158"/>
                    <a:pt x="84" y="158"/>
                  </a:cubicBezTo>
                  <a:cubicBezTo>
                    <a:pt x="84" y="83"/>
                    <a:pt x="84" y="83"/>
                    <a:pt x="84" y="83"/>
                  </a:cubicBezTo>
                  <a:cubicBezTo>
                    <a:pt x="84" y="81"/>
                    <a:pt x="84" y="81"/>
                    <a:pt x="84" y="81"/>
                  </a:cubicBezTo>
                  <a:cubicBezTo>
                    <a:pt x="84" y="41"/>
                    <a:pt x="84" y="41"/>
                    <a:pt x="84" y="41"/>
                  </a:cubicBezTo>
                  <a:cubicBezTo>
                    <a:pt x="84" y="37"/>
                    <a:pt x="84" y="37"/>
                    <a:pt x="84" y="37"/>
                  </a:cubicBezTo>
                  <a:cubicBezTo>
                    <a:pt x="84" y="5"/>
                    <a:pt x="84" y="5"/>
                    <a:pt x="84" y="5"/>
                  </a:cubicBezTo>
                  <a:cubicBezTo>
                    <a:pt x="84" y="5"/>
                    <a:pt x="83" y="5"/>
                    <a:pt x="83" y="5"/>
                  </a:cubicBezTo>
                  <a:moveTo>
                    <a:pt x="76" y="0"/>
                  </a:moveTo>
                  <a:cubicBezTo>
                    <a:pt x="67" y="8"/>
                    <a:pt x="67" y="8"/>
                    <a:pt x="67" y="8"/>
                  </a:cubicBezTo>
                  <a:cubicBezTo>
                    <a:pt x="64" y="11"/>
                    <a:pt x="64" y="11"/>
                    <a:pt x="64" y="11"/>
                  </a:cubicBezTo>
                  <a:cubicBezTo>
                    <a:pt x="51" y="22"/>
                    <a:pt x="51" y="22"/>
                    <a:pt x="51" y="22"/>
                  </a:cubicBezTo>
                  <a:cubicBezTo>
                    <a:pt x="42" y="31"/>
                    <a:pt x="42" y="31"/>
                    <a:pt x="42" y="31"/>
                  </a:cubicBezTo>
                  <a:cubicBezTo>
                    <a:pt x="1" y="68"/>
                    <a:pt x="1" y="68"/>
                    <a:pt x="1" y="68"/>
                  </a:cubicBezTo>
                  <a:cubicBezTo>
                    <a:pt x="0" y="69"/>
                    <a:pt x="0" y="69"/>
                    <a:pt x="0" y="69"/>
                  </a:cubicBezTo>
                  <a:cubicBezTo>
                    <a:pt x="1" y="70"/>
                    <a:pt x="1" y="70"/>
                    <a:pt x="1" y="70"/>
                  </a:cubicBezTo>
                  <a:cubicBezTo>
                    <a:pt x="3" y="78"/>
                    <a:pt x="3" y="78"/>
                    <a:pt x="3" y="78"/>
                  </a:cubicBezTo>
                  <a:cubicBezTo>
                    <a:pt x="3" y="80"/>
                    <a:pt x="3" y="80"/>
                    <a:pt x="3" y="80"/>
                  </a:cubicBezTo>
                  <a:cubicBezTo>
                    <a:pt x="7" y="93"/>
                    <a:pt x="7" y="93"/>
                    <a:pt x="7" y="93"/>
                  </a:cubicBezTo>
                  <a:cubicBezTo>
                    <a:pt x="8" y="94"/>
                    <a:pt x="8" y="94"/>
                    <a:pt x="8" y="94"/>
                  </a:cubicBezTo>
                  <a:cubicBezTo>
                    <a:pt x="8" y="98"/>
                    <a:pt x="8" y="98"/>
                    <a:pt x="8" y="98"/>
                  </a:cubicBezTo>
                  <a:cubicBezTo>
                    <a:pt x="9" y="100"/>
                    <a:pt x="9" y="100"/>
                    <a:pt x="9" y="100"/>
                  </a:cubicBezTo>
                  <a:cubicBezTo>
                    <a:pt x="16" y="125"/>
                    <a:pt x="16" y="125"/>
                    <a:pt x="16" y="125"/>
                  </a:cubicBezTo>
                  <a:cubicBezTo>
                    <a:pt x="17" y="127"/>
                    <a:pt x="17" y="127"/>
                    <a:pt x="17" y="127"/>
                  </a:cubicBezTo>
                  <a:cubicBezTo>
                    <a:pt x="20" y="138"/>
                    <a:pt x="20" y="138"/>
                    <a:pt x="20" y="138"/>
                  </a:cubicBezTo>
                  <a:cubicBezTo>
                    <a:pt x="21" y="141"/>
                    <a:pt x="21" y="141"/>
                    <a:pt x="21" y="141"/>
                  </a:cubicBezTo>
                  <a:cubicBezTo>
                    <a:pt x="34" y="186"/>
                    <a:pt x="34" y="186"/>
                    <a:pt x="34" y="186"/>
                  </a:cubicBezTo>
                  <a:cubicBezTo>
                    <a:pt x="35" y="185"/>
                    <a:pt x="35" y="185"/>
                    <a:pt x="35" y="185"/>
                  </a:cubicBezTo>
                  <a:cubicBezTo>
                    <a:pt x="22" y="140"/>
                    <a:pt x="22" y="140"/>
                    <a:pt x="22" y="140"/>
                  </a:cubicBezTo>
                  <a:cubicBezTo>
                    <a:pt x="21" y="136"/>
                    <a:pt x="21" y="136"/>
                    <a:pt x="21" y="136"/>
                  </a:cubicBezTo>
                  <a:cubicBezTo>
                    <a:pt x="18" y="125"/>
                    <a:pt x="18" y="125"/>
                    <a:pt x="18" y="125"/>
                  </a:cubicBezTo>
                  <a:cubicBezTo>
                    <a:pt x="17" y="122"/>
                    <a:pt x="17" y="122"/>
                    <a:pt x="17" y="122"/>
                  </a:cubicBezTo>
                  <a:cubicBezTo>
                    <a:pt x="10" y="98"/>
                    <a:pt x="10" y="98"/>
                    <a:pt x="10" y="98"/>
                  </a:cubicBezTo>
                  <a:cubicBezTo>
                    <a:pt x="10" y="96"/>
                    <a:pt x="10" y="96"/>
                    <a:pt x="10" y="96"/>
                  </a:cubicBezTo>
                  <a:cubicBezTo>
                    <a:pt x="9" y="93"/>
                    <a:pt x="9" y="93"/>
                    <a:pt x="9" y="93"/>
                  </a:cubicBezTo>
                  <a:cubicBezTo>
                    <a:pt x="8" y="91"/>
                    <a:pt x="8" y="91"/>
                    <a:pt x="8" y="91"/>
                  </a:cubicBezTo>
                  <a:cubicBezTo>
                    <a:pt x="5" y="79"/>
                    <a:pt x="5" y="79"/>
                    <a:pt x="5" y="79"/>
                  </a:cubicBezTo>
                  <a:cubicBezTo>
                    <a:pt x="4" y="77"/>
                    <a:pt x="4" y="77"/>
                    <a:pt x="4" y="77"/>
                  </a:cubicBezTo>
                  <a:cubicBezTo>
                    <a:pt x="2" y="69"/>
                    <a:pt x="2" y="69"/>
                    <a:pt x="2" y="69"/>
                  </a:cubicBezTo>
                  <a:cubicBezTo>
                    <a:pt x="34" y="41"/>
                    <a:pt x="34" y="41"/>
                    <a:pt x="34" y="41"/>
                  </a:cubicBezTo>
                  <a:cubicBezTo>
                    <a:pt x="43" y="32"/>
                    <a:pt x="43" y="32"/>
                    <a:pt x="43" y="32"/>
                  </a:cubicBezTo>
                  <a:cubicBezTo>
                    <a:pt x="61" y="16"/>
                    <a:pt x="61" y="16"/>
                    <a:pt x="61" y="16"/>
                  </a:cubicBezTo>
                  <a:cubicBezTo>
                    <a:pt x="66" y="12"/>
                    <a:pt x="66" y="12"/>
                    <a:pt x="66" y="12"/>
                  </a:cubicBezTo>
                  <a:cubicBezTo>
                    <a:pt x="77" y="1"/>
                    <a:pt x="77" y="1"/>
                    <a:pt x="77" y="1"/>
                  </a:cubicBezTo>
                  <a:cubicBezTo>
                    <a:pt x="77" y="1"/>
                    <a:pt x="76" y="0"/>
                    <a:pt x="7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4" name="Freeform 74"/>
            <p:cNvSpPr>
              <a:spLocks noEditPoints="1"/>
            </p:cNvSpPr>
            <p:nvPr/>
          </p:nvSpPr>
          <p:spPr bwMode="auto">
            <a:xfrm>
              <a:off x="7260951" y="3773267"/>
              <a:ext cx="173541" cy="367574"/>
            </a:xfrm>
            <a:custGeom>
              <a:avLst/>
              <a:gdLst>
                <a:gd name="T0" fmla="*/ 0 w 41"/>
                <a:gd name="T1" fmla="*/ 6 h 95"/>
                <a:gd name="T2" fmla="*/ 0 w 41"/>
                <a:gd name="T3" fmla="*/ 27 h 95"/>
                <a:gd name="T4" fmla="*/ 0 w 41"/>
                <a:gd name="T5" fmla="*/ 30 h 95"/>
                <a:gd name="T6" fmla="*/ 0 w 41"/>
                <a:gd name="T7" fmla="*/ 35 h 95"/>
                <a:gd name="T8" fmla="*/ 0 w 41"/>
                <a:gd name="T9" fmla="*/ 37 h 95"/>
                <a:gd name="T10" fmla="*/ 0 w 41"/>
                <a:gd name="T11" fmla="*/ 93 h 95"/>
                <a:gd name="T12" fmla="*/ 0 w 41"/>
                <a:gd name="T13" fmla="*/ 93 h 95"/>
                <a:gd name="T14" fmla="*/ 1 w 41"/>
                <a:gd name="T15" fmla="*/ 93 h 95"/>
                <a:gd name="T16" fmla="*/ 1 w 41"/>
                <a:gd name="T17" fmla="*/ 36 h 95"/>
                <a:gd name="T18" fmla="*/ 1 w 41"/>
                <a:gd name="T19" fmla="*/ 33 h 95"/>
                <a:gd name="T20" fmla="*/ 1 w 41"/>
                <a:gd name="T21" fmla="*/ 28 h 95"/>
                <a:gd name="T22" fmla="*/ 1 w 41"/>
                <a:gd name="T23" fmla="*/ 26 h 95"/>
                <a:gd name="T24" fmla="*/ 1 w 41"/>
                <a:gd name="T25" fmla="*/ 7 h 95"/>
                <a:gd name="T26" fmla="*/ 1 w 41"/>
                <a:gd name="T27" fmla="*/ 7 h 95"/>
                <a:gd name="T28" fmla="*/ 0 w 41"/>
                <a:gd name="T29" fmla="*/ 6 h 95"/>
                <a:gd name="T30" fmla="*/ 12 w 41"/>
                <a:gd name="T31" fmla="*/ 0 h 95"/>
                <a:gd name="T32" fmla="*/ 11 w 41"/>
                <a:gd name="T33" fmla="*/ 1 h 95"/>
                <a:gd name="T34" fmla="*/ 26 w 41"/>
                <a:gd name="T35" fmla="*/ 10 h 95"/>
                <a:gd name="T36" fmla="*/ 28 w 41"/>
                <a:gd name="T37" fmla="*/ 11 h 95"/>
                <a:gd name="T38" fmla="*/ 32 w 41"/>
                <a:gd name="T39" fmla="*/ 13 h 95"/>
                <a:gd name="T40" fmla="*/ 34 w 41"/>
                <a:gd name="T41" fmla="*/ 14 h 95"/>
                <a:gd name="T42" fmla="*/ 37 w 41"/>
                <a:gd name="T43" fmla="*/ 16 h 95"/>
                <a:gd name="T44" fmla="*/ 38 w 41"/>
                <a:gd name="T45" fmla="*/ 17 h 95"/>
                <a:gd name="T46" fmla="*/ 37 w 41"/>
                <a:gd name="T47" fmla="*/ 20 h 95"/>
                <a:gd name="T48" fmla="*/ 6 w 41"/>
                <a:gd name="T49" fmla="*/ 94 h 95"/>
                <a:gd name="T50" fmla="*/ 8 w 41"/>
                <a:gd name="T51" fmla="*/ 95 h 95"/>
                <a:gd name="T52" fmla="*/ 25 w 41"/>
                <a:gd name="T53" fmla="*/ 53 h 95"/>
                <a:gd name="T54" fmla="*/ 25 w 41"/>
                <a:gd name="T55" fmla="*/ 52 h 95"/>
                <a:gd name="T56" fmla="*/ 31 w 41"/>
                <a:gd name="T57" fmla="*/ 40 h 95"/>
                <a:gd name="T58" fmla="*/ 37 w 41"/>
                <a:gd name="T59" fmla="*/ 25 h 95"/>
                <a:gd name="T60" fmla="*/ 39 w 41"/>
                <a:gd name="T61" fmla="*/ 21 h 95"/>
                <a:gd name="T62" fmla="*/ 40 w 41"/>
                <a:gd name="T63" fmla="*/ 17 h 95"/>
                <a:gd name="T64" fmla="*/ 41 w 41"/>
                <a:gd name="T65" fmla="*/ 16 h 95"/>
                <a:gd name="T66" fmla="*/ 39 w 41"/>
                <a:gd name="T67" fmla="*/ 15 h 95"/>
                <a:gd name="T68" fmla="*/ 39 w 41"/>
                <a:gd name="T69" fmla="*/ 15 h 95"/>
                <a:gd name="T70" fmla="*/ 37 w 41"/>
                <a:gd name="T71" fmla="*/ 14 h 95"/>
                <a:gd name="T72" fmla="*/ 35 w 41"/>
                <a:gd name="T73" fmla="*/ 13 h 95"/>
                <a:gd name="T74" fmla="*/ 34 w 41"/>
                <a:gd name="T75" fmla="*/ 12 h 95"/>
                <a:gd name="T76" fmla="*/ 30 w 41"/>
                <a:gd name="T77" fmla="*/ 10 h 95"/>
                <a:gd name="T78" fmla="*/ 28 w 41"/>
                <a:gd name="T79" fmla="*/ 9 h 95"/>
                <a:gd name="T80" fmla="*/ 12 w 41"/>
                <a:gd name="T8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95">
                  <a:moveTo>
                    <a:pt x="0" y="6"/>
                  </a:moveTo>
                  <a:cubicBezTo>
                    <a:pt x="0" y="27"/>
                    <a:pt x="0" y="27"/>
                    <a:pt x="0" y="27"/>
                  </a:cubicBezTo>
                  <a:cubicBezTo>
                    <a:pt x="0" y="30"/>
                    <a:pt x="0" y="30"/>
                    <a:pt x="0" y="30"/>
                  </a:cubicBezTo>
                  <a:cubicBezTo>
                    <a:pt x="0" y="35"/>
                    <a:pt x="0" y="35"/>
                    <a:pt x="0" y="35"/>
                  </a:cubicBezTo>
                  <a:cubicBezTo>
                    <a:pt x="0" y="37"/>
                    <a:pt x="0" y="37"/>
                    <a:pt x="0" y="37"/>
                  </a:cubicBezTo>
                  <a:cubicBezTo>
                    <a:pt x="0" y="93"/>
                    <a:pt x="0" y="93"/>
                    <a:pt x="0" y="93"/>
                  </a:cubicBezTo>
                  <a:cubicBezTo>
                    <a:pt x="0" y="93"/>
                    <a:pt x="0" y="93"/>
                    <a:pt x="0" y="93"/>
                  </a:cubicBezTo>
                  <a:cubicBezTo>
                    <a:pt x="1" y="93"/>
                    <a:pt x="1" y="93"/>
                    <a:pt x="1" y="93"/>
                  </a:cubicBezTo>
                  <a:cubicBezTo>
                    <a:pt x="1" y="36"/>
                    <a:pt x="1" y="36"/>
                    <a:pt x="1" y="36"/>
                  </a:cubicBezTo>
                  <a:cubicBezTo>
                    <a:pt x="1" y="33"/>
                    <a:pt x="1" y="33"/>
                    <a:pt x="1" y="33"/>
                  </a:cubicBezTo>
                  <a:cubicBezTo>
                    <a:pt x="1" y="28"/>
                    <a:pt x="1" y="28"/>
                    <a:pt x="1" y="28"/>
                  </a:cubicBezTo>
                  <a:cubicBezTo>
                    <a:pt x="1" y="26"/>
                    <a:pt x="1" y="26"/>
                    <a:pt x="1" y="26"/>
                  </a:cubicBezTo>
                  <a:cubicBezTo>
                    <a:pt x="1" y="7"/>
                    <a:pt x="1" y="7"/>
                    <a:pt x="1" y="7"/>
                  </a:cubicBezTo>
                  <a:cubicBezTo>
                    <a:pt x="1" y="7"/>
                    <a:pt x="1" y="7"/>
                    <a:pt x="1" y="7"/>
                  </a:cubicBezTo>
                  <a:cubicBezTo>
                    <a:pt x="0" y="7"/>
                    <a:pt x="0" y="7"/>
                    <a:pt x="0" y="6"/>
                  </a:cubicBezTo>
                  <a:moveTo>
                    <a:pt x="12" y="0"/>
                  </a:moveTo>
                  <a:cubicBezTo>
                    <a:pt x="12" y="0"/>
                    <a:pt x="11" y="1"/>
                    <a:pt x="11" y="1"/>
                  </a:cubicBezTo>
                  <a:cubicBezTo>
                    <a:pt x="26" y="10"/>
                    <a:pt x="26" y="10"/>
                    <a:pt x="26" y="10"/>
                  </a:cubicBezTo>
                  <a:cubicBezTo>
                    <a:pt x="28" y="11"/>
                    <a:pt x="28" y="11"/>
                    <a:pt x="28" y="11"/>
                  </a:cubicBezTo>
                  <a:cubicBezTo>
                    <a:pt x="32" y="13"/>
                    <a:pt x="32" y="13"/>
                    <a:pt x="32" y="13"/>
                  </a:cubicBezTo>
                  <a:cubicBezTo>
                    <a:pt x="34" y="14"/>
                    <a:pt x="34" y="14"/>
                    <a:pt x="34" y="14"/>
                  </a:cubicBezTo>
                  <a:cubicBezTo>
                    <a:pt x="37" y="16"/>
                    <a:pt x="37" y="16"/>
                    <a:pt x="37" y="16"/>
                  </a:cubicBezTo>
                  <a:cubicBezTo>
                    <a:pt x="38" y="17"/>
                    <a:pt x="38" y="17"/>
                    <a:pt x="38" y="17"/>
                  </a:cubicBezTo>
                  <a:cubicBezTo>
                    <a:pt x="37" y="20"/>
                    <a:pt x="37" y="20"/>
                    <a:pt x="37" y="20"/>
                  </a:cubicBezTo>
                  <a:cubicBezTo>
                    <a:pt x="6" y="94"/>
                    <a:pt x="6" y="94"/>
                    <a:pt x="6" y="94"/>
                  </a:cubicBezTo>
                  <a:cubicBezTo>
                    <a:pt x="7" y="94"/>
                    <a:pt x="7" y="95"/>
                    <a:pt x="8" y="95"/>
                  </a:cubicBezTo>
                  <a:cubicBezTo>
                    <a:pt x="25" y="53"/>
                    <a:pt x="25" y="53"/>
                    <a:pt x="25" y="53"/>
                  </a:cubicBezTo>
                  <a:cubicBezTo>
                    <a:pt x="25" y="52"/>
                    <a:pt x="25" y="52"/>
                    <a:pt x="25" y="52"/>
                  </a:cubicBezTo>
                  <a:cubicBezTo>
                    <a:pt x="25" y="47"/>
                    <a:pt x="27" y="43"/>
                    <a:pt x="31" y="40"/>
                  </a:cubicBezTo>
                  <a:cubicBezTo>
                    <a:pt x="37" y="25"/>
                    <a:pt x="37" y="25"/>
                    <a:pt x="37" y="25"/>
                  </a:cubicBezTo>
                  <a:cubicBezTo>
                    <a:pt x="39" y="21"/>
                    <a:pt x="39" y="21"/>
                    <a:pt x="39" y="21"/>
                  </a:cubicBezTo>
                  <a:cubicBezTo>
                    <a:pt x="40" y="17"/>
                    <a:pt x="40" y="17"/>
                    <a:pt x="40" y="17"/>
                  </a:cubicBezTo>
                  <a:cubicBezTo>
                    <a:pt x="41" y="16"/>
                    <a:pt x="41" y="16"/>
                    <a:pt x="41" y="16"/>
                  </a:cubicBezTo>
                  <a:cubicBezTo>
                    <a:pt x="39" y="15"/>
                    <a:pt x="39" y="15"/>
                    <a:pt x="39" y="15"/>
                  </a:cubicBezTo>
                  <a:cubicBezTo>
                    <a:pt x="39" y="15"/>
                    <a:pt x="39" y="15"/>
                    <a:pt x="39" y="15"/>
                  </a:cubicBezTo>
                  <a:cubicBezTo>
                    <a:pt x="37" y="14"/>
                    <a:pt x="37" y="14"/>
                    <a:pt x="37" y="14"/>
                  </a:cubicBezTo>
                  <a:cubicBezTo>
                    <a:pt x="35" y="13"/>
                    <a:pt x="35" y="13"/>
                    <a:pt x="35" y="13"/>
                  </a:cubicBezTo>
                  <a:cubicBezTo>
                    <a:pt x="34" y="12"/>
                    <a:pt x="34" y="12"/>
                    <a:pt x="34" y="12"/>
                  </a:cubicBezTo>
                  <a:cubicBezTo>
                    <a:pt x="30" y="10"/>
                    <a:pt x="30" y="10"/>
                    <a:pt x="30" y="10"/>
                  </a:cubicBezTo>
                  <a:cubicBezTo>
                    <a:pt x="28" y="9"/>
                    <a:pt x="28" y="9"/>
                    <a:pt x="28" y="9"/>
                  </a:cubicBezTo>
                  <a:cubicBezTo>
                    <a:pt x="12" y="0"/>
                    <a:pt x="12" y="0"/>
                    <a:pt x="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5" name="Freeform 75"/>
            <p:cNvSpPr>
              <a:spLocks noEditPoints="1"/>
            </p:cNvSpPr>
            <p:nvPr/>
          </p:nvSpPr>
          <p:spPr bwMode="auto">
            <a:xfrm>
              <a:off x="6235811" y="3646406"/>
              <a:ext cx="1300658" cy="699365"/>
            </a:xfrm>
            <a:custGeom>
              <a:avLst/>
              <a:gdLst>
                <a:gd name="T0" fmla="*/ 257 w 307"/>
                <a:gd name="T1" fmla="*/ 141 h 181"/>
                <a:gd name="T2" fmla="*/ 265 w 307"/>
                <a:gd name="T3" fmla="*/ 148 h 181"/>
                <a:gd name="T4" fmla="*/ 307 w 307"/>
                <a:gd name="T5" fmla="*/ 176 h 181"/>
                <a:gd name="T6" fmla="*/ 268 w 307"/>
                <a:gd name="T7" fmla="*/ 148 h 181"/>
                <a:gd name="T8" fmla="*/ 257 w 307"/>
                <a:gd name="T9" fmla="*/ 140 h 181"/>
                <a:gd name="T10" fmla="*/ 11 w 307"/>
                <a:gd name="T11" fmla="*/ 112 h 181"/>
                <a:gd name="T12" fmla="*/ 50 w 307"/>
                <a:gd name="T13" fmla="*/ 122 h 181"/>
                <a:gd name="T14" fmla="*/ 134 w 307"/>
                <a:gd name="T15" fmla="*/ 141 h 181"/>
                <a:gd name="T16" fmla="*/ 186 w 307"/>
                <a:gd name="T17" fmla="*/ 153 h 181"/>
                <a:gd name="T18" fmla="*/ 251 w 307"/>
                <a:gd name="T19" fmla="*/ 169 h 181"/>
                <a:gd name="T20" fmla="*/ 263 w 307"/>
                <a:gd name="T21" fmla="*/ 172 h 181"/>
                <a:gd name="T22" fmla="*/ 305 w 307"/>
                <a:gd name="T23" fmla="*/ 180 h 181"/>
                <a:gd name="T24" fmla="*/ 258 w 307"/>
                <a:gd name="T25" fmla="*/ 169 h 181"/>
                <a:gd name="T26" fmla="*/ 250 w 307"/>
                <a:gd name="T27" fmla="*/ 167 h 181"/>
                <a:gd name="T28" fmla="*/ 180 w 307"/>
                <a:gd name="T29" fmla="*/ 150 h 181"/>
                <a:gd name="T30" fmla="*/ 133 w 307"/>
                <a:gd name="T31" fmla="*/ 139 h 181"/>
                <a:gd name="T32" fmla="*/ 48 w 307"/>
                <a:gd name="T33" fmla="*/ 119 h 181"/>
                <a:gd name="T34" fmla="*/ 32 w 307"/>
                <a:gd name="T35" fmla="*/ 5 h 181"/>
                <a:gd name="T36" fmla="*/ 0 w 307"/>
                <a:gd name="T37" fmla="*/ 82 h 181"/>
                <a:gd name="T38" fmla="*/ 0 w 307"/>
                <a:gd name="T39" fmla="*/ 94 h 181"/>
                <a:gd name="T40" fmla="*/ 2 w 307"/>
                <a:gd name="T41" fmla="*/ 82 h 181"/>
                <a:gd name="T42" fmla="*/ 32 w 307"/>
                <a:gd name="T43" fmla="*/ 5 h 181"/>
                <a:gd name="T44" fmla="*/ 51 w 307"/>
                <a:gd name="T45" fmla="*/ 2 h 181"/>
                <a:gd name="T46" fmla="*/ 190 w 307"/>
                <a:gd name="T47" fmla="*/ 97 h 181"/>
                <a:gd name="T48" fmla="*/ 196 w 307"/>
                <a:gd name="T49" fmla="*/ 100 h 181"/>
                <a:gd name="T50" fmla="*/ 199 w 307"/>
                <a:gd name="T51" fmla="*/ 103 h 181"/>
                <a:gd name="T52" fmla="*/ 212 w 307"/>
                <a:gd name="T53" fmla="*/ 111 h 181"/>
                <a:gd name="T54" fmla="*/ 237 w 307"/>
                <a:gd name="T55" fmla="*/ 127 h 181"/>
                <a:gd name="T56" fmla="*/ 201 w 307"/>
                <a:gd name="T57" fmla="*/ 102 h 181"/>
                <a:gd name="T58" fmla="*/ 197 w 307"/>
                <a:gd name="T59" fmla="*/ 99 h 181"/>
                <a:gd name="T60" fmla="*/ 196 w 307"/>
                <a:gd name="T61" fmla="*/ 98 h 181"/>
                <a:gd name="T62" fmla="*/ 190 w 307"/>
                <a:gd name="T63" fmla="*/ 9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181">
                  <a:moveTo>
                    <a:pt x="257" y="140"/>
                  </a:moveTo>
                  <a:cubicBezTo>
                    <a:pt x="257" y="141"/>
                    <a:pt x="257" y="141"/>
                    <a:pt x="257" y="141"/>
                  </a:cubicBezTo>
                  <a:cubicBezTo>
                    <a:pt x="257" y="142"/>
                    <a:pt x="257" y="142"/>
                    <a:pt x="257" y="142"/>
                  </a:cubicBezTo>
                  <a:cubicBezTo>
                    <a:pt x="265" y="148"/>
                    <a:pt x="265" y="148"/>
                    <a:pt x="265" y="148"/>
                  </a:cubicBezTo>
                  <a:cubicBezTo>
                    <a:pt x="267" y="149"/>
                    <a:pt x="267" y="149"/>
                    <a:pt x="267" y="149"/>
                  </a:cubicBezTo>
                  <a:cubicBezTo>
                    <a:pt x="307" y="176"/>
                    <a:pt x="307" y="176"/>
                    <a:pt x="307" y="176"/>
                  </a:cubicBezTo>
                  <a:cubicBezTo>
                    <a:pt x="307" y="176"/>
                    <a:pt x="307" y="175"/>
                    <a:pt x="307" y="175"/>
                  </a:cubicBezTo>
                  <a:cubicBezTo>
                    <a:pt x="268" y="148"/>
                    <a:pt x="268" y="148"/>
                    <a:pt x="268" y="148"/>
                  </a:cubicBezTo>
                  <a:cubicBezTo>
                    <a:pt x="267" y="147"/>
                    <a:pt x="267" y="147"/>
                    <a:pt x="267" y="147"/>
                  </a:cubicBezTo>
                  <a:cubicBezTo>
                    <a:pt x="257" y="140"/>
                    <a:pt x="257" y="140"/>
                    <a:pt x="257" y="140"/>
                  </a:cubicBezTo>
                  <a:moveTo>
                    <a:pt x="11" y="111"/>
                  </a:moveTo>
                  <a:cubicBezTo>
                    <a:pt x="11" y="111"/>
                    <a:pt x="11" y="112"/>
                    <a:pt x="11" y="112"/>
                  </a:cubicBezTo>
                  <a:cubicBezTo>
                    <a:pt x="49" y="121"/>
                    <a:pt x="49" y="121"/>
                    <a:pt x="49" y="121"/>
                  </a:cubicBezTo>
                  <a:cubicBezTo>
                    <a:pt x="50" y="122"/>
                    <a:pt x="50" y="122"/>
                    <a:pt x="50" y="122"/>
                  </a:cubicBezTo>
                  <a:cubicBezTo>
                    <a:pt x="131" y="141"/>
                    <a:pt x="131" y="141"/>
                    <a:pt x="131" y="141"/>
                  </a:cubicBezTo>
                  <a:cubicBezTo>
                    <a:pt x="134" y="141"/>
                    <a:pt x="134" y="141"/>
                    <a:pt x="134" y="141"/>
                  </a:cubicBezTo>
                  <a:cubicBezTo>
                    <a:pt x="182" y="153"/>
                    <a:pt x="182" y="153"/>
                    <a:pt x="182" y="153"/>
                  </a:cubicBezTo>
                  <a:cubicBezTo>
                    <a:pt x="186" y="153"/>
                    <a:pt x="186" y="153"/>
                    <a:pt x="186" y="153"/>
                  </a:cubicBezTo>
                  <a:cubicBezTo>
                    <a:pt x="249" y="168"/>
                    <a:pt x="249" y="168"/>
                    <a:pt x="249" y="168"/>
                  </a:cubicBezTo>
                  <a:cubicBezTo>
                    <a:pt x="251" y="169"/>
                    <a:pt x="251" y="169"/>
                    <a:pt x="251" y="169"/>
                  </a:cubicBezTo>
                  <a:cubicBezTo>
                    <a:pt x="260" y="171"/>
                    <a:pt x="260" y="171"/>
                    <a:pt x="260" y="171"/>
                  </a:cubicBezTo>
                  <a:cubicBezTo>
                    <a:pt x="263" y="172"/>
                    <a:pt x="263" y="172"/>
                    <a:pt x="263" y="172"/>
                  </a:cubicBezTo>
                  <a:cubicBezTo>
                    <a:pt x="305" y="181"/>
                    <a:pt x="305" y="181"/>
                    <a:pt x="305" y="181"/>
                  </a:cubicBezTo>
                  <a:cubicBezTo>
                    <a:pt x="305" y="181"/>
                    <a:pt x="305" y="180"/>
                    <a:pt x="305" y="180"/>
                  </a:cubicBezTo>
                  <a:cubicBezTo>
                    <a:pt x="261" y="169"/>
                    <a:pt x="261" y="169"/>
                    <a:pt x="261" y="169"/>
                  </a:cubicBezTo>
                  <a:cubicBezTo>
                    <a:pt x="258" y="169"/>
                    <a:pt x="258" y="169"/>
                    <a:pt x="258" y="169"/>
                  </a:cubicBezTo>
                  <a:cubicBezTo>
                    <a:pt x="252" y="167"/>
                    <a:pt x="252" y="167"/>
                    <a:pt x="252" y="167"/>
                  </a:cubicBezTo>
                  <a:cubicBezTo>
                    <a:pt x="250" y="167"/>
                    <a:pt x="250" y="167"/>
                    <a:pt x="250" y="167"/>
                  </a:cubicBezTo>
                  <a:cubicBezTo>
                    <a:pt x="183" y="151"/>
                    <a:pt x="183" y="151"/>
                    <a:pt x="183" y="151"/>
                  </a:cubicBezTo>
                  <a:cubicBezTo>
                    <a:pt x="180" y="150"/>
                    <a:pt x="180" y="150"/>
                    <a:pt x="180" y="150"/>
                  </a:cubicBezTo>
                  <a:cubicBezTo>
                    <a:pt x="136" y="140"/>
                    <a:pt x="136" y="140"/>
                    <a:pt x="136" y="140"/>
                  </a:cubicBezTo>
                  <a:cubicBezTo>
                    <a:pt x="133" y="139"/>
                    <a:pt x="133" y="139"/>
                    <a:pt x="133" y="139"/>
                  </a:cubicBezTo>
                  <a:cubicBezTo>
                    <a:pt x="50" y="120"/>
                    <a:pt x="50" y="120"/>
                    <a:pt x="50" y="120"/>
                  </a:cubicBezTo>
                  <a:cubicBezTo>
                    <a:pt x="48" y="119"/>
                    <a:pt x="48" y="119"/>
                    <a:pt x="48" y="119"/>
                  </a:cubicBezTo>
                  <a:cubicBezTo>
                    <a:pt x="11" y="111"/>
                    <a:pt x="11" y="111"/>
                    <a:pt x="11" y="111"/>
                  </a:cubicBezTo>
                  <a:moveTo>
                    <a:pt x="32" y="5"/>
                  </a:moveTo>
                  <a:cubicBezTo>
                    <a:pt x="0" y="81"/>
                    <a:pt x="0" y="81"/>
                    <a:pt x="0" y="81"/>
                  </a:cubicBezTo>
                  <a:cubicBezTo>
                    <a:pt x="0" y="82"/>
                    <a:pt x="0" y="82"/>
                    <a:pt x="0" y="82"/>
                  </a:cubicBezTo>
                  <a:cubicBezTo>
                    <a:pt x="0" y="82"/>
                    <a:pt x="0" y="82"/>
                    <a:pt x="0" y="82"/>
                  </a:cubicBezTo>
                  <a:cubicBezTo>
                    <a:pt x="0" y="94"/>
                    <a:pt x="0" y="94"/>
                    <a:pt x="0" y="94"/>
                  </a:cubicBezTo>
                  <a:cubicBezTo>
                    <a:pt x="1" y="94"/>
                    <a:pt x="1" y="94"/>
                    <a:pt x="2" y="95"/>
                  </a:cubicBezTo>
                  <a:cubicBezTo>
                    <a:pt x="2" y="82"/>
                    <a:pt x="2" y="82"/>
                    <a:pt x="2" y="82"/>
                  </a:cubicBezTo>
                  <a:cubicBezTo>
                    <a:pt x="34" y="6"/>
                    <a:pt x="34" y="6"/>
                    <a:pt x="34" y="6"/>
                  </a:cubicBezTo>
                  <a:cubicBezTo>
                    <a:pt x="33" y="5"/>
                    <a:pt x="33" y="5"/>
                    <a:pt x="32" y="5"/>
                  </a:cubicBezTo>
                  <a:moveTo>
                    <a:pt x="52" y="0"/>
                  </a:moveTo>
                  <a:cubicBezTo>
                    <a:pt x="52" y="1"/>
                    <a:pt x="52" y="1"/>
                    <a:pt x="51" y="2"/>
                  </a:cubicBezTo>
                  <a:cubicBezTo>
                    <a:pt x="189" y="95"/>
                    <a:pt x="189" y="95"/>
                    <a:pt x="189" y="95"/>
                  </a:cubicBezTo>
                  <a:cubicBezTo>
                    <a:pt x="190" y="97"/>
                    <a:pt x="190" y="97"/>
                    <a:pt x="190" y="97"/>
                  </a:cubicBezTo>
                  <a:cubicBezTo>
                    <a:pt x="194" y="99"/>
                    <a:pt x="194" y="99"/>
                    <a:pt x="194" y="99"/>
                  </a:cubicBezTo>
                  <a:cubicBezTo>
                    <a:pt x="196" y="100"/>
                    <a:pt x="196" y="100"/>
                    <a:pt x="196" y="100"/>
                  </a:cubicBezTo>
                  <a:cubicBezTo>
                    <a:pt x="197" y="101"/>
                    <a:pt x="197" y="101"/>
                    <a:pt x="197" y="101"/>
                  </a:cubicBezTo>
                  <a:cubicBezTo>
                    <a:pt x="199" y="103"/>
                    <a:pt x="199" y="103"/>
                    <a:pt x="199" y="103"/>
                  </a:cubicBezTo>
                  <a:cubicBezTo>
                    <a:pt x="206" y="107"/>
                    <a:pt x="206" y="107"/>
                    <a:pt x="206" y="107"/>
                  </a:cubicBezTo>
                  <a:cubicBezTo>
                    <a:pt x="212" y="111"/>
                    <a:pt x="212" y="111"/>
                    <a:pt x="212" y="111"/>
                  </a:cubicBezTo>
                  <a:cubicBezTo>
                    <a:pt x="235" y="128"/>
                    <a:pt x="235" y="128"/>
                    <a:pt x="235" y="128"/>
                  </a:cubicBezTo>
                  <a:cubicBezTo>
                    <a:pt x="236" y="127"/>
                    <a:pt x="237" y="127"/>
                    <a:pt x="237" y="127"/>
                  </a:cubicBezTo>
                  <a:cubicBezTo>
                    <a:pt x="207" y="106"/>
                    <a:pt x="207" y="106"/>
                    <a:pt x="207" y="106"/>
                  </a:cubicBezTo>
                  <a:cubicBezTo>
                    <a:pt x="201" y="102"/>
                    <a:pt x="201" y="102"/>
                    <a:pt x="201" y="102"/>
                  </a:cubicBezTo>
                  <a:cubicBezTo>
                    <a:pt x="199" y="101"/>
                    <a:pt x="199" y="101"/>
                    <a:pt x="199" y="101"/>
                  </a:cubicBezTo>
                  <a:cubicBezTo>
                    <a:pt x="197" y="99"/>
                    <a:pt x="197" y="99"/>
                    <a:pt x="197" y="99"/>
                  </a:cubicBezTo>
                  <a:cubicBezTo>
                    <a:pt x="197" y="99"/>
                    <a:pt x="197" y="99"/>
                    <a:pt x="197" y="99"/>
                  </a:cubicBezTo>
                  <a:cubicBezTo>
                    <a:pt x="196" y="98"/>
                    <a:pt x="196" y="98"/>
                    <a:pt x="196" y="98"/>
                  </a:cubicBezTo>
                  <a:cubicBezTo>
                    <a:pt x="192" y="96"/>
                    <a:pt x="192" y="96"/>
                    <a:pt x="192" y="96"/>
                  </a:cubicBezTo>
                  <a:cubicBezTo>
                    <a:pt x="190" y="94"/>
                    <a:pt x="190" y="94"/>
                    <a:pt x="190" y="94"/>
                  </a:cubicBezTo>
                  <a:cubicBezTo>
                    <a:pt x="52" y="0"/>
                    <a:pt x="52" y="0"/>
                    <a:pt x="5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6" name="Freeform 76"/>
            <p:cNvSpPr>
              <a:spLocks noEditPoints="1"/>
            </p:cNvSpPr>
            <p:nvPr/>
          </p:nvSpPr>
          <p:spPr bwMode="auto">
            <a:xfrm>
              <a:off x="11080625" y="3568337"/>
              <a:ext cx="898115" cy="862008"/>
            </a:xfrm>
            <a:custGeom>
              <a:avLst/>
              <a:gdLst>
                <a:gd name="T0" fmla="*/ 1 w 212"/>
                <a:gd name="T1" fmla="*/ 127 h 223"/>
                <a:gd name="T2" fmla="*/ 0 w 212"/>
                <a:gd name="T3" fmla="*/ 129 h 223"/>
                <a:gd name="T4" fmla="*/ 2 w 212"/>
                <a:gd name="T5" fmla="*/ 130 h 223"/>
                <a:gd name="T6" fmla="*/ 4 w 212"/>
                <a:gd name="T7" fmla="*/ 131 h 223"/>
                <a:gd name="T8" fmla="*/ 30 w 212"/>
                <a:gd name="T9" fmla="*/ 142 h 223"/>
                <a:gd name="T10" fmla="*/ 32 w 212"/>
                <a:gd name="T11" fmla="*/ 143 h 223"/>
                <a:gd name="T12" fmla="*/ 69 w 212"/>
                <a:gd name="T13" fmla="*/ 159 h 223"/>
                <a:gd name="T14" fmla="*/ 70 w 212"/>
                <a:gd name="T15" fmla="*/ 160 h 223"/>
                <a:gd name="T16" fmla="*/ 212 w 212"/>
                <a:gd name="T17" fmla="*/ 223 h 223"/>
                <a:gd name="T18" fmla="*/ 212 w 212"/>
                <a:gd name="T19" fmla="*/ 221 h 223"/>
                <a:gd name="T20" fmla="*/ 70 w 212"/>
                <a:gd name="T21" fmla="*/ 158 h 223"/>
                <a:gd name="T22" fmla="*/ 69 w 212"/>
                <a:gd name="T23" fmla="*/ 157 h 223"/>
                <a:gd name="T24" fmla="*/ 31 w 212"/>
                <a:gd name="T25" fmla="*/ 141 h 223"/>
                <a:gd name="T26" fmla="*/ 29 w 212"/>
                <a:gd name="T27" fmla="*/ 140 h 223"/>
                <a:gd name="T28" fmla="*/ 4 w 212"/>
                <a:gd name="T29" fmla="*/ 129 h 223"/>
                <a:gd name="T30" fmla="*/ 2 w 212"/>
                <a:gd name="T31" fmla="*/ 128 h 223"/>
                <a:gd name="T32" fmla="*/ 1 w 212"/>
                <a:gd name="T33" fmla="*/ 127 h 223"/>
                <a:gd name="T34" fmla="*/ 212 w 212"/>
                <a:gd name="T35" fmla="*/ 0 h 223"/>
                <a:gd name="T36" fmla="*/ 70 w 212"/>
                <a:gd name="T37" fmla="*/ 79 h 223"/>
                <a:gd name="T38" fmla="*/ 69 w 212"/>
                <a:gd name="T39" fmla="*/ 80 h 223"/>
                <a:gd name="T40" fmla="*/ 21 w 212"/>
                <a:gd name="T41" fmla="*/ 106 h 223"/>
                <a:gd name="T42" fmla="*/ 20 w 212"/>
                <a:gd name="T43" fmla="*/ 107 h 223"/>
                <a:gd name="T44" fmla="*/ 3 w 212"/>
                <a:gd name="T45" fmla="*/ 116 h 223"/>
                <a:gd name="T46" fmla="*/ 3 w 212"/>
                <a:gd name="T47" fmla="*/ 118 h 223"/>
                <a:gd name="T48" fmla="*/ 20 w 212"/>
                <a:gd name="T49" fmla="*/ 109 h 223"/>
                <a:gd name="T50" fmla="*/ 22 w 212"/>
                <a:gd name="T51" fmla="*/ 108 h 223"/>
                <a:gd name="T52" fmla="*/ 69 w 212"/>
                <a:gd name="T53" fmla="*/ 82 h 223"/>
                <a:gd name="T54" fmla="*/ 70 w 212"/>
                <a:gd name="T55" fmla="*/ 81 h 223"/>
                <a:gd name="T56" fmla="*/ 212 w 212"/>
                <a:gd name="T57" fmla="*/ 2 h 223"/>
                <a:gd name="T58" fmla="*/ 212 w 212"/>
                <a:gd name="T5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2" h="223">
                  <a:moveTo>
                    <a:pt x="1" y="127"/>
                  </a:moveTo>
                  <a:cubicBezTo>
                    <a:pt x="1" y="128"/>
                    <a:pt x="0" y="128"/>
                    <a:pt x="0" y="129"/>
                  </a:cubicBezTo>
                  <a:cubicBezTo>
                    <a:pt x="2" y="130"/>
                    <a:pt x="2" y="130"/>
                    <a:pt x="2" y="130"/>
                  </a:cubicBezTo>
                  <a:cubicBezTo>
                    <a:pt x="4" y="131"/>
                    <a:pt x="4" y="131"/>
                    <a:pt x="4" y="131"/>
                  </a:cubicBezTo>
                  <a:cubicBezTo>
                    <a:pt x="30" y="142"/>
                    <a:pt x="30" y="142"/>
                    <a:pt x="30" y="142"/>
                  </a:cubicBezTo>
                  <a:cubicBezTo>
                    <a:pt x="32" y="143"/>
                    <a:pt x="32" y="143"/>
                    <a:pt x="32" y="143"/>
                  </a:cubicBezTo>
                  <a:cubicBezTo>
                    <a:pt x="69" y="159"/>
                    <a:pt x="69" y="159"/>
                    <a:pt x="69" y="159"/>
                  </a:cubicBezTo>
                  <a:cubicBezTo>
                    <a:pt x="70" y="160"/>
                    <a:pt x="70" y="160"/>
                    <a:pt x="70" y="160"/>
                  </a:cubicBezTo>
                  <a:cubicBezTo>
                    <a:pt x="212" y="223"/>
                    <a:pt x="212" y="223"/>
                    <a:pt x="212" y="223"/>
                  </a:cubicBezTo>
                  <a:cubicBezTo>
                    <a:pt x="212" y="221"/>
                    <a:pt x="212" y="221"/>
                    <a:pt x="212" y="221"/>
                  </a:cubicBezTo>
                  <a:cubicBezTo>
                    <a:pt x="70" y="158"/>
                    <a:pt x="70" y="158"/>
                    <a:pt x="70" y="158"/>
                  </a:cubicBezTo>
                  <a:cubicBezTo>
                    <a:pt x="69" y="157"/>
                    <a:pt x="69" y="157"/>
                    <a:pt x="69" y="157"/>
                  </a:cubicBezTo>
                  <a:cubicBezTo>
                    <a:pt x="31" y="141"/>
                    <a:pt x="31" y="141"/>
                    <a:pt x="31" y="141"/>
                  </a:cubicBezTo>
                  <a:cubicBezTo>
                    <a:pt x="29" y="140"/>
                    <a:pt x="29" y="140"/>
                    <a:pt x="29" y="140"/>
                  </a:cubicBezTo>
                  <a:cubicBezTo>
                    <a:pt x="4" y="129"/>
                    <a:pt x="4" y="129"/>
                    <a:pt x="4" y="129"/>
                  </a:cubicBezTo>
                  <a:cubicBezTo>
                    <a:pt x="2" y="128"/>
                    <a:pt x="2" y="128"/>
                    <a:pt x="2" y="128"/>
                  </a:cubicBezTo>
                  <a:cubicBezTo>
                    <a:pt x="1" y="127"/>
                    <a:pt x="1" y="127"/>
                    <a:pt x="1" y="127"/>
                  </a:cubicBezTo>
                  <a:moveTo>
                    <a:pt x="212" y="0"/>
                  </a:moveTo>
                  <a:cubicBezTo>
                    <a:pt x="70" y="79"/>
                    <a:pt x="70" y="79"/>
                    <a:pt x="70" y="79"/>
                  </a:cubicBezTo>
                  <a:cubicBezTo>
                    <a:pt x="69" y="80"/>
                    <a:pt x="69" y="80"/>
                    <a:pt x="69" y="80"/>
                  </a:cubicBezTo>
                  <a:cubicBezTo>
                    <a:pt x="21" y="106"/>
                    <a:pt x="21" y="106"/>
                    <a:pt x="21" y="106"/>
                  </a:cubicBezTo>
                  <a:cubicBezTo>
                    <a:pt x="20" y="107"/>
                    <a:pt x="20" y="107"/>
                    <a:pt x="20" y="107"/>
                  </a:cubicBezTo>
                  <a:cubicBezTo>
                    <a:pt x="3" y="116"/>
                    <a:pt x="3" y="116"/>
                    <a:pt x="3" y="116"/>
                  </a:cubicBezTo>
                  <a:cubicBezTo>
                    <a:pt x="3" y="117"/>
                    <a:pt x="3" y="118"/>
                    <a:pt x="3" y="118"/>
                  </a:cubicBezTo>
                  <a:cubicBezTo>
                    <a:pt x="20" y="109"/>
                    <a:pt x="20" y="109"/>
                    <a:pt x="20" y="109"/>
                  </a:cubicBezTo>
                  <a:cubicBezTo>
                    <a:pt x="22" y="108"/>
                    <a:pt x="22" y="108"/>
                    <a:pt x="22" y="108"/>
                  </a:cubicBezTo>
                  <a:cubicBezTo>
                    <a:pt x="69" y="82"/>
                    <a:pt x="69" y="82"/>
                    <a:pt x="69" y="82"/>
                  </a:cubicBezTo>
                  <a:cubicBezTo>
                    <a:pt x="70" y="81"/>
                    <a:pt x="70" y="81"/>
                    <a:pt x="70" y="81"/>
                  </a:cubicBezTo>
                  <a:cubicBezTo>
                    <a:pt x="212" y="2"/>
                    <a:pt x="212" y="2"/>
                    <a:pt x="212" y="2"/>
                  </a:cubicBezTo>
                  <a:cubicBezTo>
                    <a:pt x="212" y="0"/>
                    <a:pt x="212" y="0"/>
                    <a:pt x="2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7" name="Freeform 87"/>
            <p:cNvSpPr/>
            <p:nvPr/>
          </p:nvSpPr>
          <p:spPr bwMode="auto">
            <a:xfrm>
              <a:off x="7981948" y="3340637"/>
              <a:ext cx="109134" cy="97585"/>
            </a:xfrm>
            <a:custGeom>
              <a:avLst/>
              <a:gdLst>
                <a:gd name="T0" fmla="*/ 13 w 26"/>
                <a:gd name="T1" fmla="*/ 0 h 25"/>
                <a:gd name="T2" fmla="*/ 9 w 26"/>
                <a:gd name="T3" fmla="*/ 0 h 25"/>
                <a:gd name="T4" fmla="*/ 6 w 26"/>
                <a:gd name="T5" fmla="*/ 2 h 25"/>
                <a:gd name="T6" fmla="*/ 0 w 26"/>
                <a:gd name="T7" fmla="*/ 12 h 25"/>
                <a:gd name="T8" fmla="*/ 4 w 26"/>
                <a:gd name="T9" fmla="*/ 21 h 25"/>
                <a:gd name="T10" fmla="*/ 5 w 26"/>
                <a:gd name="T11" fmla="*/ 23 h 25"/>
                <a:gd name="T12" fmla="*/ 7 w 26"/>
                <a:gd name="T13" fmla="*/ 24 h 25"/>
                <a:gd name="T14" fmla="*/ 9 w 26"/>
                <a:gd name="T15" fmla="*/ 24 h 25"/>
                <a:gd name="T16" fmla="*/ 10 w 26"/>
                <a:gd name="T17" fmla="*/ 25 h 25"/>
                <a:gd name="T18" fmla="*/ 12 w 26"/>
                <a:gd name="T19" fmla="*/ 25 h 25"/>
                <a:gd name="T20" fmla="*/ 13 w 26"/>
                <a:gd name="T21" fmla="*/ 25 h 25"/>
                <a:gd name="T22" fmla="*/ 13 w 26"/>
                <a:gd name="T23" fmla="*/ 25 h 25"/>
                <a:gd name="T24" fmla="*/ 16 w 26"/>
                <a:gd name="T25" fmla="*/ 25 h 25"/>
                <a:gd name="T26" fmla="*/ 18 w 26"/>
                <a:gd name="T27" fmla="*/ 24 h 25"/>
                <a:gd name="T28" fmla="*/ 19 w 26"/>
                <a:gd name="T29" fmla="*/ 23 h 25"/>
                <a:gd name="T30" fmla="*/ 21 w 26"/>
                <a:gd name="T31" fmla="*/ 22 h 25"/>
                <a:gd name="T32" fmla="*/ 26 w 26"/>
                <a:gd name="T33" fmla="*/ 12 h 25"/>
                <a:gd name="T34" fmla="*/ 26 w 26"/>
                <a:gd name="T35" fmla="*/ 12 h 25"/>
                <a:gd name="T36" fmla="*/ 25 w 26"/>
                <a:gd name="T37" fmla="*/ 10 h 25"/>
                <a:gd name="T38" fmla="*/ 25 w 26"/>
                <a:gd name="T39" fmla="*/ 8 h 25"/>
                <a:gd name="T40" fmla="*/ 22 w 26"/>
                <a:gd name="T41" fmla="*/ 3 h 25"/>
                <a:gd name="T42" fmla="*/ 19 w 26"/>
                <a:gd name="T43" fmla="*/ 1 h 25"/>
                <a:gd name="T44" fmla="*/ 18 w 26"/>
                <a:gd name="T45" fmla="*/ 1 h 25"/>
                <a:gd name="T46" fmla="*/ 13 w 26"/>
                <a:gd name="T4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5">
                  <a:moveTo>
                    <a:pt x="13" y="0"/>
                  </a:moveTo>
                  <a:cubicBezTo>
                    <a:pt x="11" y="0"/>
                    <a:pt x="10" y="0"/>
                    <a:pt x="9" y="0"/>
                  </a:cubicBezTo>
                  <a:cubicBezTo>
                    <a:pt x="8" y="1"/>
                    <a:pt x="7" y="1"/>
                    <a:pt x="6" y="2"/>
                  </a:cubicBezTo>
                  <a:cubicBezTo>
                    <a:pt x="2" y="4"/>
                    <a:pt x="0" y="8"/>
                    <a:pt x="0" y="12"/>
                  </a:cubicBezTo>
                  <a:cubicBezTo>
                    <a:pt x="0" y="16"/>
                    <a:pt x="2" y="19"/>
                    <a:pt x="4" y="21"/>
                  </a:cubicBezTo>
                  <a:cubicBezTo>
                    <a:pt x="4" y="22"/>
                    <a:pt x="5" y="22"/>
                    <a:pt x="5" y="23"/>
                  </a:cubicBezTo>
                  <a:cubicBezTo>
                    <a:pt x="6" y="23"/>
                    <a:pt x="7" y="23"/>
                    <a:pt x="7" y="24"/>
                  </a:cubicBezTo>
                  <a:cubicBezTo>
                    <a:pt x="8" y="24"/>
                    <a:pt x="8" y="24"/>
                    <a:pt x="9" y="24"/>
                  </a:cubicBezTo>
                  <a:cubicBezTo>
                    <a:pt x="9" y="25"/>
                    <a:pt x="10" y="25"/>
                    <a:pt x="10" y="25"/>
                  </a:cubicBezTo>
                  <a:cubicBezTo>
                    <a:pt x="11" y="25"/>
                    <a:pt x="11" y="25"/>
                    <a:pt x="12" y="25"/>
                  </a:cubicBezTo>
                  <a:cubicBezTo>
                    <a:pt x="12" y="25"/>
                    <a:pt x="13" y="25"/>
                    <a:pt x="13" y="25"/>
                  </a:cubicBezTo>
                  <a:cubicBezTo>
                    <a:pt x="13" y="25"/>
                    <a:pt x="13" y="25"/>
                    <a:pt x="13" y="25"/>
                  </a:cubicBezTo>
                  <a:cubicBezTo>
                    <a:pt x="14" y="25"/>
                    <a:pt x="15" y="25"/>
                    <a:pt x="16" y="25"/>
                  </a:cubicBezTo>
                  <a:cubicBezTo>
                    <a:pt x="17" y="25"/>
                    <a:pt x="18" y="24"/>
                    <a:pt x="18" y="24"/>
                  </a:cubicBezTo>
                  <a:cubicBezTo>
                    <a:pt x="19" y="24"/>
                    <a:pt x="19" y="24"/>
                    <a:pt x="19" y="23"/>
                  </a:cubicBezTo>
                  <a:cubicBezTo>
                    <a:pt x="20" y="23"/>
                    <a:pt x="20" y="23"/>
                    <a:pt x="21" y="22"/>
                  </a:cubicBezTo>
                  <a:cubicBezTo>
                    <a:pt x="24" y="20"/>
                    <a:pt x="26" y="16"/>
                    <a:pt x="26" y="12"/>
                  </a:cubicBezTo>
                  <a:cubicBezTo>
                    <a:pt x="26" y="12"/>
                    <a:pt x="26" y="12"/>
                    <a:pt x="26" y="12"/>
                  </a:cubicBezTo>
                  <a:cubicBezTo>
                    <a:pt x="25" y="11"/>
                    <a:pt x="25" y="10"/>
                    <a:pt x="25" y="10"/>
                  </a:cubicBezTo>
                  <a:cubicBezTo>
                    <a:pt x="25" y="9"/>
                    <a:pt x="25" y="8"/>
                    <a:pt x="25" y="8"/>
                  </a:cubicBezTo>
                  <a:cubicBezTo>
                    <a:pt x="24" y="6"/>
                    <a:pt x="23" y="5"/>
                    <a:pt x="22" y="3"/>
                  </a:cubicBezTo>
                  <a:cubicBezTo>
                    <a:pt x="21" y="3"/>
                    <a:pt x="20" y="2"/>
                    <a:pt x="19" y="1"/>
                  </a:cubicBezTo>
                  <a:cubicBezTo>
                    <a:pt x="19" y="1"/>
                    <a:pt x="18" y="1"/>
                    <a:pt x="18" y="1"/>
                  </a:cubicBezTo>
                  <a:cubicBezTo>
                    <a:pt x="16" y="0"/>
                    <a:pt x="15"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8" name="Freeform 122"/>
            <p:cNvSpPr/>
            <p:nvPr/>
          </p:nvSpPr>
          <p:spPr bwMode="auto">
            <a:xfrm>
              <a:off x="7303889" y="3101551"/>
              <a:ext cx="42937" cy="35782"/>
            </a:xfrm>
            <a:custGeom>
              <a:avLst/>
              <a:gdLst>
                <a:gd name="T0" fmla="*/ 5 w 10"/>
                <a:gd name="T1" fmla="*/ 0 h 9"/>
                <a:gd name="T2" fmla="*/ 0 w 10"/>
                <a:gd name="T3" fmla="*/ 5 h 9"/>
                <a:gd name="T4" fmla="*/ 4 w 10"/>
                <a:gd name="T5" fmla="*/ 9 h 9"/>
                <a:gd name="T6" fmla="*/ 5 w 10"/>
                <a:gd name="T7" fmla="*/ 9 h 9"/>
                <a:gd name="T8" fmla="*/ 6 w 10"/>
                <a:gd name="T9" fmla="*/ 9 h 9"/>
                <a:gd name="T10" fmla="*/ 10 w 10"/>
                <a:gd name="T11" fmla="*/ 5 h 9"/>
                <a:gd name="T12" fmla="*/ 10 w 10"/>
                <a:gd name="T13" fmla="*/ 4 h 9"/>
                <a:gd name="T14" fmla="*/ 9 w 10"/>
                <a:gd name="T15" fmla="*/ 2 h 9"/>
                <a:gd name="T16" fmla="*/ 5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0"/>
                  </a:moveTo>
                  <a:cubicBezTo>
                    <a:pt x="3" y="0"/>
                    <a:pt x="0" y="2"/>
                    <a:pt x="0" y="5"/>
                  </a:cubicBezTo>
                  <a:cubicBezTo>
                    <a:pt x="0" y="7"/>
                    <a:pt x="2" y="9"/>
                    <a:pt x="4" y="9"/>
                  </a:cubicBezTo>
                  <a:cubicBezTo>
                    <a:pt x="4" y="9"/>
                    <a:pt x="5" y="9"/>
                    <a:pt x="5" y="9"/>
                  </a:cubicBezTo>
                  <a:cubicBezTo>
                    <a:pt x="5" y="9"/>
                    <a:pt x="6" y="9"/>
                    <a:pt x="6" y="9"/>
                  </a:cubicBezTo>
                  <a:cubicBezTo>
                    <a:pt x="8" y="9"/>
                    <a:pt x="10" y="7"/>
                    <a:pt x="10" y="5"/>
                  </a:cubicBezTo>
                  <a:cubicBezTo>
                    <a:pt x="10" y="4"/>
                    <a:pt x="10" y="4"/>
                    <a:pt x="10" y="4"/>
                  </a:cubicBezTo>
                  <a:cubicBezTo>
                    <a:pt x="10" y="4"/>
                    <a:pt x="10" y="3"/>
                    <a:pt x="9" y="2"/>
                  </a:cubicBezTo>
                  <a:cubicBezTo>
                    <a:pt x="9" y="1"/>
                    <a:pt x="7" y="0"/>
                    <a:pt x="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61" name="矩形 60"/>
          <p:cNvSpPr/>
          <p:nvPr/>
        </p:nvSpPr>
        <p:spPr>
          <a:xfrm>
            <a:off x="5988685" y="2912745"/>
            <a:ext cx="3723005" cy="583565"/>
          </a:xfrm>
          <a:prstGeom prst="rect">
            <a:avLst/>
          </a:prstGeom>
          <a:solidFill>
            <a:srgbClr val="3ABFC4"/>
          </a:solidFill>
        </p:spPr>
        <p:txBody>
          <a:bodyPr wrap="square">
            <a:spAutoFit/>
          </a:bodyPr>
          <a:lstStyle/>
          <a:p>
            <a:pPr algn="ctr"/>
            <a:r>
              <a:rPr kumimoji="1" lang="zh-CN" altLang="en-US" sz="3200" dirty="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小组成员介绍</a:t>
            </a:r>
            <a:endParaRPr kumimoji="1" lang="zh-CN" altLang="en-US" sz="3200" dirty="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53" presetClass="entr" presetSubtype="16" fill="hold" grpId="0" nodeType="withEffect">
                                  <p:stCondLst>
                                    <p:cond delay="750"/>
                                  </p:stCondLst>
                                  <p:childTnLst>
                                    <p:set>
                                      <p:cBhvr>
                                        <p:cTn id="12" dur="1" fill="hold">
                                          <p:stCondLst>
                                            <p:cond delay="0"/>
                                          </p:stCondLst>
                                        </p:cTn>
                                        <p:tgtEl>
                                          <p:spTgt spid="250"/>
                                        </p:tgtEl>
                                        <p:attrNameLst>
                                          <p:attrName>style.visibility</p:attrName>
                                        </p:attrNameLst>
                                      </p:cBhvr>
                                      <p:to>
                                        <p:strVal val="visible"/>
                                      </p:to>
                                    </p:set>
                                    <p:anim calcmode="lin" valueType="num">
                                      <p:cBhvr>
                                        <p:cTn id="13" dur="750" fill="hold"/>
                                        <p:tgtEl>
                                          <p:spTgt spid="250"/>
                                        </p:tgtEl>
                                        <p:attrNameLst>
                                          <p:attrName>ppt_w</p:attrName>
                                        </p:attrNameLst>
                                      </p:cBhvr>
                                      <p:tavLst>
                                        <p:tav tm="0">
                                          <p:val>
                                            <p:fltVal val="0"/>
                                          </p:val>
                                        </p:tav>
                                        <p:tav tm="100000">
                                          <p:val>
                                            <p:strVal val="#ppt_w"/>
                                          </p:val>
                                        </p:tav>
                                      </p:tavLst>
                                    </p:anim>
                                    <p:anim calcmode="lin" valueType="num">
                                      <p:cBhvr>
                                        <p:cTn id="14" dur="750" fill="hold"/>
                                        <p:tgtEl>
                                          <p:spTgt spid="250"/>
                                        </p:tgtEl>
                                        <p:attrNameLst>
                                          <p:attrName>ppt_h</p:attrName>
                                        </p:attrNameLst>
                                      </p:cBhvr>
                                      <p:tavLst>
                                        <p:tav tm="0">
                                          <p:val>
                                            <p:fltVal val="0"/>
                                          </p:val>
                                        </p:tav>
                                        <p:tav tm="100000">
                                          <p:val>
                                            <p:strVal val="#ppt_h"/>
                                          </p:val>
                                        </p:tav>
                                      </p:tavLst>
                                    </p:anim>
                                    <p:animEffect transition="in" filter="fade">
                                      <p:cBhvr>
                                        <p:cTn id="15" dur="750"/>
                                        <p:tgtEl>
                                          <p:spTgt spid="250"/>
                                        </p:tgtEl>
                                      </p:cBhvr>
                                    </p:animEffect>
                                  </p:childTnLst>
                                </p:cTn>
                              </p:par>
                              <p:par>
                                <p:cTn id="16" presetID="53" presetClass="entr" presetSubtype="16" fill="hold" grpId="0" nodeType="withEffect">
                                  <p:stCondLst>
                                    <p:cond delay="750"/>
                                  </p:stCondLst>
                                  <p:childTnLst>
                                    <p:set>
                                      <p:cBhvr>
                                        <p:cTn id="17" dur="1" fill="hold">
                                          <p:stCondLst>
                                            <p:cond delay="0"/>
                                          </p:stCondLst>
                                        </p:cTn>
                                        <p:tgtEl>
                                          <p:spTgt spid="264"/>
                                        </p:tgtEl>
                                        <p:attrNameLst>
                                          <p:attrName>style.visibility</p:attrName>
                                        </p:attrNameLst>
                                      </p:cBhvr>
                                      <p:to>
                                        <p:strVal val="visible"/>
                                      </p:to>
                                    </p:set>
                                    <p:anim calcmode="lin" valueType="num">
                                      <p:cBhvr>
                                        <p:cTn id="18" dur="750" fill="hold"/>
                                        <p:tgtEl>
                                          <p:spTgt spid="264"/>
                                        </p:tgtEl>
                                        <p:attrNameLst>
                                          <p:attrName>ppt_w</p:attrName>
                                        </p:attrNameLst>
                                      </p:cBhvr>
                                      <p:tavLst>
                                        <p:tav tm="0">
                                          <p:val>
                                            <p:fltVal val="0"/>
                                          </p:val>
                                        </p:tav>
                                        <p:tav tm="100000">
                                          <p:val>
                                            <p:strVal val="#ppt_w"/>
                                          </p:val>
                                        </p:tav>
                                      </p:tavLst>
                                    </p:anim>
                                    <p:anim calcmode="lin" valueType="num">
                                      <p:cBhvr>
                                        <p:cTn id="19" dur="750" fill="hold"/>
                                        <p:tgtEl>
                                          <p:spTgt spid="264"/>
                                        </p:tgtEl>
                                        <p:attrNameLst>
                                          <p:attrName>ppt_h</p:attrName>
                                        </p:attrNameLst>
                                      </p:cBhvr>
                                      <p:tavLst>
                                        <p:tav tm="0">
                                          <p:val>
                                            <p:fltVal val="0"/>
                                          </p:val>
                                        </p:tav>
                                        <p:tav tm="100000">
                                          <p:val>
                                            <p:strVal val="#ppt_h"/>
                                          </p:val>
                                        </p:tav>
                                      </p:tavLst>
                                    </p:anim>
                                    <p:animEffect transition="in" filter="fade">
                                      <p:cBhvr>
                                        <p:cTn id="20" dur="750"/>
                                        <p:tgtEl>
                                          <p:spTgt spid="264"/>
                                        </p:tgtEl>
                                      </p:cBhvr>
                                    </p:animEffect>
                                  </p:childTnLst>
                                </p:cTn>
                              </p:par>
                              <p:par>
                                <p:cTn id="21" presetID="53" presetClass="entr" presetSubtype="16" fill="hold" grpId="0" nodeType="withEffect">
                                  <p:stCondLst>
                                    <p:cond delay="750"/>
                                  </p:stCondLst>
                                  <p:childTnLst>
                                    <p:set>
                                      <p:cBhvr>
                                        <p:cTn id="22" dur="1" fill="hold">
                                          <p:stCondLst>
                                            <p:cond delay="0"/>
                                          </p:stCondLst>
                                        </p:cTn>
                                        <p:tgtEl>
                                          <p:spTgt spid="266"/>
                                        </p:tgtEl>
                                        <p:attrNameLst>
                                          <p:attrName>style.visibility</p:attrName>
                                        </p:attrNameLst>
                                      </p:cBhvr>
                                      <p:to>
                                        <p:strVal val="visible"/>
                                      </p:to>
                                    </p:set>
                                    <p:anim calcmode="lin" valueType="num">
                                      <p:cBhvr>
                                        <p:cTn id="23" dur="750" fill="hold"/>
                                        <p:tgtEl>
                                          <p:spTgt spid="266"/>
                                        </p:tgtEl>
                                        <p:attrNameLst>
                                          <p:attrName>ppt_w</p:attrName>
                                        </p:attrNameLst>
                                      </p:cBhvr>
                                      <p:tavLst>
                                        <p:tav tm="0">
                                          <p:val>
                                            <p:fltVal val="0"/>
                                          </p:val>
                                        </p:tav>
                                        <p:tav tm="100000">
                                          <p:val>
                                            <p:strVal val="#ppt_w"/>
                                          </p:val>
                                        </p:tav>
                                      </p:tavLst>
                                    </p:anim>
                                    <p:anim calcmode="lin" valueType="num">
                                      <p:cBhvr>
                                        <p:cTn id="24" dur="750" fill="hold"/>
                                        <p:tgtEl>
                                          <p:spTgt spid="266"/>
                                        </p:tgtEl>
                                        <p:attrNameLst>
                                          <p:attrName>ppt_h</p:attrName>
                                        </p:attrNameLst>
                                      </p:cBhvr>
                                      <p:tavLst>
                                        <p:tav tm="0">
                                          <p:val>
                                            <p:fltVal val="0"/>
                                          </p:val>
                                        </p:tav>
                                        <p:tav tm="100000">
                                          <p:val>
                                            <p:strVal val="#ppt_h"/>
                                          </p:val>
                                        </p:tav>
                                      </p:tavLst>
                                    </p:anim>
                                    <p:animEffect transition="in" filter="fade">
                                      <p:cBhvr>
                                        <p:cTn id="25" dur="750"/>
                                        <p:tgtEl>
                                          <p:spTgt spid="266"/>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267"/>
                                        </p:tgtEl>
                                        <p:attrNameLst>
                                          <p:attrName>style.visibility</p:attrName>
                                        </p:attrNameLst>
                                      </p:cBhvr>
                                      <p:to>
                                        <p:strVal val="visible"/>
                                      </p:to>
                                    </p:set>
                                    <p:anim calcmode="lin" valueType="num">
                                      <p:cBhvr>
                                        <p:cTn id="28" dur="750" fill="hold"/>
                                        <p:tgtEl>
                                          <p:spTgt spid="267"/>
                                        </p:tgtEl>
                                        <p:attrNameLst>
                                          <p:attrName>ppt_w</p:attrName>
                                        </p:attrNameLst>
                                      </p:cBhvr>
                                      <p:tavLst>
                                        <p:tav tm="0">
                                          <p:val>
                                            <p:fltVal val="0"/>
                                          </p:val>
                                        </p:tav>
                                        <p:tav tm="100000">
                                          <p:val>
                                            <p:strVal val="#ppt_w"/>
                                          </p:val>
                                        </p:tav>
                                      </p:tavLst>
                                    </p:anim>
                                    <p:anim calcmode="lin" valueType="num">
                                      <p:cBhvr>
                                        <p:cTn id="29" dur="750" fill="hold"/>
                                        <p:tgtEl>
                                          <p:spTgt spid="267"/>
                                        </p:tgtEl>
                                        <p:attrNameLst>
                                          <p:attrName>ppt_h</p:attrName>
                                        </p:attrNameLst>
                                      </p:cBhvr>
                                      <p:tavLst>
                                        <p:tav tm="0">
                                          <p:val>
                                            <p:fltVal val="0"/>
                                          </p:val>
                                        </p:tav>
                                        <p:tav tm="100000">
                                          <p:val>
                                            <p:strVal val="#ppt_h"/>
                                          </p:val>
                                        </p:tav>
                                      </p:tavLst>
                                    </p:anim>
                                    <p:animEffect transition="in" filter="fade">
                                      <p:cBhvr>
                                        <p:cTn id="30" dur="750"/>
                                        <p:tgtEl>
                                          <p:spTgt spid="267"/>
                                        </p:tgtEl>
                                      </p:cBhvr>
                                    </p:animEffect>
                                  </p:childTnLst>
                                </p:cTn>
                              </p:par>
                              <p:par>
                                <p:cTn id="31" presetID="10" presetClass="entr" presetSubtype="0"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fade">
                                      <p:cBhvr>
                                        <p:cTn id="33" dur="500"/>
                                        <p:tgtEl>
                                          <p:spTgt spid="75"/>
                                        </p:tgtEl>
                                      </p:cBhvr>
                                    </p:animEffect>
                                  </p:childTnLst>
                                </p:cTn>
                              </p:par>
                              <p:par>
                                <p:cTn id="34" presetID="42" presetClass="path" presetSubtype="0" decel="30000" fill="hold" nodeType="withEffect">
                                  <p:stCondLst>
                                    <p:cond delay="0"/>
                                  </p:stCondLst>
                                  <p:childTnLst>
                                    <p:animMotion origin="layout" path="M 0 -0.03982 L 0 0.14815 " pathEditMode="relative" rAng="0" ptsTypes="AA">
                                      <p:cBhvr>
                                        <p:cTn id="35" dur="750" spd="-100000" fill="hold"/>
                                        <p:tgtEl>
                                          <p:spTgt spid="75"/>
                                        </p:tgtEl>
                                        <p:attrNameLst>
                                          <p:attrName>ppt_x</p:attrName>
                                          <p:attrName>ppt_y</p:attrName>
                                        </p:attrNameLst>
                                      </p:cBhvr>
                                      <p:rCtr x="0" y="9398"/>
                                    </p:animMotion>
                                  </p:childTnLst>
                                </p:cTn>
                              </p:par>
                              <p:par>
                                <p:cTn id="36" presetID="42" presetClass="path" presetSubtype="0" accel="30000" decel="30000" fill="hold" nodeType="withEffect">
                                  <p:stCondLst>
                                    <p:cond delay="750"/>
                                  </p:stCondLst>
                                  <p:childTnLst>
                                    <p:animMotion origin="layout" path="M 0 -0.03982 L 0 2.22222E-6 " pathEditMode="relative" rAng="0" ptsTypes="AA">
                                      <p:cBhvr>
                                        <p:cTn id="37" dur="750" fill="hold"/>
                                        <p:tgtEl>
                                          <p:spTgt spid="75"/>
                                        </p:tgtEl>
                                        <p:attrNameLst>
                                          <p:attrName>ppt_x</p:attrName>
                                          <p:attrName>ppt_y</p:attrName>
                                        </p:attrNameLst>
                                      </p:cBhvr>
                                      <p:rCtr x="0" y="19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animBg="1"/>
      <p:bldP spid="264" grpId="0" animBg="1"/>
      <p:bldP spid="266" grpId="0" animBg="1"/>
      <p:bldP spid="267" grpId="0" animBg="1"/>
      <p:bldP spid="51" grpId="0"/>
      <p:bldP spid="61"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文本框 26"/>
          <p:cNvSpPr txBox="1"/>
          <p:nvPr/>
        </p:nvSpPr>
        <p:spPr>
          <a:xfrm>
            <a:off x="1199861" y="716170"/>
            <a:ext cx="17576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导师</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指导</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8" name="文本框 27"/>
          <p:cNvSpPr txBox="1"/>
          <p:nvPr/>
        </p:nvSpPr>
        <p:spPr>
          <a:xfrm>
            <a:off x="258644" y="66146"/>
            <a:ext cx="1040590" cy="193802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9" name="直接连接符 2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3" name="Group 4"/>
          <p:cNvGrpSpPr/>
          <p:nvPr/>
        </p:nvGrpSpPr>
        <p:grpSpPr>
          <a:xfrm>
            <a:off x="2240915" y="1510030"/>
            <a:ext cx="4457700" cy="3225800"/>
            <a:chOff x="3626069" y="683173"/>
            <a:chExt cx="3752926" cy="2438399"/>
          </a:xfrm>
          <a:noFill/>
        </p:grpSpPr>
        <p:sp>
          <p:nvSpPr>
            <p:cNvPr id="14" name="Rectangle 6"/>
            <p:cNvSpPr/>
            <p:nvPr/>
          </p:nvSpPr>
          <p:spPr>
            <a:xfrm>
              <a:off x="3626069" y="683173"/>
              <a:ext cx="3752926" cy="2438399"/>
            </a:xfrm>
            <a:prstGeom prst="rect">
              <a:avLst/>
            </a:prstGeom>
            <a:grpFill/>
            <a:ln>
              <a:noFill/>
            </a:ln>
            <a:effectLst>
              <a:outerShdw blurRad="381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15" name="Straight Connector 7"/>
            <p:cNvCxnSpPr/>
            <p:nvPr/>
          </p:nvCxnSpPr>
          <p:spPr>
            <a:xfrm>
              <a:off x="3626069" y="704438"/>
              <a:ext cx="767255" cy="0"/>
            </a:xfrm>
            <a:prstGeom prst="line">
              <a:avLst/>
            </a:prstGeom>
            <a:grpFill/>
            <a:ln w="38100">
              <a:solidFill>
                <a:srgbClr val="7CAFDE"/>
              </a:solidFill>
            </a:ln>
          </p:spPr>
          <p:style>
            <a:lnRef idx="1">
              <a:schemeClr val="accent1"/>
            </a:lnRef>
            <a:fillRef idx="0">
              <a:schemeClr val="accent1"/>
            </a:fillRef>
            <a:effectRef idx="0">
              <a:schemeClr val="accent1"/>
            </a:effectRef>
            <a:fontRef idx="minor">
              <a:schemeClr val="tx1"/>
            </a:fontRef>
          </p:style>
        </p:cxnSp>
        <p:sp>
          <p:nvSpPr>
            <p:cNvPr id="16" name="Title 3"/>
            <p:cNvSpPr txBox="1"/>
            <p:nvPr/>
          </p:nvSpPr>
          <p:spPr>
            <a:xfrm>
              <a:off x="3750006" y="885560"/>
              <a:ext cx="994272"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r>
                <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endPar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 name="Title 3"/>
            <p:cNvSpPr txBox="1"/>
            <p:nvPr/>
          </p:nvSpPr>
          <p:spPr>
            <a:xfrm>
              <a:off x="4577087" y="1041544"/>
              <a:ext cx="2796485"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zh-CN" altLang="en-US" sz="20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痛点</a:t>
              </a:r>
              <a:r>
                <a:rPr lang="zh-CN" altLang="en-US" sz="2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t>
              </a:r>
              <a:endParaRPr lang="zh-CN" altLang="en-US" sz="2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nSpc>
                  <a:spcPct val="80000"/>
                </a:lnSpc>
              </a:pPr>
              <a:endParaRPr lang="zh-CN" altLang="en-US" sz="2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 name="Title 3"/>
            <p:cNvSpPr txBox="1"/>
            <p:nvPr/>
          </p:nvSpPr>
          <p:spPr>
            <a:xfrm>
              <a:off x="4577001" y="1389428"/>
              <a:ext cx="2622585" cy="1357912"/>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学生做项目时需要教师指导</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nSpc>
                  <a:spcPct val="8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不少教师愿意提供指导</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nSpc>
                  <a:spcPct val="8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目前学生教师难以对接</a:t>
              </a:r>
              <a:endParaRPr lang="zh-CN" altLang="en-US" sz="12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ct val="100000"/>
                </a:lnSpc>
              </a:pPr>
              <a:endParaRPr lang="zh-CN" altLang="en-US" sz="1200" b="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19" name="Group 29"/>
          <p:cNvGrpSpPr/>
          <p:nvPr/>
        </p:nvGrpSpPr>
        <p:grpSpPr>
          <a:xfrm>
            <a:off x="2240915" y="3785235"/>
            <a:ext cx="4457700" cy="3225800"/>
            <a:chOff x="3626069" y="683173"/>
            <a:chExt cx="3752926" cy="2438399"/>
          </a:xfrm>
          <a:noFill/>
        </p:grpSpPr>
        <p:sp>
          <p:nvSpPr>
            <p:cNvPr id="20" name="Rectangle 30"/>
            <p:cNvSpPr/>
            <p:nvPr/>
          </p:nvSpPr>
          <p:spPr>
            <a:xfrm>
              <a:off x="3626069" y="683173"/>
              <a:ext cx="3752926" cy="2438399"/>
            </a:xfrm>
            <a:prstGeom prst="rect">
              <a:avLst/>
            </a:prstGeom>
            <a:grpFill/>
            <a:ln>
              <a:noFill/>
            </a:ln>
            <a:effectLst>
              <a:outerShdw blurRad="381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1" name="Straight Connector 31"/>
            <p:cNvCxnSpPr/>
            <p:nvPr/>
          </p:nvCxnSpPr>
          <p:spPr>
            <a:xfrm>
              <a:off x="3626069" y="704438"/>
              <a:ext cx="767255" cy="0"/>
            </a:xfrm>
            <a:prstGeom prst="line">
              <a:avLst/>
            </a:prstGeom>
            <a:grpFill/>
            <a:ln w="38100">
              <a:solidFill>
                <a:srgbClr val="7CAFDE"/>
              </a:solidFill>
            </a:ln>
          </p:spPr>
          <p:style>
            <a:lnRef idx="1">
              <a:schemeClr val="accent1"/>
            </a:lnRef>
            <a:fillRef idx="0">
              <a:schemeClr val="accent1"/>
            </a:fillRef>
            <a:effectRef idx="0">
              <a:schemeClr val="accent1"/>
            </a:effectRef>
            <a:fontRef idx="minor">
              <a:schemeClr val="tx1"/>
            </a:fontRef>
          </p:style>
        </p:cxnSp>
        <p:sp>
          <p:nvSpPr>
            <p:cNvPr id="22" name="Title 3"/>
            <p:cNvSpPr txBox="1"/>
            <p:nvPr/>
          </p:nvSpPr>
          <p:spPr>
            <a:xfrm>
              <a:off x="3750006" y="885560"/>
              <a:ext cx="994272"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r>
                <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endPar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 name="Title 3"/>
            <p:cNvSpPr txBox="1"/>
            <p:nvPr/>
          </p:nvSpPr>
          <p:spPr>
            <a:xfrm>
              <a:off x="4582510" y="1027144"/>
              <a:ext cx="2796485"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zh-CN" altLang="en-US" sz="20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标准</a:t>
              </a:r>
              <a:endParaRPr lang="zh-CN" altLang="en-US" sz="20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 name="Title 3"/>
            <p:cNvSpPr txBox="1"/>
            <p:nvPr/>
          </p:nvSpPr>
          <p:spPr>
            <a:xfrm>
              <a:off x="4551340" y="1401962"/>
              <a:ext cx="2622585" cy="1357912"/>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gn="just">
                <a:lnSpc>
                  <a:spcPct val="10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更大规模学生</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ct val="10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更大规模老师</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ct val="10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时间精力可行性</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ct val="10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可供其他项目借鉴</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25" name="Group 35"/>
          <p:cNvGrpSpPr/>
          <p:nvPr/>
        </p:nvGrpSpPr>
        <p:grpSpPr>
          <a:xfrm>
            <a:off x="6308090" y="1510030"/>
            <a:ext cx="4457700" cy="3225800"/>
            <a:chOff x="3626069" y="683173"/>
            <a:chExt cx="3752926" cy="2438399"/>
          </a:xfrm>
          <a:noFill/>
        </p:grpSpPr>
        <p:sp>
          <p:nvSpPr>
            <p:cNvPr id="26" name="Rectangle 36"/>
            <p:cNvSpPr/>
            <p:nvPr/>
          </p:nvSpPr>
          <p:spPr>
            <a:xfrm>
              <a:off x="3626069" y="683173"/>
              <a:ext cx="3752926" cy="2438399"/>
            </a:xfrm>
            <a:prstGeom prst="rect">
              <a:avLst/>
            </a:prstGeom>
            <a:grpFill/>
            <a:ln>
              <a:noFill/>
            </a:ln>
            <a:effectLst>
              <a:outerShdw blurRad="381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48" name="Straight Connector 37"/>
            <p:cNvCxnSpPr/>
            <p:nvPr/>
          </p:nvCxnSpPr>
          <p:spPr>
            <a:xfrm>
              <a:off x="3626069" y="704438"/>
              <a:ext cx="767255" cy="0"/>
            </a:xfrm>
            <a:prstGeom prst="line">
              <a:avLst/>
            </a:prstGeom>
            <a:grpFill/>
            <a:ln w="38100">
              <a:solidFill>
                <a:srgbClr val="7CAFDE"/>
              </a:solidFill>
            </a:ln>
          </p:spPr>
          <p:style>
            <a:lnRef idx="1">
              <a:schemeClr val="accent1"/>
            </a:lnRef>
            <a:fillRef idx="0">
              <a:schemeClr val="accent1"/>
            </a:fillRef>
            <a:effectRef idx="0">
              <a:schemeClr val="accent1"/>
            </a:effectRef>
            <a:fontRef idx="minor">
              <a:schemeClr val="tx1"/>
            </a:fontRef>
          </p:style>
        </p:cxnSp>
        <p:sp>
          <p:nvSpPr>
            <p:cNvPr id="49" name="Title 3"/>
            <p:cNvSpPr txBox="1"/>
            <p:nvPr/>
          </p:nvSpPr>
          <p:spPr>
            <a:xfrm>
              <a:off x="3750097" y="885733"/>
              <a:ext cx="896532" cy="847680"/>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r>
                <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0" name="Title 3"/>
            <p:cNvSpPr txBox="1"/>
            <p:nvPr/>
          </p:nvSpPr>
          <p:spPr>
            <a:xfrm>
              <a:off x="4582509" y="1041865"/>
              <a:ext cx="2796485"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zh-CN" altLang="en-US" sz="20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目标</a:t>
              </a:r>
              <a:endParaRPr lang="zh-CN" altLang="en-US" sz="20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1" name="Title 3"/>
            <p:cNvSpPr txBox="1"/>
            <p:nvPr/>
          </p:nvSpPr>
          <p:spPr>
            <a:xfrm>
              <a:off x="4577001" y="1391577"/>
              <a:ext cx="2622585" cy="1357912"/>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gn="just">
                <a:lnSpc>
                  <a:spcPct val="10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校内外师资力量</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ct val="10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校内教授、校友会</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ct val="10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高效匹配</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52" name="Group 41"/>
          <p:cNvGrpSpPr/>
          <p:nvPr/>
        </p:nvGrpSpPr>
        <p:grpSpPr>
          <a:xfrm>
            <a:off x="6308090" y="3785235"/>
            <a:ext cx="5017769" cy="3225800"/>
            <a:chOff x="3626069" y="683173"/>
            <a:chExt cx="4224447" cy="2438399"/>
          </a:xfrm>
          <a:noFill/>
        </p:grpSpPr>
        <p:sp>
          <p:nvSpPr>
            <p:cNvPr id="53" name="Rectangle 42"/>
            <p:cNvSpPr/>
            <p:nvPr/>
          </p:nvSpPr>
          <p:spPr>
            <a:xfrm>
              <a:off x="3626069" y="683173"/>
              <a:ext cx="3752926" cy="2438399"/>
            </a:xfrm>
            <a:prstGeom prst="rect">
              <a:avLst/>
            </a:prstGeom>
            <a:grpFill/>
            <a:ln>
              <a:noFill/>
            </a:ln>
            <a:effectLst>
              <a:outerShdw blurRad="381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54" name="Straight Connector 43"/>
            <p:cNvCxnSpPr/>
            <p:nvPr/>
          </p:nvCxnSpPr>
          <p:spPr>
            <a:xfrm>
              <a:off x="3626069" y="704438"/>
              <a:ext cx="767255" cy="0"/>
            </a:xfrm>
            <a:prstGeom prst="line">
              <a:avLst/>
            </a:prstGeom>
            <a:grpFill/>
            <a:ln w="38100">
              <a:solidFill>
                <a:srgbClr val="7CAFDE"/>
              </a:solidFill>
            </a:ln>
          </p:spPr>
          <p:style>
            <a:lnRef idx="1">
              <a:schemeClr val="accent1"/>
            </a:lnRef>
            <a:fillRef idx="0">
              <a:schemeClr val="accent1"/>
            </a:fillRef>
            <a:effectRef idx="0">
              <a:schemeClr val="accent1"/>
            </a:effectRef>
            <a:fontRef idx="minor">
              <a:schemeClr val="tx1"/>
            </a:fontRef>
          </p:style>
        </p:cxnSp>
        <p:sp>
          <p:nvSpPr>
            <p:cNvPr id="55" name="Title 3"/>
            <p:cNvSpPr txBox="1"/>
            <p:nvPr/>
          </p:nvSpPr>
          <p:spPr>
            <a:xfrm>
              <a:off x="3750097" y="885733"/>
              <a:ext cx="859110" cy="847680"/>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r>
                <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6" name="Title 3"/>
            <p:cNvSpPr txBox="1"/>
            <p:nvPr/>
          </p:nvSpPr>
          <p:spPr>
            <a:xfrm>
              <a:off x="4582509" y="1053514"/>
              <a:ext cx="2796485"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zh-CN" altLang="en-US" sz="20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前提</a:t>
              </a:r>
              <a:endParaRPr lang="zh-CN" altLang="en-US" sz="20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7" name="Title 3"/>
            <p:cNvSpPr txBox="1"/>
            <p:nvPr/>
          </p:nvSpPr>
          <p:spPr>
            <a:xfrm>
              <a:off x="4577131" y="1401733"/>
              <a:ext cx="3273385" cy="1357919"/>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gn="just">
                <a:lnSpc>
                  <a:spcPct val="10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完善原型机并开始计划投入实际使用</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ct val="10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需要老师更深程度地参与到学生的项目中</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ct val="10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通过软件平台提供的Devops进行协作</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ct val="10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发动校内教授或校友会成员，并将他们的信息放在软件资源供学生查询。</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pic>
        <p:nvPicPr>
          <p:cNvPr id="58" name="图片 57"/>
          <p:cNvPicPr>
            <a:picLocks noChangeAspect="1"/>
          </p:cNvPicPr>
          <p:nvPr/>
        </p:nvPicPr>
        <p:blipFill rotWithShape="1">
          <a:blip r:embed="rId1" cstate="screen"/>
          <a:srcRect/>
          <a:stretch>
            <a:fillRect/>
          </a:stretch>
        </p:blipFill>
        <p:spPr>
          <a:xfrm rot="16200000" flipV="1">
            <a:off x="10287636" y="-2157670"/>
            <a:ext cx="3077858" cy="70365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8"/>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1000" fill="hold"/>
                                        <p:tgtEl>
                                          <p:spTgt spid="29"/>
                                        </p:tgtEl>
                                        <p:attrNameLst>
                                          <p:attrName>ppt_w</p:attrName>
                                        </p:attrNameLst>
                                      </p:cBhvr>
                                      <p:tavLst>
                                        <p:tav tm="0">
                                          <p:val>
                                            <p:fltVal val="0"/>
                                          </p:val>
                                        </p:tav>
                                        <p:tav tm="100000">
                                          <p:val>
                                            <p:strVal val="#ppt_w"/>
                                          </p:val>
                                        </p:tav>
                                      </p:tavLst>
                                    </p:anim>
                                    <p:anim calcmode="lin" valueType="num">
                                      <p:cBhvr>
                                        <p:cTn id="13" dur="1000" fill="hold"/>
                                        <p:tgtEl>
                                          <p:spTgt spid="29"/>
                                        </p:tgtEl>
                                        <p:attrNameLst>
                                          <p:attrName>ppt_h</p:attrName>
                                        </p:attrNameLst>
                                      </p:cBhvr>
                                      <p:tavLst>
                                        <p:tav tm="0">
                                          <p:val>
                                            <p:fltVal val="0"/>
                                          </p:val>
                                        </p:tav>
                                        <p:tav tm="100000">
                                          <p:val>
                                            <p:strVal val="#ppt_h"/>
                                          </p:val>
                                        </p:tav>
                                      </p:tavLst>
                                    </p:anim>
                                    <p:anim calcmode="lin" valueType="num">
                                      <p:cBhvr>
                                        <p:cTn id="14" dur="1000" fill="hold"/>
                                        <p:tgtEl>
                                          <p:spTgt spid="29"/>
                                        </p:tgtEl>
                                        <p:attrNameLst>
                                          <p:attrName>style.rotation</p:attrName>
                                        </p:attrNameLst>
                                      </p:cBhvr>
                                      <p:tavLst>
                                        <p:tav tm="0">
                                          <p:val>
                                            <p:fltVal val="90"/>
                                          </p:val>
                                        </p:tav>
                                        <p:tav tm="100000">
                                          <p:val>
                                            <p:fltVal val="0"/>
                                          </p:val>
                                        </p:tav>
                                      </p:tavLst>
                                    </p:anim>
                                    <p:animEffect transition="in" filter="fade">
                                      <p:cBhvr>
                                        <p:cTn id="15" dur="1000"/>
                                        <p:tgtEl>
                                          <p:spTgt spid="29"/>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1000" fill="hold"/>
                                        <p:tgtEl>
                                          <p:spTgt spid="27"/>
                                        </p:tgtEl>
                                        <p:attrNameLst>
                                          <p:attrName>ppt_y</p:attrName>
                                        </p:attrNameLst>
                                      </p:cBhvr>
                                      <p:tavLst>
                                        <p:tav tm="0">
                                          <p:val>
                                            <p:strVal val="#ppt_y+.1"/>
                                          </p:val>
                                        </p:tav>
                                        <p:tav tm="100000">
                                          <p:val>
                                            <p:strVal val="#ppt_y"/>
                                          </p:val>
                                        </p:tav>
                                      </p:tavLst>
                                    </p:anim>
                                  </p:childTnLst>
                                </p:cTn>
                              </p:par>
                              <p:par>
                                <p:cTn id="21" presetID="2" presetClass="entr" presetSubtype="4" decel="5000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1500" fill="hold"/>
                                        <p:tgtEl>
                                          <p:spTgt spid="13"/>
                                        </p:tgtEl>
                                        <p:attrNameLst>
                                          <p:attrName>ppt_x</p:attrName>
                                        </p:attrNameLst>
                                      </p:cBhvr>
                                      <p:tavLst>
                                        <p:tav tm="0">
                                          <p:val>
                                            <p:strVal val="#ppt_x"/>
                                          </p:val>
                                        </p:tav>
                                        <p:tav tm="100000">
                                          <p:val>
                                            <p:strVal val="#ppt_x"/>
                                          </p:val>
                                        </p:tav>
                                      </p:tavLst>
                                    </p:anim>
                                    <p:anim calcmode="lin" valueType="num">
                                      <p:cBhvr additive="base">
                                        <p:cTn id="24" dur="1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decel="50000" fill="hold" nodeType="withEffect">
                                  <p:stCondLst>
                                    <p:cond delay="30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1500" fill="hold"/>
                                        <p:tgtEl>
                                          <p:spTgt spid="25"/>
                                        </p:tgtEl>
                                        <p:attrNameLst>
                                          <p:attrName>ppt_x</p:attrName>
                                        </p:attrNameLst>
                                      </p:cBhvr>
                                      <p:tavLst>
                                        <p:tav tm="0">
                                          <p:val>
                                            <p:strVal val="#ppt_x"/>
                                          </p:val>
                                        </p:tav>
                                        <p:tav tm="100000">
                                          <p:val>
                                            <p:strVal val="#ppt_x"/>
                                          </p:val>
                                        </p:tav>
                                      </p:tavLst>
                                    </p:anim>
                                    <p:anim calcmode="lin" valueType="num">
                                      <p:cBhvr additive="base">
                                        <p:cTn id="28" dur="1500" fill="hold"/>
                                        <p:tgtEl>
                                          <p:spTgt spid="25"/>
                                        </p:tgtEl>
                                        <p:attrNameLst>
                                          <p:attrName>ppt_y</p:attrName>
                                        </p:attrNameLst>
                                      </p:cBhvr>
                                      <p:tavLst>
                                        <p:tav tm="0">
                                          <p:val>
                                            <p:strVal val="1+#ppt_h/2"/>
                                          </p:val>
                                        </p:tav>
                                        <p:tav tm="100000">
                                          <p:val>
                                            <p:strVal val="#ppt_y"/>
                                          </p:val>
                                        </p:tav>
                                      </p:tavLst>
                                    </p:anim>
                                  </p:childTnLst>
                                </p:cTn>
                              </p:par>
                              <p:par>
                                <p:cTn id="29" presetID="2" presetClass="entr" presetSubtype="4" decel="50000" fill="hold" nodeType="withEffect">
                                  <p:stCondLst>
                                    <p:cond delay="60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1500" fill="hold"/>
                                        <p:tgtEl>
                                          <p:spTgt spid="19"/>
                                        </p:tgtEl>
                                        <p:attrNameLst>
                                          <p:attrName>ppt_x</p:attrName>
                                        </p:attrNameLst>
                                      </p:cBhvr>
                                      <p:tavLst>
                                        <p:tav tm="0">
                                          <p:val>
                                            <p:strVal val="#ppt_x"/>
                                          </p:val>
                                        </p:tav>
                                        <p:tav tm="100000">
                                          <p:val>
                                            <p:strVal val="#ppt_x"/>
                                          </p:val>
                                        </p:tav>
                                      </p:tavLst>
                                    </p:anim>
                                    <p:anim calcmode="lin" valueType="num">
                                      <p:cBhvr additive="base">
                                        <p:cTn id="32" dur="1500" fill="hold"/>
                                        <p:tgtEl>
                                          <p:spTgt spid="19"/>
                                        </p:tgtEl>
                                        <p:attrNameLst>
                                          <p:attrName>ppt_y</p:attrName>
                                        </p:attrNameLst>
                                      </p:cBhvr>
                                      <p:tavLst>
                                        <p:tav tm="0">
                                          <p:val>
                                            <p:strVal val="1+#ppt_h/2"/>
                                          </p:val>
                                        </p:tav>
                                        <p:tav tm="100000">
                                          <p:val>
                                            <p:strVal val="#ppt_y"/>
                                          </p:val>
                                        </p:tav>
                                      </p:tavLst>
                                    </p:anim>
                                  </p:childTnLst>
                                </p:cTn>
                              </p:par>
                              <p:par>
                                <p:cTn id="33" presetID="2" presetClass="entr" presetSubtype="4" decel="50000" fill="hold" nodeType="withEffect">
                                  <p:stCondLst>
                                    <p:cond delay="900"/>
                                  </p:stCondLst>
                                  <p:childTnLst>
                                    <p:set>
                                      <p:cBhvr>
                                        <p:cTn id="34" dur="1" fill="hold">
                                          <p:stCondLst>
                                            <p:cond delay="0"/>
                                          </p:stCondLst>
                                        </p:cTn>
                                        <p:tgtEl>
                                          <p:spTgt spid="52"/>
                                        </p:tgtEl>
                                        <p:attrNameLst>
                                          <p:attrName>style.visibility</p:attrName>
                                        </p:attrNameLst>
                                      </p:cBhvr>
                                      <p:to>
                                        <p:strVal val="visible"/>
                                      </p:to>
                                    </p:set>
                                    <p:anim calcmode="lin" valueType="num">
                                      <p:cBhvr additive="base">
                                        <p:cTn id="35" dur="1500" fill="hold"/>
                                        <p:tgtEl>
                                          <p:spTgt spid="52"/>
                                        </p:tgtEl>
                                        <p:attrNameLst>
                                          <p:attrName>ppt_x</p:attrName>
                                        </p:attrNameLst>
                                      </p:cBhvr>
                                      <p:tavLst>
                                        <p:tav tm="0">
                                          <p:val>
                                            <p:strVal val="#ppt_x"/>
                                          </p:val>
                                        </p:tav>
                                        <p:tav tm="100000">
                                          <p:val>
                                            <p:strVal val="#ppt_x"/>
                                          </p:val>
                                        </p:tav>
                                      </p:tavLst>
                                    </p:anim>
                                    <p:anim calcmode="lin" valueType="num">
                                      <p:cBhvr additive="base">
                                        <p:cTn id="36" dur="1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8"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文本框 26"/>
          <p:cNvSpPr txBox="1"/>
          <p:nvPr/>
        </p:nvSpPr>
        <p:spPr>
          <a:xfrm>
            <a:off x="1199861" y="716170"/>
            <a:ext cx="17576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商业规划</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8" name="文本框 27"/>
          <p:cNvSpPr txBox="1"/>
          <p:nvPr/>
        </p:nvSpPr>
        <p:spPr>
          <a:xfrm>
            <a:off x="258644" y="66146"/>
            <a:ext cx="1040590" cy="193802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9" name="直接连接符 2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3" name="Group 4"/>
          <p:cNvGrpSpPr/>
          <p:nvPr/>
        </p:nvGrpSpPr>
        <p:grpSpPr>
          <a:xfrm>
            <a:off x="2240915" y="1510030"/>
            <a:ext cx="4457700" cy="3225800"/>
            <a:chOff x="3626069" y="683173"/>
            <a:chExt cx="3752926" cy="2438399"/>
          </a:xfrm>
          <a:noFill/>
        </p:grpSpPr>
        <p:sp>
          <p:nvSpPr>
            <p:cNvPr id="14" name="Rectangle 6"/>
            <p:cNvSpPr/>
            <p:nvPr/>
          </p:nvSpPr>
          <p:spPr>
            <a:xfrm>
              <a:off x="3626069" y="683173"/>
              <a:ext cx="3752926" cy="2438399"/>
            </a:xfrm>
            <a:prstGeom prst="rect">
              <a:avLst/>
            </a:prstGeom>
            <a:grpFill/>
            <a:ln>
              <a:noFill/>
            </a:ln>
            <a:effectLst>
              <a:outerShdw blurRad="381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15" name="Straight Connector 7"/>
            <p:cNvCxnSpPr/>
            <p:nvPr/>
          </p:nvCxnSpPr>
          <p:spPr>
            <a:xfrm>
              <a:off x="3626069" y="704438"/>
              <a:ext cx="767255" cy="0"/>
            </a:xfrm>
            <a:prstGeom prst="line">
              <a:avLst/>
            </a:prstGeom>
            <a:grpFill/>
            <a:ln w="38100">
              <a:solidFill>
                <a:srgbClr val="7CAFDE"/>
              </a:solidFill>
            </a:ln>
          </p:spPr>
          <p:style>
            <a:lnRef idx="1">
              <a:schemeClr val="accent1"/>
            </a:lnRef>
            <a:fillRef idx="0">
              <a:schemeClr val="accent1"/>
            </a:fillRef>
            <a:effectRef idx="0">
              <a:schemeClr val="accent1"/>
            </a:effectRef>
            <a:fontRef idx="minor">
              <a:schemeClr val="tx1"/>
            </a:fontRef>
          </p:style>
        </p:cxnSp>
        <p:sp>
          <p:nvSpPr>
            <p:cNvPr id="16" name="Title 3"/>
            <p:cNvSpPr txBox="1"/>
            <p:nvPr/>
          </p:nvSpPr>
          <p:spPr>
            <a:xfrm>
              <a:off x="3750006" y="885560"/>
              <a:ext cx="994272"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r>
                <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endPar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 name="Title 3"/>
            <p:cNvSpPr txBox="1"/>
            <p:nvPr/>
          </p:nvSpPr>
          <p:spPr>
            <a:xfrm>
              <a:off x="4577087" y="1041544"/>
              <a:ext cx="2796485"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zh-CN" altLang="en-US" sz="20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痛点</a:t>
              </a:r>
              <a:r>
                <a:rPr lang="zh-CN" altLang="en-US" sz="2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t>
              </a:r>
              <a:endParaRPr lang="zh-CN" altLang="en-US" sz="2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nSpc>
                  <a:spcPct val="80000"/>
                </a:lnSpc>
              </a:pPr>
              <a:endParaRPr lang="zh-CN" altLang="en-US" sz="2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 name="Title 3"/>
            <p:cNvSpPr txBox="1"/>
            <p:nvPr/>
          </p:nvSpPr>
          <p:spPr>
            <a:xfrm>
              <a:off x="4577001" y="1389428"/>
              <a:ext cx="2622585" cy="1357912"/>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理工科学生具备基础知识</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nSpc>
                  <a:spcPct val="8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不够具备基本的商业规划能力</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ct val="100000"/>
                </a:lnSpc>
              </a:pPr>
              <a:endParaRPr lang="zh-CN" altLang="en-US" sz="1200" b="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19" name="Group 29"/>
          <p:cNvGrpSpPr/>
          <p:nvPr/>
        </p:nvGrpSpPr>
        <p:grpSpPr>
          <a:xfrm>
            <a:off x="2240915" y="3785235"/>
            <a:ext cx="4457700" cy="3225800"/>
            <a:chOff x="3626069" y="683173"/>
            <a:chExt cx="3752926" cy="2438399"/>
          </a:xfrm>
          <a:noFill/>
        </p:grpSpPr>
        <p:sp>
          <p:nvSpPr>
            <p:cNvPr id="20" name="Rectangle 30"/>
            <p:cNvSpPr/>
            <p:nvPr/>
          </p:nvSpPr>
          <p:spPr>
            <a:xfrm>
              <a:off x="3626069" y="683173"/>
              <a:ext cx="3752926" cy="2438399"/>
            </a:xfrm>
            <a:prstGeom prst="rect">
              <a:avLst/>
            </a:prstGeom>
            <a:grpFill/>
            <a:ln>
              <a:noFill/>
            </a:ln>
            <a:effectLst>
              <a:outerShdw blurRad="381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1" name="Straight Connector 31"/>
            <p:cNvCxnSpPr/>
            <p:nvPr/>
          </p:nvCxnSpPr>
          <p:spPr>
            <a:xfrm>
              <a:off x="3626069" y="704438"/>
              <a:ext cx="767255" cy="0"/>
            </a:xfrm>
            <a:prstGeom prst="line">
              <a:avLst/>
            </a:prstGeom>
            <a:grpFill/>
            <a:ln w="38100">
              <a:solidFill>
                <a:srgbClr val="7CAFDE"/>
              </a:solidFill>
            </a:ln>
          </p:spPr>
          <p:style>
            <a:lnRef idx="1">
              <a:schemeClr val="accent1"/>
            </a:lnRef>
            <a:fillRef idx="0">
              <a:schemeClr val="accent1"/>
            </a:fillRef>
            <a:effectRef idx="0">
              <a:schemeClr val="accent1"/>
            </a:effectRef>
            <a:fontRef idx="minor">
              <a:schemeClr val="tx1"/>
            </a:fontRef>
          </p:style>
        </p:cxnSp>
        <p:sp>
          <p:nvSpPr>
            <p:cNvPr id="22" name="Title 3"/>
            <p:cNvSpPr txBox="1"/>
            <p:nvPr/>
          </p:nvSpPr>
          <p:spPr>
            <a:xfrm>
              <a:off x="3750006" y="885560"/>
              <a:ext cx="994272"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r>
                <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endPar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 name="Title 3"/>
            <p:cNvSpPr txBox="1"/>
            <p:nvPr/>
          </p:nvSpPr>
          <p:spPr>
            <a:xfrm>
              <a:off x="4582510" y="1027144"/>
              <a:ext cx="2796485"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zh-CN" altLang="en-US" sz="20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标准</a:t>
              </a:r>
              <a:endParaRPr lang="zh-CN" altLang="en-US" sz="20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 name="Title 3"/>
            <p:cNvSpPr txBox="1"/>
            <p:nvPr/>
          </p:nvSpPr>
          <p:spPr>
            <a:xfrm>
              <a:off x="4551340" y="1401962"/>
              <a:ext cx="2622585" cy="1357912"/>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gn="just">
                <a:lnSpc>
                  <a:spcPct val="10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评估学生们写的商业计划书的质量</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25" name="Group 35"/>
          <p:cNvGrpSpPr/>
          <p:nvPr/>
        </p:nvGrpSpPr>
        <p:grpSpPr>
          <a:xfrm>
            <a:off x="6308090" y="1510030"/>
            <a:ext cx="4457700" cy="3225800"/>
            <a:chOff x="3626069" y="683173"/>
            <a:chExt cx="3752926" cy="2438399"/>
          </a:xfrm>
          <a:noFill/>
        </p:grpSpPr>
        <p:sp>
          <p:nvSpPr>
            <p:cNvPr id="26" name="Rectangle 36"/>
            <p:cNvSpPr/>
            <p:nvPr/>
          </p:nvSpPr>
          <p:spPr>
            <a:xfrm>
              <a:off x="3626069" y="683173"/>
              <a:ext cx="3752926" cy="2438399"/>
            </a:xfrm>
            <a:prstGeom prst="rect">
              <a:avLst/>
            </a:prstGeom>
            <a:grpFill/>
            <a:ln>
              <a:noFill/>
            </a:ln>
            <a:effectLst>
              <a:outerShdw blurRad="381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48" name="Straight Connector 37"/>
            <p:cNvCxnSpPr/>
            <p:nvPr/>
          </p:nvCxnSpPr>
          <p:spPr>
            <a:xfrm>
              <a:off x="3626069" y="704438"/>
              <a:ext cx="767255" cy="0"/>
            </a:xfrm>
            <a:prstGeom prst="line">
              <a:avLst/>
            </a:prstGeom>
            <a:grpFill/>
            <a:ln w="38100">
              <a:solidFill>
                <a:srgbClr val="7CAFDE"/>
              </a:solidFill>
            </a:ln>
          </p:spPr>
          <p:style>
            <a:lnRef idx="1">
              <a:schemeClr val="accent1"/>
            </a:lnRef>
            <a:fillRef idx="0">
              <a:schemeClr val="accent1"/>
            </a:fillRef>
            <a:effectRef idx="0">
              <a:schemeClr val="accent1"/>
            </a:effectRef>
            <a:fontRef idx="minor">
              <a:schemeClr val="tx1"/>
            </a:fontRef>
          </p:style>
        </p:cxnSp>
        <p:sp>
          <p:nvSpPr>
            <p:cNvPr id="49" name="Title 3"/>
            <p:cNvSpPr txBox="1"/>
            <p:nvPr/>
          </p:nvSpPr>
          <p:spPr>
            <a:xfrm>
              <a:off x="3750097" y="885733"/>
              <a:ext cx="896532" cy="847680"/>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r>
                <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0" name="Title 3"/>
            <p:cNvSpPr txBox="1"/>
            <p:nvPr/>
          </p:nvSpPr>
          <p:spPr>
            <a:xfrm>
              <a:off x="4582509" y="1041865"/>
              <a:ext cx="2796485"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zh-CN" altLang="en-US" sz="20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目标</a:t>
              </a:r>
              <a:endParaRPr lang="zh-CN" altLang="en-US" sz="20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1" name="Title 3"/>
            <p:cNvSpPr txBox="1"/>
            <p:nvPr/>
          </p:nvSpPr>
          <p:spPr>
            <a:xfrm>
              <a:off x="4577001" y="1391577"/>
              <a:ext cx="2622585" cy="1357912"/>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gn="just">
                <a:lnSpc>
                  <a:spcPct val="10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让学生了解商业策划的必备知识</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52" name="Group 41"/>
          <p:cNvGrpSpPr/>
          <p:nvPr/>
        </p:nvGrpSpPr>
        <p:grpSpPr>
          <a:xfrm>
            <a:off x="6308090" y="3785235"/>
            <a:ext cx="5017769" cy="3225800"/>
            <a:chOff x="3626069" y="683173"/>
            <a:chExt cx="4224447" cy="2438399"/>
          </a:xfrm>
          <a:noFill/>
        </p:grpSpPr>
        <p:sp>
          <p:nvSpPr>
            <p:cNvPr id="53" name="Rectangle 42"/>
            <p:cNvSpPr/>
            <p:nvPr/>
          </p:nvSpPr>
          <p:spPr>
            <a:xfrm>
              <a:off x="3626069" y="683173"/>
              <a:ext cx="3752926" cy="2438399"/>
            </a:xfrm>
            <a:prstGeom prst="rect">
              <a:avLst/>
            </a:prstGeom>
            <a:grpFill/>
            <a:ln>
              <a:noFill/>
            </a:ln>
            <a:effectLst>
              <a:outerShdw blurRad="381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54" name="Straight Connector 43"/>
            <p:cNvCxnSpPr/>
            <p:nvPr/>
          </p:nvCxnSpPr>
          <p:spPr>
            <a:xfrm>
              <a:off x="3626069" y="704438"/>
              <a:ext cx="767255" cy="0"/>
            </a:xfrm>
            <a:prstGeom prst="line">
              <a:avLst/>
            </a:prstGeom>
            <a:grpFill/>
            <a:ln w="38100">
              <a:solidFill>
                <a:srgbClr val="7CAFDE"/>
              </a:solidFill>
            </a:ln>
          </p:spPr>
          <p:style>
            <a:lnRef idx="1">
              <a:schemeClr val="accent1"/>
            </a:lnRef>
            <a:fillRef idx="0">
              <a:schemeClr val="accent1"/>
            </a:fillRef>
            <a:effectRef idx="0">
              <a:schemeClr val="accent1"/>
            </a:effectRef>
            <a:fontRef idx="minor">
              <a:schemeClr val="tx1"/>
            </a:fontRef>
          </p:style>
        </p:cxnSp>
        <p:sp>
          <p:nvSpPr>
            <p:cNvPr id="55" name="Title 3"/>
            <p:cNvSpPr txBox="1"/>
            <p:nvPr/>
          </p:nvSpPr>
          <p:spPr>
            <a:xfrm>
              <a:off x="3750097" y="885733"/>
              <a:ext cx="859110" cy="847680"/>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r>
                <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6" name="Title 3"/>
            <p:cNvSpPr txBox="1"/>
            <p:nvPr/>
          </p:nvSpPr>
          <p:spPr>
            <a:xfrm>
              <a:off x="4582509" y="1053514"/>
              <a:ext cx="2796485"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zh-CN" altLang="en-US" sz="20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前提</a:t>
              </a:r>
              <a:endParaRPr lang="zh-CN" altLang="en-US" sz="20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7" name="Title 3"/>
            <p:cNvSpPr txBox="1"/>
            <p:nvPr/>
          </p:nvSpPr>
          <p:spPr>
            <a:xfrm>
              <a:off x="4577131" y="1401733"/>
              <a:ext cx="3273385" cy="1357919"/>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gn="just">
                <a:lnSpc>
                  <a:spcPct val="10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学生完成详细的商业计划书</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ct val="10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形式：讲座、课程等</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ct val="10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教学者：天使投资人、有商业策划经验的人。</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pic>
        <p:nvPicPr>
          <p:cNvPr id="58" name="图片 57"/>
          <p:cNvPicPr>
            <a:picLocks noChangeAspect="1"/>
          </p:cNvPicPr>
          <p:nvPr/>
        </p:nvPicPr>
        <p:blipFill rotWithShape="1">
          <a:blip r:embed="rId1" cstate="screen"/>
          <a:srcRect/>
          <a:stretch>
            <a:fillRect/>
          </a:stretch>
        </p:blipFill>
        <p:spPr>
          <a:xfrm rot="16200000" flipV="1">
            <a:off x="10287636" y="-2157670"/>
            <a:ext cx="3077858" cy="70365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8"/>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1000" fill="hold"/>
                                        <p:tgtEl>
                                          <p:spTgt spid="29"/>
                                        </p:tgtEl>
                                        <p:attrNameLst>
                                          <p:attrName>ppt_w</p:attrName>
                                        </p:attrNameLst>
                                      </p:cBhvr>
                                      <p:tavLst>
                                        <p:tav tm="0">
                                          <p:val>
                                            <p:fltVal val="0"/>
                                          </p:val>
                                        </p:tav>
                                        <p:tav tm="100000">
                                          <p:val>
                                            <p:strVal val="#ppt_w"/>
                                          </p:val>
                                        </p:tav>
                                      </p:tavLst>
                                    </p:anim>
                                    <p:anim calcmode="lin" valueType="num">
                                      <p:cBhvr>
                                        <p:cTn id="13" dur="1000" fill="hold"/>
                                        <p:tgtEl>
                                          <p:spTgt spid="29"/>
                                        </p:tgtEl>
                                        <p:attrNameLst>
                                          <p:attrName>ppt_h</p:attrName>
                                        </p:attrNameLst>
                                      </p:cBhvr>
                                      <p:tavLst>
                                        <p:tav tm="0">
                                          <p:val>
                                            <p:fltVal val="0"/>
                                          </p:val>
                                        </p:tav>
                                        <p:tav tm="100000">
                                          <p:val>
                                            <p:strVal val="#ppt_h"/>
                                          </p:val>
                                        </p:tav>
                                      </p:tavLst>
                                    </p:anim>
                                    <p:anim calcmode="lin" valueType="num">
                                      <p:cBhvr>
                                        <p:cTn id="14" dur="1000" fill="hold"/>
                                        <p:tgtEl>
                                          <p:spTgt spid="29"/>
                                        </p:tgtEl>
                                        <p:attrNameLst>
                                          <p:attrName>style.rotation</p:attrName>
                                        </p:attrNameLst>
                                      </p:cBhvr>
                                      <p:tavLst>
                                        <p:tav tm="0">
                                          <p:val>
                                            <p:fltVal val="90"/>
                                          </p:val>
                                        </p:tav>
                                        <p:tav tm="100000">
                                          <p:val>
                                            <p:fltVal val="0"/>
                                          </p:val>
                                        </p:tav>
                                      </p:tavLst>
                                    </p:anim>
                                    <p:animEffect transition="in" filter="fade">
                                      <p:cBhvr>
                                        <p:cTn id="15" dur="1000"/>
                                        <p:tgtEl>
                                          <p:spTgt spid="29"/>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1000" fill="hold"/>
                                        <p:tgtEl>
                                          <p:spTgt spid="27"/>
                                        </p:tgtEl>
                                        <p:attrNameLst>
                                          <p:attrName>ppt_y</p:attrName>
                                        </p:attrNameLst>
                                      </p:cBhvr>
                                      <p:tavLst>
                                        <p:tav tm="0">
                                          <p:val>
                                            <p:strVal val="#ppt_y+.1"/>
                                          </p:val>
                                        </p:tav>
                                        <p:tav tm="100000">
                                          <p:val>
                                            <p:strVal val="#ppt_y"/>
                                          </p:val>
                                        </p:tav>
                                      </p:tavLst>
                                    </p:anim>
                                  </p:childTnLst>
                                </p:cTn>
                              </p:par>
                              <p:par>
                                <p:cTn id="21" presetID="2" presetClass="entr" presetSubtype="4" decel="5000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1500" fill="hold"/>
                                        <p:tgtEl>
                                          <p:spTgt spid="13"/>
                                        </p:tgtEl>
                                        <p:attrNameLst>
                                          <p:attrName>ppt_x</p:attrName>
                                        </p:attrNameLst>
                                      </p:cBhvr>
                                      <p:tavLst>
                                        <p:tav tm="0">
                                          <p:val>
                                            <p:strVal val="#ppt_x"/>
                                          </p:val>
                                        </p:tav>
                                        <p:tav tm="100000">
                                          <p:val>
                                            <p:strVal val="#ppt_x"/>
                                          </p:val>
                                        </p:tav>
                                      </p:tavLst>
                                    </p:anim>
                                    <p:anim calcmode="lin" valueType="num">
                                      <p:cBhvr additive="base">
                                        <p:cTn id="24" dur="1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decel="50000" fill="hold" nodeType="withEffect">
                                  <p:stCondLst>
                                    <p:cond delay="30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1500" fill="hold"/>
                                        <p:tgtEl>
                                          <p:spTgt spid="25"/>
                                        </p:tgtEl>
                                        <p:attrNameLst>
                                          <p:attrName>ppt_x</p:attrName>
                                        </p:attrNameLst>
                                      </p:cBhvr>
                                      <p:tavLst>
                                        <p:tav tm="0">
                                          <p:val>
                                            <p:strVal val="#ppt_x"/>
                                          </p:val>
                                        </p:tav>
                                        <p:tav tm="100000">
                                          <p:val>
                                            <p:strVal val="#ppt_x"/>
                                          </p:val>
                                        </p:tav>
                                      </p:tavLst>
                                    </p:anim>
                                    <p:anim calcmode="lin" valueType="num">
                                      <p:cBhvr additive="base">
                                        <p:cTn id="28" dur="1500" fill="hold"/>
                                        <p:tgtEl>
                                          <p:spTgt spid="25"/>
                                        </p:tgtEl>
                                        <p:attrNameLst>
                                          <p:attrName>ppt_y</p:attrName>
                                        </p:attrNameLst>
                                      </p:cBhvr>
                                      <p:tavLst>
                                        <p:tav tm="0">
                                          <p:val>
                                            <p:strVal val="1+#ppt_h/2"/>
                                          </p:val>
                                        </p:tav>
                                        <p:tav tm="100000">
                                          <p:val>
                                            <p:strVal val="#ppt_y"/>
                                          </p:val>
                                        </p:tav>
                                      </p:tavLst>
                                    </p:anim>
                                  </p:childTnLst>
                                </p:cTn>
                              </p:par>
                              <p:par>
                                <p:cTn id="29" presetID="2" presetClass="entr" presetSubtype="4" decel="50000" fill="hold" nodeType="withEffect">
                                  <p:stCondLst>
                                    <p:cond delay="60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1500" fill="hold"/>
                                        <p:tgtEl>
                                          <p:spTgt spid="19"/>
                                        </p:tgtEl>
                                        <p:attrNameLst>
                                          <p:attrName>ppt_x</p:attrName>
                                        </p:attrNameLst>
                                      </p:cBhvr>
                                      <p:tavLst>
                                        <p:tav tm="0">
                                          <p:val>
                                            <p:strVal val="#ppt_x"/>
                                          </p:val>
                                        </p:tav>
                                        <p:tav tm="100000">
                                          <p:val>
                                            <p:strVal val="#ppt_x"/>
                                          </p:val>
                                        </p:tav>
                                      </p:tavLst>
                                    </p:anim>
                                    <p:anim calcmode="lin" valueType="num">
                                      <p:cBhvr additive="base">
                                        <p:cTn id="32" dur="1500" fill="hold"/>
                                        <p:tgtEl>
                                          <p:spTgt spid="19"/>
                                        </p:tgtEl>
                                        <p:attrNameLst>
                                          <p:attrName>ppt_y</p:attrName>
                                        </p:attrNameLst>
                                      </p:cBhvr>
                                      <p:tavLst>
                                        <p:tav tm="0">
                                          <p:val>
                                            <p:strVal val="1+#ppt_h/2"/>
                                          </p:val>
                                        </p:tav>
                                        <p:tav tm="100000">
                                          <p:val>
                                            <p:strVal val="#ppt_y"/>
                                          </p:val>
                                        </p:tav>
                                      </p:tavLst>
                                    </p:anim>
                                  </p:childTnLst>
                                </p:cTn>
                              </p:par>
                              <p:par>
                                <p:cTn id="33" presetID="2" presetClass="entr" presetSubtype="4" decel="50000" fill="hold" nodeType="withEffect">
                                  <p:stCondLst>
                                    <p:cond delay="900"/>
                                  </p:stCondLst>
                                  <p:childTnLst>
                                    <p:set>
                                      <p:cBhvr>
                                        <p:cTn id="34" dur="1" fill="hold">
                                          <p:stCondLst>
                                            <p:cond delay="0"/>
                                          </p:stCondLst>
                                        </p:cTn>
                                        <p:tgtEl>
                                          <p:spTgt spid="52"/>
                                        </p:tgtEl>
                                        <p:attrNameLst>
                                          <p:attrName>style.visibility</p:attrName>
                                        </p:attrNameLst>
                                      </p:cBhvr>
                                      <p:to>
                                        <p:strVal val="visible"/>
                                      </p:to>
                                    </p:set>
                                    <p:anim calcmode="lin" valueType="num">
                                      <p:cBhvr additive="base">
                                        <p:cTn id="35" dur="1500" fill="hold"/>
                                        <p:tgtEl>
                                          <p:spTgt spid="52"/>
                                        </p:tgtEl>
                                        <p:attrNameLst>
                                          <p:attrName>ppt_x</p:attrName>
                                        </p:attrNameLst>
                                      </p:cBhvr>
                                      <p:tavLst>
                                        <p:tav tm="0">
                                          <p:val>
                                            <p:strVal val="#ppt_x"/>
                                          </p:val>
                                        </p:tav>
                                        <p:tav tm="100000">
                                          <p:val>
                                            <p:strVal val="#ppt_x"/>
                                          </p:val>
                                        </p:tav>
                                      </p:tavLst>
                                    </p:anim>
                                    <p:anim calcmode="lin" valueType="num">
                                      <p:cBhvr additive="base">
                                        <p:cTn id="36" dur="1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8"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Freeform 212"/>
          <p:cNvSpPr/>
          <p:nvPr/>
        </p:nvSpPr>
        <p:spPr bwMode="auto">
          <a:xfrm>
            <a:off x="5647587" y="5506821"/>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4" name="Freeform 226"/>
          <p:cNvSpPr/>
          <p:nvPr/>
        </p:nvSpPr>
        <p:spPr bwMode="auto">
          <a:xfrm>
            <a:off x="6186172" y="5642860"/>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6" name="Freeform 228"/>
          <p:cNvSpPr>
            <a:spLocks noEditPoints="1"/>
          </p:cNvSpPr>
          <p:nvPr/>
        </p:nvSpPr>
        <p:spPr bwMode="auto">
          <a:xfrm>
            <a:off x="6669041" y="5482677"/>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7" name="Freeform 229"/>
          <p:cNvSpPr/>
          <p:nvPr/>
        </p:nvSpPr>
        <p:spPr bwMode="auto">
          <a:xfrm>
            <a:off x="6701077" y="5562536"/>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1" name="文本框 50"/>
          <p:cNvSpPr txBox="1"/>
          <p:nvPr/>
        </p:nvSpPr>
        <p:spPr>
          <a:xfrm>
            <a:off x="3853560" y="-339490"/>
            <a:ext cx="4502332" cy="5862320"/>
          </a:xfrm>
          <a:prstGeom prst="rect">
            <a:avLst/>
          </a:prstGeom>
          <a:noFill/>
        </p:spPr>
        <p:txBody>
          <a:bodyPr wrap="square" rtlCol="0" anchor="ctr">
            <a:spAutoFit/>
          </a:bodyPr>
          <a:lstStyle/>
          <a:p>
            <a:pPr algn="ctr">
              <a:lnSpc>
                <a:spcPct val="150000"/>
              </a:lnSpc>
            </a:pPr>
            <a:r>
              <a:rPr lang="en-US" altLang="zh-CN" sz="25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5</a:t>
            </a:r>
            <a:endParaRPr lang="en-US" altLang="zh-CN" sz="25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useBgFill="1">
        <p:nvSpPr>
          <p:cNvPr id="52" name="矩形 51"/>
          <p:cNvSpPr/>
          <p:nvPr/>
        </p:nvSpPr>
        <p:spPr>
          <a:xfrm>
            <a:off x="3607711" y="2908169"/>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smtClean="0">
              <a:solidFill>
                <a:prstClr val="black"/>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75" name="组合 74"/>
          <p:cNvGrpSpPr/>
          <p:nvPr/>
        </p:nvGrpSpPr>
        <p:grpSpPr>
          <a:xfrm>
            <a:off x="3010903" y="2159086"/>
            <a:ext cx="6170194" cy="2234694"/>
            <a:chOff x="5570479" y="2325743"/>
            <a:chExt cx="6408261" cy="2320917"/>
          </a:xfrm>
        </p:grpSpPr>
        <p:sp>
          <p:nvSpPr>
            <p:cNvPr id="76" name="Freeform 77"/>
            <p:cNvSpPr/>
            <p:nvPr/>
          </p:nvSpPr>
          <p:spPr bwMode="auto">
            <a:xfrm>
              <a:off x="6383341" y="3299732"/>
              <a:ext cx="71702" cy="61999"/>
            </a:xfrm>
            <a:custGeom>
              <a:avLst/>
              <a:gdLst>
                <a:gd name="T0" fmla="*/ 15 w 30"/>
                <a:gd name="T1" fmla="*/ 0 h 30"/>
                <a:gd name="T2" fmla="*/ 0 w 30"/>
                <a:gd name="T3" fmla="*/ 15 h 30"/>
                <a:gd name="T4" fmla="*/ 14 w 30"/>
                <a:gd name="T5" fmla="*/ 30 h 30"/>
                <a:gd name="T6" fmla="*/ 15 w 30"/>
                <a:gd name="T7" fmla="*/ 30 h 30"/>
                <a:gd name="T8" fmla="*/ 15 w 30"/>
                <a:gd name="T9" fmla="*/ 30 h 30"/>
                <a:gd name="T10" fmla="*/ 30 w 30"/>
                <a:gd name="T11" fmla="*/ 18 h 30"/>
                <a:gd name="T12" fmla="*/ 30 w 30"/>
                <a:gd name="T13" fmla="*/ 17 h 30"/>
                <a:gd name="T14" fmla="*/ 30 w 30"/>
                <a:gd name="T15" fmla="*/ 15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7" y="0"/>
                    <a:pt x="0" y="7"/>
                    <a:pt x="0" y="15"/>
                  </a:cubicBezTo>
                  <a:cubicBezTo>
                    <a:pt x="0" y="23"/>
                    <a:pt x="6" y="29"/>
                    <a:pt x="14" y="30"/>
                  </a:cubicBezTo>
                  <a:cubicBezTo>
                    <a:pt x="14" y="30"/>
                    <a:pt x="15" y="30"/>
                    <a:pt x="15" y="30"/>
                  </a:cubicBezTo>
                  <a:cubicBezTo>
                    <a:pt x="15" y="30"/>
                    <a:pt x="15" y="30"/>
                    <a:pt x="15" y="30"/>
                  </a:cubicBezTo>
                  <a:cubicBezTo>
                    <a:pt x="22" y="30"/>
                    <a:pt x="28" y="25"/>
                    <a:pt x="30" y="18"/>
                  </a:cubicBezTo>
                  <a:cubicBezTo>
                    <a:pt x="30" y="18"/>
                    <a:pt x="30" y="17"/>
                    <a:pt x="30" y="17"/>
                  </a:cubicBezTo>
                  <a:cubicBezTo>
                    <a:pt x="30" y="16"/>
                    <a:pt x="30" y="16"/>
                    <a:pt x="30" y="15"/>
                  </a:cubicBezTo>
                  <a:cubicBezTo>
                    <a:pt x="30" y="7"/>
                    <a:pt x="24"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7" name="Freeform 78"/>
            <p:cNvSpPr/>
            <p:nvPr/>
          </p:nvSpPr>
          <p:spPr bwMode="auto">
            <a:xfrm>
              <a:off x="6873547" y="3067687"/>
              <a:ext cx="71702" cy="61999"/>
            </a:xfrm>
            <a:custGeom>
              <a:avLst/>
              <a:gdLst>
                <a:gd name="T0" fmla="*/ 15 w 30"/>
                <a:gd name="T1" fmla="*/ 0 h 30"/>
                <a:gd name="T2" fmla="*/ 0 w 30"/>
                <a:gd name="T3" fmla="*/ 15 h 30"/>
                <a:gd name="T4" fmla="*/ 12 w 30"/>
                <a:gd name="T5" fmla="*/ 30 h 30"/>
                <a:gd name="T6" fmla="*/ 14 w 30"/>
                <a:gd name="T7" fmla="*/ 30 h 30"/>
                <a:gd name="T8" fmla="*/ 15 w 30"/>
                <a:gd name="T9" fmla="*/ 30 h 30"/>
                <a:gd name="T10" fmla="*/ 30 w 30"/>
                <a:gd name="T11" fmla="*/ 15 h 30"/>
                <a:gd name="T12" fmla="*/ 29 w 30"/>
                <a:gd name="T13" fmla="*/ 11 h 30"/>
                <a:gd name="T14" fmla="*/ 29 w 30"/>
                <a:gd name="T15" fmla="*/ 9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6" y="0"/>
                    <a:pt x="0" y="7"/>
                    <a:pt x="0" y="15"/>
                  </a:cubicBezTo>
                  <a:cubicBezTo>
                    <a:pt x="0" y="22"/>
                    <a:pt x="5" y="28"/>
                    <a:pt x="12" y="30"/>
                  </a:cubicBezTo>
                  <a:cubicBezTo>
                    <a:pt x="12" y="30"/>
                    <a:pt x="13" y="30"/>
                    <a:pt x="14" y="30"/>
                  </a:cubicBezTo>
                  <a:cubicBezTo>
                    <a:pt x="14" y="30"/>
                    <a:pt x="14" y="30"/>
                    <a:pt x="15" y="30"/>
                  </a:cubicBezTo>
                  <a:cubicBezTo>
                    <a:pt x="23" y="30"/>
                    <a:pt x="30" y="23"/>
                    <a:pt x="30" y="15"/>
                  </a:cubicBezTo>
                  <a:cubicBezTo>
                    <a:pt x="30" y="13"/>
                    <a:pt x="30" y="12"/>
                    <a:pt x="29" y="11"/>
                  </a:cubicBezTo>
                  <a:cubicBezTo>
                    <a:pt x="29" y="10"/>
                    <a:pt x="29" y="9"/>
                    <a:pt x="29" y="9"/>
                  </a:cubicBezTo>
                  <a:cubicBezTo>
                    <a:pt x="26" y="4"/>
                    <a:pt x="21"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8" name="Freeform 79"/>
            <p:cNvSpPr/>
            <p:nvPr/>
          </p:nvSpPr>
          <p:spPr bwMode="auto">
            <a:xfrm>
              <a:off x="7044288" y="3288903"/>
              <a:ext cx="73723" cy="61999"/>
            </a:xfrm>
            <a:custGeom>
              <a:avLst/>
              <a:gdLst>
                <a:gd name="T0" fmla="*/ 16 w 31"/>
                <a:gd name="T1" fmla="*/ 0 h 30"/>
                <a:gd name="T2" fmla="*/ 0 w 31"/>
                <a:gd name="T3" fmla="*/ 15 h 30"/>
                <a:gd name="T4" fmla="*/ 13 w 31"/>
                <a:gd name="T5" fmla="*/ 30 h 30"/>
                <a:gd name="T6" fmla="*/ 15 w 31"/>
                <a:gd name="T7" fmla="*/ 30 h 30"/>
                <a:gd name="T8" fmla="*/ 16 w 31"/>
                <a:gd name="T9" fmla="*/ 30 h 30"/>
                <a:gd name="T10" fmla="*/ 25 w 31"/>
                <a:gd name="T11" fmla="*/ 26 h 30"/>
                <a:gd name="T12" fmla="*/ 27 w 31"/>
                <a:gd name="T13" fmla="*/ 25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cubicBezTo>
                    <a:pt x="7" y="0"/>
                    <a:pt x="0" y="7"/>
                    <a:pt x="0" y="15"/>
                  </a:cubicBezTo>
                  <a:cubicBezTo>
                    <a:pt x="0" y="23"/>
                    <a:pt x="6" y="29"/>
                    <a:pt x="13" y="30"/>
                  </a:cubicBezTo>
                  <a:cubicBezTo>
                    <a:pt x="14" y="30"/>
                    <a:pt x="14" y="30"/>
                    <a:pt x="15" y="30"/>
                  </a:cubicBezTo>
                  <a:cubicBezTo>
                    <a:pt x="15" y="30"/>
                    <a:pt x="15" y="30"/>
                    <a:pt x="16" y="30"/>
                  </a:cubicBezTo>
                  <a:cubicBezTo>
                    <a:pt x="19" y="30"/>
                    <a:pt x="23" y="29"/>
                    <a:pt x="25" y="26"/>
                  </a:cubicBezTo>
                  <a:cubicBezTo>
                    <a:pt x="26" y="26"/>
                    <a:pt x="26" y="26"/>
                    <a:pt x="27" y="25"/>
                  </a:cubicBezTo>
                  <a:cubicBezTo>
                    <a:pt x="29" y="23"/>
                    <a:pt x="31" y="19"/>
                    <a:pt x="31" y="15"/>
                  </a:cubicBezTo>
                  <a:cubicBezTo>
                    <a:pt x="31" y="7"/>
                    <a:pt x="24" y="0"/>
                    <a:pt x="16"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9" name="Freeform 80"/>
            <p:cNvSpPr/>
            <p:nvPr/>
          </p:nvSpPr>
          <p:spPr bwMode="auto">
            <a:xfrm>
              <a:off x="5570479" y="3534870"/>
              <a:ext cx="74732" cy="61999"/>
            </a:xfrm>
            <a:custGeom>
              <a:avLst/>
              <a:gdLst>
                <a:gd name="T0" fmla="*/ 15 w 31"/>
                <a:gd name="T1" fmla="*/ 0 h 30"/>
                <a:gd name="T2" fmla="*/ 0 w 31"/>
                <a:gd name="T3" fmla="*/ 15 h 30"/>
                <a:gd name="T4" fmla="*/ 15 w 31"/>
                <a:gd name="T5" fmla="*/ 30 h 30"/>
                <a:gd name="T6" fmla="*/ 30 w 31"/>
                <a:gd name="T7" fmla="*/ 17 h 30"/>
                <a:gd name="T8" fmla="*/ 31 w 31"/>
                <a:gd name="T9" fmla="*/ 15 h 30"/>
                <a:gd name="T10" fmla="*/ 31 w 31"/>
                <a:gd name="T11" fmla="*/ 15 h 30"/>
                <a:gd name="T12" fmla="*/ 30 w 31"/>
                <a:gd name="T13" fmla="*/ 13 h 30"/>
                <a:gd name="T14" fmla="*/ 30 w 31"/>
                <a:gd name="T15" fmla="*/ 11 h 30"/>
                <a:gd name="T16" fmla="*/ 15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5" y="0"/>
                  </a:moveTo>
                  <a:cubicBezTo>
                    <a:pt x="7" y="0"/>
                    <a:pt x="0" y="7"/>
                    <a:pt x="0" y="15"/>
                  </a:cubicBezTo>
                  <a:cubicBezTo>
                    <a:pt x="0" y="24"/>
                    <a:pt x="7" y="30"/>
                    <a:pt x="15" y="30"/>
                  </a:cubicBezTo>
                  <a:cubicBezTo>
                    <a:pt x="23" y="30"/>
                    <a:pt x="30" y="25"/>
                    <a:pt x="30" y="17"/>
                  </a:cubicBezTo>
                  <a:cubicBezTo>
                    <a:pt x="31" y="17"/>
                    <a:pt x="31" y="16"/>
                    <a:pt x="31" y="15"/>
                  </a:cubicBezTo>
                  <a:cubicBezTo>
                    <a:pt x="31" y="15"/>
                    <a:pt x="31" y="15"/>
                    <a:pt x="31" y="15"/>
                  </a:cubicBezTo>
                  <a:cubicBezTo>
                    <a:pt x="31" y="15"/>
                    <a:pt x="30" y="14"/>
                    <a:pt x="30" y="13"/>
                  </a:cubicBezTo>
                  <a:cubicBezTo>
                    <a:pt x="30" y="13"/>
                    <a:pt x="30" y="12"/>
                    <a:pt x="30" y="11"/>
                  </a:cubicBezTo>
                  <a:cubicBezTo>
                    <a:pt x="28" y="5"/>
                    <a:pt x="22"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0" name="Freeform 81"/>
            <p:cNvSpPr/>
            <p:nvPr/>
          </p:nvSpPr>
          <p:spPr bwMode="auto">
            <a:xfrm>
              <a:off x="6370816" y="3570786"/>
              <a:ext cx="71702" cy="62872"/>
            </a:xfrm>
            <a:custGeom>
              <a:avLst/>
              <a:gdLst>
                <a:gd name="T0" fmla="*/ 15 w 30"/>
                <a:gd name="T1" fmla="*/ 0 h 30"/>
                <a:gd name="T2" fmla="*/ 0 w 30"/>
                <a:gd name="T3" fmla="*/ 12 h 30"/>
                <a:gd name="T4" fmla="*/ 0 w 30"/>
                <a:gd name="T5" fmla="*/ 14 h 30"/>
                <a:gd name="T6" fmla="*/ 0 w 30"/>
                <a:gd name="T7" fmla="*/ 15 h 30"/>
                <a:gd name="T8" fmla="*/ 7 w 30"/>
                <a:gd name="T9" fmla="*/ 28 h 30"/>
                <a:gd name="T10" fmla="*/ 9 w 30"/>
                <a:gd name="T11" fmla="*/ 29 h 30"/>
                <a:gd name="T12" fmla="*/ 15 w 30"/>
                <a:gd name="T13" fmla="*/ 30 h 30"/>
                <a:gd name="T14" fmla="*/ 17 w 30"/>
                <a:gd name="T15" fmla="*/ 30 h 30"/>
                <a:gd name="T16" fmla="*/ 18 w 30"/>
                <a:gd name="T17" fmla="*/ 30 h 30"/>
                <a:gd name="T18" fmla="*/ 26 w 30"/>
                <a:gd name="T19" fmla="*/ 25 h 30"/>
                <a:gd name="T20" fmla="*/ 27 w 30"/>
                <a:gd name="T21" fmla="*/ 23 h 30"/>
                <a:gd name="T22" fmla="*/ 30 w 30"/>
                <a:gd name="T23" fmla="*/ 15 h 30"/>
                <a:gd name="T24" fmla="*/ 30 w 30"/>
                <a:gd name="T25" fmla="*/ 15 h 30"/>
                <a:gd name="T26" fmla="*/ 30 w 30"/>
                <a:gd name="T27" fmla="*/ 13 h 30"/>
                <a:gd name="T28" fmla="*/ 18 w 30"/>
                <a:gd name="T29" fmla="*/ 0 h 30"/>
                <a:gd name="T30" fmla="*/ 17 w 30"/>
                <a:gd name="T31" fmla="*/ 0 h 30"/>
                <a:gd name="T32" fmla="*/ 15 w 30"/>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5" y="0"/>
                  </a:moveTo>
                  <a:cubicBezTo>
                    <a:pt x="8" y="0"/>
                    <a:pt x="2" y="5"/>
                    <a:pt x="0" y="12"/>
                  </a:cubicBezTo>
                  <a:cubicBezTo>
                    <a:pt x="0" y="12"/>
                    <a:pt x="0" y="13"/>
                    <a:pt x="0" y="14"/>
                  </a:cubicBezTo>
                  <a:cubicBezTo>
                    <a:pt x="0" y="14"/>
                    <a:pt x="0" y="14"/>
                    <a:pt x="0" y="15"/>
                  </a:cubicBezTo>
                  <a:cubicBezTo>
                    <a:pt x="0" y="20"/>
                    <a:pt x="3" y="25"/>
                    <a:pt x="7" y="28"/>
                  </a:cubicBezTo>
                  <a:cubicBezTo>
                    <a:pt x="8" y="28"/>
                    <a:pt x="8" y="28"/>
                    <a:pt x="9" y="29"/>
                  </a:cubicBezTo>
                  <a:cubicBezTo>
                    <a:pt x="11" y="29"/>
                    <a:pt x="13" y="30"/>
                    <a:pt x="15" y="30"/>
                  </a:cubicBezTo>
                  <a:cubicBezTo>
                    <a:pt x="16" y="30"/>
                    <a:pt x="16" y="30"/>
                    <a:pt x="17" y="30"/>
                  </a:cubicBezTo>
                  <a:cubicBezTo>
                    <a:pt x="17" y="30"/>
                    <a:pt x="18" y="30"/>
                    <a:pt x="18" y="30"/>
                  </a:cubicBezTo>
                  <a:cubicBezTo>
                    <a:pt x="21" y="29"/>
                    <a:pt x="24" y="27"/>
                    <a:pt x="26" y="25"/>
                  </a:cubicBezTo>
                  <a:cubicBezTo>
                    <a:pt x="27" y="24"/>
                    <a:pt x="27" y="24"/>
                    <a:pt x="27" y="23"/>
                  </a:cubicBezTo>
                  <a:cubicBezTo>
                    <a:pt x="29" y="21"/>
                    <a:pt x="30" y="18"/>
                    <a:pt x="30" y="15"/>
                  </a:cubicBezTo>
                  <a:cubicBezTo>
                    <a:pt x="30" y="15"/>
                    <a:pt x="30" y="15"/>
                    <a:pt x="30" y="15"/>
                  </a:cubicBezTo>
                  <a:cubicBezTo>
                    <a:pt x="30" y="14"/>
                    <a:pt x="30" y="14"/>
                    <a:pt x="30" y="13"/>
                  </a:cubicBezTo>
                  <a:cubicBezTo>
                    <a:pt x="29" y="7"/>
                    <a:pt x="24" y="1"/>
                    <a:pt x="18" y="0"/>
                  </a:cubicBezTo>
                  <a:cubicBezTo>
                    <a:pt x="18" y="0"/>
                    <a:pt x="17" y="0"/>
                    <a:pt x="17" y="0"/>
                  </a:cubicBezTo>
                  <a:cubicBezTo>
                    <a:pt x="16" y="0"/>
                    <a:pt x="16"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1" name="Freeform 82"/>
            <p:cNvSpPr/>
            <p:nvPr/>
          </p:nvSpPr>
          <p:spPr bwMode="auto">
            <a:xfrm>
              <a:off x="7225994" y="4118075"/>
              <a:ext cx="71702" cy="61999"/>
            </a:xfrm>
            <a:custGeom>
              <a:avLst/>
              <a:gdLst>
                <a:gd name="T0" fmla="*/ 15 w 30"/>
                <a:gd name="T1" fmla="*/ 0 h 30"/>
                <a:gd name="T2" fmla="*/ 15 w 30"/>
                <a:gd name="T3" fmla="*/ 0 h 30"/>
                <a:gd name="T4" fmla="*/ 10 w 30"/>
                <a:gd name="T5" fmla="*/ 1 h 30"/>
                <a:gd name="T6" fmla="*/ 8 w 30"/>
                <a:gd name="T7" fmla="*/ 2 h 30"/>
                <a:gd name="T8" fmla="*/ 3 w 30"/>
                <a:gd name="T9" fmla="*/ 6 h 30"/>
                <a:gd name="T10" fmla="*/ 2 w 30"/>
                <a:gd name="T11" fmla="*/ 8 h 30"/>
                <a:gd name="T12" fmla="*/ 0 w 30"/>
                <a:gd name="T13" fmla="*/ 12 h 30"/>
                <a:gd name="T14" fmla="*/ 0 w 30"/>
                <a:gd name="T15" fmla="*/ 14 h 30"/>
                <a:gd name="T16" fmla="*/ 0 w 30"/>
                <a:gd name="T17" fmla="*/ 15 h 30"/>
                <a:gd name="T18" fmla="*/ 15 w 30"/>
                <a:gd name="T19" fmla="*/ 30 h 30"/>
                <a:gd name="T20" fmla="*/ 20 w 30"/>
                <a:gd name="T21" fmla="*/ 29 h 30"/>
                <a:gd name="T22" fmla="*/ 22 w 30"/>
                <a:gd name="T23" fmla="*/ 29 h 30"/>
                <a:gd name="T24" fmla="*/ 30 w 30"/>
                <a:gd name="T25" fmla="*/ 16 h 30"/>
                <a:gd name="T26" fmla="*/ 30 w 30"/>
                <a:gd name="T27" fmla="*/ 15 h 30"/>
                <a:gd name="T28" fmla="*/ 30 w 30"/>
                <a:gd name="T29" fmla="*/ 14 h 30"/>
                <a:gd name="T30" fmla="*/ 29 w 30"/>
                <a:gd name="T31" fmla="*/ 8 h 30"/>
                <a:gd name="T32" fmla="*/ 28 w 30"/>
                <a:gd name="T33" fmla="*/ 6 h 30"/>
                <a:gd name="T34" fmla="*/ 23 w 30"/>
                <a:gd name="T35" fmla="*/ 2 h 30"/>
                <a:gd name="T36" fmla="*/ 21 w 30"/>
                <a:gd name="T37" fmla="*/ 1 h 30"/>
                <a:gd name="T38" fmla="*/ 16 w 30"/>
                <a:gd name="T39" fmla="*/ 0 h 30"/>
                <a:gd name="T40" fmla="*/ 15 w 30"/>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0">
                  <a:moveTo>
                    <a:pt x="15" y="0"/>
                  </a:moveTo>
                  <a:cubicBezTo>
                    <a:pt x="15" y="0"/>
                    <a:pt x="15" y="0"/>
                    <a:pt x="15" y="0"/>
                  </a:cubicBezTo>
                  <a:cubicBezTo>
                    <a:pt x="13" y="0"/>
                    <a:pt x="12" y="0"/>
                    <a:pt x="10" y="1"/>
                  </a:cubicBezTo>
                  <a:cubicBezTo>
                    <a:pt x="10" y="1"/>
                    <a:pt x="9" y="1"/>
                    <a:pt x="8" y="2"/>
                  </a:cubicBezTo>
                  <a:cubicBezTo>
                    <a:pt x="6" y="3"/>
                    <a:pt x="4" y="4"/>
                    <a:pt x="3" y="6"/>
                  </a:cubicBezTo>
                  <a:cubicBezTo>
                    <a:pt x="2" y="7"/>
                    <a:pt x="2" y="8"/>
                    <a:pt x="2" y="8"/>
                  </a:cubicBezTo>
                  <a:cubicBezTo>
                    <a:pt x="1" y="9"/>
                    <a:pt x="1" y="11"/>
                    <a:pt x="0" y="12"/>
                  </a:cubicBezTo>
                  <a:cubicBezTo>
                    <a:pt x="0" y="13"/>
                    <a:pt x="0" y="13"/>
                    <a:pt x="0" y="14"/>
                  </a:cubicBezTo>
                  <a:cubicBezTo>
                    <a:pt x="0" y="14"/>
                    <a:pt x="0" y="15"/>
                    <a:pt x="0" y="15"/>
                  </a:cubicBezTo>
                  <a:cubicBezTo>
                    <a:pt x="0" y="23"/>
                    <a:pt x="7" y="30"/>
                    <a:pt x="15" y="30"/>
                  </a:cubicBezTo>
                  <a:cubicBezTo>
                    <a:pt x="17" y="30"/>
                    <a:pt x="18" y="30"/>
                    <a:pt x="20" y="29"/>
                  </a:cubicBezTo>
                  <a:cubicBezTo>
                    <a:pt x="21" y="29"/>
                    <a:pt x="21" y="29"/>
                    <a:pt x="22" y="29"/>
                  </a:cubicBezTo>
                  <a:cubicBezTo>
                    <a:pt x="26" y="26"/>
                    <a:pt x="30" y="22"/>
                    <a:pt x="30" y="16"/>
                  </a:cubicBezTo>
                  <a:cubicBezTo>
                    <a:pt x="30" y="16"/>
                    <a:pt x="30" y="16"/>
                    <a:pt x="30" y="15"/>
                  </a:cubicBezTo>
                  <a:cubicBezTo>
                    <a:pt x="30" y="15"/>
                    <a:pt x="30" y="15"/>
                    <a:pt x="30" y="14"/>
                  </a:cubicBezTo>
                  <a:cubicBezTo>
                    <a:pt x="30" y="12"/>
                    <a:pt x="29" y="10"/>
                    <a:pt x="29" y="8"/>
                  </a:cubicBezTo>
                  <a:cubicBezTo>
                    <a:pt x="28" y="8"/>
                    <a:pt x="28" y="7"/>
                    <a:pt x="28" y="6"/>
                  </a:cubicBezTo>
                  <a:cubicBezTo>
                    <a:pt x="26" y="5"/>
                    <a:pt x="25" y="3"/>
                    <a:pt x="23" y="2"/>
                  </a:cubicBezTo>
                  <a:cubicBezTo>
                    <a:pt x="22" y="2"/>
                    <a:pt x="22" y="1"/>
                    <a:pt x="21" y="1"/>
                  </a:cubicBezTo>
                  <a:cubicBezTo>
                    <a:pt x="20" y="1"/>
                    <a:pt x="18" y="0"/>
                    <a:pt x="16" y="0"/>
                  </a:cubicBezTo>
                  <a:cubicBezTo>
                    <a:pt x="16" y="0"/>
                    <a:pt x="16"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2" name="Freeform 83"/>
            <p:cNvSpPr/>
            <p:nvPr/>
          </p:nvSpPr>
          <p:spPr bwMode="auto">
            <a:xfrm>
              <a:off x="7555183" y="4269142"/>
              <a:ext cx="71702" cy="64619"/>
            </a:xfrm>
            <a:custGeom>
              <a:avLst/>
              <a:gdLst>
                <a:gd name="T0" fmla="*/ 15 w 30"/>
                <a:gd name="T1" fmla="*/ 0 h 31"/>
                <a:gd name="T2" fmla="*/ 7 w 30"/>
                <a:gd name="T3" fmla="*/ 3 h 31"/>
                <a:gd name="T4" fmla="*/ 6 w 30"/>
                <a:gd name="T5" fmla="*/ 4 h 31"/>
                <a:gd name="T6" fmla="*/ 2 w 30"/>
                <a:gd name="T7" fmla="*/ 8 h 31"/>
                <a:gd name="T8" fmla="*/ 2 w 30"/>
                <a:gd name="T9" fmla="*/ 9 h 31"/>
                <a:gd name="T10" fmla="*/ 0 w 30"/>
                <a:gd name="T11" fmla="*/ 13 h 31"/>
                <a:gd name="T12" fmla="*/ 0 w 30"/>
                <a:gd name="T13" fmla="*/ 14 h 31"/>
                <a:gd name="T14" fmla="*/ 0 w 30"/>
                <a:gd name="T15" fmla="*/ 16 h 31"/>
                <a:gd name="T16" fmla="*/ 11 w 30"/>
                <a:gd name="T17" fmla="*/ 30 h 31"/>
                <a:gd name="T18" fmla="*/ 13 w 30"/>
                <a:gd name="T19" fmla="*/ 30 h 31"/>
                <a:gd name="T20" fmla="*/ 15 w 30"/>
                <a:gd name="T21" fmla="*/ 31 h 31"/>
                <a:gd name="T22" fmla="*/ 30 w 30"/>
                <a:gd name="T23" fmla="*/ 16 h 31"/>
                <a:gd name="T24" fmla="*/ 15 w 30"/>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1">
                  <a:moveTo>
                    <a:pt x="15" y="0"/>
                  </a:moveTo>
                  <a:cubicBezTo>
                    <a:pt x="12" y="0"/>
                    <a:pt x="9" y="1"/>
                    <a:pt x="7" y="3"/>
                  </a:cubicBezTo>
                  <a:cubicBezTo>
                    <a:pt x="7" y="3"/>
                    <a:pt x="6" y="4"/>
                    <a:pt x="6" y="4"/>
                  </a:cubicBezTo>
                  <a:cubicBezTo>
                    <a:pt x="4" y="5"/>
                    <a:pt x="3" y="6"/>
                    <a:pt x="2" y="8"/>
                  </a:cubicBezTo>
                  <a:cubicBezTo>
                    <a:pt x="2" y="8"/>
                    <a:pt x="2" y="9"/>
                    <a:pt x="2" y="9"/>
                  </a:cubicBezTo>
                  <a:cubicBezTo>
                    <a:pt x="1" y="10"/>
                    <a:pt x="1" y="11"/>
                    <a:pt x="0" y="13"/>
                  </a:cubicBezTo>
                  <a:cubicBezTo>
                    <a:pt x="0" y="13"/>
                    <a:pt x="0" y="14"/>
                    <a:pt x="0" y="14"/>
                  </a:cubicBezTo>
                  <a:cubicBezTo>
                    <a:pt x="0" y="15"/>
                    <a:pt x="0" y="15"/>
                    <a:pt x="0" y="16"/>
                  </a:cubicBezTo>
                  <a:cubicBezTo>
                    <a:pt x="0" y="22"/>
                    <a:pt x="5" y="28"/>
                    <a:pt x="11" y="30"/>
                  </a:cubicBezTo>
                  <a:cubicBezTo>
                    <a:pt x="11" y="30"/>
                    <a:pt x="12" y="30"/>
                    <a:pt x="13" y="30"/>
                  </a:cubicBezTo>
                  <a:cubicBezTo>
                    <a:pt x="13" y="31"/>
                    <a:pt x="14" y="31"/>
                    <a:pt x="15" y="31"/>
                  </a:cubicBezTo>
                  <a:cubicBezTo>
                    <a:pt x="24" y="31"/>
                    <a:pt x="30" y="24"/>
                    <a:pt x="30" y="16"/>
                  </a:cubicBezTo>
                  <a:cubicBezTo>
                    <a:pt x="30" y="7"/>
                    <a:pt x="24"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3" name="Freeform 84"/>
            <p:cNvSpPr/>
            <p:nvPr/>
          </p:nvSpPr>
          <p:spPr bwMode="auto">
            <a:xfrm>
              <a:off x="7657162" y="4000506"/>
              <a:ext cx="71702" cy="61999"/>
            </a:xfrm>
            <a:custGeom>
              <a:avLst/>
              <a:gdLst>
                <a:gd name="T0" fmla="*/ 15 w 30"/>
                <a:gd name="T1" fmla="*/ 0 h 30"/>
                <a:gd name="T2" fmla="*/ 13 w 30"/>
                <a:gd name="T3" fmla="*/ 0 h 30"/>
                <a:gd name="T4" fmla="*/ 11 w 30"/>
                <a:gd name="T5" fmla="*/ 0 h 30"/>
                <a:gd name="T6" fmla="*/ 0 w 30"/>
                <a:gd name="T7" fmla="*/ 15 h 30"/>
                <a:gd name="T8" fmla="*/ 2 w 30"/>
                <a:gd name="T9" fmla="*/ 23 h 30"/>
                <a:gd name="T10" fmla="*/ 4 w 30"/>
                <a:gd name="T11" fmla="*/ 24 h 30"/>
                <a:gd name="T12" fmla="*/ 15 w 30"/>
                <a:gd name="T13" fmla="*/ 30 h 30"/>
                <a:gd name="T14" fmla="*/ 30 w 30"/>
                <a:gd name="T15" fmla="*/ 19 h 30"/>
                <a:gd name="T16" fmla="*/ 30 w 30"/>
                <a:gd name="T17" fmla="*/ 17 h 30"/>
                <a:gd name="T18" fmla="*/ 30 w 30"/>
                <a:gd name="T19" fmla="*/ 15 h 30"/>
                <a:gd name="T20" fmla="*/ 22 w 30"/>
                <a:gd name="T21" fmla="*/ 1 h 30"/>
                <a:gd name="T22" fmla="*/ 21 w 30"/>
                <a:gd name="T23" fmla="*/ 1 h 30"/>
                <a:gd name="T24" fmla="*/ 15 w 30"/>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15" y="0"/>
                  </a:moveTo>
                  <a:cubicBezTo>
                    <a:pt x="14" y="0"/>
                    <a:pt x="14" y="0"/>
                    <a:pt x="13" y="0"/>
                  </a:cubicBezTo>
                  <a:cubicBezTo>
                    <a:pt x="12" y="0"/>
                    <a:pt x="12" y="0"/>
                    <a:pt x="11" y="0"/>
                  </a:cubicBezTo>
                  <a:cubicBezTo>
                    <a:pt x="5" y="2"/>
                    <a:pt x="0" y="8"/>
                    <a:pt x="0" y="15"/>
                  </a:cubicBezTo>
                  <a:cubicBezTo>
                    <a:pt x="0" y="18"/>
                    <a:pt x="1" y="20"/>
                    <a:pt x="2" y="23"/>
                  </a:cubicBezTo>
                  <a:cubicBezTo>
                    <a:pt x="3" y="23"/>
                    <a:pt x="3" y="24"/>
                    <a:pt x="4" y="24"/>
                  </a:cubicBezTo>
                  <a:cubicBezTo>
                    <a:pt x="6" y="28"/>
                    <a:pt x="11" y="30"/>
                    <a:pt x="15" y="30"/>
                  </a:cubicBezTo>
                  <a:cubicBezTo>
                    <a:pt x="22" y="30"/>
                    <a:pt x="28" y="25"/>
                    <a:pt x="30" y="19"/>
                  </a:cubicBezTo>
                  <a:cubicBezTo>
                    <a:pt x="30" y="18"/>
                    <a:pt x="30" y="17"/>
                    <a:pt x="30" y="17"/>
                  </a:cubicBezTo>
                  <a:cubicBezTo>
                    <a:pt x="30" y="16"/>
                    <a:pt x="30" y="15"/>
                    <a:pt x="30" y="15"/>
                  </a:cubicBezTo>
                  <a:cubicBezTo>
                    <a:pt x="30" y="9"/>
                    <a:pt x="27" y="4"/>
                    <a:pt x="22" y="1"/>
                  </a:cubicBezTo>
                  <a:cubicBezTo>
                    <a:pt x="22" y="1"/>
                    <a:pt x="21" y="1"/>
                    <a:pt x="21" y="1"/>
                  </a:cubicBezTo>
                  <a:cubicBezTo>
                    <a:pt x="19" y="0"/>
                    <a:pt x="17"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4" name="Freeform 85"/>
            <p:cNvSpPr/>
            <p:nvPr/>
          </p:nvSpPr>
          <p:spPr bwMode="auto">
            <a:xfrm>
              <a:off x="7394167" y="3909909"/>
              <a:ext cx="71702" cy="63746"/>
            </a:xfrm>
            <a:custGeom>
              <a:avLst/>
              <a:gdLst>
                <a:gd name="T0" fmla="*/ 15 w 30"/>
                <a:gd name="T1" fmla="*/ 0 h 31"/>
                <a:gd name="T2" fmla="*/ 14 w 30"/>
                <a:gd name="T3" fmla="*/ 1 h 31"/>
                <a:gd name="T4" fmla="*/ 12 w 30"/>
                <a:gd name="T5" fmla="*/ 1 h 31"/>
                <a:gd name="T6" fmla="*/ 6 w 30"/>
                <a:gd name="T7" fmla="*/ 4 h 31"/>
                <a:gd name="T8" fmla="*/ 0 w 30"/>
                <a:gd name="T9" fmla="*/ 16 h 31"/>
                <a:gd name="T10" fmla="*/ 0 w 30"/>
                <a:gd name="T11" fmla="*/ 17 h 31"/>
                <a:gd name="T12" fmla="*/ 15 w 30"/>
                <a:gd name="T13" fmla="*/ 31 h 31"/>
                <a:gd name="T14" fmla="*/ 28 w 30"/>
                <a:gd name="T15" fmla="*/ 24 h 31"/>
                <a:gd name="T16" fmla="*/ 30 w 30"/>
                <a:gd name="T17" fmla="*/ 21 h 31"/>
                <a:gd name="T18" fmla="*/ 30 w 30"/>
                <a:gd name="T19" fmla="*/ 16 h 31"/>
                <a:gd name="T20" fmla="*/ 30 w 30"/>
                <a:gd name="T21" fmla="*/ 10 h 31"/>
                <a:gd name="T22" fmla="*/ 29 w 30"/>
                <a:gd name="T23" fmla="*/ 9 h 31"/>
                <a:gd name="T24" fmla="*/ 26 w 30"/>
                <a:gd name="T25" fmla="*/ 5 h 31"/>
                <a:gd name="T26" fmla="*/ 24 w 30"/>
                <a:gd name="T27" fmla="*/ 3 h 31"/>
                <a:gd name="T28" fmla="*/ 15 w 3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1">
                  <a:moveTo>
                    <a:pt x="15" y="0"/>
                  </a:moveTo>
                  <a:cubicBezTo>
                    <a:pt x="15" y="0"/>
                    <a:pt x="14" y="1"/>
                    <a:pt x="14" y="1"/>
                  </a:cubicBezTo>
                  <a:cubicBezTo>
                    <a:pt x="13" y="1"/>
                    <a:pt x="12" y="1"/>
                    <a:pt x="12" y="1"/>
                  </a:cubicBezTo>
                  <a:cubicBezTo>
                    <a:pt x="10" y="1"/>
                    <a:pt x="7" y="3"/>
                    <a:pt x="6" y="4"/>
                  </a:cubicBezTo>
                  <a:cubicBezTo>
                    <a:pt x="2" y="7"/>
                    <a:pt x="0" y="11"/>
                    <a:pt x="0" y="16"/>
                  </a:cubicBezTo>
                  <a:cubicBezTo>
                    <a:pt x="0" y="16"/>
                    <a:pt x="0" y="16"/>
                    <a:pt x="0" y="17"/>
                  </a:cubicBezTo>
                  <a:cubicBezTo>
                    <a:pt x="1" y="24"/>
                    <a:pt x="7" y="31"/>
                    <a:pt x="15" y="31"/>
                  </a:cubicBezTo>
                  <a:cubicBezTo>
                    <a:pt x="21" y="31"/>
                    <a:pt x="26" y="28"/>
                    <a:pt x="28" y="24"/>
                  </a:cubicBezTo>
                  <a:cubicBezTo>
                    <a:pt x="29" y="23"/>
                    <a:pt x="29" y="22"/>
                    <a:pt x="30" y="21"/>
                  </a:cubicBezTo>
                  <a:cubicBezTo>
                    <a:pt x="30" y="19"/>
                    <a:pt x="30" y="17"/>
                    <a:pt x="30" y="16"/>
                  </a:cubicBezTo>
                  <a:cubicBezTo>
                    <a:pt x="30" y="14"/>
                    <a:pt x="30" y="12"/>
                    <a:pt x="30" y="10"/>
                  </a:cubicBezTo>
                  <a:cubicBezTo>
                    <a:pt x="29" y="10"/>
                    <a:pt x="29" y="9"/>
                    <a:pt x="29" y="9"/>
                  </a:cubicBezTo>
                  <a:cubicBezTo>
                    <a:pt x="28" y="7"/>
                    <a:pt x="27" y="6"/>
                    <a:pt x="26" y="5"/>
                  </a:cubicBezTo>
                  <a:cubicBezTo>
                    <a:pt x="26" y="5"/>
                    <a:pt x="25" y="4"/>
                    <a:pt x="24" y="3"/>
                  </a:cubicBezTo>
                  <a:cubicBezTo>
                    <a:pt x="22" y="2"/>
                    <a:pt x="19"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5" name="Freeform 86"/>
            <p:cNvSpPr/>
            <p:nvPr/>
          </p:nvSpPr>
          <p:spPr bwMode="auto">
            <a:xfrm>
              <a:off x="7233844" y="3703551"/>
              <a:ext cx="59583" cy="54141"/>
            </a:xfrm>
            <a:custGeom>
              <a:avLst/>
              <a:gdLst>
                <a:gd name="T0" fmla="*/ 13 w 25"/>
                <a:gd name="T1" fmla="*/ 0 h 26"/>
                <a:gd name="T2" fmla="*/ 0 w 25"/>
                <a:gd name="T3" fmla="*/ 13 h 26"/>
                <a:gd name="T4" fmla="*/ 12 w 25"/>
                <a:gd name="T5" fmla="*/ 25 h 26"/>
                <a:gd name="T6" fmla="*/ 13 w 25"/>
                <a:gd name="T7" fmla="*/ 26 h 26"/>
                <a:gd name="T8" fmla="*/ 13 w 25"/>
                <a:gd name="T9" fmla="*/ 26 h 26"/>
                <a:gd name="T10" fmla="*/ 23 w 25"/>
                <a:gd name="T11" fmla="*/ 20 h 26"/>
                <a:gd name="T12" fmla="*/ 24 w 25"/>
                <a:gd name="T13" fmla="*/ 19 h 26"/>
                <a:gd name="T14" fmla="*/ 25 w 25"/>
                <a:gd name="T15" fmla="*/ 13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0" y="6"/>
                    <a:pt x="0" y="13"/>
                  </a:cubicBezTo>
                  <a:cubicBezTo>
                    <a:pt x="0" y="19"/>
                    <a:pt x="5" y="25"/>
                    <a:pt x="12" y="25"/>
                  </a:cubicBezTo>
                  <a:cubicBezTo>
                    <a:pt x="12" y="26"/>
                    <a:pt x="12" y="26"/>
                    <a:pt x="13" y="26"/>
                  </a:cubicBezTo>
                  <a:cubicBezTo>
                    <a:pt x="13" y="26"/>
                    <a:pt x="13" y="26"/>
                    <a:pt x="13" y="26"/>
                  </a:cubicBezTo>
                  <a:cubicBezTo>
                    <a:pt x="17" y="25"/>
                    <a:pt x="21" y="23"/>
                    <a:pt x="23" y="20"/>
                  </a:cubicBezTo>
                  <a:cubicBezTo>
                    <a:pt x="23" y="20"/>
                    <a:pt x="24" y="19"/>
                    <a:pt x="24" y="19"/>
                  </a:cubicBezTo>
                  <a:cubicBezTo>
                    <a:pt x="25" y="17"/>
                    <a:pt x="25" y="15"/>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6" name="Freeform 88"/>
            <p:cNvSpPr/>
            <p:nvPr/>
          </p:nvSpPr>
          <p:spPr bwMode="auto">
            <a:xfrm>
              <a:off x="7886234" y="2770732"/>
              <a:ext cx="62614" cy="54141"/>
            </a:xfrm>
            <a:custGeom>
              <a:avLst/>
              <a:gdLst>
                <a:gd name="T0" fmla="*/ 13 w 26"/>
                <a:gd name="T1" fmla="*/ 0 h 26"/>
                <a:gd name="T2" fmla="*/ 0 w 26"/>
                <a:gd name="T3" fmla="*/ 13 h 26"/>
                <a:gd name="T4" fmla="*/ 10 w 26"/>
                <a:gd name="T5" fmla="*/ 25 h 26"/>
                <a:gd name="T6" fmla="*/ 12 w 26"/>
                <a:gd name="T7" fmla="*/ 26 h 26"/>
                <a:gd name="T8" fmla="*/ 13 w 26"/>
                <a:gd name="T9" fmla="*/ 26 h 26"/>
                <a:gd name="T10" fmla="*/ 23 w 26"/>
                <a:gd name="T11" fmla="*/ 21 h 26"/>
                <a:gd name="T12" fmla="*/ 24 w 26"/>
                <a:gd name="T13" fmla="*/ 19 h 26"/>
                <a:gd name="T14" fmla="*/ 26 w 26"/>
                <a:gd name="T15" fmla="*/ 13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19"/>
                    <a:pt x="4" y="24"/>
                    <a:pt x="10" y="25"/>
                  </a:cubicBezTo>
                  <a:cubicBezTo>
                    <a:pt x="10" y="25"/>
                    <a:pt x="11" y="25"/>
                    <a:pt x="12" y="26"/>
                  </a:cubicBezTo>
                  <a:cubicBezTo>
                    <a:pt x="12" y="26"/>
                    <a:pt x="12" y="26"/>
                    <a:pt x="13" y="26"/>
                  </a:cubicBezTo>
                  <a:cubicBezTo>
                    <a:pt x="17" y="26"/>
                    <a:pt x="21" y="24"/>
                    <a:pt x="23" y="21"/>
                  </a:cubicBezTo>
                  <a:cubicBezTo>
                    <a:pt x="23" y="20"/>
                    <a:pt x="24" y="20"/>
                    <a:pt x="24" y="19"/>
                  </a:cubicBezTo>
                  <a:cubicBezTo>
                    <a:pt x="25" y="17"/>
                    <a:pt x="26" y="15"/>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7" name="Freeform 89"/>
            <p:cNvSpPr/>
            <p:nvPr/>
          </p:nvSpPr>
          <p:spPr bwMode="auto">
            <a:xfrm>
              <a:off x="8453993" y="2821781"/>
              <a:ext cx="59583" cy="54141"/>
            </a:xfrm>
            <a:custGeom>
              <a:avLst/>
              <a:gdLst>
                <a:gd name="T0" fmla="*/ 12 w 25"/>
                <a:gd name="T1" fmla="*/ 0 h 26"/>
                <a:gd name="T2" fmla="*/ 0 w 25"/>
                <a:gd name="T3" fmla="*/ 13 h 26"/>
                <a:gd name="T4" fmla="*/ 5 w 25"/>
                <a:gd name="T5" fmla="*/ 23 h 26"/>
                <a:gd name="T6" fmla="*/ 6 w 25"/>
                <a:gd name="T7" fmla="*/ 24 h 26"/>
                <a:gd name="T8" fmla="*/ 12 w 25"/>
                <a:gd name="T9" fmla="*/ 26 h 26"/>
                <a:gd name="T10" fmla="*/ 12 w 25"/>
                <a:gd name="T11" fmla="*/ 26 h 26"/>
                <a:gd name="T12" fmla="*/ 13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3"/>
                  </a:cubicBezTo>
                  <a:cubicBezTo>
                    <a:pt x="5" y="24"/>
                    <a:pt x="6" y="24"/>
                    <a:pt x="6" y="24"/>
                  </a:cubicBezTo>
                  <a:cubicBezTo>
                    <a:pt x="8" y="25"/>
                    <a:pt x="10" y="26"/>
                    <a:pt x="12" y="26"/>
                  </a:cubicBezTo>
                  <a:cubicBezTo>
                    <a:pt x="12" y="26"/>
                    <a:pt x="12" y="26"/>
                    <a:pt x="12" y="26"/>
                  </a:cubicBezTo>
                  <a:cubicBezTo>
                    <a:pt x="13" y="26"/>
                    <a:pt x="13" y="26"/>
                    <a:pt x="13" y="26"/>
                  </a:cubicBezTo>
                  <a:cubicBezTo>
                    <a:pt x="20"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8" name="Freeform 90"/>
            <p:cNvSpPr/>
            <p:nvPr/>
          </p:nvSpPr>
          <p:spPr bwMode="auto">
            <a:xfrm>
              <a:off x="8771825" y="2623096"/>
              <a:ext cx="62614" cy="52393"/>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16 w 26"/>
                <a:gd name="T11" fmla="*/ 25 h 25"/>
                <a:gd name="T12" fmla="*/ 17 w 26"/>
                <a:gd name="T13" fmla="*/ 24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1" y="25"/>
                    <a:pt x="13" y="25"/>
                  </a:cubicBezTo>
                  <a:cubicBezTo>
                    <a:pt x="14" y="25"/>
                    <a:pt x="15" y="25"/>
                    <a:pt x="16" y="25"/>
                  </a:cubicBezTo>
                  <a:cubicBezTo>
                    <a:pt x="16" y="24"/>
                    <a:pt x="17" y="24"/>
                    <a:pt x="17" y="24"/>
                  </a:cubicBezTo>
                  <a:cubicBezTo>
                    <a:pt x="22" y="22"/>
                    <a:pt x="26" y="18"/>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9" name="Freeform 91"/>
            <p:cNvSpPr/>
            <p:nvPr/>
          </p:nvSpPr>
          <p:spPr bwMode="auto">
            <a:xfrm>
              <a:off x="7302607" y="2483534"/>
              <a:ext cx="61605" cy="51520"/>
            </a:xfrm>
            <a:custGeom>
              <a:avLst/>
              <a:gdLst>
                <a:gd name="T0" fmla="*/ 13 w 26"/>
                <a:gd name="T1" fmla="*/ 0 h 25"/>
                <a:gd name="T2" fmla="*/ 0 w 26"/>
                <a:gd name="T3" fmla="*/ 12 h 25"/>
                <a:gd name="T4" fmla="*/ 13 w 26"/>
                <a:gd name="T5" fmla="*/ 25 h 25"/>
                <a:gd name="T6" fmla="*/ 18 w 26"/>
                <a:gd name="T7" fmla="*/ 24 h 25"/>
                <a:gd name="T8" fmla="*/ 20 w 26"/>
                <a:gd name="T9" fmla="*/ 23 h 25"/>
                <a:gd name="T10" fmla="*/ 25 w 26"/>
                <a:gd name="T11" fmla="*/ 15 h 25"/>
                <a:gd name="T12" fmla="*/ 26 w 26"/>
                <a:gd name="T13" fmla="*/ 13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6" y="25"/>
                    <a:pt x="13" y="25"/>
                  </a:cubicBezTo>
                  <a:cubicBezTo>
                    <a:pt x="15" y="25"/>
                    <a:pt x="17" y="25"/>
                    <a:pt x="18" y="24"/>
                  </a:cubicBezTo>
                  <a:cubicBezTo>
                    <a:pt x="19" y="24"/>
                    <a:pt x="19" y="24"/>
                    <a:pt x="20" y="23"/>
                  </a:cubicBezTo>
                  <a:cubicBezTo>
                    <a:pt x="23" y="21"/>
                    <a:pt x="25" y="19"/>
                    <a:pt x="25" y="15"/>
                  </a:cubicBezTo>
                  <a:cubicBezTo>
                    <a:pt x="25" y="15"/>
                    <a:pt x="26" y="14"/>
                    <a:pt x="26" y="13"/>
                  </a:cubicBezTo>
                  <a:cubicBezTo>
                    <a:pt x="26" y="13"/>
                    <a:pt x="26" y="13"/>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0" name="Freeform 92"/>
            <p:cNvSpPr/>
            <p:nvPr/>
          </p:nvSpPr>
          <p:spPr bwMode="auto">
            <a:xfrm>
              <a:off x="9322472" y="2325743"/>
              <a:ext cx="61605" cy="51520"/>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23 w 26"/>
                <a:gd name="T11" fmla="*/ 20 h 25"/>
                <a:gd name="T12" fmla="*/ 24 w 26"/>
                <a:gd name="T13" fmla="*/ 19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2" y="25"/>
                    <a:pt x="13" y="25"/>
                  </a:cubicBezTo>
                  <a:cubicBezTo>
                    <a:pt x="17" y="25"/>
                    <a:pt x="21" y="23"/>
                    <a:pt x="23" y="20"/>
                  </a:cubicBezTo>
                  <a:cubicBezTo>
                    <a:pt x="23" y="20"/>
                    <a:pt x="24" y="19"/>
                    <a:pt x="24" y="19"/>
                  </a:cubicBezTo>
                  <a:cubicBezTo>
                    <a:pt x="25" y="17"/>
                    <a:pt x="26" y="15"/>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1" name="Freeform 93"/>
            <p:cNvSpPr/>
            <p:nvPr/>
          </p:nvSpPr>
          <p:spPr bwMode="auto">
            <a:xfrm>
              <a:off x="9570764" y="2839672"/>
              <a:ext cx="60593" cy="52393"/>
            </a:xfrm>
            <a:custGeom>
              <a:avLst/>
              <a:gdLst>
                <a:gd name="T0" fmla="*/ 12 w 25"/>
                <a:gd name="T1" fmla="*/ 0 h 25"/>
                <a:gd name="T2" fmla="*/ 0 w 25"/>
                <a:gd name="T3" fmla="*/ 13 h 25"/>
                <a:gd name="T4" fmla="*/ 4 w 25"/>
                <a:gd name="T5" fmla="*/ 23 h 25"/>
                <a:gd name="T6" fmla="*/ 6 w 25"/>
                <a:gd name="T7" fmla="*/ 24 h 25"/>
                <a:gd name="T8" fmla="*/ 12 w 25"/>
                <a:gd name="T9" fmla="*/ 25 h 25"/>
                <a:gd name="T10" fmla="*/ 17 w 25"/>
                <a:gd name="T11" fmla="*/ 24 h 25"/>
                <a:gd name="T12" fmla="*/ 19 w 25"/>
                <a:gd name="T13" fmla="*/ 24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7"/>
                    <a:pt x="2" y="20"/>
                    <a:pt x="4" y="23"/>
                  </a:cubicBezTo>
                  <a:cubicBezTo>
                    <a:pt x="5" y="23"/>
                    <a:pt x="5" y="23"/>
                    <a:pt x="6" y="24"/>
                  </a:cubicBezTo>
                  <a:cubicBezTo>
                    <a:pt x="8" y="25"/>
                    <a:pt x="10" y="25"/>
                    <a:pt x="12" y="25"/>
                  </a:cubicBezTo>
                  <a:cubicBezTo>
                    <a:pt x="14" y="25"/>
                    <a:pt x="16" y="25"/>
                    <a:pt x="17" y="24"/>
                  </a:cubicBezTo>
                  <a:cubicBezTo>
                    <a:pt x="18" y="24"/>
                    <a:pt x="19" y="24"/>
                    <a:pt x="19" y="24"/>
                  </a:cubicBezTo>
                  <a:cubicBezTo>
                    <a:pt x="23" y="21"/>
                    <a:pt x="25" y="17"/>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2" name="Freeform 94"/>
            <p:cNvSpPr/>
            <p:nvPr/>
          </p:nvSpPr>
          <p:spPr bwMode="auto">
            <a:xfrm>
              <a:off x="9858804" y="2873368"/>
              <a:ext cx="60593" cy="51520"/>
            </a:xfrm>
            <a:custGeom>
              <a:avLst/>
              <a:gdLst>
                <a:gd name="T0" fmla="*/ 13 w 25"/>
                <a:gd name="T1" fmla="*/ 0 h 25"/>
                <a:gd name="T2" fmla="*/ 0 w 25"/>
                <a:gd name="T3" fmla="*/ 12 h 25"/>
                <a:gd name="T4" fmla="*/ 6 w 25"/>
                <a:gd name="T5" fmla="*/ 23 h 25"/>
                <a:gd name="T6" fmla="*/ 8 w 25"/>
                <a:gd name="T7" fmla="*/ 24 h 25"/>
                <a:gd name="T8" fmla="*/ 13 w 25"/>
                <a:gd name="T9" fmla="*/ 25 h 25"/>
                <a:gd name="T10" fmla="*/ 17 w 25"/>
                <a:gd name="T11" fmla="*/ 24 h 25"/>
                <a:gd name="T12" fmla="*/ 18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7"/>
                    <a:pt x="2" y="21"/>
                    <a:pt x="6" y="23"/>
                  </a:cubicBezTo>
                  <a:cubicBezTo>
                    <a:pt x="7" y="23"/>
                    <a:pt x="7" y="24"/>
                    <a:pt x="8" y="24"/>
                  </a:cubicBezTo>
                  <a:cubicBezTo>
                    <a:pt x="9" y="25"/>
                    <a:pt x="11" y="25"/>
                    <a:pt x="13" y="25"/>
                  </a:cubicBezTo>
                  <a:cubicBezTo>
                    <a:pt x="14" y="25"/>
                    <a:pt x="15" y="25"/>
                    <a:pt x="17" y="24"/>
                  </a:cubicBezTo>
                  <a:cubicBezTo>
                    <a:pt x="17" y="24"/>
                    <a:pt x="18" y="24"/>
                    <a:pt x="18" y="23"/>
                  </a:cubicBezTo>
                  <a:cubicBezTo>
                    <a:pt x="22"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3" name="Freeform 95"/>
            <p:cNvSpPr/>
            <p:nvPr/>
          </p:nvSpPr>
          <p:spPr bwMode="auto">
            <a:xfrm>
              <a:off x="10135100" y="2825413"/>
              <a:ext cx="62614" cy="51520"/>
            </a:xfrm>
            <a:custGeom>
              <a:avLst/>
              <a:gdLst>
                <a:gd name="T0" fmla="*/ 13 w 26"/>
                <a:gd name="T1" fmla="*/ 0 h 25"/>
                <a:gd name="T2" fmla="*/ 0 w 26"/>
                <a:gd name="T3" fmla="*/ 12 h 25"/>
                <a:gd name="T4" fmla="*/ 11 w 26"/>
                <a:gd name="T5" fmla="*/ 25 h 25"/>
                <a:gd name="T6" fmla="*/ 13 w 26"/>
                <a:gd name="T7" fmla="*/ 25 h 25"/>
                <a:gd name="T8" fmla="*/ 13 w 26"/>
                <a:gd name="T9" fmla="*/ 25 h 25"/>
                <a:gd name="T10" fmla="*/ 21 w 26"/>
                <a:gd name="T11" fmla="*/ 23 h 25"/>
                <a:gd name="T12" fmla="*/ 22 w 26"/>
                <a:gd name="T13" fmla="*/ 22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5" y="24"/>
                    <a:pt x="11" y="25"/>
                  </a:cubicBezTo>
                  <a:cubicBezTo>
                    <a:pt x="11" y="25"/>
                    <a:pt x="12" y="25"/>
                    <a:pt x="13" y="25"/>
                  </a:cubicBezTo>
                  <a:cubicBezTo>
                    <a:pt x="13" y="25"/>
                    <a:pt x="13" y="25"/>
                    <a:pt x="13" y="25"/>
                  </a:cubicBezTo>
                  <a:cubicBezTo>
                    <a:pt x="16" y="25"/>
                    <a:pt x="18" y="24"/>
                    <a:pt x="21" y="23"/>
                  </a:cubicBezTo>
                  <a:cubicBezTo>
                    <a:pt x="21" y="22"/>
                    <a:pt x="21" y="22"/>
                    <a:pt x="22" y="22"/>
                  </a:cubicBezTo>
                  <a:cubicBezTo>
                    <a:pt x="24" y="19"/>
                    <a:pt x="26" y="16"/>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4" name="Freeform 96"/>
            <p:cNvSpPr/>
            <p:nvPr/>
          </p:nvSpPr>
          <p:spPr bwMode="auto">
            <a:xfrm>
              <a:off x="8402109" y="3012595"/>
              <a:ext cx="59583" cy="51520"/>
            </a:xfrm>
            <a:custGeom>
              <a:avLst/>
              <a:gdLst>
                <a:gd name="T0" fmla="*/ 12 w 25"/>
                <a:gd name="T1" fmla="*/ 0 h 25"/>
                <a:gd name="T2" fmla="*/ 0 w 25"/>
                <a:gd name="T3" fmla="*/ 13 h 25"/>
                <a:gd name="T4" fmla="*/ 12 w 25"/>
                <a:gd name="T5" fmla="*/ 25 h 25"/>
                <a:gd name="T6" fmla="*/ 15 w 25"/>
                <a:gd name="T7" fmla="*/ 25 h 25"/>
                <a:gd name="T8" fmla="*/ 17 w 25"/>
                <a:gd name="T9" fmla="*/ 25 h 25"/>
                <a:gd name="T10" fmla="*/ 21 w 25"/>
                <a:gd name="T11" fmla="*/ 22 h 25"/>
                <a:gd name="T12" fmla="*/ 23 w 25"/>
                <a:gd name="T13" fmla="*/ 20 h 25"/>
                <a:gd name="T14" fmla="*/ 25 w 25"/>
                <a:gd name="T15" fmla="*/ 13 h 25"/>
                <a:gd name="T16" fmla="*/ 25 w 25"/>
                <a:gd name="T17" fmla="*/ 12 h 25"/>
                <a:gd name="T18" fmla="*/ 25 w 25"/>
                <a:gd name="T19" fmla="*/ 10 h 25"/>
                <a:gd name="T20" fmla="*/ 24 w 25"/>
                <a:gd name="T21" fmla="*/ 7 h 25"/>
                <a:gd name="T22" fmla="*/ 22 w 25"/>
                <a:gd name="T23" fmla="*/ 5 h 25"/>
                <a:gd name="T24" fmla="*/ 12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2" y="0"/>
                  </a:moveTo>
                  <a:cubicBezTo>
                    <a:pt x="5" y="0"/>
                    <a:pt x="0" y="6"/>
                    <a:pt x="0" y="13"/>
                  </a:cubicBezTo>
                  <a:cubicBezTo>
                    <a:pt x="0" y="20"/>
                    <a:pt x="5" y="25"/>
                    <a:pt x="12" y="25"/>
                  </a:cubicBezTo>
                  <a:cubicBezTo>
                    <a:pt x="13" y="25"/>
                    <a:pt x="14" y="25"/>
                    <a:pt x="15" y="25"/>
                  </a:cubicBezTo>
                  <a:cubicBezTo>
                    <a:pt x="16" y="25"/>
                    <a:pt x="16" y="25"/>
                    <a:pt x="17" y="25"/>
                  </a:cubicBezTo>
                  <a:cubicBezTo>
                    <a:pt x="18" y="24"/>
                    <a:pt x="20" y="23"/>
                    <a:pt x="21" y="22"/>
                  </a:cubicBezTo>
                  <a:cubicBezTo>
                    <a:pt x="22" y="21"/>
                    <a:pt x="22" y="21"/>
                    <a:pt x="23" y="20"/>
                  </a:cubicBezTo>
                  <a:cubicBezTo>
                    <a:pt x="24" y="18"/>
                    <a:pt x="25" y="15"/>
                    <a:pt x="25" y="13"/>
                  </a:cubicBezTo>
                  <a:cubicBezTo>
                    <a:pt x="25" y="12"/>
                    <a:pt x="25" y="12"/>
                    <a:pt x="25" y="12"/>
                  </a:cubicBezTo>
                  <a:cubicBezTo>
                    <a:pt x="25" y="11"/>
                    <a:pt x="25" y="11"/>
                    <a:pt x="25" y="10"/>
                  </a:cubicBezTo>
                  <a:cubicBezTo>
                    <a:pt x="24" y="9"/>
                    <a:pt x="24" y="8"/>
                    <a:pt x="24" y="7"/>
                  </a:cubicBezTo>
                  <a:cubicBezTo>
                    <a:pt x="23" y="6"/>
                    <a:pt x="23" y="5"/>
                    <a:pt x="22" y="5"/>
                  </a:cubicBezTo>
                  <a:cubicBezTo>
                    <a:pt x="20" y="2"/>
                    <a:pt x="16"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5" name="Freeform 97"/>
            <p:cNvSpPr/>
            <p:nvPr/>
          </p:nvSpPr>
          <p:spPr bwMode="auto">
            <a:xfrm>
              <a:off x="8004935" y="2972374"/>
              <a:ext cx="59583" cy="51520"/>
            </a:xfrm>
            <a:custGeom>
              <a:avLst/>
              <a:gdLst>
                <a:gd name="T0" fmla="*/ 12 w 25"/>
                <a:gd name="T1" fmla="*/ 0 h 25"/>
                <a:gd name="T2" fmla="*/ 0 w 25"/>
                <a:gd name="T3" fmla="*/ 13 h 25"/>
                <a:gd name="T4" fmla="*/ 0 w 25"/>
                <a:gd name="T5" fmla="*/ 15 h 25"/>
                <a:gd name="T6" fmla="*/ 0 w 25"/>
                <a:gd name="T7" fmla="*/ 17 h 25"/>
                <a:gd name="T8" fmla="*/ 12 w 25"/>
                <a:gd name="T9" fmla="*/ 25 h 25"/>
                <a:gd name="T10" fmla="*/ 13 w 25"/>
                <a:gd name="T11" fmla="*/ 25 h 25"/>
                <a:gd name="T12" fmla="*/ 15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4"/>
                    <a:pt x="0" y="14"/>
                    <a:pt x="0" y="15"/>
                  </a:cubicBezTo>
                  <a:cubicBezTo>
                    <a:pt x="0" y="16"/>
                    <a:pt x="0" y="16"/>
                    <a:pt x="0" y="17"/>
                  </a:cubicBezTo>
                  <a:cubicBezTo>
                    <a:pt x="2" y="22"/>
                    <a:pt x="7" y="25"/>
                    <a:pt x="12" y="25"/>
                  </a:cubicBezTo>
                  <a:cubicBezTo>
                    <a:pt x="13" y="25"/>
                    <a:pt x="13" y="25"/>
                    <a:pt x="13" y="25"/>
                  </a:cubicBezTo>
                  <a:cubicBezTo>
                    <a:pt x="14" y="25"/>
                    <a:pt x="15" y="25"/>
                    <a:pt x="15" y="25"/>
                  </a:cubicBezTo>
                  <a:cubicBezTo>
                    <a:pt x="21" y="24"/>
                    <a:pt x="25" y="19"/>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6" name="Freeform 98"/>
            <p:cNvSpPr/>
            <p:nvPr/>
          </p:nvSpPr>
          <p:spPr bwMode="auto">
            <a:xfrm>
              <a:off x="7585670" y="3291385"/>
              <a:ext cx="62614" cy="52393"/>
            </a:xfrm>
            <a:custGeom>
              <a:avLst/>
              <a:gdLst>
                <a:gd name="T0" fmla="*/ 13 w 26"/>
                <a:gd name="T1" fmla="*/ 0 h 25"/>
                <a:gd name="T2" fmla="*/ 6 w 26"/>
                <a:gd name="T3" fmla="*/ 2 h 25"/>
                <a:gd name="T4" fmla="*/ 5 w 26"/>
                <a:gd name="T5" fmla="*/ 3 h 25"/>
                <a:gd name="T6" fmla="*/ 0 w 26"/>
                <a:gd name="T7" fmla="*/ 13 h 25"/>
                <a:gd name="T8" fmla="*/ 13 w 26"/>
                <a:gd name="T9" fmla="*/ 25 h 25"/>
                <a:gd name="T10" fmla="*/ 26 w 26"/>
                <a:gd name="T11" fmla="*/ 14 h 25"/>
                <a:gd name="T12" fmla="*/ 26 w 26"/>
                <a:gd name="T13" fmla="*/ 13 h 25"/>
                <a:gd name="T14" fmla="*/ 26 w 26"/>
                <a:gd name="T15" fmla="*/ 12 h 25"/>
                <a:gd name="T16" fmla="*/ 26 w 26"/>
                <a:gd name="T17" fmla="*/ 11 h 25"/>
                <a:gd name="T18" fmla="*/ 26 w 26"/>
                <a:gd name="T19" fmla="*/ 10 h 25"/>
                <a:gd name="T20" fmla="*/ 25 w 26"/>
                <a:gd name="T21" fmla="*/ 8 h 25"/>
                <a:gd name="T22" fmla="*/ 13 w 2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5">
                  <a:moveTo>
                    <a:pt x="13" y="0"/>
                  </a:moveTo>
                  <a:cubicBezTo>
                    <a:pt x="11" y="0"/>
                    <a:pt x="8" y="1"/>
                    <a:pt x="6" y="2"/>
                  </a:cubicBezTo>
                  <a:cubicBezTo>
                    <a:pt x="6" y="2"/>
                    <a:pt x="5" y="3"/>
                    <a:pt x="5" y="3"/>
                  </a:cubicBezTo>
                  <a:cubicBezTo>
                    <a:pt x="2" y="5"/>
                    <a:pt x="0" y="9"/>
                    <a:pt x="0" y="13"/>
                  </a:cubicBezTo>
                  <a:cubicBezTo>
                    <a:pt x="0" y="20"/>
                    <a:pt x="6" y="25"/>
                    <a:pt x="13" y="25"/>
                  </a:cubicBezTo>
                  <a:cubicBezTo>
                    <a:pt x="20" y="25"/>
                    <a:pt x="25" y="20"/>
                    <a:pt x="26" y="14"/>
                  </a:cubicBezTo>
                  <a:cubicBezTo>
                    <a:pt x="26" y="13"/>
                    <a:pt x="26" y="13"/>
                    <a:pt x="26" y="13"/>
                  </a:cubicBezTo>
                  <a:cubicBezTo>
                    <a:pt x="26" y="12"/>
                    <a:pt x="26" y="12"/>
                    <a:pt x="26" y="12"/>
                  </a:cubicBezTo>
                  <a:cubicBezTo>
                    <a:pt x="26" y="12"/>
                    <a:pt x="26" y="12"/>
                    <a:pt x="26" y="11"/>
                  </a:cubicBezTo>
                  <a:cubicBezTo>
                    <a:pt x="26" y="11"/>
                    <a:pt x="26" y="11"/>
                    <a:pt x="26" y="10"/>
                  </a:cubicBezTo>
                  <a:cubicBezTo>
                    <a:pt x="25" y="9"/>
                    <a:pt x="25" y="9"/>
                    <a:pt x="25" y="8"/>
                  </a:cubicBezTo>
                  <a:cubicBezTo>
                    <a:pt x="23" y="3"/>
                    <a:pt x="19"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7" name="Freeform 99"/>
            <p:cNvSpPr/>
            <p:nvPr/>
          </p:nvSpPr>
          <p:spPr bwMode="auto">
            <a:xfrm>
              <a:off x="9790820" y="2590275"/>
              <a:ext cx="60593" cy="51520"/>
            </a:xfrm>
            <a:custGeom>
              <a:avLst/>
              <a:gdLst>
                <a:gd name="T0" fmla="*/ 13 w 25"/>
                <a:gd name="T1" fmla="*/ 0 h 25"/>
                <a:gd name="T2" fmla="*/ 0 w 25"/>
                <a:gd name="T3" fmla="*/ 12 h 25"/>
                <a:gd name="T4" fmla="*/ 8 w 25"/>
                <a:gd name="T5" fmla="*/ 24 h 25"/>
                <a:gd name="T6" fmla="*/ 10 w 25"/>
                <a:gd name="T7" fmla="*/ 25 h 25"/>
                <a:gd name="T8" fmla="*/ 13 w 25"/>
                <a:gd name="T9" fmla="*/ 25 h 25"/>
                <a:gd name="T10" fmla="*/ 17 w 25"/>
                <a:gd name="T11" fmla="*/ 24 h 25"/>
                <a:gd name="T12" fmla="*/ 19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8"/>
                    <a:pt x="3" y="22"/>
                    <a:pt x="8" y="24"/>
                  </a:cubicBezTo>
                  <a:cubicBezTo>
                    <a:pt x="9" y="24"/>
                    <a:pt x="9" y="24"/>
                    <a:pt x="10" y="25"/>
                  </a:cubicBezTo>
                  <a:cubicBezTo>
                    <a:pt x="11" y="25"/>
                    <a:pt x="12" y="25"/>
                    <a:pt x="13" y="25"/>
                  </a:cubicBezTo>
                  <a:cubicBezTo>
                    <a:pt x="14" y="25"/>
                    <a:pt x="16" y="25"/>
                    <a:pt x="17" y="24"/>
                  </a:cubicBezTo>
                  <a:cubicBezTo>
                    <a:pt x="18" y="24"/>
                    <a:pt x="19" y="24"/>
                    <a:pt x="19" y="23"/>
                  </a:cubicBezTo>
                  <a:cubicBezTo>
                    <a:pt x="23"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8" name="Freeform 100"/>
            <p:cNvSpPr/>
            <p:nvPr/>
          </p:nvSpPr>
          <p:spPr bwMode="auto">
            <a:xfrm>
              <a:off x="10586958" y="2686186"/>
              <a:ext cx="60593" cy="51520"/>
            </a:xfrm>
            <a:custGeom>
              <a:avLst/>
              <a:gdLst>
                <a:gd name="T0" fmla="*/ 12 w 25"/>
                <a:gd name="T1" fmla="*/ 0 h 25"/>
                <a:gd name="T2" fmla="*/ 0 w 25"/>
                <a:gd name="T3" fmla="*/ 10 h 25"/>
                <a:gd name="T4" fmla="*/ 0 w 25"/>
                <a:gd name="T5" fmla="*/ 12 h 25"/>
                <a:gd name="T6" fmla="*/ 0 w 25"/>
                <a:gd name="T7" fmla="*/ 12 h 25"/>
                <a:gd name="T8" fmla="*/ 12 w 25"/>
                <a:gd name="T9" fmla="*/ 25 h 25"/>
                <a:gd name="T10" fmla="*/ 13 w 25"/>
                <a:gd name="T11" fmla="*/ 25 h 25"/>
                <a:gd name="T12" fmla="*/ 15 w 25"/>
                <a:gd name="T13" fmla="*/ 25 h 25"/>
                <a:gd name="T14" fmla="*/ 25 w 25"/>
                <a:gd name="T15" fmla="*/ 12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6" y="0"/>
                    <a:pt x="1" y="4"/>
                    <a:pt x="0" y="10"/>
                  </a:cubicBezTo>
                  <a:cubicBezTo>
                    <a:pt x="0" y="10"/>
                    <a:pt x="0" y="11"/>
                    <a:pt x="0" y="12"/>
                  </a:cubicBezTo>
                  <a:cubicBezTo>
                    <a:pt x="0" y="12"/>
                    <a:pt x="0" y="12"/>
                    <a:pt x="0" y="12"/>
                  </a:cubicBezTo>
                  <a:cubicBezTo>
                    <a:pt x="0" y="19"/>
                    <a:pt x="5" y="25"/>
                    <a:pt x="12" y="25"/>
                  </a:cubicBezTo>
                  <a:cubicBezTo>
                    <a:pt x="13" y="25"/>
                    <a:pt x="13" y="25"/>
                    <a:pt x="13" y="25"/>
                  </a:cubicBezTo>
                  <a:cubicBezTo>
                    <a:pt x="14" y="25"/>
                    <a:pt x="15" y="25"/>
                    <a:pt x="15" y="25"/>
                  </a:cubicBezTo>
                  <a:cubicBezTo>
                    <a:pt x="21" y="23"/>
                    <a:pt x="25" y="18"/>
                    <a:pt x="25" y="12"/>
                  </a:cubicBezTo>
                  <a:cubicBezTo>
                    <a:pt x="25" y="5"/>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9" name="Freeform 101"/>
            <p:cNvSpPr/>
            <p:nvPr/>
          </p:nvSpPr>
          <p:spPr bwMode="auto">
            <a:xfrm>
              <a:off x="11357660" y="3214037"/>
              <a:ext cx="59583" cy="52393"/>
            </a:xfrm>
            <a:custGeom>
              <a:avLst/>
              <a:gdLst>
                <a:gd name="T0" fmla="*/ 12 w 25"/>
                <a:gd name="T1" fmla="*/ 0 h 25"/>
                <a:gd name="T2" fmla="*/ 0 w 25"/>
                <a:gd name="T3" fmla="*/ 13 h 25"/>
                <a:gd name="T4" fmla="*/ 2 w 25"/>
                <a:gd name="T5" fmla="*/ 20 h 25"/>
                <a:gd name="T6" fmla="*/ 3 w 25"/>
                <a:gd name="T7" fmla="*/ 21 h 25"/>
                <a:gd name="T8" fmla="*/ 9 w 25"/>
                <a:gd name="T9" fmla="*/ 25 h 25"/>
                <a:gd name="T10" fmla="*/ 10 w 25"/>
                <a:gd name="T11" fmla="*/ 25 h 25"/>
                <a:gd name="T12" fmla="*/ 12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5"/>
                    <a:pt x="1" y="18"/>
                    <a:pt x="2" y="20"/>
                  </a:cubicBezTo>
                  <a:cubicBezTo>
                    <a:pt x="2" y="20"/>
                    <a:pt x="3" y="21"/>
                    <a:pt x="3" y="21"/>
                  </a:cubicBezTo>
                  <a:cubicBezTo>
                    <a:pt x="5" y="23"/>
                    <a:pt x="6" y="24"/>
                    <a:pt x="9" y="25"/>
                  </a:cubicBezTo>
                  <a:cubicBezTo>
                    <a:pt x="9" y="25"/>
                    <a:pt x="10" y="25"/>
                    <a:pt x="10" y="25"/>
                  </a:cubicBezTo>
                  <a:cubicBezTo>
                    <a:pt x="11" y="25"/>
                    <a:pt x="12" y="25"/>
                    <a:pt x="12" y="25"/>
                  </a:cubicBezTo>
                  <a:cubicBezTo>
                    <a:pt x="19"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0" name="Freeform 102"/>
            <p:cNvSpPr/>
            <p:nvPr/>
          </p:nvSpPr>
          <p:spPr bwMode="auto">
            <a:xfrm>
              <a:off x="10849563" y="3336584"/>
              <a:ext cx="59583" cy="53268"/>
            </a:xfrm>
            <a:custGeom>
              <a:avLst/>
              <a:gdLst>
                <a:gd name="T0" fmla="*/ 12 w 25"/>
                <a:gd name="T1" fmla="*/ 0 h 26"/>
                <a:gd name="T2" fmla="*/ 0 w 25"/>
                <a:gd name="T3" fmla="*/ 13 h 26"/>
                <a:gd name="T4" fmla="*/ 5 w 25"/>
                <a:gd name="T5" fmla="*/ 24 h 26"/>
                <a:gd name="T6" fmla="*/ 7 w 25"/>
                <a:gd name="T7" fmla="*/ 25 h 26"/>
                <a:gd name="T8" fmla="*/ 12 w 25"/>
                <a:gd name="T9" fmla="*/ 26 h 26"/>
                <a:gd name="T10" fmla="*/ 14 w 25"/>
                <a:gd name="T11" fmla="*/ 26 h 26"/>
                <a:gd name="T12" fmla="*/ 16 w 25"/>
                <a:gd name="T13" fmla="*/ 25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4"/>
                  </a:cubicBezTo>
                  <a:cubicBezTo>
                    <a:pt x="6" y="24"/>
                    <a:pt x="6" y="24"/>
                    <a:pt x="7" y="25"/>
                  </a:cubicBezTo>
                  <a:cubicBezTo>
                    <a:pt x="9" y="25"/>
                    <a:pt x="11" y="26"/>
                    <a:pt x="12" y="26"/>
                  </a:cubicBezTo>
                  <a:cubicBezTo>
                    <a:pt x="13" y="26"/>
                    <a:pt x="13" y="26"/>
                    <a:pt x="14" y="26"/>
                  </a:cubicBezTo>
                  <a:cubicBezTo>
                    <a:pt x="14" y="26"/>
                    <a:pt x="15" y="26"/>
                    <a:pt x="16" y="25"/>
                  </a:cubicBezTo>
                  <a:cubicBezTo>
                    <a:pt x="21" y="24"/>
                    <a:pt x="25" y="19"/>
                    <a:pt x="25" y="13"/>
                  </a:cubicBezTo>
                  <a:cubicBezTo>
                    <a:pt x="25" y="6"/>
                    <a:pt x="20"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1" name="Freeform 103"/>
            <p:cNvSpPr/>
            <p:nvPr/>
          </p:nvSpPr>
          <p:spPr bwMode="auto">
            <a:xfrm>
              <a:off x="11010580" y="3974807"/>
              <a:ext cx="59583" cy="51520"/>
            </a:xfrm>
            <a:custGeom>
              <a:avLst/>
              <a:gdLst>
                <a:gd name="T0" fmla="*/ 13 w 25"/>
                <a:gd name="T1" fmla="*/ 0 h 25"/>
                <a:gd name="T2" fmla="*/ 0 w 25"/>
                <a:gd name="T3" fmla="*/ 12 h 25"/>
                <a:gd name="T4" fmla="*/ 13 w 25"/>
                <a:gd name="T5" fmla="*/ 25 h 25"/>
                <a:gd name="T6" fmla="*/ 22 w 25"/>
                <a:gd name="T7" fmla="*/ 21 h 25"/>
                <a:gd name="T8" fmla="*/ 23 w 25"/>
                <a:gd name="T9" fmla="*/ 19 h 25"/>
                <a:gd name="T10" fmla="*/ 23 w 25"/>
                <a:gd name="T11" fmla="*/ 19 h 25"/>
                <a:gd name="T12" fmla="*/ 25 w 25"/>
                <a:gd name="T13" fmla="*/ 17 h 25"/>
                <a:gd name="T14" fmla="*/ 25 w 25"/>
                <a:gd name="T15" fmla="*/ 12 h 25"/>
                <a:gd name="T16" fmla="*/ 25 w 25"/>
                <a:gd name="T17" fmla="*/ 10 h 25"/>
                <a:gd name="T18" fmla="*/ 25 w 25"/>
                <a:gd name="T19" fmla="*/ 8 h 25"/>
                <a:gd name="T20" fmla="*/ 21 w 25"/>
                <a:gd name="T21" fmla="*/ 2 h 25"/>
                <a:gd name="T22" fmla="*/ 18 w 25"/>
                <a:gd name="T23" fmla="*/ 1 h 25"/>
                <a:gd name="T24" fmla="*/ 13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3" y="0"/>
                  </a:moveTo>
                  <a:cubicBezTo>
                    <a:pt x="6" y="0"/>
                    <a:pt x="0" y="5"/>
                    <a:pt x="0" y="12"/>
                  </a:cubicBezTo>
                  <a:cubicBezTo>
                    <a:pt x="0" y="19"/>
                    <a:pt x="6" y="25"/>
                    <a:pt x="13" y="25"/>
                  </a:cubicBezTo>
                  <a:cubicBezTo>
                    <a:pt x="16" y="25"/>
                    <a:pt x="20" y="23"/>
                    <a:pt x="22" y="21"/>
                  </a:cubicBezTo>
                  <a:cubicBezTo>
                    <a:pt x="22" y="20"/>
                    <a:pt x="23" y="20"/>
                    <a:pt x="23" y="19"/>
                  </a:cubicBezTo>
                  <a:cubicBezTo>
                    <a:pt x="23" y="19"/>
                    <a:pt x="23" y="19"/>
                    <a:pt x="23" y="19"/>
                  </a:cubicBezTo>
                  <a:cubicBezTo>
                    <a:pt x="24" y="18"/>
                    <a:pt x="24" y="17"/>
                    <a:pt x="25" y="17"/>
                  </a:cubicBezTo>
                  <a:cubicBezTo>
                    <a:pt x="25" y="15"/>
                    <a:pt x="25" y="14"/>
                    <a:pt x="25" y="12"/>
                  </a:cubicBezTo>
                  <a:cubicBezTo>
                    <a:pt x="25" y="12"/>
                    <a:pt x="25" y="11"/>
                    <a:pt x="25" y="10"/>
                  </a:cubicBezTo>
                  <a:cubicBezTo>
                    <a:pt x="25" y="10"/>
                    <a:pt x="25" y="9"/>
                    <a:pt x="25" y="8"/>
                  </a:cubicBezTo>
                  <a:cubicBezTo>
                    <a:pt x="24" y="6"/>
                    <a:pt x="22" y="4"/>
                    <a:pt x="21" y="2"/>
                  </a:cubicBezTo>
                  <a:cubicBezTo>
                    <a:pt x="20" y="2"/>
                    <a:pt x="19" y="1"/>
                    <a:pt x="18" y="1"/>
                  </a:cubicBezTo>
                  <a:cubicBezTo>
                    <a:pt x="17" y="0"/>
                    <a:pt x="15"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2" name="Freeform 104"/>
            <p:cNvSpPr/>
            <p:nvPr/>
          </p:nvSpPr>
          <p:spPr bwMode="auto">
            <a:xfrm>
              <a:off x="11341559" y="4552498"/>
              <a:ext cx="59583" cy="53268"/>
            </a:xfrm>
            <a:custGeom>
              <a:avLst/>
              <a:gdLst>
                <a:gd name="T0" fmla="*/ 13 w 25"/>
                <a:gd name="T1" fmla="*/ 0 h 26"/>
                <a:gd name="T2" fmla="*/ 13 w 25"/>
                <a:gd name="T3" fmla="*/ 0 h 26"/>
                <a:gd name="T4" fmla="*/ 11 w 25"/>
                <a:gd name="T5" fmla="*/ 0 h 26"/>
                <a:gd name="T6" fmla="*/ 9 w 25"/>
                <a:gd name="T7" fmla="*/ 1 h 26"/>
                <a:gd name="T8" fmla="*/ 0 w 25"/>
                <a:gd name="T9" fmla="*/ 13 h 26"/>
                <a:gd name="T10" fmla="*/ 13 w 25"/>
                <a:gd name="T11" fmla="*/ 26 h 26"/>
                <a:gd name="T12" fmla="*/ 25 w 25"/>
                <a:gd name="T13" fmla="*/ 13 h 26"/>
                <a:gd name="T14" fmla="*/ 14 w 25"/>
                <a:gd name="T15" fmla="*/ 0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13" y="0"/>
                    <a:pt x="13" y="0"/>
                    <a:pt x="13" y="0"/>
                  </a:cubicBezTo>
                  <a:cubicBezTo>
                    <a:pt x="12" y="0"/>
                    <a:pt x="11" y="0"/>
                    <a:pt x="11" y="0"/>
                  </a:cubicBezTo>
                  <a:cubicBezTo>
                    <a:pt x="10" y="1"/>
                    <a:pt x="9" y="1"/>
                    <a:pt x="9" y="1"/>
                  </a:cubicBezTo>
                  <a:cubicBezTo>
                    <a:pt x="4" y="3"/>
                    <a:pt x="0" y="7"/>
                    <a:pt x="0" y="13"/>
                  </a:cubicBezTo>
                  <a:cubicBezTo>
                    <a:pt x="0" y="20"/>
                    <a:pt x="6" y="26"/>
                    <a:pt x="13" y="26"/>
                  </a:cubicBezTo>
                  <a:cubicBezTo>
                    <a:pt x="20" y="26"/>
                    <a:pt x="25" y="20"/>
                    <a:pt x="25" y="13"/>
                  </a:cubicBezTo>
                  <a:cubicBezTo>
                    <a:pt x="25" y="6"/>
                    <a:pt x="21" y="1"/>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3" name="Freeform 105"/>
            <p:cNvSpPr/>
            <p:nvPr/>
          </p:nvSpPr>
          <p:spPr bwMode="auto">
            <a:xfrm>
              <a:off x="11184120" y="4382668"/>
              <a:ext cx="59583" cy="54141"/>
            </a:xfrm>
            <a:custGeom>
              <a:avLst/>
              <a:gdLst>
                <a:gd name="T0" fmla="*/ 12 w 25"/>
                <a:gd name="T1" fmla="*/ 0 h 26"/>
                <a:gd name="T2" fmla="*/ 10 w 25"/>
                <a:gd name="T3" fmla="*/ 0 h 26"/>
                <a:gd name="T4" fmla="*/ 9 w 25"/>
                <a:gd name="T5" fmla="*/ 1 h 26"/>
                <a:gd name="T6" fmla="*/ 4 w 25"/>
                <a:gd name="T7" fmla="*/ 3 h 26"/>
                <a:gd name="T8" fmla="*/ 3 w 25"/>
                <a:gd name="T9" fmla="*/ 4 h 26"/>
                <a:gd name="T10" fmla="*/ 0 w 25"/>
                <a:gd name="T11" fmla="*/ 13 h 26"/>
                <a:gd name="T12" fmla="*/ 12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0" y="0"/>
                  </a:cubicBezTo>
                  <a:cubicBezTo>
                    <a:pt x="10" y="0"/>
                    <a:pt x="9" y="0"/>
                    <a:pt x="9" y="1"/>
                  </a:cubicBezTo>
                  <a:cubicBezTo>
                    <a:pt x="7" y="1"/>
                    <a:pt x="6" y="2"/>
                    <a:pt x="4" y="3"/>
                  </a:cubicBezTo>
                  <a:cubicBezTo>
                    <a:pt x="4" y="3"/>
                    <a:pt x="3" y="4"/>
                    <a:pt x="3" y="4"/>
                  </a:cubicBezTo>
                  <a:cubicBezTo>
                    <a:pt x="1" y="6"/>
                    <a:pt x="0" y="9"/>
                    <a:pt x="0" y="13"/>
                  </a:cubicBezTo>
                  <a:cubicBezTo>
                    <a:pt x="0" y="20"/>
                    <a:pt x="5" y="26"/>
                    <a:pt x="12" y="26"/>
                  </a:cubicBezTo>
                  <a:cubicBezTo>
                    <a:pt x="19" y="26"/>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4" name="Freeform 106"/>
            <p:cNvSpPr/>
            <p:nvPr/>
          </p:nvSpPr>
          <p:spPr bwMode="auto">
            <a:xfrm>
              <a:off x="10926494" y="4199790"/>
              <a:ext cx="59583" cy="53268"/>
            </a:xfrm>
            <a:custGeom>
              <a:avLst/>
              <a:gdLst>
                <a:gd name="T0" fmla="*/ 12 w 25"/>
                <a:gd name="T1" fmla="*/ 0 h 26"/>
                <a:gd name="T2" fmla="*/ 11 w 25"/>
                <a:gd name="T3" fmla="*/ 0 h 26"/>
                <a:gd name="T4" fmla="*/ 5 w 25"/>
                <a:gd name="T5" fmla="*/ 3 h 26"/>
                <a:gd name="T6" fmla="*/ 4 w 25"/>
                <a:gd name="T7" fmla="*/ 4 h 26"/>
                <a:gd name="T8" fmla="*/ 0 w 25"/>
                <a:gd name="T9" fmla="*/ 13 h 26"/>
                <a:gd name="T10" fmla="*/ 12 w 25"/>
                <a:gd name="T11" fmla="*/ 26 h 26"/>
                <a:gd name="T12" fmla="*/ 25 w 25"/>
                <a:gd name="T13" fmla="*/ 13 h 26"/>
                <a:gd name="T14" fmla="*/ 13 w 25"/>
                <a:gd name="T15" fmla="*/ 0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1" y="0"/>
                  </a:cubicBezTo>
                  <a:cubicBezTo>
                    <a:pt x="9" y="0"/>
                    <a:pt x="7" y="1"/>
                    <a:pt x="5" y="3"/>
                  </a:cubicBezTo>
                  <a:cubicBezTo>
                    <a:pt x="4" y="3"/>
                    <a:pt x="4" y="3"/>
                    <a:pt x="4" y="4"/>
                  </a:cubicBezTo>
                  <a:cubicBezTo>
                    <a:pt x="1" y="6"/>
                    <a:pt x="0" y="9"/>
                    <a:pt x="0" y="13"/>
                  </a:cubicBezTo>
                  <a:cubicBezTo>
                    <a:pt x="0" y="20"/>
                    <a:pt x="5" y="26"/>
                    <a:pt x="12" y="26"/>
                  </a:cubicBezTo>
                  <a:cubicBezTo>
                    <a:pt x="19" y="26"/>
                    <a:pt x="25" y="20"/>
                    <a:pt x="25" y="13"/>
                  </a:cubicBezTo>
                  <a:cubicBezTo>
                    <a:pt x="25" y="6"/>
                    <a:pt x="20"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5" name="Freeform 107"/>
            <p:cNvSpPr/>
            <p:nvPr/>
          </p:nvSpPr>
          <p:spPr bwMode="auto">
            <a:xfrm>
              <a:off x="10393349" y="3989066"/>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16 w 25"/>
                <a:gd name="T11" fmla="*/ 0 h 25"/>
                <a:gd name="T12" fmla="*/ 14 w 25"/>
                <a:gd name="T13" fmla="*/ 0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1" y="0"/>
                    <a:pt x="11" y="0"/>
                  </a:cubicBezTo>
                  <a:cubicBezTo>
                    <a:pt x="5" y="1"/>
                    <a:pt x="0" y="6"/>
                    <a:pt x="0" y="13"/>
                  </a:cubicBezTo>
                  <a:cubicBezTo>
                    <a:pt x="0" y="20"/>
                    <a:pt x="5" y="25"/>
                    <a:pt x="12" y="25"/>
                  </a:cubicBezTo>
                  <a:cubicBezTo>
                    <a:pt x="19" y="25"/>
                    <a:pt x="25" y="20"/>
                    <a:pt x="25" y="13"/>
                  </a:cubicBezTo>
                  <a:cubicBezTo>
                    <a:pt x="25" y="7"/>
                    <a:pt x="21" y="2"/>
                    <a:pt x="16" y="0"/>
                  </a:cubicBezTo>
                  <a:cubicBezTo>
                    <a:pt x="15" y="0"/>
                    <a:pt x="15" y="0"/>
                    <a:pt x="14" y="0"/>
                  </a:cubicBezTo>
                  <a:cubicBezTo>
                    <a:pt x="14" y="0"/>
                    <a:pt x="13"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6" name="Freeform 108"/>
            <p:cNvSpPr/>
            <p:nvPr/>
          </p:nvSpPr>
          <p:spPr bwMode="auto">
            <a:xfrm>
              <a:off x="9956815" y="4074822"/>
              <a:ext cx="59583" cy="54141"/>
            </a:xfrm>
            <a:custGeom>
              <a:avLst/>
              <a:gdLst>
                <a:gd name="T0" fmla="*/ 13 w 25"/>
                <a:gd name="T1" fmla="*/ 0 h 26"/>
                <a:gd name="T2" fmla="*/ 0 w 25"/>
                <a:gd name="T3" fmla="*/ 11 h 26"/>
                <a:gd name="T4" fmla="*/ 0 w 25"/>
                <a:gd name="T5" fmla="*/ 13 h 26"/>
                <a:gd name="T6" fmla="*/ 0 w 25"/>
                <a:gd name="T7" fmla="*/ 13 h 26"/>
                <a:gd name="T8" fmla="*/ 13 w 25"/>
                <a:gd name="T9" fmla="*/ 26 h 26"/>
                <a:gd name="T10" fmla="*/ 25 w 25"/>
                <a:gd name="T11" fmla="*/ 13 h 26"/>
                <a:gd name="T12" fmla="*/ 17 w 25"/>
                <a:gd name="T13" fmla="*/ 1 h 26"/>
                <a:gd name="T14" fmla="*/ 15 w 25"/>
                <a:gd name="T15" fmla="*/ 1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1" y="5"/>
                    <a:pt x="0" y="11"/>
                  </a:cubicBezTo>
                  <a:cubicBezTo>
                    <a:pt x="0" y="12"/>
                    <a:pt x="0" y="12"/>
                    <a:pt x="0" y="13"/>
                  </a:cubicBezTo>
                  <a:cubicBezTo>
                    <a:pt x="0" y="13"/>
                    <a:pt x="0" y="13"/>
                    <a:pt x="0" y="13"/>
                  </a:cubicBezTo>
                  <a:cubicBezTo>
                    <a:pt x="0" y="20"/>
                    <a:pt x="6" y="26"/>
                    <a:pt x="13" y="26"/>
                  </a:cubicBezTo>
                  <a:cubicBezTo>
                    <a:pt x="20" y="26"/>
                    <a:pt x="25" y="20"/>
                    <a:pt x="25" y="13"/>
                  </a:cubicBezTo>
                  <a:cubicBezTo>
                    <a:pt x="25" y="8"/>
                    <a:pt x="22" y="3"/>
                    <a:pt x="17" y="1"/>
                  </a:cubicBezTo>
                  <a:cubicBezTo>
                    <a:pt x="16" y="1"/>
                    <a:pt x="16" y="1"/>
                    <a:pt x="15" y="1"/>
                  </a:cubicBezTo>
                  <a:cubicBezTo>
                    <a:pt x="14" y="1"/>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7" name="Freeform 109"/>
            <p:cNvSpPr/>
            <p:nvPr/>
          </p:nvSpPr>
          <p:spPr bwMode="auto">
            <a:xfrm>
              <a:off x="9452297" y="4220775"/>
              <a:ext cx="59583" cy="51520"/>
            </a:xfrm>
            <a:custGeom>
              <a:avLst/>
              <a:gdLst>
                <a:gd name="T0" fmla="*/ 13 w 25"/>
                <a:gd name="T1" fmla="*/ 0 h 25"/>
                <a:gd name="T2" fmla="*/ 10 w 25"/>
                <a:gd name="T3" fmla="*/ 0 h 25"/>
                <a:gd name="T4" fmla="*/ 9 w 25"/>
                <a:gd name="T5" fmla="*/ 1 h 25"/>
                <a:gd name="T6" fmla="*/ 5 w 25"/>
                <a:gd name="T7" fmla="*/ 3 h 25"/>
                <a:gd name="T8" fmla="*/ 4 w 25"/>
                <a:gd name="T9" fmla="*/ 4 h 25"/>
                <a:gd name="T10" fmla="*/ 0 w 25"/>
                <a:gd name="T11" fmla="*/ 13 h 25"/>
                <a:gd name="T12" fmla="*/ 13 w 25"/>
                <a:gd name="T13" fmla="*/ 25 h 25"/>
                <a:gd name="T14" fmla="*/ 25 w 25"/>
                <a:gd name="T15" fmla="*/ 13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1" y="0"/>
                    <a:pt x="10" y="0"/>
                  </a:cubicBezTo>
                  <a:cubicBezTo>
                    <a:pt x="10" y="0"/>
                    <a:pt x="9" y="1"/>
                    <a:pt x="9" y="1"/>
                  </a:cubicBezTo>
                  <a:cubicBezTo>
                    <a:pt x="7" y="1"/>
                    <a:pt x="6" y="2"/>
                    <a:pt x="5" y="3"/>
                  </a:cubicBezTo>
                  <a:cubicBezTo>
                    <a:pt x="5" y="3"/>
                    <a:pt x="4" y="3"/>
                    <a:pt x="4" y="4"/>
                  </a:cubicBezTo>
                  <a:cubicBezTo>
                    <a:pt x="1" y="6"/>
                    <a:pt x="0" y="9"/>
                    <a:pt x="0" y="13"/>
                  </a:cubicBezTo>
                  <a:cubicBezTo>
                    <a:pt x="0" y="20"/>
                    <a:pt x="6" y="25"/>
                    <a:pt x="13" y="25"/>
                  </a:cubicBezTo>
                  <a:cubicBezTo>
                    <a:pt x="20" y="25"/>
                    <a:pt x="25" y="20"/>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8" name="Freeform 110"/>
            <p:cNvSpPr/>
            <p:nvPr/>
          </p:nvSpPr>
          <p:spPr bwMode="auto">
            <a:xfrm>
              <a:off x="9109961" y="4062985"/>
              <a:ext cx="62614" cy="51520"/>
            </a:xfrm>
            <a:custGeom>
              <a:avLst/>
              <a:gdLst>
                <a:gd name="T0" fmla="*/ 13 w 26"/>
                <a:gd name="T1" fmla="*/ 0 h 25"/>
                <a:gd name="T2" fmla="*/ 7 w 26"/>
                <a:gd name="T3" fmla="*/ 2 h 25"/>
                <a:gd name="T4" fmla="*/ 6 w 26"/>
                <a:gd name="T5" fmla="*/ 3 h 25"/>
                <a:gd name="T6" fmla="*/ 0 w 26"/>
                <a:gd name="T7" fmla="*/ 13 h 25"/>
                <a:gd name="T8" fmla="*/ 0 w 26"/>
                <a:gd name="T9" fmla="*/ 13 h 25"/>
                <a:gd name="T10" fmla="*/ 1 w 26"/>
                <a:gd name="T11" fmla="*/ 15 h 25"/>
                <a:gd name="T12" fmla="*/ 13 w 26"/>
                <a:gd name="T13" fmla="*/ 25 h 25"/>
                <a:gd name="T14" fmla="*/ 26 w 26"/>
                <a:gd name="T15" fmla="*/ 13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9" y="1"/>
                    <a:pt x="7" y="2"/>
                  </a:cubicBezTo>
                  <a:cubicBezTo>
                    <a:pt x="7" y="2"/>
                    <a:pt x="6" y="2"/>
                    <a:pt x="6" y="3"/>
                  </a:cubicBezTo>
                  <a:cubicBezTo>
                    <a:pt x="2" y="5"/>
                    <a:pt x="0" y="9"/>
                    <a:pt x="0" y="13"/>
                  </a:cubicBezTo>
                  <a:cubicBezTo>
                    <a:pt x="0" y="13"/>
                    <a:pt x="0" y="13"/>
                    <a:pt x="0" y="13"/>
                  </a:cubicBezTo>
                  <a:cubicBezTo>
                    <a:pt x="0" y="14"/>
                    <a:pt x="0" y="14"/>
                    <a:pt x="1" y="15"/>
                  </a:cubicBezTo>
                  <a:cubicBezTo>
                    <a:pt x="2" y="21"/>
                    <a:pt x="7" y="25"/>
                    <a:pt x="13" y="25"/>
                  </a:cubicBezTo>
                  <a:cubicBezTo>
                    <a:pt x="20" y="25"/>
                    <a:pt x="26" y="20"/>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9" name="Freeform 111"/>
            <p:cNvSpPr/>
            <p:nvPr/>
          </p:nvSpPr>
          <p:spPr bwMode="auto">
            <a:xfrm>
              <a:off x="8657324" y="3975816"/>
              <a:ext cx="62614" cy="54141"/>
            </a:xfrm>
            <a:custGeom>
              <a:avLst/>
              <a:gdLst>
                <a:gd name="T0" fmla="*/ 13 w 26"/>
                <a:gd name="T1" fmla="*/ 0 h 26"/>
                <a:gd name="T2" fmla="*/ 0 w 26"/>
                <a:gd name="T3" fmla="*/ 13 h 26"/>
                <a:gd name="T4" fmla="*/ 13 w 26"/>
                <a:gd name="T5" fmla="*/ 26 h 26"/>
                <a:gd name="T6" fmla="*/ 26 w 26"/>
                <a:gd name="T7" fmla="*/ 13 h 26"/>
                <a:gd name="T8" fmla="*/ 23 w 26"/>
                <a:gd name="T9" fmla="*/ 6 h 26"/>
                <a:gd name="T10" fmla="*/ 22 w 26"/>
                <a:gd name="T11" fmla="*/ 5 h 26"/>
                <a:gd name="T12" fmla="*/ 18 w 26"/>
                <a:gd name="T13" fmla="*/ 1 h 26"/>
                <a:gd name="T14" fmla="*/ 16 w 26"/>
                <a:gd name="T15" fmla="*/ 1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20" y="26"/>
                    <a:pt x="26" y="20"/>
                    <a:pt x="26" y="13"/>
                  </a:cubicBezTo>
                  <a:cubicBezTo>
                    <a:pt x="26" y="10"/>
                    <a:pt x="25" y="8"/>
                    <a:pt x="23" y="6"/>
                  </a:cubicBezTo>
                  <a:cubicBezTo>
                    <a:pt x="23" y="5"/>
                    <a:pt x="23" y="5"/>
                    <a:pt x="22" y="5"/>
                  </a:cubicBezTo>
                  <a:cubicBezTo>
                    <a:pt x="21" y="3"/>
                    <a:pt x="20" y="2"/>
                    <a:pt x="18" y="1"/>
                  </a:cubicBezTo>
                  <a:cubicBezTo>
                    <a:pt x="17" y="1"/>
                    <a:pt x="17" y="1"/>
                    <a:pt x="16" y="1"/>
                  </a:cubicBezTo>
                  <a:cubicBezTo>
                    <a:pt x="15" y="1"/>
                    <a:pt x="14"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0" name="Freeform 112"/>
            <p:cNvSpPr/>
            <p:nvPr/>
          </p:nvSpPr>
          <p:spPr bwMode="auto">
            <a:xfrm>
              <a:off x="9482710" y="3801884"/>
              <a:ext cx="59583" cy="52393"/>
            </a:xfrm>
            <a:custGeom>
              <a:avLst/>
              <a:gdLst>
                <a:gd name="T0" fmla="*/ 13 w 25"/>
                <a:gd name="T1" fmla="*/ 0 h 25"/>
                <a:gd name="T2" fmla="*/ 0 w 25"/>
                <a:gd name="T3" fmla="*/ 12 h 25"/>
                <a:gd name="T4" fmla="*/ 13 w 25"/>
                <a:gd name="T5" fmla="*/ 25 h 25"/>
                <a:gd name="T6" fmla="*/ 25 w 25"/>
                <a:gd name="T7" fmla="*/ 12 h 25"/>
                <a:gd name="T8" fmla="*/ 25 w 25"/>
                <a:gd name="T9" fmla="*/ 9 h 25"/>
                <a:gd name="T10" fmla="*/ 24 w 25"/>
                <a:gd name="T11" fmla="*/ 7 h 25"/>
                <a:gd name="T12" fmla="*/ 15 w 25"/>
                <a:gd name="T13" fmla="*/ 0 h 25"/>
                <a:gd name="T14" fmla="*/ 14 w 25"/>
                <a:gd name="T15" fmla="*/ 0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9"/>
                    <a:pt x="6" y="25"/>
                    <a:pt x="13" y="25"/>
                  </a:cubicBezTo>
                  <a:cubicBezTo>
                    <a:pt x="20" y="25"/>
                    <a:pt x="25" y="19"/>
                    <a:pt x="25" y="12"/>
                  </a:cubicBezTo>
                  <a:cubicBezTo>
                    <a:pt x="25" y="11"/>
                    <a:pt x="25" y="10"/>
                    <a:pt x="25" y="9"/>
                  </a:cubicBezTo>
                  <a:cubicBezTo>
                    <a:pt x="25" y="8"/>
                    <a:pt x="25" y="8"/>
                    <a:pt x="24" y="7"/>
                  </a:cubicBezTo>
                  <a:cubicBezTo>
                    <a:pt x="23" y="4"/>
                    <a:pt x="19" y="1"/>
                    <a:pt x="15" y="0"/>
                  </a:cubicBezTo>
                  <a:cubicBezTo>
                    <a:pt x="15" y="0"/>
                    <a:pt x="14" y="0"/>
                    <a:pt x="14" y="0"/>
                  </a:cubicBezTo>
                  <a:cubicBezTo>
                    <a:pt x="13"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1" name="Freeform 113"/>
            <p:cNvSpPr/>
            <p:nvPr/>
          </p:nvSpPr>
          <p:spPr bwMode="auto">
            <a:xfrm>
              <a:off x="9084914" y="4595140"/>
              <a:ext cx="62614" cy="51520"/>
            </a:xfrm>
            <a:custGeom>
              <a:avLst/>
              <a:gdLst>
                <a:gd name="T0" fmla="*/ 13 w 26"/>
                <a:gd name="T1" fmla="*/ 0 h 25"/>
                <a:gd name="T2" fmla="*/ 8 w 26"/>
                <a:gd name="T3" fmla="*/ 1 h 25"/>
                <a:gd name="T4" fmla="*/ 7 w 26"/>
                <a:gd name="T5" fmla="*/ 2 h 25"/>
                <a:gd name="T6" fmla="*/ 0 w 26"/>
                <a:gd name="T7" fmla="*/ 13 h 25"/>
                <a:gd name="T8" fmla="*/ 13 w 26"/>
                <a:gd name="T9" fmla="*/ 25 h 25"/>
                <a:gd name="T10" fmla="*/ 26 w 26"/>
                <a:gd name="T11" fmla="*/ 13 h 25"/>
                <a:gd name="T12" fmla="*/ 16 w 26"/>
                <a:gd name="T13" fmla="*/ 0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10" y="0"/>
                    <a:pt x="8" y="1"/>
                  </a:cubicBezTo>
                  <a:cubicBezTo>
                    <a:pt x="8" y="1"/>
                    <a:pt x="7" y="1"/>
                    <a:pt x="7" y="2"/>
                  </a:cubicBezTo>
                  <a:cubicBezTo>
                    <a:pt x="3" y="4"/>
                    <a:pt x="0" y="8"/>
                    <a:pt x="0" y="13"/>
                  </a:cubicBezTo>
                  <a:cubicBezTo>
                    <a:pt x="0" y="20"/>
                    <a:pt x="6" y="25"/>
                    <a:pt x="13" y="25"/>
                  </a:cubicBezTo>
                  <a:cubicBezTo>
                    <a:pt x="20" y="25"/>
                    <a:pt x="26" y="20"/>
                    <a:pt x="26" y="13"/>
                  </a:cubicBezTo>
                  <a:cubicBezTo>
                    <a:pt x="26" y="7"/>
                    <a:pt x="21" y="2"/>
                    <a:pt x="16" y="0"/>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2" name="Freeform 114"/>
            <p:cNvSpPr/>
            <p:nvPr/>
          </p:nvSpPr>
          <p:spPr bwMode="auto">
            <a:xfrm>
              <a:off x="8360338" y="4356908"/>
              <a:ext cx="62614" cy="51520"/>
            </a:xfrm>
            <a:custGeom>
              <a:avLst/>
              <a:gdLst>
                <a:gd name="T0" fmla="*/ 13 w 26"/>
                <a:gd name="T1" fmla="*/ 0 h 25"/>
                <a:gd name="T2" fmla="*/ 12 w 26"/>
                <a:gd name="T3" fmla="*/ 0 h 25"/>
                <a:gd name="T4" fmla="*/ 2 w 26"/>
                <a:gd name="T5" fmla="*/ 6 h 25"/>
                <a:gd name="T6" fmla="*/ 1 w 26"/>
                <a:gd name="T7" fmla="*/ 7 h 25"/>
                <a:gd name="T8" fmla="*/ 0 w 26"/>
                <a:gd name="T9" fmla="*/ 13 h 25"/>
                <a:gd name="T10" fmla="*/ 13 w 26"/>
                <a:gd name="T11" fmla="*/ 25 h 25"/>
                <a:gd name="T12" fmla="*/ 26 w 26"/>
                <a:gd name="T13" fmla="*/ 13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3" y="0"/>
                    <a:pt x="12" y="0"/>
                    <a:pt x="12" y="0"/>
                  </a:cubicBezTo>
                  <a:cubicBezTo>
                    <a:pt x="8" y="0"/>
                    <a:pt x="4" y="3"/>
                    <a:pt x="2" y="6"/>
                  </a:cubicBezTo>
                  <a:cubicBezTo>
                    <a:pt x="2" y="6"/>
                    <a:pt x="2" y="7"/>
                    <a:pt x="1" y="7"/>
                  </a:cubicBezTo>
                  <a:cubicBezTo>
                    <a:pt x="1" y="9"/>
                    <a:pt x="0" y="11"/>
                    <a:pt x="0" y="13"/>
                  </a:cubicBezTo>
                  <a:cubicBezTo>
                    <a:pt x="0" y="20"/>
                    <a:pt x="6" y="25"/>
                    <a:pt x="13" y="25"/>
                  </a:cubicBezTo>
                  <a:cubicBezTo>
                    <a:pt x="20" y="25"/>
                    <a:pt x="26" y="20"/>
                    <a:pt x="26" y="13"/>
                  </a:cubicBezTo>
                  <a:cubicBezTo>
                    <a:pt x="26" y="6"/>
                    <a:pt x="21"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3" name="Freeform 115"/>
            <p:cNvSpPr/>
            <p:nvPr/>
          </p:nvSpPr>
          <p:spPr bwMode="auto">
            <a:xfrm>
              <a:off x="7788457" y="4293818"/>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24 w 25"/>
                <a:gd name="T11" fmla="*/ 7 h 25"/>
                <a:gd name="T12" fmla="*/ 23 w 25"/>
                <a:gd name="T13" fmla="*/ 6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5" y="1"/>
                    <a:pt x="0" y="6"/>
                    <a:pt x="0" y="13"/>
                  </a:cubicBezTo>
                  <a:cubicBezTo>
                    <a:pt x="0" y="20"/>
                    <a:pt x="5" y="25"/>
                    <a:pt x="12" y="25"/>
                  </a:cubicBezTo>
                  <a:cubicBezTo>
                    <a:pt x="19" y="25"/>
                    <a:pt x="25" y="20"/>
                    <a:pt x="25" y="13"/>
                  </a:cubicBezTo>
                  <a:cubicBezTo>
                    <a:pt x="25" y="11"/>
                    <a:pt x="25" y="9"/>
                    <a:pt x="24" y="7"/>
                  </a:cubicBezTo>
                  <a:cubicBezTo>
                    <a:pt x="24" y="7"/>
                    <a:pt x="23" y="6"/>
                    <a:pt x="23" y="6"/>
                  </a:cubicBezTo>
                  <a:cubicBezTo>
                    <a:pt x="21" y="3"/>
                    <a:pt x="17" y="0"/>
                    <a:pt x="13" y="0"/>
                  </a:cubicBezTo>
                  <a:cubicBezTo>
                    <a:pt x="13" y="0"/>
                    <a:pt x="13"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7" name="Freeform 116"/>
            <p:cNvSpPr/>
            <p:nvPr/>
          </p:nvSpPr>
          <p:spPr bwMode="auto">
            <a:xfrm>
              <a:off x="7983466" y="4085651"/>
              <a:ext cx="59583" cy="54141"/>
            </a:xfrm>
            <a:custGeom>
              <a:avLst/>
              <a:gdLst>
                <a:gd name="T0" fmla="*/ 12 w 25"/>
                <a:gd name="T1" fmla="*/ 0 h 26"/>
                <a:gd name="T2" fmla="*/ 0 w 25"/>
                <a:gd name="T3" fmla="*/ 13 h 26"/>
                <a:gd name="T4" fmla="*/ 0 w 25"/>
                <a:gd name="T5" fmla="*/ 13 h 26"/>
                <a:gd name="T6" fmla="*/ 0 w 25"/>
                <a:gd name="T7" fmla="*/ 15 h 26"/>
                <a:gd name="T8" fmla="*/ 12 w 25"/>
                <a:gd name="T9" fmla="*/ 26 h 26"/>
                <a:gd name="T10" fmla="*/ 14 w 25"/>
                <a:gd name="T11" fmla="*/ 26 h 26"/>
                <a:gd name="T12" fmla="*/ 16 w 25"/>
                <a:gd name="T13" fmla="*/ 25 h 26"/>
                <a:gd name="T14" fmla="*/ 25 w 25"/>
                <a:gd name="T15" fmla="*/ 16 h 26"/>
                <a:gd name="T16" fmla="*/ 25 w 25"/>
                <a:gd name="T17" fmla="*/ 14 h 26"/>
                <a:gd name="T18" fmla="*/ 25 w 25"/>
                <a:gd name="T19" fmla="*/ 13 h 26"/>
                <a:gd name="T20" fmla="*/ 21 w 25"/>
                <a:gd name="T21" fmla="*/ 3 h 26"/>
                <a:gd name="T22" fmla="*/ 19 w 25"/>
                <a:gd name="T23" fmla="*/ 2 h 26"/>
                <a:gd name="T24" fmla="*/ 12 w 25"/>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6">
                  <a:moveTo>
                    <a:pt x="12" y="0"/>
                  </a:moveTo>
                  <a:cubicBezTo>
                    <a:pt x="5" y="0"/>
                    <a:pt x="0" y="6"/>
                    <a:pt x="0" y="13"/>
                  </a:cubicBezTo>
                  <a:cubicBezTo>
                    <a:pt x="0" y="13"/>
                    <a:pt x="0" y="13"/>
                    <a:pt x="0" y="13"/>
                  </a:cubicBezTo>
                  <a:cubicBezTo>
                    <a:pt x="0" y="14"/>
                    <a:pt x="0" y="14"/>
                    <a:pt x="0" y="15"/>
                  </a:cubicBezTo>
                  <a:cubicBezTo>
                    <a:pt x="1" y="21"/>
                    <a:pt x="6" y="26"/>
                    <a:pt x="12" y="26"/>
                  </a:cubicBezTo>
                  <a:cubicBezTo>
                    <a:pt x="13" y="26"/>
                    <a:pt x="13" y="26"/>
                    <a:pt x="14" y="26"/>
                  </a:cubicBezTo>
                  <a:cubicBezTo>
                    <a:pt x="15" y="25"/>
                    <a:pt x="16" y="25"/>
                    <a:pt x="16" y="25"/>
                  </a:cubicBezTo>
                  <a:cubicBezTo>
                    <a:pt x="20" y="24"/>
                    <a:pt x="24" y="20"/>
                    <a:pt x="25" y="16"/>
                  </a:cubicBezTo>
                  <a:cubicBezTo>
                    <a:pt x="25" y="16"/>
                    <a:pt x="25" y="15"/>
                    <a:pt x="25" y="14"/>
                  </a:cubicBezTo>
                  <a:cubicBezTo>
                    <a:pt x="25" y="14"/>
                    <a:pt x="25" y="13"/>
                    <a:pt x="25" y="13"/>
                  </a:cubicBezTo>
                  <a:cubicBezTo>
                    <a:pt x="25" y="9"/>
                    <a:pt x="23" y="6"/>
                    <a:pt x="21" y="3"/>
                  </a:cubicBezTo>
                  <a:cubicBezTo>
                    <a:pt x="20" y="3"/>
                    <a:pt x="20" y="3"/>
                    <a:pt x="19" y="2"/>
                  </a:cubicBezTo>
                  <a:cubicBezTo>
                    <a:pt x="17" y="1"/>
                    <a:pt x="15"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9" name="Freeform 117"/>
            <p:cNvSpPr/>
            <p:nvPr/>
          </p:nvSpPr>
          <p:spPr bwMode="auto">
            <a:xfrm>
              <a:off x="7580925" y="4499564"/>
              <a:ext cx="59583" cy="52393"/>
            </a:xfrm>
            <a:custGeom>
              <a:avLst/>
              <a:gdLst>
                <a:gd name="T0" fmla="*/ 13 w 25"/>
                <a:gd name="T1" fmla="*/ 0 h 25"/>
                <a:gd name="T2" fmla="*/ 12 w 25"/>
                <a:gd name="T3" fmla="*/ 0 h 25"/>
                <a:gd name="T4" fmla="*/ 10 w 25"/>
                <a:gd name="T5" fmla="*/ 0 h 25"/>
                <a:gd name="T6" fmla="*/ 4 w 25"/>
                <a:gd name="T7" fmla="*/ 3 h 25"/>
                <a:gd name="T8" fmla="*/ 3 w 25"/>
                <a:gd name="T9" fmla="*/ 4 h 25"/>
                <a:gd name="T10" fmla="*/ 0 w 25"/>
                <a:gd name="T11" fmla="*/ 12 h 25"/>
                <a:gd name="T12" fmla="*/ 13 w 25"/>
                <a:gd name="T13" fmla="*/ 25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2" y="0"/>
                    <a:pt x="12" y="0"/>
                  </a:cubicBezTo>
                  <a:cubicBezTo>
                    <a:pt x="11" y="0"/>
                    <a:pt x="11" y="0"/>
                    <a:pt x="10" y="0"/>
                  </a:cubicBezTo>
                  <a:cubicBezTo>
                    <a:pt x="8" y="0"/>
                    <a:pt x="6" y="1"/>
                    <a:pt x="4" y="3"/>
                  </a:cubicBezTo>
                  <a:cubicBezTo>
                    <a:pt x="4" y="3"/>
                    <a:pt x="4" y="3"/>
                    <a:pt x="3" y="4"/>
                  </a:cubicBezTo>
                  <a:cubicBezTo>
                    <a:pt x="1" y="6"/>
                    <a:pt x="0" y="9"/>
                    <a:pt x="0" y="12"/>
                  </a:cubicBezTo>
                  <a:cubicBezTo>
                    <a:pt x="0" y="19"/>
                    <a:pt x="6" y="25"/>
                    <a:pt x="13" y="25"/>
                  </a:cubicBezTo>
                  <a:cubicBezTo>
                    <a:pt x="20" y="25"/>
                    <a:pt x="25" y="19"/>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0" name="Freeform 118"/>
            <p:cNvSpPr/>
            <p:nvPr/>
          </p:nvSpPr>
          <p:spPr bwMode="auto">
            <a:xfrm>
              <a:off x="6446651" y="4305858"/>
              <a:ext cx="59583" cy="51520"/>
            </a:xfrm>
            <a:custGeom>
              <a:avLst/>
              <a:gdLst>
                <a:gd name="T0" fmla="*/ 12 w 25"/>
                <a:gd name="T1" fmla="*/ 0 h 25"/>
                <a:gd name="T2" fmla="*/ 11 w 25"/>
                <a:gd name="T3" fmla="*/ 0 h 25"/>
                <a:gd name="T4" fmla="*/ 9 w 25"/>
                <a:gd name="T5" fmla="*/ 0 h 25"/>
                <a:gd name="T6" fmla="*/ 0 w 25"/>
                <a:gd name="T7" fmla="*/ 12 h 25"/>
                <a:gd name="T8" fmla="*/ 12 w 25"/>
                <a:gd name="T9" fmla="*/ 25 h 25"/>
                <a:gd name="T10" fmla="*/ 25 w 25"/>
                <a:gd name="T11" fmla="*/ 12 h 25"/>
                <a:gd name="T12" fmla="*/ 24 w 25"/>
                <a:gd name="T13" fmla="*/ 7 h 25"/>
                <a:gd name="T14" fmla="*/ 23 w 25"/>
                <a:gd name="T15" fmla="*/ 5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11" y="0"/>
                    <a:pt x="10" y="0"/>
                    <a:pt x="9" y="0"/>
                  </a:cubicBezTo>
                  <a:cubicBezTo>
                    <a:pt x="4" y="1"/>
                    <a:pt x="0" y="6"/>
                    <a:pt x="0" y="12"/>
                  </a:cubicBezTo>
                  <a:cubicBezTo>
                    <a:pt x="0" y="19"/>
                    <a:pt x="5" y="25"/>
                    <a:pt x="12" y="25"/>
                  </a:cubicBezTo>
                  <a:cubicBezTo>
                    <a:pt x="19" y="25"/>
                    <a:pt x="25" y="19"/>
                    <a:pt x="25" y="12"/>
                  </a:cubicBezTo>
                  <a:cubicBezTo>
                    <a:pt x="25" y="10"/>
                    <a:pt x="24" y="9"/>
                    <a:pt x="24" y="7"/>
                  </a:cubicBezTo>
                  <a:cubicBezTo>
                    <a:pt x="23" y="6"/>
                    <a:pt x="23" y="6"/>
                    <a:pt x="23" y="5"/>
                  </a:cubicBezTo>
                  <a:cubicBezTo>
                    <a:pt x="21" y="2"/>
                    <a:pt x="17"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1" name="Freeform 119"/>
            <p:cNvSpPr/>
            <p:nvPr/>
          </p:nvSpPr>
          <p:spPr bwMode="auto">
            <a:xfrm>
              <a:off x="6200926" y="3997474"/>
              <a:ext cx="62614" cy="54141"/>
            </a:xfrm>
            <a:custGeom>
              <a:avLst/>
              <a:gdLst>
                <a:gd name="T0" fmla="*/ 13 w 26"/>
                <a:gd name="T1" fmla="*/ 0 h 26"/>
                <a:gd name="T2" fmla="*/ 0 w 26"/>
                <a:gd name="T3" fmla="*/ 13 h 26"/>
                <a:gd name="T4" fmla="*/ 13 w 26"/>
                <a:gd name="T5" fmla="*/ 26 h 26"/>
                <a:gd name="T6" fmla="*/ 25 w 26"/>
                <a:gd name="T7" fmla="*/ 18 h 26"/>
                <a:gd name="T8" fmla="*/ 25 w 26"/>
                <a:gd name="T9" fmla="*/ 17 h 26"/>
                <a:gd name="T10" fmla="*/ 26 w 26"/>
                <a:gd name="T11" fmla="*/ 13 h 26"/>
                <a:gd name="T12" fmla="*/ 16 w 26"/>
                <a:gd name="T13" fmla="*/ 1 h 26"/>
                <a:gd name="T14" fmla="*/ 14 w 26"/>
                <a:gd name="T15" fmla="*/ 0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18" y="26"/>
                    <a:pt x="23" y="23"/>
                    <a:pt x="25" y="18"/>
                  </a:cubicBezTo>
                  <a:cubicBezTo>
                    <a:pt x="25" y="18"/>
                    <a:pt x="25" y="17"/>
                    <a:pt x="25" y="17"/>
                  </a:cubicBezTo>
                  <a:cubicBezTo>
                    <a:pt x="26" y="15"/>
                    <a:pt x="26" y="14"/>
                    <a:pt x="26" y="13"/>
                  </a:cubicBezTo>
                  <a:cubicBezTo>
                    <a:pt x="26" y="7"/>
                    <a:pt x="22" y="2"/>
                    <a:pt x="16" y="1"/>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2" name="Freeform 120"/>
            <p:cNvSpPr/>
            <p:nvPr/>
          </p:nvSpPr>
          <p:spPr bwMode="auto">
            <a:xfrm>
              <a:off x="7211595" y="3143413"/>
              <a:ext cx="57564" cy="49774"/>
            </a:xfrm>
            <a:custGeom>
              <a:avLst/>
              <a:gdLst>
                <a:gd name="T0" fmla="*/ 12 w 24"/>
                <a:gd name="T1" fmla="*/ 0 h 24"/>
                <a:gd name="T2" fmla="*/ 0 w 24"/>
                <a:gd name="T3" fmla="*/ 12 h 24"/>
                <a:gd name="T4" fmla="*/ 12 w 24"/>
                <a:gd name="T5" fmla="*/ 24 h 24"/>
                <a:gd name="T6" fmla="*/ 24 w 24"/>
                <a:gd name="T7" fmla="*/ 15 h 24"/>
                <a:gd name="T8" fmla="*/ 24 w 24"/>
                <a:gd name="T9" fmla="*/ 14 h 24"/>
                <a:gd name="T10" fmla="*/ 24 w 24"/>
                <a:gd name="T11" fmla="*/ 12 h 24"/>
                <a:gd name="T12" fmla="*/ 24 w 24"/>
                <a:gd name="T13" fmla="*/ 11 h 24"/>
                <a:gd name="T14" fmla="*/ 24 w 24"/>
                <a:gd name="T15" fmla="*/ 9 h 24"/>
                <a:gd name="T16" fmla="*/ 1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0"/>
                  </a:moveTo>
                  <a:cubicBezTo>
                    <a:pt x="5" y="0"/>
                    <a:pt x="0" y="5"/>
                    <a:pt x="0" y="12"/>
                  </a:cubicBezTo>
                  <a:cubicBezTo>
                    <a:pt x="0" y="18"/>
                    <a:pt x="5" y="24"/>
                    <a:pt x="12" y="24"/>
                  </a:cubicBezTo>
                  <a:cubicBezTo>
                    <a:pt x="17" y="24"/>
                    <a:pt x="22" y="20"/>
                    <a:pt x="24" y="15"/>
                  </a:cubicBezTo>
                  <a:cubicBezTo>
                    <a:pt x="24" y="15"/>
                    <a:pt x="24" y="14"/>
                    <a:pt x="24" y="14"/>
                  </a:cubicBezTo>
                  <a:cubicBezTo>
                    <a:pt x="24" y="13"/>
                    <a:pt x="24" y="12"/>
                    <a:pt x="24" y="12"/>
                  </a:cubicBezTo>
                  <a:cubicBezTo>
                    <a:pt x="24" y="11"/>
                    <a:pt x="24" y="11"/>
                    <a:pt x="24" y="11"/>
                  </a:cubicBezTo>
                  <a:cubicBezTo>
                    <a:pt x="24" y="10"/>
                    <a:pt x="24" y="10"/>
                    <a:pt x="24" y="9"/>
                  </a:cubicBezTo>
                  <a:cubicBezTo>
                    <a:pt x="23" y="4"/>
                    <a:pt x="18"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4" name="Freeform 121"/>
            <p:cNvSpPr/>
            <p:nvPr/>
          </p:nvSpPr>
          <p:spPr bwMode="auto">
            <a:xfrm>
              <a:off x="8294200" y="3520385"/>
              <a:ext cx="30296" cy="24450"/>
            </a:xfrm>
            <a:custGeom>
              <a:avLst/>
              <a:gdLst>
                <a:gd name="T0" fmla="*/ 6 w 13"/>
                <a:gd name="T1" fmla="*/ 0 h 12"/>
                <a:gd name="T2" fmla="*/ 6 w 13"/>
                <a:gd name="T3" fmla="*/ 0 h 12"/>
                <a:gd name="T4" fmla="*/ 5 w 13"/>
                <a:gd name="T5" fmla="*/ 0 h 12"/>
                <a:gd name="T6" fmla="*/ 1 w 13"/>
                <a:gd name="T7" fmla="*/ 3 h 12"/>
                <a:gd name="T8" fmla="*/ 1 w 13"/>
                <a:gd name="T9" fmla="*/ 4 h 12"/>
                <a:gd name="T10" fmla="*/ 0 w 13"/>
                <a:gd name="T11" fmla="*/ 6 h 12"/>
                <a:gd name="T12" fmla="*/ 6 w 13"/>
                <a:gd name="T13" fmla="*/ 12 h 12"/>
                <a:gd name="T14" fmla="*/ 13 w 13"/>
                <a:gd name="T15" fmla="*/ 6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6" y="0"/>
                    <a:pt x="5" y="0"/>
                    <a:pt x="5" y="0"/>
                  </a:cubicBezTo>
                  <a:cubicBezTo>
                    <a:pt x="3" y="1"/>
                    <a:pt x="2" y="1"/>
                    <a:pt x="1" y="3"/>
                  </a:cubicBezTo>
                  <a:cubicBezTo>
                    <a:pt x="1" y="3"/>
                    <a:pt x="1" y="4"/>
                    <a:pt x="1" y="4"/>
                  </a:cubicBezTo>
                  <a:cubicBezTo>
                    <a:pt x="0" y="5"/>
                    <a:pt x="0" y="5"/>
                    <a:pt x="0" y="6"/>
                  </a:cubicBezTo>
                  <a:cubicBezTo>
                    <a:pt x="0" y="9"/>
                    <a:pt x="3" y="12"/>
                    <a:pt x="6" y="12"/>
                  </a:cubicBezTo>
                  <a:cubicBezTo>
                    <a:pt x="10" y="12"/>
                    <a:pt x="13" y="9"/>
                    <a:pt x="13" y="6"/>
                  </a:cubicBezTo>
                  <a:cubicBezTo>
                    <a:pt x="13" y="3"/>
                    <a:pt x="10" y="0"/>
                    <a:pt x="6"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5" name="Freeform 5"/>
            <p:cNvSpPr>
              <a:spLocks noEditPoints="1"/>
            </p:cNvSpPr>
            <p:nvPr/>
          </p:nvSpPr>
          <p:spPr bwMode="auto">
            <a:xfrm>
              <a:off x="9593904" y="2916138"/>
              <a:ext cx="402543" cy="590394"/>
            </a:xfrm>
            <a:custGeom>
              <a:avLst/>
              <a:gdLst>
                <a:gd name="T0" fmla="*/ 1 w 95"/>
                <a:gd name="T1" fmla="*/ 149 h 153"/>
                <a:gd name="T2" fmla="*/ 5 w 95"/>
                <a:gd name="T3" fmla="*/ 148 h 153"/>
                <a:gd name="T4" fmla="*/ 4 w 95"/>
                <a:gd name="T5" fmla="*/ 146 h 153"/>
                <a:gd name="T6" fmla="*/ 4 w 95"/>
                <a:gd name="T7" fmla="*/ 146 h 153"/>
                <a:gd name="T8" fmla="*/ 11 w 95"/>
                <a:gd name="T9" fmla="*/ 140 h 153"/>
                <a:gd name="T10" fmla="*/ 8 w 95"/>
                <a:gd name="T11" fmla="*/ 145 h 153"/>
                <a:gd name="T12" fmla="*/ 11 w 95"/>
                <a:gd name="T13" fmla="*/ 140 h 153"/>
                <a:gd name="T14" fmla="*/ 3 w 95"/>
                <a:gd name="T15" fmla="*/ 144 h 153"/>
                <a:gd name="T16" fmla="*/ 7 w 95"/>
                <a:gd name="T17" fmla="*/ 139 h 153"/>
                <a:gd name="T18" fmla="*/ 8 w 95"/>
                <a:gd name="T19" fmla="*/ 137 h 153"/>
                <a:gd name="T20" fmla="*/ 8 w 95"/>
                <a:gd name="T21" fmla="*/ 137 h 153"/>
                <a:gd name="T22" fmla="*/ 16 w 95"/>
                <a:gd name="T23" fmla="*/ 137 h 153"/>
                <a:gd name="T24" fmla="*/ 12 w 95"/>
                <a:gd name="T25" fmla="*/ 138 h 153"/>
                <a:gd name="T26" fmla="*/ 16 w 95"/>
                <a:gd name="T27" fmla="*/ 137 h 153"/>
                <a:gd name="T28" fmla="*/ 15 w 95"/>
                <a:gd name="T29" fmla="*/ 135 h 153"/>
                <a:gd name="T30" fmla="*/ 21 w 95"/>
                <a:gd name="T31" fmla="*/ 132 h 153"/>
                <a:gd name="T32" fmla="*/ 9 w 95"/>
                <a:gd name="T33" fmla="*/ 130 h 153"/>
                <a:gd name="T34" fmla="*/ 9 w 95"/>
                <a:gd name="T35" fmla="*/ 135 h 153"/>
                <a:gd name="T36" fmla="*/ 9 w 95"/>
                <a:gd name="T37" fmla="*/ 130 h 153"/>
                <a:gd name="T38" fmla="*/ 20 w 95"/>
                <a:gd name="T39" fmla="*/ 130 h 153"/>
                <a:gd name="T40" fmla="*/ 28 w 95"/>
                <a:gd name="T41" fmla="*/ 124 h 153"/>
                <a:gd name="T42" fmla="*/ 28 w 95"/>
                <a:gd name="T43" fmla="*/ 122 h 153"/>
                <a:gd name="T44" fmla="*/ 30 w 95"/>
                <a:gd name="T45" fmla="*/ 123 h 153"/>
                <a:gd name="T46" fmla="*/ 14 w 95"/>
                <a:gd name="T47" fmla="*/ 119 h 153"/>
                <a:gd name="T48" fmla="*/ 12 w 95"/>
                <a:gd name="T49" fmla="*/ 128 h 153"/>
                <a:gd name="T50" fmla="*/ 14 w 95"/>
                <a:gd name="T51" fmla="*/ 119 h 153"/>
                <a:gd name="T52" fmla="*/ 14 w 95"/>
                <a:gd name="T53" fmla="*/ 118 h 153"/>
                <a:gd name="T54" fmla="*/ 17 w 95"/>
                <a:gd name="T55" fmla="*/ 117 h 153"/>
                <a:gd name="T56" fmla="*/ 20 w 95"/>
                <a:gd name="T57" fmla="*/ 109 h 153"/>
                <a:gd name="T58" fmla="*/ 16 w 95"/>
                <a:gd name="T59" fmla="*/ 114 h 153"/>
                <a:gd name="T60" fmla="*/ 20 w 95"/>
                <a:gd name="T61" fmla="*/ 109 h 153"/>
                <a:gd name="T62" fmla="*/ 19 w 95"/>
                <a:gd name="T63" fmla="*/ 106 h 153"/>
                <a:gd name="T64" fmla="*/ 21 w 95"/>
                <a:gd name="T65" fmla="*/ 105 h 153"/>
                <a:gd name="T66" fmla="*/ 32 w 95"/>
                <a:gd name="T67" fmla="*/ 80 h 153"/>
                <a:gd name="T68" fmla="*/ 21 w 95"/>
                <a:gd name="T69" fmla="*/ 102 h 153"/>
                <a:gd name="T70" fmla="*/ 32 w 95"/>
                <a:gd name="T71" fmla="*/ 80 h 153"/>
                <a:gd name="T72" fmla="*/ 31 w 95"/>
                <a:gd name="T73" fmla="*/ 76 h 153"/>
                <a:gd name="T74" fmla="*/ 33 w 95"/>
                <a:gd name="T75" fmla="*/ 77 h 153"/>
                <a:gd name="T76" fmla="*/ 33 w 95"/>
                <a:gd name="T77" fmla="*/ 71 h 153"/>
                <a:gd name="T78" fmla="*/ 32 w 95"/>
                <a:gd name="T79" fmla="*/ 74 h 153"/>
                <a:gd name="T80" fmla="*/ 34 w 95"/>
                <a:gd name="T81" fmla="*/ 74 h 153"/>
                <a:gd name="T82" fmla="*/ 35 w 95"/>
                <a:gd name="T83" fmla="*/ 71 h 153"/>
                <a:gd name="T84" fmla="*/ 35 w 95"/>
                <a:gd name="T85" fmla="*/ 71 h 153"/>
                <a:gd name="T86" fmla="*/ 81 w 95"/>
                <a:gd name="T87" fmla="*/ 69 h 153"/>
                <a:gd name="T88" fmla="*/ 29 w 95"/>
                <a:gd name="T89" fmla="*/ 121 h 153"/>
                <a:gd name="T90" fmla="*/ 81 w 95"/>
                <a:gd name="T91" fmla="*/ 69 h 153"/>
                <a:gd name="T92" fmla="*/ 91 w 95"/>
                <a:gd name="T93" fmla="*/ 52 h 153"/>
                <a:gd name="T94" fmla="*/ 81 w 95"/>
                <a:gd name="T95" fmla="*/ 67 h 153"/>
                <a:gd name="T96" fmla="*/ 94 w 95"/>
                <a:gd name="T97" fmla="*/ 56 h 153"/>
                <a:gd name="T98" fmla="*/ 94 w 95"/>
                <a:gd name="T99" fmla="*/ 54 h 153"/>
                <a:gd name="T100" fmla="*/ 92 w 95"/>
                <a:gd name="T101" fmla="*/ 48 h 153"/>
                <a:gd name="T102" fmla="*/ 91 w 95"/>
                <a:gd name="T103" fmla="*/ 50 h 153"/>
                <a:gd name="T104" fmla="*/ 92 w 95"/>
                <a:gd name="T105" fmla="*/ 48 h 153"/>
                <a:gd name="T106" fmla="*/ 74 w 95"/>
                <a:gd name="T107" fmla="*/ 1 h 153"/>
                <a:gd name="T108" fmla="*/ 91 w 95"/>
                <a:gd name="T109" fmla="*/ 46 h 153"/>
                <a:gd name="T110" fmla="*/ 63 w 95"/>
                <a:gd name="T111" fmla="*/ 0 h 153"/>
                <a:gd name="T112" fmla="*/ 35 w 95"/>
                <a:gd name="T113" fmla="*/ 70 h 153"/>
                <a:gd name="T114" fmla="*/ 65 w 95"/>
                <a:gd name="T11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 h="153">
                  <a:moveTo>
                    <a:pt x="2" y="146"/>
                  </a:moveTo>
                  <a:cubicBezTo>
                    <a:pt x="1" y="149"/>
                    <a:pt x="1" y="149"/>
                    <a:pt x="1" y="149"/>
                  </a:cubicBezTo>
                  <a:cubicBezTo>
                    <a:pt x="0" y="153"/>
                    <a:pt x="0" y="153"/>
                    <a:pt x="0" y="153"/>
                  </a:cubicBezTo>
                  <a:cubicBezTo>
                    <a:pt x="5" y="148"/>
                    <a:pt x="5" y="148"/>
                    <a:pt x="5" y="148"/>
                  </a:cubicBezTo>
                  <a:cubicBezTo>
                    <a:pt x="7" y="146"/>
                    <a:pt x="7" y="146"/>
                    <a:pt x="7" y="146"/>
                  </a:cubicBezTo>
                  <a:cubicBezTo>
                    <a:pt x="4" y="146"/>
                    <a:pt x="4" y="146"/>
                    <a:pt x="4" y="146"/>
                  </a:cubicBezTo>
                  <a:cubicBezTo>
                    <a:pt x="4" y="147"/>
                    <a:pt x="4" y="147"/>
                    <a:pt x="4" y="147"/>
                  </a:cubicBezTo>
                  <a:cubicBezTo>
                    <a:pt x="4" y="146"/>
                    <a:pt x="4" y="146"/>
                    <a:pt x="4" y="146"/>
                  </a:cubicBezTo>
                  <a:cubicBezTo>
                    <a:pt x="2" y="146"/>
                    <a:pt x="2" y="146"/>
                    <a:pt x="2" y="146"/>
                  </a:cubicBezTo>
                  <a:moveTo>
                    <a:pt x="11" y="140"/>
                  </a:moveTo>
                  <a:cubicBezTo>
                    <a:pt x="6" y="145"/>
                    <a:pt x="6" y="145"/>
                    <a:pt x="6" y="145"/>
                  </a:cubicBezTo>
                  <a:cubicBezTo>
                    <a:pt x="8" y="145"/>
                    <a:pt x="8" y="145"/>
                    <a:pt x="8" y="145"/>
                  </a:cubicBezTo>
                  <a:cubicBezTo>
                    <a:pt x="13" y="140"/>
                    <a:pt x="13" y="140"/>
                    <a:pt x="13" y="140"/>
                  </a:cubicBezTo>
                  <a:cubicBezTo>
                    <a:pt x="11" y="140"/>
                    <a:pt x="11" y="140"/>
                    <a:pt x="11" y="140"/>
                  </a:cubicBezTo>
                  <a:moveTo>
                    <a:pt x="5" y="139"/>
                  </a:moveTo>
                  <a:cubicBezTo>
                    <a:pt x="3" y="144"/>
                    <a:pt x="3" y="144"/>
                    <a:pt x="3" y="144"/>
                  </a:cubicBezTo>
                  <a:cubicBezTo>
                    <a:pt x="5" y="145"/>
                    <a:pt x="5" y="145"/>
                    <a:pt x="5" y="145"/>
                  </a:cubicBezTo>
                  <a:cubicBezTo>
                    <a:pt x="7" y="139"/>
                    <a:pt x="7" y="139"/>
                    <a:pt x="7" y="139"/>
                  </a:cubicBezTo>
                  <a:cubicBezTo>
                    <a:pt x="5" y="139"/>
                    <a:pt x="5" y="139"/>
                    <a:pt x="5" y="139"/>
                  </a:cubicBezTo>
                  <a:moveTo>
                    <a:pt x="8" y="137"/>
                  </a:moveTo>
                  <a:cubicBezTo>
                    <a:pt x="8" y="137"/>
                    <a:pt x="8" y="137"/>
                    <a:pt x="8" y="137"/>
                  </a:cubicBezTo>
                  <a:cubicBezTo>
                    <a:pt x="8" y="137"/>
                    <a:pt x="8" y="137"/>
                    <a:pt x="8" y="137"/>
                  </a:cubicBezTo>
                  <a:cubicBezTo>
                    <a:pt x="8" y="137"/>
                    <a:pt x="8" y="137"/>
                    <a:pt x="8" y="137"/>
                  </a:cubicBezTo>
                  <a:moveTo>
                    <a:pt x="16" y="137"/>
                  </a:moveTo>
                  <a:cubicBezTo>
                    <a:pt x="14" y="137"/>
                    <a:pt x="14" y="137"/>
                    <a:pt x="14" y="137"/>
                  </a:cubicBezTo>
                  <a:cubicBezTo>
                    <a:pt x="12" y="138"/>
                    <a:pt x="12" y="138"/>
                    <a:pt x="12" y="138"/>
                  </a:cubicBezTo>
                  <a:cubicBezTo>
                    <a:pt x="14" y="139"/>
                    <a:pt x="14" y="139"/>
                    <a:pt x="14" y="139"/>
                  </a:cubicBezTo>
                  <a:cubicBezTo>
                    <a:pt x="16" y="137"/>
                    <a:pt x="16" y="137"/>
                    <a:pt x="16" y="137"/>
                  </a:cubicBezTo>
                  <a:moveTo>
                    <a:pt x="19" y="131"/>
                  </a:moveTo>
                  <a:cubicBezTo>
                    <a:pt x="15" y="135"/>
                    <a:pt x="15" y="135"/>
                    <a:pt x="15" y="135"/>
                  </a:cubicBezTo>
                  <a:cubicBezTo>
                    <a:pt x="18" y="135"/>
                    <a:pt x="18" y="135"/>
                    <a:pt x="18" y="135"/>
                  </a:cubicBezTo>
                  <a:cubicBezTo>
                    <a:pt x="21" y="132"/>
                    <a:pt x="21" y="132"/>
                    <a:pt x="21" y="132"/>
                  </a:cubicBezTo>
                  <a:cubicBezTo>
                    <a:pt x="19" y="131"/>
                    <a:pt x="19" y="131"/>
                    <a:pt x="19" y="131"/>
                  </a:cubicBezTo>
                  <a:moveTo>
                    <a:pt x="9" y="130"/>
                  </a:moveTo>
                  <a:cubicBezTo>
                    <a:pt x="7" y="135"/>
                    <a:pt x="7" y="135"/>
                    <a:pt x="7" y="135"/>
                  </a:cubicBezTo>
                  <a:cubicBezTo>
                    <a:pt x="9" y="135"/>
                    <a:pt x="9" y="135"/>
                    <a:pt x="9" y="135"/>
                  </a:cubicBezTo>
                  <a:cubicBezTo>
                    <a:pt x="11" y="130"/>
                    <a:pt x="11" y="130"/>
                    <a:pt x="11" y="130"/>
                  </a:cubicBezTo>
                  <a:cubicBezTo>
                    <a:pt x="9" y="130"/>
                    <a:pt x="9" y="130"/>
                    <a:pt x="9" y="130"/>
                  </a:cubicBezTo>
                  <a:moveTo>
                    <a:pt x="27" y="123"/>
                  </a:moveTo>
                  <a:cubicBezTo>
                    <a:pt x="20" y="130"/>
                    <a:pt x="20" y="130"/>
                    <a:pt x="20" y="130"/>
                  </a:cubicBezTo>
                  <a:cubicBezTo>
                    <a:pt x="23" y="130"/>
                    <a:pt x="23" y="130"/>
                    <a:pt x="23" y="130"/>
                  </a:cubicBezTo>
                  <a:cubicBezTo>
                    <a:pt x="28" y="124"/>
                    <a:pt x="28" y="124"/>
                    <a:pt x="28" y="124"/>
                  </a:cubicBezTo>
                  <a:cubicBezTo>
                    <a:pt x="27" y="123"/>
                    <a:pt x="27" y="123"/>
                    <a:pt x="27" y="123"/>
                  </a:cubicBezTo>
                  <a:moveTo>
                    <a:pt x="28" y="122"/>
                  </a:moveTo>
                  <a:cubicBezTo>
                    <a:pt x="29" y="123"/>
                    <a:pt x="29" y="123"/>
                    <a:pt x="29" y="123"/>
                  </a:cubicBezTo>
                  <a:cubicBezTo>
                    <a:pt x="30" y="123"/>
                    <a:pt x="30" y="123"/>
                    <a:pt x="30" y="123"/>
                  </a:cubicBezTo>
                  <a:cubicBezTo>
                    <a:pt x="28" y="122"/>
                    <a:pt x="28" y="122"/>
                    <a:pt x="28" y="122"/>
                  </a:cubicBezTo>
                  <a:moveTo>
                    <a:pt x="14" y="119"/>
                  </a:moveTo>
                  <a:cubicBezTo>
                    <a:pt x="10" y="128"/>
                    <a:pt x="10" y="128"/>
                    <a:pt x="10" y="128"/>
                  </a:cubicBezTo>
                  <a:cubicBezTo>
                    <a:pt x="12" y="128"/>
                    <a:pt x="12" y="128"/>
                    <a:pt x="12" y="128"/>
                  </a:cubicBezTo>
                  <a:cubicBezTo>
                    <a:pt x="15" y="120"/>
                    <a:pt x="15" y="120"/>
                    <a:pt x="15" y="120"/>
                  </a:cubicBezTo>
                  <a:cubicBezTo>
                    <a:pt x="14" y="119"/>
                    <a:pt x="14" y="119"/>
                    <a:pt x="14" y="119"/>
                  </a:cubicBezTo>
                  <a:moveTo>
                    <a:pt x="15" y="116"/>
                  </a:moveTo>
                  <a:cubicBezTo>
                    <a:pt x="14" y="118"/>
                    <a:pt x="14" y="118"/>
                    <a:pt x="14" y="118"/>
                  </a:cubicBezTo>
                  <a:cubicBezTo>
                    <a:pt x="16" y="118"/>
                    <a:pt x="16" y="118"/>
                    <a:pt x="16" y="118"/>
                  </a:cubicBezTo>
                  <a:cubicBezTo>
                    <a:pt x="17" y="117"/>
                    <a:pt x="17" y="117"/>
                    <a:pt x="17" y="117"/>
                  </a:cubicBezTo>
                  <a:cubicBezTo>
                    <a:pt x="15" y="116"/>
                    <a:pt x="15" y="116"/>
                    <a:pt x="15" y="116"/>
                  </a:cubicBezTo>
                  <a:moveTo>
                    <a:pt x="20" y="109"/>
                  </a:moveTo>
                  <a:cubicBezTo>
                    <a:pt x="17" y="111"/>
                    <a:pt x="17" y="111"/>
                    <a:pt x="17" y="111"/>
                  </a:cubicBezTo>
                  <a:cubicBezTo>
                    <a:pt x="16" y="114"/>
                    <a:pt x="16" y="114"/>
                    <a:pt x="16" y="114"/>
                  </a:cubicBezTo>
                  <a:cubicBezTo>
                    <a:pt x="17" y="115"/>
                    <a:pt x="17" y="115"/>
                    <a:pt x="17" y="115"/>
                  </a:cubicBezTo>
                  <a:cubicBezTo>
                    <a:pt x="20" y="109"/>
                    <a:pt x="20" y="109"/>
                    <a:pt x="20" y="109"/>
                  </a:cubicBezTo>
                  <a:moveTo>
                    <a:pt x="22" y="103"/>
                  </a:moveTo>
                  <a:cubicBezTo>
                    <a:pt x="19" y="106"/>
                    <a:pt x="19" y="106"/>
                    <a:pt x="19" y="106"/>
                  </a:cubicBezTo>
                  <a:cubicBezTo>
                    <a:pt x="18" y="108"/>
                    <a:pt x="18" y="108"/>
                    <a:pt x="18" y="108"/>
                  </a:cubicBezTo>
                  <a:cubicBezTo>
                    <a:pt x="21" y="105"/>
                    <a:pt x="21" y="105"/>
                    <a:pt x="21" y="105"/>
                  </a:cubicBezTo>
                  <a:cubicBezTo>
                    <a:pt x="22" y="103"/>
                    <a:pt x="22" y="103"/>
                    <a:pt x="22" y="103"/>
                  </a:cubicBezTo>
                  <a:moveTo>
                    <a:pt x="32" y="80"/>
                  </a:moveTo>
                  <a:cubicBezTo>
                    <a:pt x="30" y="81"/>
                    <a:pt x="30" y="81"/>
                    <a:pt x="30" y="81"/>
                  </a:cubicBezTo>
                  <a:cubicBezTo>
                    <a:pt x="21" y="102"/>
                    <a:pt x="21" y="102"/>
                    <a:pt x="21" y="102"/>
                  </a:cubicBezTo>
                  <a:cubicBezTo>
                    <a:pt x="24" y="100"/>
                    <a:pt x="24" y="100"/>
                    <a:pt x="24" y="100"/>
                  </a:cubicBezTo>
                  <a:cubicBezTo>
                    <a:pt x="32" y="80"/>
                    <a:pt x="32" y="80"/>
                    <a:pt x="32" y="80"/>
                  </a:cubicBezTo>
                  <a:moveTo>
                    <a:pt x="33" y="76"/>
                  </a:moveTo>
                  <a:cubicBezTo>
                    <a:pt x="31" y="76"/>
                    <a:pt x="31" y="76"/>
                    <a:pt x="31" y="76"/>
                  </a:cubicBezTo>
                  <a:cubicBezTo>
                    <a:pt x="31" y="78"/>
                    <a:pt x="31" y="78"/>
                    <a:pt x="31" y="78"/>
                  </a:cubicBezTo>
                  <a:cubicBezTo>
                    <a:pt x="33" y="77"/>
                    <a:pt x="33" y="77"/>
                    <a:pt x="33" y="77"/>
                  </a:cubicBezTo>
                  <a:cubicBezTo>
                    <a:pt x="33" y="76"/>
                    <a:pt x="33" y="76"/>
                    <a:pt x="33" y="76"/>
                  </a:cubicBezTo>
                  <a:moveTo>
                    <a:pt x="33" y="71"/>
                  </a:moveTo>
                  <a:cubicBezTo>
                    <a:pt x="33" y="71"/>
                    <a:pt x="33" y="71"/>
                    <a:pt x="33" y="71"/>
                  </a:cubicBezTo>
                  <a:cubicBezTo>
                    <a:pt x="32" y="74"/>
                    <a:pt x="32" y="74"/>
                    <a:pt x="32" y="74"/>
                  </a:cubicBezTo>
                  <a:cubicBezTo>
                    <a:pt x="34" y="74"/>
                    <a:pt x="34" y="74"/>
                    <a:pt x="34" y="74"/>
                  </a:cubicBezTo>
                  <a:cubicBezTo>
                    <a:pt x="34" y="74"/>
                    <a:pt x="34" y="74"/>
                    <a:pt x="34" y="74"/>
                  </a:cubicBezTo>
                  <a:cubicBezTo>
                    <a:pt x="33" y="71"/>
                    <a:pt x="33" y="71"/>
                    <a:pt x="33" y="71"/>
                  </a:cubicBezTo>
                  <a:moveTo>
                    <a:pt x="35" y="71"/>
                  </a:moveTo>
                  <a:cubicBezTo>
                    <a:pt x="35" y="71"/>
                    <a:pt x="35" y="71"/>
                    <a:pt x="35" y="71"/>
                  </a:cubicBezTo>
                  <a:cubicBezTo>
                    <a:pt x="35" y="71"/>
                    <a:pt x="35" y="71"/>
                    <a:pt x="35" y="71"/>
                  </a:cubicBezTo>
                  <a:cubicBezTo>
                    <a:pt x="35" y="71"/>
                    <a:pt x="35" y="71"/>
                    <a:pt x="35" y="71"/>
                  </a:cubicBezTo>
                  <a:moveTo>
                    <a:pt x="81" y="69"/>
                  </a:moveTo>
                  <a:cubicBezTo>
                    <a:pt x="78" y="70"/>
                    <a:pt x="78" y="70"/>
                    <a:pt x="78" y="70"/>
                  </a:cubicBezTo>
                  <a:cubicBezTo>
                    <a:pt x="29" y="121"/>
                    <a:pt x="29" y="121"/>
                    <a:pt x="29" y="121"/>
                  </a:cubicBezTo>
                  <a:cubicBezTo>
                    <a:pt x="31" y="121"/>
                    <a:pt x="31" y="121"/>
                    <a:pt x="31" y="121"/>
                  </a:cubicBezTo>
                  <a:cubicBezTo>
                    <a:pt x="81" y="69"/>
                    <a:pt x="81" y="69"/>
                    <a:pt x="81" y="69"/>
                  </a:cubicBezTo>
                  <a:moveTo>
                    <a:pt x="93" y="50"/>
                  </a:moveTo>
                  <a:cubicBezTo>
                    <a:pt x="91" y="52"/>
                    <a:pt x="91" y="52"/>
                    <a:pt x="91" y="52"/>
                  </a:cubicBezTo>
                  <a:cubicBezTo>
                    <a:pt x="93" y="55"/>
                    <a:pt x="93" y="55"/>
                    <a:pt x="93" y="55"/>
                  </a:cubicBezTo>
                  <a:cubicBezTo>
                    <a:pt x="81" y="67"/>
                    <a:pt x="81" y="67"/>
                    <a:pt x="81" y="67"/>
                  </a:cubicBezTo>
                  <a:cubicBezTo>
                    <a:pt x="84" y="67"/>
                    <a:pt x="84" y="67"/>
                    <a:pt x="84" y="67"/>
                  </a:cubicBezTo>
                  <a:cubicBezTo>
                    <a:pt x="94" y="56"/>
                    <a:pt x="94" y="56"/>
                    <a:pt x="94" y="56"/>
                  </a:cubicBezTo>
                  <a:cubicBezTo>
                    <a:pt x="95" y="55"/>
                    <a:pt x="95" y="55"/>
                    <a:pt x="95" y="55"/>
                  </a:cubicBezTo>
                  <a:cubicBezTo>
                    <a:pt x="94" y="54"/>
                    <a:pt x="94" y="54"/>
                    <a:pt x="94" y="54"/>
                  </a:cubicBezTo>
                  <a:cubicBezTo>
                    <a:pt x="93" y="50"/>
                    <a:pt x="93" y="50"/>
                    <a:pt x="93" y="50"/>
                  </a:cubicBezTo>
                  <a:moveTo>
                    <a:pt x="92" y="48"/>
                  </a:moveTo>
                  <a:cubicBezTo>
                    <a:pt x="90" y="49"/>
                    <a:pt x="90" y="49"/>
                    <a:pt x="90" y="49"/>
                  </a:cubicBezTo>
                  <a:cubicBezTo>
                    <a:pt x="91" y="50"/>
                    <a:pt x="91" y="50"/>
                    <a:pt x="91" y="50"/>
                  </a:cubicBezTo>
                  <a:cubicBezTo>
                    <a:pt x="92" y="49"/>
                    <a:pt x="92" y="49"/>
                    <a:pt x="92" y="49"/>
                  </a:cubicBezTo>
                  <a:cubicBezTo>
                    <a:pt x="92" y="48"/>
                    <a:pt x="92" y="48"/>
                    <a:pt x="92" y="48"/>
                  </a:cubicBezTo>
                  <a:moveTo>
                    <a:pt x="75" y="0"/>
                  </a:moveTo>
                  <a:cubicBezTo>
                    <a:pt x="75" y="1"/>
                    <a:pt x="74" y="1"/>
                    <a:pt x="74" y="1"/>
                  </a:cubicBezTo>
                  <a:cubicBezTo>
                    <a:pt x="90" y="47"/>
                    <a:pt x="90" y="47"/>
                    <a:pt x="90" y="47"/>
                  </a:cubicBezTo>
                  <a:cubicBezTo>
                    <a:pt x="91" y="46"/>
                    <a:pt x="91" y="46"/>
                    <a:pt x="91" y="46"/>
                  </a:cubicBezTo>
                  <a:cubicBezTo>
                    <a:pt x="75" y="0"/>
                    <a:pt x="75" y="0"/>
                    <a:pt x="75" y="0"/>
                  </a:cubicBezTo>
                  <a:moveTo>
                    <a:pt x="63" y="0"/>
                  </a:moveTo>
                  <a:cubicBezTo>
                    <a:pt x="34" y="69"/>
                    <a:pt x="34" y="69"/>
                    <a:pt x="34" y="69"/>
                  </a:cubicBezTo>
                  <a:cubicBezTo>
                    <a:pt x="35" y="70"/>
                    <a:pt x="35" y="70"/>
                    <a:pt x="35" y="70"/>
                  </a:cubicBezTo>
                  <a:cubicBezTo>
                    <a:pt x="36" y="69"/>
                    <a:pt x="36" y="69"/>
                    <a:pt x="36" y="69"/>
                  </a:cubicBezTo>
                  <a:cubicBezTo>
                    <a:pt x="65" y="1"/>
                    <a:pt x="65" y="1"/>
                    <a:pt x="65" y="1"/>
                  </a:cubicBezTo>
                  <a:cubicBezTo>
                    <a:pt x="64" y="1"/>
                    <a:pt x="64" y="0"/>
                    <a:pt x="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6" name="Freeform 6"/>
            <p:cNvSpPr>
              <a:spLocks noEditPoints="1"/>
            </p:cNvSpPr>
            <p:nvPr/>
          </p:nvSpPr>
          <p:spPr bwMode="auto">
            <a:xfrm>
              <a:off x="8951626" y="2881983"/>
              <a:ext cx="799717" cy="683101"/>
            </a:xfrm>
            <a:custGeom>
              <a:avLst/>
              <a:gdLst>
                <a:gd name="T0" fmla="*/ 5 w 189"/>
                <a:gd name="T1" fmla="*/ 174 h 177"/>
                <a:gd name="T2" fmla="*/ 26 w 189"/>
                <a:gd name="T3" fmla="*/ 162 h 177"/>
                <a:gd name="T4" fmla="*/ 26 w 189"/>
                <a:gd name="T5" fmla="*/ 162 h 177"/>
                <a:gd name="T6" fmla="*/ 29 w 189"/>
                <a:gd name="T7" fmla="*/ 163 h 177"/>
                <a:gd name="T8" fmla="*/ 21 w 189"/>
                <a:gd name="T9" fmla="*/ 154 h 177"/>
                <a:gd name="T10" fmla="*/ 4 w 189"/>
                <a:gd name="T11" fmla="*/ 171 h 177"/>
                <a:gd name="T12" fmla="*/ 24 w 189"/>
                <a:gd name="T13" fmla="*/ 165 h 177"/>
                <a:gd name="T14" fmla="*/ 21 w 189"/>
                <a:gd name="T15" fmla="*/ 154 h 177"/>
                <a:gd name="T16" fmla="*/ 46 w 189"/>
                <a:gd name="T17" fmla="*/ 153 h 177"/>
                <a:gd name="T18" fmla="*/ 47 w 189"/>
                <a:gd name="T19" fmla="*/ 154 h 177"/>
                <a:gd name="T20" fmla="*/ 48 w 189"/>
                <a:gd name="T21" fmla="*/ 152 h 177"/>
                <a:gd name="T22" fmla="*/ 23 w 189"/>
                <a:gd name="T23" fmla="*/ 148 h 177"/>
                <a:gd name="T24" fmla="*/ 22 w 189"/>
                <a:gd name="T25" fmla="*/ 152 h 177"/>
                <a:gd name="T26" fmla="*/ 61 w 189"/>
                <a:gd name="T27" fmla="*/ 147 h 177"/>
                <a:gd name="T28" fmla="*/ 61 w 189"/>
                <a:gd name="T29" fmla="*/ 147 h 177"/>
                <a:gd name="T30" fmla="*/ 55 w 189"/>
                <a:gd name="T31" fmla="*/ 150 h 177"/>
                <a:gd name="T32" fmla="*/ 27 w 189"/>
                <a:gd name="T33" fmla="*/ 144 h 177"/>
                <a:gd name="T34" fmla="*/ 29 w 189"/>
                <a:gd name="T35" fmla="*/ 144 h 177"/>
                <a:gd name="T36" fmla="*/ 62 w 189"/>
                <a:gd name="T37" fmla="*/ 145 h 177"/>
                <a:gd name="T38" fmla="*/ 86 w 189"/>
                <a:gd name="T39" fmla="*/ 133 h 177"/>
                <a:gd name="T40" fmla="*/ 31 w 189"/>
                <a:gd name="T41" fmla="*/ 142 h 177"/>
                <a:gd name="T42" fmla="*/ 95 w 189"/>
                <a:gd name="T43" fmla="*/ 129 h 177"/>
                <a:gd name="T44" fmla="*/ 98 w 189"/>
                <a:gd name="T45" fmla="*/ 130 h 177"/>
                <a:gd name="T46" fmla="*/ 39 w 189"/>
                <a:gd name="T47" fmla="*/ 129 h 177"/>
                <a:gd name="T48" fmla="*/ 43 w 189"/>
                <a:gd name="T49" fmla="*/ 124 h 177"/>
                <a:gd name="T50" fmla="*/ 46 w 189"/>
                <a:gd name="T51" fmla="*/ 123 h 177"/>
                <a:gd name="T52" fmla="*/ 112 w 189"/>
                <a:gd name="T53" fmla="*/ 121 h 177"/>
                <a:gd name="T54" fmla="*/ 113 w 189"/>
                <a:gd name="T55" fmla="*/ 123 h 177"/>
                <a:gd name="T56" fmla="*/ 113 w 189"/>
                <a:gd name="T57" fmla="*/ 120 h 177"/>
                <a:gd name="T58" fmla="*/ 117 w 189"/>
                <a:gd name="T59" fmla="*/ 119 h 177"/>
                <a:gd name="T60" fmla="*/ 123 w 189"/>
                <a:gd name="T61" fmla="*/ 118 h 177"/>
                <a:gd name="T62" fmla="*/ 58 w 189"/>
                <a:gd name="T63" fmla="*/ 106 h 177"/>
                <a:gd name="T64" fmla="*/ 60 w 189"/>
                <a:gd name="T65" fmla="*/ 107 h 177"/>
                <a:gd name="T66" fmla="*/ 61 w 189"/>
                <a:gd name="T67" fmla="*/ 102 h 177"/>
                <a:gd name="T68" fmla="*/ 64 w 189"/>
                <a:gd name="T69" fmla="*/ 102 h 177"/>
                <a:gd name="T70" fmla="*/ 145 w 189"/>
                <a:gd name="T71" fmla="*/ 107 h 177"/>
                <a:gd name="T72" fmla="*/ 75 w 189"/>
                <a:gd name="T73" fmla="*/ 89 h 177"/>
                <a:gd name="T74" fmla="*/ 65 w 189"/>
                <a:gd name="T75" fmla="*/ 100 h 177"/>
                <a:gd name="T76" fmla="*/ 187 w 189"/>
                <a:gd name="T77" fmla="*/ 85 h 177"/>
                <a:gd name="T78" fmla="*/ 183 w 189"/>
                <a:gd name="T79" fmla="*/ 87 h 177"/>
                <a:gd name="T80" fmla="*/ 182 w 189"/>
                <a:gd name="T81" fmla="*/ 90 h 177"/>
                <a:gd name="T82" fmla="*/ 189 w 189"/>
                <a:gd name="T83" fmla="*/ 86 h 177"/>
                <a:gd name="T84" fmla="*/ 187 w 189"/>
                <a:gd name="T85" fmla="*/ 80 h 177"/>
                <a:gd name="T86" fmla="*/ 186 w 189"/>
                <a:gd name="T87" fmla="*/ 83 h 177"/>
                <a:gd name="T88" fmla="*/ 187 w 189"/>
                <a:gd name="T89" fmla="*/ 80 h 177"/>
                <a:gd name="T90" fmla="*/ 185 w 189"/>
                <a:gd name="T91" fmla="*/ 79 h 177"/>
                <a:gd name="T92" fmla="*/ 180 w 189"/>
                <a:gd name="T93" fmla="*/ 58 h 177"/>
                <a:gd name="T94" fmla="*/ 178 w 189"/>
                <a:gd name="T95" fmla="*/ 58 h 177"/>
                <a:gd name="T96" fmla="*/ 117 w 189"/>
                <a:gd name="T97" fmla="*/ 35 h 177"/>
                <a:gd name="T98" fmla="*/ 113 w 189"/>
                <a:gd name="T99" fmla="*/ 42 h 177"/>
                <a:gd name="T100" fmla="*/ 128 w 189"/>
                <a:gd name="T101" fmla="*/ 20 h 177"/>
                <a:gd name="T102" fmla="*/ 131 w 189"/>
                <a:gd name="T103" fmla="*/ 20 h 177"/>
                <a:gd name="T104" fmla="*/ 175 w 189"/>
                <a:gd name="T105" fmla="*/ 50 h 177"/>
                <a:gd name="T106" fmla="*/ 160 w 189"/>
                <a:gd name="T107" fmla="*/ 1 h 177"/>
                <a:gd name="T108" fmla="*/ 165 w 189"/>
                <a:gd name="T109" fmla="*/ 16 h 177"/>
                <a:gd name="T110" fmla="*/ 130 w 189"/>
                <a:gd name="T111" fmla="*/ 18 h 177"/>
                <a:gd name="T112" fmla="*/ 145 w 189"/>
                <a:gd name="T11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 h="177">
                  <a:moveTo>
                    <a:pt x="3" y="173"/>
                  </a:moveTo>
                  <a:cubicBezTo>
                    <a:pt x="0" y="177"/>
                    <a:pt x="0" y="177"/>
                    <a:pt x="0" y="177"/>
                  </a:cubicBezTo>
                  <a:cubicBezTo>
                    <a:pt x="5" y="174"/>
                    <a:pt x="5" y="174"/>
                    <a:pt x="5" y="174"/>
                  </a:cubicBezTo>
                  <a:cubicBezTo>
                    <a:pt x="3" y="173"/>
                    <a:pt x="3" y="173"/>
                    <a:pt x="3" y="173"/>
                  </a:cubicBezTo>
                  <a:moveTo>
                    <a:pt x="26" y="162"/>
                  </a:moveTo>
                  <a:cubicBezTo>
                    <a:pt x="26" y="162"/>
                    <a:pt x="26" y="162"/>
                    <a:pt x="26" y="162"/>
                  </a:cubicBezTo>
                  <a:cubicBezTo>
                    <a:pt x="26" y="164"/>
                    <a:pt x="26" y="164"/>
                    <a:pt x="26" y="164"/>
                  </a:cubicBezTo>
                  <a:cubicBezTo>
                    <a:pt x="27" y="163"/>
                    <a:pt x="27" y="163"/>
                    <a:pt x="27" y="163"/>
                  </a:cubicBezTo>
                  <a:cubicBezTo>
                    <a:pt x="26" y="162"/>
                    <a:pt x="26" y="162"/>
                    <a:pt x="26" y="162"/>
                  </a:cubicBezTo>
                  <a:moveTo>
                    <a:pt x="41" y="155"/>
                  </a:moveTo>
                  <a:cubicBezTo>
                    <a:pt x="28" y="161"/>
                    <a:pt x="28" y="161"/>
                    <a:pt x="28" y="161"/>
                  </a:cubicBezTo>
                  <a:cubicBezTo>
                    <a:pt x="29" y="163"/>
                    <a:pt x="29" y="163"/>
                    <a:pt x="29" y="163"/>
                  </a:cubicBezTo>
                  <a:cubicBezTo>
                    <a:pt x="41" y="157"/>
                    <a:pt x="41" y="157"/>
                    <a:pt x="41" y="157"/>
                  </a:cubicBezTo>
                  <a:cubicBezTo>
                    <a:pt x="41" y="155"/>
                    <a:pt x="41" y="155"/>
                    <a:pt x="41" y="155"/>
                  </a:cubicBezTo>
                  <a:moveTo>
                    <a:pt x="21" y="154"/>
                  </a:moveTo>
                  <a:cubicBezTo>
                    <a:pt x="18" y="154"/>
                    <a:pt x="18" y="154"/>
                    <a:pt x="18" y="154"/>
                  </a:cubicBezTo>
                  <a:cubicBezTo>
                    <a:pt x="5" y="170"/>
                    <a:pt x="5" y="170"/>
                    <a:pt x="5" y="170"/>
                  </a:cubicBezTo>
                  <a:cubicBezTo>
                    <a:pt x="4" y="171"/>
                    <a:pt x="4" y="171"/>
                    <a:pt x="4" y="171"/>
                  </a:cubicBezTo>
                  <a:cubicBezTo>
                    <a:pt x="7" y="173"/>
                    <a:pt x="7" y="173"/>
                    <a:pt x="7" y="173"/>
                  </a:cubicBezTo>
                  <a:cubicBezTo>
                    <a:pt x="7" y="173"/>
                    <a:pt x="7" y="173"/>
                    <a:pt x="7" y="173"/>
                  </a:cubicBezTo>
                  <a:cubicBezTo>
                    <a:pt x="24" y="165"/>
                    <a:pt x="24" y="165"/>
                    <a:pt x="24" y="165"/>
                  </a:cubicBezTo>
                  <a:cubicBezTo>
                    <a:pt x="24" y="163"/>
                    <a:pt x="24" y="163"/>
                    <a:pt x="24" y="163"/>
                  </a:cubicBezTo>
                  <a:cubicBezTo>
                    <a:pt x="7" y="171"/>
                    <a:pt x="7" y="171"/>
                    <a:pt x="7" y="171"/>
                  </a:cubicBezTo>
                  <a:cubicBezTo>
                    <a:pt x="21" y="154"/>
                    <a:pt x="21" y="154"/>
                    <a:pt x="21" y="154"/>
                  </a:cubicBezTo>
                  <a:cubicBezTo>
                    <a:pt x="21" y="154"/>
                    <a:pt x="21" y="154"/>
                    <a:pt x="21" y="154"/>
                  </a:cubicBezTo>
                  <a:moveTo>
                    <a:pt x="46" y="153"/>
                  </a:moveTo>
                  <a:cubicBezTo>
                    <a:pt x="46" y="153"/>
                    <a:pt x="46" y="153"/>
                    <a:pt x="46" y="153"/>
                  </a:cubicBezTo>
                  <a:cubicBezTo>
                    <a:pt x="42" y="154"/>
                    <a:pt x="42" y="154"/>
                    <a:pt x="42" y="154"/>
                  </a:cubicBezTo>
                  <a:cubicBezTo>
                    <a:pt x="43" y="156"/>
                    <a:pt x="43" y="156"/>
                    <a:pt x="43" y="156"/>
                  </a:cubicBezTo>
                  <a:cubicBezTo>
                    <a:pt x="47" y="154"/>
                    <a:pt x="47" y="154"/>
                    <a:pt x="47" y="154"/>
                  </a:cubicBezTo>
                  <a:cubicBezTo>
                    <a:pt x="46" y="153"/>
                    <a:pt x="46" y="153"/>
                    <a:pt x="46" y="153"/>
                  </a:cubicBezTo>
                  <a:moveTo>
                    <a:pt x="51" y="152"/>
                  </a:moveTo>
                  <a:cubicBezTo>
                    <a:pt x="48" y="152"/>
                    <a:pt x="48" y="152"/>
                    <a:pt x="48" y="152"/>
                  </a:cubicBezTo>
                  <a:cubicBezTo>
                    <a:pt x="48" y="153"/>
                    <a:pt x="48" y="153"/>
                    <a:pt x="48" y="153"/>
                  </a:cubicBezTo>
                  <a:cubicBezTo>
                    <a:pt x="51" y="152"/>
                    <a:pt x="51" y="152"/>
                    <a:pt x="51" y="152"/>
                  </a:cubicBezTo>
                  <a:moveTo>
                    <a:pt x="23" y="148"/>
                  </a:moveTo>
                  <a:cubicBezTo>
                    <a:pt x="21" y="151"/>
                    <a:pt x="21" y="151"/>
                    <a:pt x="21" y="151"/>
                  </a:cubicBezTo>
                  <a:cubicBezTo>
                    <a:pt x="22" y="152"/>
                    <a:pt x="22" y="152"/>
                    <a:pt x="22" y="152"/>
                  </a:cubicBezTo>
                  <a:cubicBezTo>
                    <a:pt x="22" y="152"/>
                    <a:pt x="22" y="152"/>
                    <a:pt x="22" y="152"/>
                  </a:cubicBezTo>
                  <a:cubicBezTo>
                    <a:pt x="23" y="151"/>
                    <a:pt x="23" y="151"/>
                    <a:pt x="23" y="151"/>
                  </a:cubicBezTo>
                  <a:cubicBezTo>
                    <a:pt x="23" y="148"/>
                    <a:pt x="23" y="148"/>
                    <a:pt x="23" y="148"/>
                  </a:cubicBezTo>
                  <a:moveTo>
                    <a:pt x="61" y="147"/>
                  </a:moveTo>
                  <a:cubicBezTo>
                    <a:pt x="60" y="148"/>
                    <a:pt x="60" y="148"/>
                    <a:pt x="60" y="148"/>
                  </a:cubicBezTo>
                  <a:cubicBezTo>
                    <a:pt x="62" y="147"/>
                    <a:pt x="62" y="147"/>
                    <a:pt x="62" y="147"/>
                  </a:cubicBezTo>
                  <a:cubicBezTo>
                    <a:pt x="61" y="147"/>
                    <a:pt x="61" y="147"/>
                    <a:pt x="61" y="147"/>
                  </a:cubicBezTo>
                  <a:moveTo>
                    <a:pt x="59" y="146"/>
                  </a:moveTo>
                  <a:cubicBezTo>
                    <a:pt x="50" y="151"/>
                    <a:pt x="50" y="151"/>
                    <a:pt x="50" y="151"/>
                  </a:cubicBezTo>
                  <a:cubicBezTo>
                    <a:pt x="55" y="150"/>
                    <a:pt x="55" y="150"/>
                    <a:pt x="55" y="150"/>
                  </a:cubicBezTo>
                  <a:cubicBezTo>
                    <a:pt x="57" y="149"/>
                    <a:pt x="57" y="149"/>
                    <a:pt x="57" y="149"/>
                  </a:cubicBezTo>
                  <a:cubicBezTo>
                    <a:pt x="59" y="146"/>
                    <a:pt x="59" y="146"/>
                    <a:pt x="59" y="146"/>
                  </a:cubicBezTo>
                  <a:moveTo>
                    <a:pt x="27" y="144"/>
                  </a:moveTo>
                  <a:cubicBezTo>
                    <a:pt x="25" y="146"/>
                    <a:pt x="25" y="146"/>
                    <a:pt x="25" y="146"/>
                  </a:cubicBezTo>
                  <a:cubicBezTo>
                    <a:pt x="25" y="149"/>
                    <a:pt x="25" y="149"/>
                    <a:pt x="25" y="149"/>
                  </a:cubicBezTo>
                  <a:cubicBezTo>
                    <a:pt x="29" y="144"/>
                    <a:pt x="29" y="144"/>
                    <a:pt x="29" y="144"/>
                  </a:cubicBezTo>
                  <a:cubicBezTo>
                    <a:pt x="27" y="144"/>
                    <a:pt x="27" y="144"/>
                    <a:pt x="27" y="144"/>
                  </a:cubicBezTo>
                  <a:moveTo>
                    <a:pt x="86" y="133"/>
                  </a:moveTo>
                  <a:cubicBezTo>
                    <a:pt x="62" y="145"/>
                    <a:pt x="62" y="145"/>
                    <a:pt x="62" y="145"/>
                  </a:cubicBezTo>
                  <a:cubicBezTo>
                    <a:pt x="66" y="145"/>
                    <a:pt x="66" y="145"/>
                    <a:pt x="66" y="145"/>
                  </a:cubicBezTo>
                  <a:cubicBezTo>
                    <a:pt x="89" y="134"/>
                    <a:pt x="89" y="134"/>
                    <a:pt x="89" y="134"/>
                  </a:cubicBezTo>
                  <a:cubicBezTo>
                    <a:pt x="86" y="133"/>
                    <a:pt x="86" y="133"/>
                    <a:pt x="86" y="133"/>
                  </a:cubicBezTo>
                  <a:moveTo>
                    <a:pt x="37" y="131"/>
                  </a:moveTo>
                  <a:cubicBezTo>
                    <a:pt x="29" y="142"/>
                    <a:pt x="29" y="142"/>
                    <a:pt x="29" y="142"/>
                  </a:cubicBezTo>
                  <a:cubicBezTo>
                    <a:pt x="31" y="142"/>
                    <a:pt x="31" y="142"/>
                    <a:pt x="31" y="142"/>
                  </a:cubicBezTo>
                  <a:cubicBezTo>
                    <a:pt x="38" y="134"/>
                    <a:pt x="38" y="134"/>
                    <a:pt x="38" y="134"/>
                  </a:cubicBezTo>
                  <a:cubicBezTo>
                    <a:pt x="37" y="131"/>
                    <a:pt x="37" y="131"/>
                    <a:pt x="37" y="131"/>
                  </a:cubicBezTo>
                  <a:moveTo>
                    <a:pt x="95" y="129"/>
                  </a:moveTo>
                  <a:cubicBezTo>
                    <a:pt x="89" y="132"/>
                    <a:pt x="89" y="132"/>
                    <a:pt x="89" y="132"/>
                  </a:cubicBezTo>
                  <a:cubicBezTo>
                    <a:pt x="92" y="133"/>
                    <a:pt x="92" y="133"/>
                    <a:pt x="92" y="133"/>
                  </a:cubicBezTo>
                  <a:cubicBezTo>
                    <a:pt x="98" y="130"/>
                    <a:pt x="98" y="130"/>
                    <a:pt x="98" y="130"/>
                  </a:cubicBezTo>
                  <a:cubicBezTo>
                    <a:pt x="95" y="129"/>
                    <a:pt x="95" y="129"/>
                    <a:pt x="95" y="129"/>
                  </a:cubicBezTo>
                  <a:moveTo>
                    <a:pt x="43" y="124"/>
                  </a:moveTo>
                  <a:cubicBezTo>
                    <a:pt x="39" y="129"/>
                    <a:pt x="39" y="129"/>
                    <a:pt x="39" y="129"/>
                  </a:cubicBezTo>
                  <a:cubicBezTo>
                    <a:pt x="40" y="131"/>
                    <a:pt x="40" y="131"/>
                    <a:pt x="40" y="131"/>
                  </a:cubicBezTo>
                  <a:cubicBezTo>
                    <a:pt x="45" y="125"/>
                    <a:pt x="45" y="125"/>
                    <a:pt x="45" y="125"/>
                  </a:cubicBezTo>
                  <a:cubicBezTo>
                    <a:pt x="43" y="124"/>
                    <a:pt x="43" y="124"/>
                    <a:pt x="43" y="124"/>
                  </a:cubicBezTo>
                  <a:moveTo>
                    <a:pt x="45" y="122"/>
                  </a:moveTo>
                  <a:cubicBezTo>
                    <a:pt x="44" y="123"/>
                    <a:pt x="44" y="123"/>
                    <a:pt x="44" y="123"/>
                  </a:cubicBezTo>
                  <a:cubicBezTo>
                    <a:pt x="46" y="123"/>
                    <a:pt x="46" y="123"/>
                    <a:pt x="46" y="123"/>
                  </a:cubicBezTo>
                  <a:cubicBezTo>
                    <a:pt x="47" y="123"/>
                    <a:pt x="47" y="123"/>
                    <a:pt x="47" y="123"/>
                  </a:cubicBezTo>
                  <a:cubicBezTo>
                    <a:pt x="45" y="122"/>
                    <a:pt x="45" y="122"/>
                    <a:pt x="45" y="122"/>
                  </a:cubicBezTo>
                  <a:moveTo>
                    <a:pt x="112" y="121"/>
                  </a:moveTo>
                  <a:cubicBezTo>
                    <a:pt x="97" y="128"/>
                    <a:pt x="97" y="128"/>
                    <a:pt x="97" y="128"/>
                  </a:cubicBezTo>
                  <a:cubicBezTo>
                    <a:pt x="101" y="128"/>
                    <a:pt x="101" y="128"/>
                    <a:pt x="101" y="128"/>
                  </a:cubicBezTo>
                  <a:cubicBezTo>
                    <a:pt x="113" y="123"/>
                    <a:pt x="113" y="123"/>
                    <a:pt x="113" y="123"/>
                  </a:cubicBezTo>
                  <a:cubicBezTo>
                    <a:pt x="112" y="121"/>
                    <a:pt x="112" y="121"/>
                    <a:pt x="112" y="121"/>
                  </a:cubicBezTo>
                  <a:moveTo>
                    <a:pt x="117" y="119"/>
                  </a:moveTo>
                  <a:cubicBezTo>
                    <a:pt x="113" y="120"/>
                    <a:pt x="113" y="120"/>
                    <a:pt x="113" y="120"/>
                  </a:cubicBezTo>
                  <a:cubicBezTo>
                    <a:pt x="114" y="122"/>
                    <a:pt x="114" y="122"/>
                    <a:pt x="114" y="122"/>
                  </a:cubicBezTo>
                  <a:cubicBezTo>
                    <a:pt x="120" y="119"/>
                    <a:pt x="120" y="119"/>
                    <a:pt x="120" y="119"/>
                  </a:cubicBezTo>
                  <a:cubicBezTo>
                    <a:pt x="117" y="119"/>
                    <a:pt x="117" y="119"/>
                    <a:pt x="117" y="119"/>
                  </a:cubicBezTo>
                  <a:moveTo>
                    <a:pt x="141" y="107"/>
                  </a:moveTo>
                  <a:cubicBezTo>
                    <a:pt x="120" y="117"/>
                    <a:pt x="120" y="117"/>
                    <a:pt x="120" y="117"/>
                  </a:cubicBezTo>
                  <a:cubicBezTo>
                    <a:pt x="123" y="118"/>
                    <a:pt x="123" y="118"/>
                    <a:pt x="123" y="118"/>
                  </a:cubicBezTo>
                  <a:cubicBezTo>
                    <a:pt x="143" y="108"/>
                    <a:pt x="143" y="108"/>
                    <a:pt x="143" y="108"/>
                  </a:cubicBezTo>
                  <a:cubicBezTo>
                    <a:pt x="141" y="107"/>
                    <a:pt x="141" y="107"/>
                    <a:pt x="141" y="107"/>
                  </a:cubicBezTo>
                  <a:moveTo>
                    <a:pt x="58" y="106"/>
                  </a:moveTo>
                  <a:cubicBezTo>
                    <a:pt x="46" y="121"/>
                    <a:pt x="46" y="121"/>
                    <a:pt x="46" y="121"/>
                  </a:cubicBezTo>
                  <a:cubicBezTo>
                    <a:pt x="48" y="121"/>
                    <a:pt x="48" y="121"/>
                    <a:pt x="48" y="121"/>
                  </a:cubicBezTo>
                  <a:cubicBezTo>
                    <a:pt x="60" y="107"/>
                    <a:pt x="60" y="107"/>
                    <a:pt x="60" y="107"/>
                  </a:cubicBezTo>
                  <a:cubicBezTo>
                    <a:pt x="58" y="106"/>
                    <a:pt x="58" y="106"/>
                    <a:pt x="58" y="106"/>
                  </a:cubicBezTo>
                  <a:moveTo>
                    <a:pt x="64" y="102"/>
                  </a:moveTo>
                  <a:cubicBezTo>
                    <a:pt x="61" y="102"/>
                    <a:pt x="61" y="102"/>
                    <a:pt x="61" y="102"/>
                  </a:cubicBezTo>
                  <a:cubicBezTo>
                    <a:pt x="59" y="105"/>
                    <a:pt x="59" y="105"/>
                    <a:pt x="59" y="105"/>
                  </a:cubicBezTo>
                  <a:cubicBezTo>
                    <a:pt x="61" y="105"/>
                    <a:pt x="61" y="105"/>
                    <a:pt x="61" y="105"/>
                  </a:cubicBezTo>
                  <a:cubicBezTo>
                    <a:pt x="64" y="102"/>
                    <a:pt x="64" y="102"/>
                    <a:pt x="64" y="102"/>
                  </a:cubicBezTo>
                  <a:moveTo>
                    <a:pt x="165" y="96"/>
                  </a:moveTo>
                  <a:cubicBezTo>
                    <a:pt x="143" y="106"/>
                    <a:pt x="143" y="106"/>
                    <a:pt x="143" y="106"/>
                  </a:cubicBezTo>
                  <a:cubicBezTo>
                    <a:pt x="145" y="107"/>
                    <a:pt x="145" y="107"/>
                    <a:pt x="145" y="107"/>
                  </a:cubicBezTo>
                  <a:cubicBezTo>
                    <a:pt x="164" y="98"/>
                    <a:pt x="164" y="98"/>
                    <a:pt x="164" y="98"/>
                  </a:cubicBezTo>
                  <a:cubicBezTo>
                    <a:pt x="165" y="96"/>
                    <a:pt x="165" y="96"/>
                    <a:pt x="165" y="96"/>
                  </a:cubicBezTo>
                  <a:moveTo>
                    <a:pt x="75" y="89"/>
                  </a:moveTo>
                  <a:cubicBezTo>
                    <a:pt x="72" y="89"/>
                    <a:pt x="72" y="89"/>
                    <a:pt x="72" y="89"/>
                  </a:cubicBezTo>
                  <a:cubicBezTo>
                    <a:pt x="63" y="100"/>
                    <a:pt x="63" y="100"/>
                    <a:pt x="63" y="100"/>
                  </a:cubicBezTo>
                  <a:cubicBezTo>
                    <a:pt x="65" y="100"/>
                    <a:pt x="65" y="100"/>
                    <a:pt x="65" y="100"/>
                  </a:cubicBezTo>
                  <a:cubicBezTo>
                    <a:pt x="75" y="89"/>
                    <a:pt x="75" y="89"/>
                    <a:pt x="75" y="89"/>
                  </a:cubicBezTo>
                  <a:moveTo>
                    <a:pt x="189" y="84"/>
                  </a:moveTo>
                  <a:cubicBezTo>
                    <a:pt x="187" y="85"/>
                    <a:pt x="187" y="85"/>
                    <a:pt x="187" y="85"/>
                  </a:cubicBezTo>
                  <a:cubicBezTo>
                    <a:pt x="187" y="85"/>
                    <a:pt x="187" y="85"/>
                    <a:pt x="187" y="85"/>
                  </a:cubicBezTo>
                  <a:cubicBezTo>
                    <a:pt x="185" y="86"/>
                    <a:pt x="185" y="86"/>
                    <a:pt x="185" y="86"/>
                  </a:cubicBezTo>
                  <a:cubicBezTo>
                    <a:pt x="183" y="87"/>
                    <a:pt x="183" y="87"/>
                    <a:pt x="183" y="87"/>
                  </a:cubicBezTo>
                  <a:cubicBezTo>
                    <a:pt x="167" y="95"/>
                    <a:pt x="167" y="95"/>
                    <a:pt x="167" y="95"/>
                  </a:cubicBezTo>
                  <a:cubicBezTo>
                    <a:pt x="167" y="97"/>
                    <a:pt x="167" y="97"/>
                    <a:pt x="167" y="97"/>
                  </a:cubicBezTo>
                  <a:cubicBezTo>
                    <a:pt x="182" y="90"/>
                    <a:pt x="182" y="90"/>
                    <a:pt x="182" y="90"/>
                  </a:cubicBezTo>
                  <a:cubicBezTo>
                    <a:pt x="184" y="89"/>
                    <a:pt x="184" y="89"/>
                    <a:pt x="184" y="89"/>
                  </a:cubicBezTo>
                  <a:cubicBezTo>
                    <a:pt x="188" y="87"/>
                    <a:pt x="188" y="87"/>
                    <a:pt x="188" y="87"/>
                  </a:cubicBezTo>
                  <a:cubicBezTo>
                    <a:pt x="189" y="86"/>
                    <a:pt x="189" y="86"/>
                    <a:pt x="189" y="86"/>
                  </a:cubicBezTo>
                  <a:cubicBezTo>
                    <a:pt x="189" y="85"/>
                    <a:pt x="189" y="85"/>
                    <a:pt x="189" y="85"/>
                  </a:cubicBezTo>
                  <a:cubicBezTo>
                    <a:pt x="189" y="84"/>
                    <a:pt x="189" y="84"/>
                    <a:pt x="189" y="84"/>
                  </a:cubicBezTo>
                  <a:moveTo>
                    <a:pt x="187" y="80"/>
                  </a:moveTo>
                  <a:cubicBezTo>
                    <a:pt x="185" y="80"/>
                    <a:pt x="185" y="80"/>
                    <a:pt x="185" y="80"/>
                  </a:cubicBezTo>
                  <a:cubicBezTo>
                    <a:pt x="186" y="83"/>
                    <a:pt x="186" y="83"/>
                    <a:pt x="186" y="83"/>
                  </a:cubicBezTo>
                  <a:cubicBezTo>
                    <a:pt x="186" y="83"/>
                    <a:pt x="186" y="83"/>
                    <a:pt x="186" y="83"/>
                  </a:cubicBezTo>
                  <a:cubicBezTo>
                    <a:pt x="188" y="83"/>
                    <a:pt x="188" y="83"/>
                    <a:pt x="188" y="83"/>
                  </a:cubicBezTo>
                  <a:cubicBezTo>
                    <a:pt x="187" y="80"/>
                    <a:pt x="187" y="80"/>
                    <a:pt x="187" y="80"/>
                  </a:cubicBezTo>
                  <a:cubicBezTo>
                    <a:pt x="187" y="80"/>
                    <a:pt x="187" y="80"/>
                    <a:pt x="187" y="80"/>
                  </a:cubicBezTo>
                  <a:moveTo>
                    <a:pt x="180" y="58"/>
                  </a:moveTo>
                  <a:cubicBezTo>
                    <a:pt x="179" y="61"/>
                    <a:pt x="179" y="61"/>
                    <a:pt x="179" y="61"/>
                  </a:cubicBezTo>
                  <a:cubicBezTo>
                    <a:pt x="185" y="79"/>
                    <a:pt x="185" y="79"/>
                    <a:pt x="185" y="79"/>
                  </a:cubicBezTo>
                  <a:cubicBezTo>
                    <a:pt x="187" y="79"/>
                    <a:pt x="187" y="79"/>
                    <a:pt x="187" y="79"/>
                  </a:cubicBezTo>
                  <a:cubicBezTo>
                    <a:pt x="186" y="78"/>
                    <a:pt x="186" y="78"/>
                    <a:pt x="186" y="78"/>
                  </a:cubicBezTo>
                  <a:cubicBezTo>
                    <a:pt x="180" y="58"/>
                    <a:pt x="180" y="58"/>
                    <a:pt x="180" y="58"/>
                  </a:cubicBezTo>
                  <a:moveTo>
                    <a:pt x="177" y="50"/>
                  </a:moveTo>
                  <a:cubicBezTo>
                    <a:pt x="176" y="54"/>
                    <a:pt x="176" y="54"/>
                    <a:pt x="176" y="54"/>
                  </a:cubicBezTo>
                  <a:cubicBezTo>
                    <a:pt x="178" y="58"/>
                    <a:pt x="178" y="58"/>
                    <a:pt x="178" y="58"/>
                  </a:cubicBezTo>
                  <a:cubicBezTo>
                    <a:pt x="179" y="55"/>
                    <a:pt x="179" y="55"/>
                    <a:pt x="179" y="55"/>
                  </a:cubicBezTo>
                  <a:cubicBezTo>
                    <a:pt x="177" y="50"/>
                    <a:pt x="177" y="50"/>
                    <a:pt x="177" y="50"/>
                  </a:cubicBezTo>
                  <a:moveTo>
                    <a:pt x="117" y="35"/>
                  </a:moveTo>
                  <a:cubicBezTo>
                    <a:pt x="74" y="87"/>
                    <a:pt x="74" y="87"/>
                    <a:pt x="74" y="87"/>
                  </a:cubicBezTo>
                  <a:cubicBezTo>
                    <a:pt x="76" y="87"/>
                    <a:pt x="76" y="87"/>
                    <a:pt x="76" y="87"/>
                  </a:cubicBezTo>
                  <a:cubicBezTo>
                    <a:pt x="113" y="42"/>
                    <a:pt x="113" y="42"/>
                    <a:pt x="113" y="42"/>
                  </a:cubicBezTo>
                  <a:cubicBezTo>
                    <a:pt x="117" y="35"/>
                    <a:pt x="117" y="35"/>
                    <a:pt x="117" y="35"/>
                  </a:cubicBezTo>
                  <a:moveTo>
                    <a:pt x="131" y="20"/>
                  </a:moveTo>
                  <a:cubicBezTo>
                    <a:pt x="128" y="20"/>
                    <a:pt x="128" y="20"/>
                    <a:pt x="128" y="20"/>
                  </a:cubicBezTo>
                  <a:cubicBezTo>
                    <a:pt x="122" y="28"/>
                    <a:pt x="122" y="28"/>
                    <a:pt x="122" y="28"/>
                  </a:cubicBezTo>
                  <a:cubicBezTo>
                    <a:pt x="118" y="36"/>
                    <a:pt x="118" y="36"/>
                    <a:pt x="118" y="36"/>
                  </a:cubicBezTo>
                  <a:cubicBezTo>
                    <a:pt x="131" y="20"/>
                    <a:pt x="131" y="20"/>
                    <a:pt x="131" y="20"/>
                  </a:cubicBezTo>
                  <a:moveTo>
                    <a:pt x="166" y="18"/>
                  </a:moveTo>
                  <a:cubicBezTo>
                    <a:pt x="164" y="18"/>
                    <a:pt x="164" y="18"/>
                    <a:pt x="164" y="18"/>
                  </a:cubicBezTo>
                  <a:cubicBezTo>
                    <a:pt x="175" y="50"/>
                    <a:pt x="175" y="50"/>
                    <a:pt x="175" y="50"/>
                  </a:cubicBezTo>
                  <a:cubicBezTo>
                    <a:pt x="176" y="47"/>
                    <a:pt x="176" y="47"/>
                    <a:pt x="176" y="47"/>
                  </a:cubicBezTo>
                  <a:cubicBezTo>
                    <a:pt x="166" y="18"/>
                    <a:pt x="166" y="18"/>
                    <a:pt x="166" y="18"/>
                  </a:cubicBezTo>
                  <a:moveTo>
                    <a:pt x="160" y="1"/>
                  </a:moveTo>
                  <a:cubicBezTo>
                    <a:pt x="160" y="1"/>
                    <a:pt x="159" y="1"/>
                    <a:pt x="158" y="1"/>
                  </a:cubicBezTo>
                  <a:cubicBezTo>
                    <a:pt x="164" y="16"/>
                    <a:pt x="164" y="16"/>
                    <a:pt x="164" y="16"/>
                  </a:cubicBezTo>
                  <a:cubicBezTo>
                    <a:pt x="165" y="16"/>
                    <a:pt x="165" y="16"/>
                    <a:pt x="165" y="16"/>
                  </a:cubicBezTo>
                  <a:cubicBezTo>
                    <a:pt x="160" y="1"/>
                    <a:pt x="160" y="1"/>
                    <a:pt x="160" y="1"/>
                  </a:cubicBezTo>
                  <a:moveTo>
                    <a:pt x="145" y="0"/>
                  </a:moveTo>
                  <a:cubicBezTo>
                    <a:pt x="130" y="18"/>
                    <a:pt x="130" y="18"/>
                    <a:pt x="130" y="18"/>
                  </a:cubicBezTo>
                  <a:cubicBezTo>
                    <a:pt x="132" y="18"/>
                    <a:pt x="132" y="18"/>
                    <a:pt x="132" y="18"/>
                  </a:cubicBezTo>
                  <a:cubicBezTo>
                    <a:pt x="147" y="1"/>
                    <a:pt x="147" y="1"/>
                    <a:pt x="147" y="1"/>
                  </a:cubicBezTo>
                  <a:cubicBezTo>
                    <a:pt x="146" y="0"/>
                    <a:pt x="146" y="0"/>
                    <a:pt x="14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7" name="Freeform 7"/>
            <p:cNvSpPr>
              <a:spLocks noEditPoints="1"/>
            </p:cNvSpPr>
            <p:nvPr/>
          </p:nvSpPr>
          <p:spPr bwMode="auto">
            <a:xfrm>
              <a:off x="9518763" y="2618502"/>
              <a:ext cx="1100281" cy="1221450"/>
            </a:xfrm>
            <a:custGeom>
              <a:avLst/>
              <a:gdLst>
                <a:gd name="T0" fmla="*/ 103 w 260"/>
                <a:gd name="T1" fmla="*/ 311 h 316"/>
                <a:gd name="T2" fmla="*/ 105 w 260"/>
                <a:gd name="T3" fmla="*/ 311 h 316"/>
                <a:gd name="T4" fmla="*/ 132 w 260"/>
                <a:gd name="T5" fmla="*/ 307 h 316"/>
                <a:gd name="T6" fmla="*/ 208 w 260"/>
                <a:gd name="T7" fmla="*/ 303 h 316"/>
                <a:gd name="T8" fmla="*/ 208 w 260"/>
                <a:gd name="T9" fmla="*/ 304 h 316"/>
                <a:gd name="T10" fmla="*/ 209 w 260"/>
                <a:gd name="T11" fmla="*/ 304 h 316"/>
                <a:gd name="T12" fmla="*/ 212 w 260"/>
                <a:gd name="T13" fmla="*/ 304 h 316"/>
                <a:gd name="T14" fmla="*/ 222 w 260"/>
                <a:gd name="T15" fmla="*/ 302 h 316"/>
                <a:gd name="T16" fmla="*/ 249 w 260"/>
                <a:gd name="T17" fmla="*/ 284 h 316"/>
                <a:gd name="T18" fmla="*/ 227 w 260"/>
                <a:gd name="T19" fmla="*/ 303 h 316"/>
                <a:gd name="T20" fmla="*/ 249 w 260"/>
                <a:gd name="T21" fmla="*/ 284 h 316"/>
                <a:gd name="T22" fmla="*/ 248 w 260"/>
                <a:gd name="T23" fmla="*/ 282 h 316"/>
                <a:gd name="T24" fmla="*/ 234 w 260"/>
                <a:gd name="T25" fmla="*/ 261 h 316"/>
                <a:gd name="T26" fmla="*/ 235 w 260"/>
                <a:gd name="T27" fmla="*/ 264 h 316"/>
                <a:gd name="T28" fmla="*/ 13 w 260"/>
                <a:gd name="T29" fmla="*/ 256 h 316"/>
                <a:gd name="T30" fmla="*/ 13 w 260"/>
                <a:gd name="T31" fmla="*/ 256 h 316"/>
                <a:gd name="T32" fmla="*/ 234 w 260"/>
                <a:gd name="T33" fmla="*/ 259 h 316"/>
                <a:gd name="T34" fmla="*/ 11 w 260"/>
                <a:gd name="T35" fmla="*/ 254 h 316"/>
                <a:gd name="T36" fmla="*/ 18 w 260"/>
                <a:gd name="T37" fmla="*/ 223 h 316"/>
                <a:gd name="T38" fmla="*/ 19 w 260"/>
                <a:gd name="T39" fmla="*/ 226 h 316"/>
                <a:gd name="T40" fmla="*/ 18 w 260"/>
                <a:gd name="T41" fmla="*/ 221 h 316"/>
                <a:gd name="T42" fmla="*/ 203 w 260"/>
                <a:gd name="T43" fmla="*/ 207 h 316"/>
                <a:gd name="T44" fmla="*/ 203 w 260"/>
                <a:gd name="T45" fmla="*/ 207 h 316"/>
                <a:gd name="T46" fmla="*/ 24 w 260"/>
                <a:gd name="T47" fmla="*/ 206 h 316"/>
                <a:gd name="T48" fmla="*/ 202 w 260"/>
                <a:gd name="T49" fmla="*/ 205 h 316"/>
                <a:gd name="T50" fmla="*/ 22 w 260"/>
                <a:gd name="T51" fmla="*/ 204 h 316"/>
                <a:gd name="T52" fmla="*/ 27 w 260"/>
                <a:gd name="T53" fmla="*/ 191 h 316"/>
                <a:gd name="T54" fmla="*/ 27 w 260"/>
                <a:gd name="T55" fmla="*/ 192 h 316"/>
                <a:gd name="T56" fmla="*/ 27 w 260"/>
                <a:gd name="T57" fmla="*/ 188 h 316"/>
                <a:gd name="T58" fmla="*/ 200 w 260"/>
                <a:gd name="T59" fmla="*/ 205 h 316"/>
                <a:gd name="T60" fmla="*/ 176 w 260"/>
                <a:gd name="T61" fmla="*/ 166 h 316"/>
                <a:gd name="T62" fmla="*/ 34 w 260"/>
                <a:gd name="T63" fmla="*/ 160 h 316"/>
                <a:gd name="T64" fmla="*/ 33 w 260"/>
                <a:gd name="T65" fmla="*/ 165 h 316"/>
                <a:gd name="T66" fmla="*/ 33 w 260"/>
                <a:gd name="T67" fmla="*/ 156 h 316"/>
                <a:gd name="T68" fmla="*/ 169 w 260"/>
                <a:gd name="T69" fmla="*/ 155 h 316"/>
                <a:gd name="T70" fmla="*/ 36 w 260"/>
                <a:gd name="T71" fmla="*/ 149 h 316"/>
                <a:gd name="T72" fmla="*/ 36 w 260"/>
                <a:gd name="T73" fmla="*/ 149 h 316"/>
                <a:gd name="T74" fmla="*/ 170 w 260"/>
                <a:gd name="T75" fmla="*/ 152 h 316"/>
                <a:gd name="T76" fmla="*/ 165 w 260"/>
                <a:gd name="T77" fmla="*/ 147 h 316"/>
                <a:gd name="T78" fmla="*/ 144 w 260"/>
                <a:gd name="T79" fmla="*/ 112 h 316"/>
                <a:gd name="T80" fmla="*/ 141 w 260"/>
                <a:gd name="T81" fmla="*/ 104 h 316"/>
                <a:gd name="T82" fmla="*/ 141 w 260"/>
                <a:gd name="T83" fmla="*/ 104 h 316"/>
                <a:gd name="T84" fmla="*/ 140 w 260"/>
                <a:gd name="T85" fmla="*/ 102 h 316"/>
                <a:gd name="T86" fmla="*/ 42 w 260"/>
                <a:gd name="T87" fmla="*/ 115 h 316"/>
                <a:gd name="T88" fmla="*/ 37 w 260"/>
                <a:gd name="T89" fmla="*/ 145 h 316"/>
                <a:gd name="T90" fmla="*/ 90 w 260"/>
                <a:gd name="T91" fmla="*/ 23 h 316"/>
                <a:gd name="T92" fmla="*/ 90 w 260"/>
                <a:gd name="T93" fmla="*/ 23 h 316"/>
                <a:gd name="T94" fmla="*/ 68 w 260"/>
                <a:gd name="T95" fmla="*/ 5 h 316"/>
                <a:gd name="T96" fmla="*/ 68 w 260"/>
                <a:gd name="T97" fmla="*/ 3 h 316"/>
                <a:gd name="T98" fmla="*/ 76 w 260"/>
                <a:gd name="T99" fmla="*/ 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16">
                  <a:moveTo>
                    <a:pt x="104" y="309"/>
                  </a:moveTo>
                  <a:cubicBezTo>
                    <a:pt x="10" y="314"/>
                    <a:pt x="10" y="314"/>
                    <a:pt x="10" y="314"/>
                  </a:cubicBezTo>
                  <a:cubicBezTo>
                    <a:pt x="11" y="315"/>
                    <a:pt x="11" y="315"/>
                    <a:pt x="11" y="316"/>
                  </a:cubicBezTo>
                  <a:cubicBezTo>
                    <a:pt x="103" y="311"/>
                    <a:pt x="103" y="311"/>
                    <a:pt x="103" y="311"/>
                  </a:cubicBezTo>
                  <a:cubicBezTo>
                    <a:pt x="104" y="309"/>
                    <a:pt x="104" y="309"/>
                    <a:pt x="104" y="309"/>
                  </a:cubicBezTo>
                  <a:moveTo>
                    <a:pt x="130" y="307"/>
                  </a:moveTo>
                  <a:cubicBezTo>
                    <a:pt x="106" y="309"/>
                    <a:pt x="106" y="309"/>
                    <a:pt x="106" y="309"/>
                  </a:cubicBezTo>
                  <a:cubicBezTo>
                    <a:pt x="105" y="311"/>
                    <a:pt x="105" y="311"/>
                    <a:pt x="105" y="311"/>
                  </a:cubicBezTo>
                  <a:cubicBezTo>
                    <a:pt x="129" y="309"/>
                    <a:pt x="129" y="309"/>
                    <a:pt x="129" y="309"/>
                  </a:cubicBezTo>
                  <a:cubicBezTo>
                    <a:pt x="130" y="307"/>
                    <a:pt x="130" y="307"/>
                    <a:pt x="130" y="307"/>
                  </a:cubicBezTo>
                  <a:moveTo>
                    <a:pt x="197" y="303"/>
                  </a:moveTo>
                  <a:cubicBezTo>
                    <a:pt x="132" y="307"/>
                    <a:pt x="132" y="307"/>
                    <a:pt x="132" y="307"/>
                  </a:cubicBezTo>
                  <a:cubicBezTo>
                    <a:pt x="131" y="309"/>
                    <a:pt x="131" y="309"/>
                    <a:pt x="131" y="309"/>
                  </a:cubicBezTo>
                  <a:cubicBezTo>
                    <a:pt x="196" y="305"/>
                    <a:pt x="196" y="305"/>
                    <a:pt x="196" y="305"/>
                  </a:cubicBezTo>
                  <a:cubicBezTo>
                    <a:pt x="197" y="303"/>
                    <a:pt x="197" y="303"/>
                    <a:pt x="197" y="303"/>
                  </a:cubicBezTo>
                  <a:moveTo>
                    <a:pt x="208" y="303"/>
                  </a:moveTo>
                  <a:cubicBezTo>
                    <a:pt x="199" y="303"/>
                    <a:pt x="199" y="303"/>
                    <a:pt x="199" y="303"/>
                  </a:cubicBezTo>
                  <a:cubicBezTo>
                    <a:pt x="198" y="305"/>
                    <a:pt x="198" y="305"/>
                    <a:pt x="198" y="305"/>
                  </a:cubicBezTo>
                  <a:cubicBezTo>
                    <a:pt x="207" y="305"/>
                    <a:pt x="207" y="305"/>
                    <a:pt x="207" y="305"/>
                  </a:cubicBezTo>
                  <a:cubicBezTo>
                    <a:pt x="208" y="304"/>
                    <a:pt x="208" y="304"/>
                    <a:pt x="208" y="304"/>
                  </a:cubicBezTo>
                  <a:cubicBezTo>
                    <a:pt x="208" y="303"/>
                    <a:pt x="208" y="303"/>
                    <a:pt x="208" y="303"/>
                  </a:cubicBezTo>
                  <a:moveTo>
                    <a:pt x="211" y="303"/>
                  </a:moveTo>
                  <a:cubicBezTo>
                    <a:pt x="209" y="303"/>
                    <a:pt x="209" y="303"/>
                    <a:pt x="209" y="303"/>
                  </a:cubicBezTo>
                  <a:cubicBezTo>
                    <a:pt x="209" y="304"/>
                    <a:pt x="209" y="304"/>
                    <a:pt x="209" y="304"/>
                  </a:cubicBezTo>
                  <a:cubicBezTo>
                    <a:pt x="211" y="303"/>
                    <a:pt x="211" y="303"/>
                    <a:pt x="211" y="303"/>
                  </a:cubicBezTo>
                  <a:moveTo>
                    <a:pt x="219" y="302"/>
                  </a:moveTo>
                  <a:cubicBezTo>
                    <a:pt x="215" y="302"/>
                    <a:pt x="215" y="302"/>
                    <a:pt x="215" y="302"/>
                  </a:cubicBezTo>
                  <a:cubicBezTo>
                    <a:pt x="212" y="304"/>
                    <a:pt x="212" y="304"/>
                    <a:pt x="212" y="304"/>
                  </a:cubicBezTo>
                  <a:cubicBezTo>
                    <a:pt x="221" y="304"/>
                    <a:pt x="221" y="304"/>
                    <a:pt x="221" y="304"/>
                  </a:cubicBezTo>
                  <a:cubicBezTo>
                    <a:pt x="219" y="302"/>
                    <a:pt x="219" y="302"/>
                    <a:pt x="219" y="302"/>
                  </a:cubicBezTo>
                  <a:moveTo>
                    <a:pt x="226" y="302"/>
                  </a:moveTo>
                  <a:cubicBezTo>
                    <a:pt x="222" y="302"/>
                    <a:pt x="222" y="302"/>
                    <a:pt x="222" y="302"/>
                  </a:cubicBezTo>
                  <a:cubicBezTo>
                    <a:pt x="223" y="304"/>
                    <a:pt x="223" y="304"/>
                    <a:pt x="223" y="304"/>
                  </a:cubicBezTo>
                  <a:cubicBezTo>
                    <a:pt x="226" y="304"/>
                    <a:pt x="226" y="304"/>
                    <a:pt x="226" y="304"/>
                  </a:cubicBezTo>
                  <a:cubicBezTo>
                    <a:pt x="226" y="302"/>
                    <a:pt x="226" y="302"/>
                    <a:pt x="226" y="302"/>
                  </a:cubicBezTo>
                  <a:moveTo>
                    <a:pt x="249" y="284"/>
                  </a:moveTo>
                  <a:cubicBezTo>
                    <a:pt x="248" y="285"/>
                    <a:pt x="248" y="285"/>
                    <a:pt x="248" y="285"/>
                  </a:cubicBezTo>
                  <a:cubicBezTo>
                    <a:pt x="257" y="300"/>
                    <a:pt x="257" y="300"/>
                    <a:pt x="257" y="300"/>
                  </a:cubicBezTo>
                  <a:cubicBezTo>
                    <a:pt x="228" y="302"/>
                    <a:pt x="228" y="302"/>
                    <a:pt x="228" y="302"/>
                  </a:cubicBezTo>
                  <a:cubicBezTo>
                    <a:pt x="227" y="303"/>
                    <a:pt x="227" y="303"/>
                    <a:pt x="227" y="303"/>
                  </a:cubicBezTo>
                  <a:cubicBezTo>
                    <a:pt x="257" y="302"/>
                    <a:pt x="257" y="302"/>
                    <a:pt x="257" y="302"/>
                  </a:cubicBezTo>
                  <a:cubicBezTo>
                    <a:pt x="260" y="302"/>
                    <a:pt x="260" y="302"/>
                    <a:pt x="260" y="302"/>
                  </a:cubicBezTo>
                  <a:cubicBezTo>
                    <a:pt x="259" y="299"/>
                    <a:pt x="259" y="299"/>
                    <a:pt x="259" y="299"/>
                  </a:cubicBezTo>
                  <a:cubicBezTo>
                    <a:pt x="249" y="284"/>
                    <a:pt x="249" y="284"/>
                    <a:pt x="249" y="284"/>
                  </a:cubicBezTo>
                  <a:moveTo>
                    <a:pt x="245" y="280"/>
                  </a:moveTo>
                  <a:cubicBezTo>
                    <a:pt x="247" y="283"/>
                    <a:pt x="247" y="283"/>
                    <a:pt x="247" y="283"/>
                  </a:cubicBezTo>
                  <a:cubicBezTo>
                    <a:pt x="249" y="282"/>
                    <a:pt x="249" y="282"/>
                    <a:pt x="249" y="282"/>
                  </a:cubicBezTo>
                  <a:cubicBezTo>
                    <a:pt x="248" y="282"/>
                    <a:pt x="248" y="282"/>
                    <a:pt x="248" y="282"/>
                  </a:cubicBezTo>
                  <a:cubicBezTo>
                    <a:pt x="245" y="280"/>
                    <a:pt x="245" y="280"/>
                    <a:pt x="245" y="280"/>
                  </a:cubicBezTo>
                  <a:moveTo>
                    <a:pt x="234" y="261"/>
                  </a:moveTo>
                  <a:cubicBezTo>
                    <a:pt x="234" y="261"/>
                    <a:pt x="234" y="261"/>
                    <a:pt x="234" y="261"/>
                  </a:cubicBezTo>
                  <a:cubicBezTo>
                    <a:pt x="234" y="261"/>
                    <a:pt x="234" y="261"/>
                    <a:pt x="234" y="261"/>
                  </a:cubicBezTo>
                  <a:cubicBezTo>
                    <a:pt x="234" y="261"/>
                    <a:pt x="234" y="261"/>
                    <a:pt x="234" y="261"/>
                  </a:cubicBezTo>
                  <a:moveTo>
                    <a:pt x="236" y="261"/>
                  </a:moveTo>
                  <a:cubicBezTo>
                    <a:pt x="236" y="261"/>
                    <a:pt x="236" y="261"/>
                    <a:pt x="236" y="261"/>
                  </a:cubicBezTo>
                  <a:cubicBezTo>
                    <a:pt x="235" y="264"/>
                    <a:pt x="235" y="264"/>
                    <a:pt x="235" y="264"/>
                  </a:cubicBezTo>
                  <a:cubicBezTo>
                    <a:pt x="244" y="278"/>
                    <a:pt x="244" y="278"/>
                    <a:pt x="244" y="278"/>
                  </a:cubicBezTo>
                  <a:cubicBezTo>
                    <a:pt x="247" y="279"/>
                    <a:pt x="247" y="279"/>
                    <a:pt x="247" y="279"/>
                  </a:cubicBezTo>
                  <a:cubicBezTo>
                    <a:pt x="236" y="261"/>
                    <a:pt x="236" y="261"/>
                    <a:pt x="236" y="261"/>
                  </a:cubicBezTo>
                  <a:moveTo>
                    <a:pt x="13" y="256"/>
                  </a:moveTo>
                  <a:cubicBezTo>
                    <a:pt x="11" y="256"/>
                    <a:pt x="11" y="256"/>
                    <a:pt x="11" y="256"/>
                  </a:cubicBezTo>
                  <a:cubicBezTo>
                    <a:pt x="0" y="307"/>
                    <a:pt x="0" y="307"/>
                    <a:pt x="0" y="307"/>
                  </a:cubicBezTo>
                  <a:cubicBezTo>
                    <a:pt x="0" y="307"/>
                    <a:pt x="1" y="307"/>
                    <a:pt x="1" y="307"/>
                  </a:cubicBezTo>
                  <a:cubicBezTo>
                    <a:pt x="13" y="256"/>
                    <a:pt x="13" y="256"/>
                    <a:pt x="13" y="256"/>
                  </a:cubicBezTo>
                  <a:moveTo>
                    <a:pt x="229" y="250"/>
                  </a:moveTo>
                  <a:cubicBezTo>
                    <a:pt x="228" y="251"/>
                    <a:pt x="228" y="251"/>
                    <a:pt x="228" y="251"/>
                  </a:cubicBezTo>
                  <a:cubicBezTo>
                    <a:pt x="233" y="259"/>
                    <a:pt x="233" y="259"/>
                    <a:pt x="233" y="259"/>
                  </a:cubicBezTo>
                  <a:cubicBezTo>
                    <a:pt x="234" y="259"/>
                    <a:pt x="234" y="259"/>
                    <a:pt x="234" y="259"/>
                  </a:cubicBezTo>
                  <a:cubicBezTo>
                    <a:pt x="234" y="259"/>
                    <a:pt x="234" y="259"/>
                    <a:pt x="234" y="259"/>
                  </a:cubicBezTo>
                  <a:cubicBezTo>
                    <a:pt x="229" y="250"/>
                    <a:pt x="229" y="250"/>
                    <a:pt x="229" y="250"/>
                  </a:cubicBezTo>
                  <a:moveTo>
                    <a:pt x="13" y="247"/>
                  </a:moveTo>
                  <a:cubicBezTo>
                    <a:pt x="11" y="254"/>
                    <a:pt x="11" y="254"/>
                    <a:pt x="11" y="254"/>
                  </a:cubicBezTo>
                  <a:cubicBezTo>
                    <a:pt x="13" y="254"/>
                    <a:pt x="13" y="254"/>
                    <a:pt x="13" y="254"/>
                  </a:cubicBezTo>
                  <a:cubicBezTo>
                    <a:pt x="14" y="249"/>
                    <a:pt x="14" y="249"/>
                    <a:pt x="14" y="249"/>
                  </a:cubicBezTo>
                  <a:cubicBezTo>
                    <a:pt x="13" y="247"/>
                    <a:pt x="13" y="247"/>
                    <a:pt x="13" y="247"/>
                  </a:cubicBezTo>
                  <a:moveTo>
                    <a:pt x="18" y="223"/>
                  </a:moveTo>
                  <a:cubicBezTo>
                    <a:pt x="13" y="244"/>
                    <a:pt x="13" y="244"/>
                    <a:pt x="13" y="244"/>
                  </a:cubicBezTo>
                  <a:cubicBezTo>
                    <a:pt x="15" y="247"/>
                    <a:pt x="15" y="247"/>
                    <a:pt x="15" y="247"/>
                  </a:cubicBezTo>
                  <a:cubicBezTo>
                    <a:pt x="18" y="230"/>
                    <a:pt x="18" y="230"/>
                    <a:pt x="18" y="230"/>
                  </a:cubicBezTo>
                  <a:cubicBezTo>
                    <a:pt x="19" y="226"/>
                    <a:pt x="19" y="226"/>
                    <a:pt x="19" y="226"/>
                  </a:cubicBezTo>
                  <a:cubicBezTo>
                    <a:pt x="20" y="223"/>
                    <a:pt x="20" y="223"/>
                    <a:pt x="20" y="223"/>
                  </a:cubicBezTo>
                  <a:cubicBezTo>
                    <a:pt x="18" y="223"/>
                    <a:pt x="18" y="223"/>
                    <a:pt x="18" y="223"/>
                  </a:cubicBezTo>
                  <a:moveTo>
                    <a:pt x="20" y="215"/>
                  </a:moveTo>
                  <a:cubicBezTo>
                    <a:pt x="18" y="221"/>
                    <a:pt x="18" y="221"/>
                    <a:pt x="18" y="221"/>
                  </a:cubicBezTo>
                  <a:cubicBezTo>
                    <a:pt x="20" y="221"/>
                    <a:pt x="20" y="221"/>
                    <a:pt x="20" y="221"/>
                  </a:cubicBezTo>
                  <a:cubicBezTo>
                    <a:pt x="22" y="215"/>
                    <a:pt x="22" y="215"/>
                    <a:pt x="22" y="215"/>
                  </a:cubicBezTo>
                  <a:cubicBezTo>
                    <a:pt x="20" y="215"/>
                    <a:pt x="20" y="215"/>
                    <a:pt x="20" y="215"/>
                  </a:cubicBezTo>
                  <a:moveTo>
                    <a:pt x="203" y="207"/>
                  </a:moveTo>
                  <a:cubicBezTo>
                    <a:pt x="202" y="209"/>
                    <a:pt x="202" y="209"/>
                    <a:pt x="202" y="209"/>
                  </a:cubicBezTo>
                  <a:cubicBezTo>
                    <a:pt x="227" y="250"/>
                    <a:pt x="227" y="250"/>
                    <a:pt x="227" y="250"/>
                  </a:cubicBezTo>
                  <a:cubicBezTo>
                    <a:pt x="228" y="248"/>
                    <a:pt x="228" y="248"/>
                    <a:pt x="228" y="248"/>
                  </a:cubicBezTo>
                  <a:cubicBezTo>
                    <a:pt x="203" y="207"/>
                    <a:pt x="203" y="207"/>
                    <a:pt x="203" y="207"/>
                  </a:cubicBezTo>
                  <a:moveTo>
                    <a:pt x="22" y="206"/>
                  </a:moveTo>
                  <a:cubicBezTo>
                    <a:pt x="20" y="213"/>
                    <a:pt x="20" y="213"/>
                    <a:pt x="20" y="213"/>
                  </a:cubicBezTo>
                  <a:cubicBezTo>
                    <a:pt x="22" y="213"/>
                    <a:pt x="22" y="213"/>
                    <a:pt x="22" y="213"/>
                  </a:cubicBezTo>
                  <a:cubicBezTo>
                    <a:pt x="24" y="206"/>
                    <a:pt x="24" y="206"/>
                    <a:pt x="24" y="206"/>
                  </a:cubicBezTo>
                  <a:cubicBezTo>
                    <a:pt x="22" y="206"/>
                    <a:pt x="22" y="206"/>
                    <a:pt x="22" y="206"/>
                  </a:cubicBezTo>
                  <a:moveTo>
                    <a:pt x="202" y="205"/>
                  </a:moveTo>
                  <a:cubicBezTo>
                    <a:pt x="202" y="206"/>
                    <a:pt x="202" y="206"/>
                    <a:pt x="202" y="206"/>
                  </a:cubicBezTo>
                  <a:cubicBezTo>
                    <a:pt x="202" y="205"/>
                    <a:pt x="202" y="205"/>
                    <a:pt x="202" y="205"/>
                  </a:cubicBezTo>
                  <a:cubicBezTo>
                    <a:pt x="202" y="205"/>
                    <a:pt x="202" y="205"/>
                    <a:pt x="202" y="205"/>
                  </a:cubicBezTo>
                  <a:moveTo>
                    <a:pt x="26" y="195"/>
                  </a:moveTo>
                  <a:cubicBezTo>
                    <a:pt x="24" y="197"/>
                    <a:pt x="24" y="197"/>
                    <a:pt x="24" y="197"/>
                  </a:cubicBezTo>
                  <a:cubicBezTo>
                    <a:pt x="22" y="204"/>
                    <a:pt x="22" y="204"/>
                    <a:pt x="22" y="204"/>
                  </a:cubicBezTo>
                  <a:cubicBezTo>
                    <a:pt x="24" y="205"/>
                    <a:pt x="24" y="205"/>
                    <a:pt x="24" y="205"/>
                  </a:cubicBezTo>
                  <a:cubicBezTo>
                    <a:pt x="26" y="195"/>
                    <a:pt x="26" y="195"/>
                    <a:pt x="26" y="195"/>
                  </a:cubicBezTo>
                  <a:cubicBezTo>
                    <a:pt x="26" y="195"/>
                    <a:pt x="26" y="195"/>
                    <a:pt x="26" y="195"/>
                  </a:cubicBezTo>
                  <a:moveTo>
                    <a:pt x="27" y="191"/>
                  </a:moveTo>
                  <a:cubicBezTo>
                    <a:pt x="25" y="192"/>
                    <a:pt x="25" y="192"/>
                    <a:pt x="25" y="192"/>
                  </a:cubicBezTo>
                  <a:cubicBezTo>
                    <a:pt x="25" y="193"/>
                    <a:pt x="25" y="193"/>
                    <a:pt x="25" y="193"/>
                  </a:cubicBezTo>
                  <a:cubicBezTo>
                    <a:pt x="26" y="193"/>
                    <a:pt x="26" y="193"/>
                    <a:pt x="26" y="193"/>
                  </a:cubicBezTo>
                  <a:cubicBezTo>
                    <a:pt x="27" y="192"/>
                    <a:pt x="27" y="192"/>
                    <a:pt x="27" y="192"/>
                  </a:cubicBezTo>
                  <a:cubicBezTo>
                    <a:pt x="27" y="191"/>
                    <a:pt x="27" y="191"/>
                    <a:pt x="27" y="191"/>
                  </a:cubicBezTo>
                  <a:moveTo>
                    <a:pt x="26" y="188"/>
                  </a:moveTo>
                  <a:cubicBezTo>
                    <a:pt x="25" y="190"/>
                    <a:pt x="25" y="190"/>
                    <a:pt x="25" y="190"/>
                  </a:cubicBezTo>
                  <a:cubicBezTo>
                    <a:pt x="27" y="188"/>
                    <a:pt x="27" y="188"/>
                    <a:pt x="27" y="188"/>
                  </a:cubicBezTo>
                  <a:cubicBezTo>
                    <a:pt x="26" y="188"/>
                    <a:pt x="26" y="188"/>
                    <a:pt x="26" y="188"/>
                  </a:cubicBezTo>
                  <a:moveTo>
                    <a:pt x="182" y="172"/>
                  </a:moveTo>
                  <a:cubicBezTo>
                    <a:pt x="180" y="173"/>
                    <a:pt x="180" y="173"/>
                    <a:pt x="180" y="173"/>
                  </a:cubicBezTo>
                  <a:cubicBezTo>
                    <a:pt x="200" y="205"/>
                    <a:pt x="200" y="205"/>
                    <a:pt x="200" y="205"/>
                  </a:cubicBezTo>
                  <a:cubicBezTo>
                    <a:pt x="200" y="201"/>
                    <a:pt x="200" y="201"/>
                    <a:pt x="200" y="201"/>
                  </a:cubicBezTo>
                  <a:cubicBezTo>
                    <a:pt x="182" y="172"/>
                    <a:pt x="182" y="172"/>
                    <a:pt x="182" y="172"/>
                  </a:cubicBezTo>
                  <a:moveTo>
                    <a:pt x="178" y="165"/>
                  </a:moveTo>
                  <a:cubicBezTo>
                    <a:pt x="176" y="166"/>
                    <a:pt x="176" y="166"/>
                    <a:pt x="176" y="166"/>
                  </a:cubicBezTo>
                  <a:cubicBezTo>
                    <a:pt x="179" y="171"/>
                    <a:pt x="179" y="171"/>
                    <a:pt x="179" y="171"/>
                  </a:cubicBezTo>
                  <a:cubicBezTo>
                    <a:pt x="181" y="170"/>
                    <a:pt x="181" y="170"/>
                    <a:pt x="181" y="170"/>
                  </a:cubicBezTo>
                  <a:cubicBezTo>
                    <a:pt x="178" y="165"/>
                    <a:pt x="178" y="165"/>
                    <a:pt x="178" y="165"/>
                  </a:cubicBezTo>
                  <a:moveTo>
                    <a:pt x="34" y="160"/>
                  </a:moveTo>
                  <a:cubicBezTo>
                    <a:pt x="29" y="175"/>
                    <a:pt x="29" y="175"/>
                    <a:pt x="29" y="175"/>
                  </a:cubicBezTo>
                  <a:cubicBezTo>
                    <a:pt x="26" y="186"/>
                    <a:pt x="26" y="186"/>
                    <a:pt x="26" y="186"/>
                  </a:cubicBezTo>
                  <a:cubicBezTo>
                    <a:pt x="28" y="187"/>
                    <a:pt x="28" y="187"/>
                    <a:pt x="28" y="187"/>
                  </a:cubicBezTo>
                  <a:cubicBezTo>
                    <a:pt x="33" y="165"/>
                    <a:pt x="33" y="165"/>
                    <a:pt x="33" y="165"/>
                  </a:cubicBezTo>
                  <a:cubicBezTo>
                    <a:pt x="33" y="163"/>
                    <a:pt x="33" y="163"/>
                    <a:pt x="33" y="163"/>
                  </a:cubicBezTo>
                  <a:cubicBezTo>
                    <a:pt x="34" y="160"/>
                    <a:pt x="34" y="160"/>
                    <a:pt x="34" y="160"/>
                  </a:cubicBezTo>
                  <a:moveTo>
                    <a:pt x="33" y="155"/>
                  </a:moveTo>
                  <a:cubicBezTo>
                    <a:pt x="33" y="156"/>
                    <a:pt x="33" y="156"/>
                    <a:pt x="33" y="156"/>
                  </a:cubicBezTo>
                  <a:cubicBezTo>
                    <a:pt x="32" y="160"/>
                    <a:pt x="32" y="160"/>
                    <a:pt x="32" y="160"/>
                  </a:cubicBezTo>
                  <a:cubicBezTo>
                    <a:pt x="33" y="155"/>
                    <a:pt x="33" y="155"/>
                    <a:pt x="33" y="155"/>
                  </a:cubicBezTo>
                  <a:moveTo>
                    <a:pt x="171" y="154"/>
                  </a:moveTo>
                  <a:cubicBezTo>
                    <a:pt x="169" y="155"/>
                    <a:pt x="169" y="155"/>
                    <a:pt x="169" y="155"/>
                  </a:cubicBezTo>
                  <a:cubicBezTo>
                    <a:pt x="175" y="164"/>
                    <a:pt x="175" y="164"/>
                    <a:pt x="175" y="164"/>
                  </a:cubicBezTo>
                  <a:cubicBezTo>
                    <a:pt x="177" y="163"/>
                    <a:pt x="177" y="163"/>
                    <a:pt x="177" y="163"/>
                  </a:cubicBezTo>
                  <a:cubicBezTo>
                    <a:pt x="171" y="154"/>
                    <a:pt x="171" y="154"/>
                    <a:pt x="171" y="154"/>
                  </a:cubicBezTo>
                  <a:moveTo>
                    <a:pt x="36" y="149"/>
                  </a:moveTo>
                  <a:cubicBezTo>
                    <a:pt x="34" y="149"/>
                    <a:pt x="34" y="149"/>
                    <a:pt x="34" y="149"/>
                  </a:cubicBezTo>
                  <a:cubicBezTo>
                    <a:pt x="33" y="154"/>
                    <a:pt x="33" y="154"/>
                    <a:pt x="33" y="154"/>
                  </a:cubicBezTo>
                  <a:cubicBezTo>
                    <a:pt x="34" y="154"/>
                    <a:pt x="34" y="154"/>
                    <a:pt x="34" y="154"/>
                  </a:cubicBezTo>
                  <a:cubicBezTo>
                    <a:pt x="36" y="149"/>
                    <a:pt x="36" y="149"/>
                    <a:pt x="36" y="149"/>
                  </a:cubicBezTo>
                  <a:moveTo>
                    <a:pt x="167" y="147"/>
                  </a:moveTo>
                  <a:cubicBezTo>
                    <a:pt x="166" y="150"/>
                    <a:pt x="166" y="150"/>
                    <a:pt x="166" y="150"/>
                  </a:cubicBezTo>
                  <a:cubicBezTo>
                    <a:pt x="168" y="153"/>
                    <a:pt x="168" y="153"/>
                    <a:pt x="168" y="153"/>
                  </a:cubicBezTo>
                  <a:cubicBezTo>
                    <a:pt x="170" y="152"/>
                    <a:pt x="170" y="152"/>
                    <a:pt x="170" y="152"/>
                  </a:cubicBezTo>
                  <a:cubicBezTo>
                    <a:pt x="167" y="147"/>
                    <a:pt x="167" y="147"/>
                    <a:pt x="167" y="147"/>
                  </a:cubicBezTo>
                  <a:moveTo>
                    <a:pt x="164" y="142"/>
                  </a:moveTo>
                  <a:cubicBezTo>
                    <a:pt x="162" y="142"/>
                    <a:pt x="162" y="142"/>
                    <a:pt x="162" y="142"/>
                  </a:cubicBezTo>
                  <a:cubicBezTo>
                    <a:pt x="165" y="147"/>
                    <a:pt x="165" y="147"/>
                    <a:pt x="165" y="147"/>
                  </a:cubicBezTo>
                  <a:cubicBezTo>
                    <a:pt x="166" y="145"/>
                    <a:pt x="166" y="145"/>
                    <a:pt x="166" y="145"/>
                  </a:cubicBezTo>
                  <a:cubicBezTo>
                    <a:pt x="164" y="142"/>
                    <a:pt x="164" y="142"/>
                    <a:pt x="164" y="142"/>
                  </a:cubicBezTo>
                  <a:moveTo>
                    <a:pt x="144" y="109"/>
                  </a:moveTo>
                  <a:cubicBezTo>
                    <a:pt x="144" y="112"/>
                    <a:pt x="144" y="112"/>
                    <a:pt x="144" y="112"/>
                  </a:cubicBezTo>
                  <a:cubicBezTo>
                    <a:pt x="161" y="140"/>
                    <a:pt x="161" y="140"/>
                    <a:pt x="161" y="140"/>
                  </a:cubicBezTo>
                  <a:cubicBezTo>
                    <a:pt x="163" y="140"/>
                    <a:pt x="163" y="140"/>
                    <a:pt x="163" y="140"/>
                  </a:cubicBezTo>
                  <a:cubicBezTo>
                    <a:pt x="144" y="109"/>
                    <a:pt x="144" y="109"/>
                    <a:pt x="144" y="109"/>
                  </a:cubicBezTo>
                  <a:moveTo>
                    <a:pt x="141" y="104"/>
                  </a:moveTo>
                  <a:cubicBezTo>
                    <a:pt x="139" y="105"/>
                    <a:pt x="139" y="105"/>
                    <a:pt x="139" y="105"/>
                  </a:cubicBezTo>
                  <a:cubicBezTo>
                    <a:pt x="142" y="110"/>
                    <a:pt x="142" y="110"/>
                    <a:pt x="142" y="110"/>
                  </a:cubicBezTo>
                  <a:cubicBezTo>
                    <a:pt x="143" y="107"/>
                    <a:pt x="143" y="107"/>
                    <a:pt x="143" y="107"/>
                  </a:cubicBezTo>
                  <a:cubicBezTo>
                    <a:pt x="141" y="104"/>
                    <a:pt x="141" y="104"/>
                    <a:pt x="141" y="104"/>
                  </a:cubicBezTo>
                  <a:moveTo>
                    <a:pt x="139" y="101"/>
                  </a:moveTo>
                  <a:cubicBezTo>
                    <a:pt x="138" y="102"/>
                    <a:pt x="138" y="102"/>
                    <a:pt x="138" y="102"/>
                  </a:cubicBezTo>
                  <a:cubicBezTo>
                    <a:pt x="138" y="103"/>
                    <a:pt x="138" y="103"/>
                    <a:pt x="138" y="103"/>
                  </a:cubicBezTo>
                  <a:cubicBezTo>
                    <a:pt x="140" y="102"/>
                    <a:pt x="140" y="102"/>
                    <a:pt x="140" y="102"/>
                  </a:cubicBezTo>
                  <a:cubicBezTo>
                    <a:pt x="139" y="101"/>
                    <a:pt x="139" y="101"/>
                    <a:pt x="139" y="101"/>
                  </a:cubicBezTo>
                  <a:moveTo>
                    <a:pt x="50" y="85"/>
                  </a:moveTo>
                  <a:cubicBezTo>
                    <a:pt x="49" y="85"/>
                    <a:pt x="49" y="85"/>
                    <a:pt x="49" y="85"/>
                  </a:cubicBezTo>
                  <a:cubicBezTo>
                    <a:pt x="42" y="115"/>
                    <a:pt x="42" y="115"/>
                    <a:pt x="42" y="115"/>
                  </a:cubicBezTo>
                  <a:cubicBezTo>
                    <a:pt x="41" y="118"/>
                    <a:pt x="41" y="118"/>
                    <a:pt x="41" y="118"/>
                  </a:cubicBezTo>
                  <a:cubicBezTo>
                    <a:pt x="35" y="148"/>
                    <a:pt x="35" y="148"/>
                    <a:pt x="35" y="148"/>
                  </a:cubicBezTo>
                  <a:cubicBezTo>
                    <a:pt x="36" y="147"/>
                    <a:pt x="36" y="147"/>
                    <a:pt x="36" y="147"/>
                  </a:cubicBezTo>
                  <a:cubicBezTo>
                    <a:pt x="37" y="145"/>
                    <a:pt x="37" y="145"/>
                    <a:pt x="37" y="145"/>
                  </a:cubicBezTo>
                  <a:cubicBezTo>
                    <a:pt x="42" y="122"/>
                    <a:pt x="42" y="122"/>
                    <a:pt x="42" y="122"/>
                  </a:cubicBezTo>
                  <a:cubicBezTo>
                    <a:pt x="43" y="118"/>
                    <a:pt x="43" y="118"/>
                    <a:pt x="43" y="118"/>
                  </a:cubicBezTo>
                  <a:cubicBezTo>
                    <a:pt x="50" y="85"/>
                    <a:pt x="50" y="85"/>
                    <a:pt x="50" y="85"/>
                  </a:cubicBezTo>
                  <a:moveTo>
                    <a:pt x="90" y="23"/>
                  </a:moveTo>
                  <a:cubicBezTo>
                    <a:pt x="137" y="101"/>
                    <a:pt x="137" y="101"/>
                    <a:pt x="137" y="101"/>
                  </a:cubicBezTo>
                  <a:cubicBezTo>
                    <a:pt x="138" y="100"/>
                    <a:pt x="138" y="100"/>
                    <a:pt x="138" y="100"/>
                  </a:cubicBezTo>
                  <a:cubicBezTo>
                    <a:pt x="94" y="26"/>
                    <a:pt x="94" y="26"/>
                    <a:pt x="94" y="26"/>
                  </a:cubicBezTo>
                  <a:cubicBezTo>
                    <a:pt x="90" y="23"/>
                    <a:pt x="90" y="23"/>
                    <a:pt x="90" y="23"/>
                  </a:cubicBezTo>
                  <a:moveTo>
                    <a:pt x="66" y="4"/>
                  </a:moveTo>
                  <a:cubicBezTo>
                    <a:pt x="49" y="83"/>
                    <a:pt x="49" y="83"/>
                    <a:pt x="49" y="83"/>
                  </a:cubicBezTo>
                  <a:cubicBezTo>
                    <a:pt x="51" y="83"/>
                    <a:pt x="51" y="83"/>
                    <a:pt x="51" y="83"/>
                  </a:cubicBezTo>
                  <a:cubicBezTo>
                    <a:pt x="68" y="5"/>
                    <a:pt x="68" y="5"/>
                    <a:pt x="68" y="5"/>
                  </a:cubicBezTo>
                  <a:cubicBezTo>
                    <a:pt x="66" y="4"/>
                    <a:pt x="66" y="4"/>
                    <a:pt x="66" y="4"/>
                  </a:cubicBezTo>
                  <a:moveTo>
                    <a:pt x="67" y="1"/>
                  </a:moveTo>
                  <a:cubicBezTo>
                    <a:pt x="67" y="2"/>
                    <a:pt x="67" y="2"/>
                    <a:pt x="67" y="2"/>
                  </a:cubicBezTo>
                  <a:cubicBezTo>
                    <a:pt x="68" y="3"/>
                    <a:pt x="68" y="3"/>
                    <a:pt x="68" y="3"/>
                  </a:cubicBezTo>
                  <a:cubicBezTo>
                    <a:pt x="69" y="2"/>
                    <a:pt x="69" y="2"/>
                    <a:pt x="69" y="2"/>
                  </a:cubicBezTo>
                  <a:cubicBezTo>
                    <a:pt x="68" y="1"/>
                    <a:pt x="68" y="1"/>
                    <a:pt x="67" y="1"/>
                  </a:cubicBezTo>
                  <a:moveTo>
                    <a:pt x="78" y="0"/>
                  </a:moveTo>
                  <a:cubicBezTo>
                    <a:pt x="78" y="1"/>
                    <a:pt x="77" y="1"/>
                    <a:pt x="76" y="1"/>
                  </a:cubicBezTo>
                  <a:cubicBezTo>
                    <a:pt x="87" y="18"/>
                    <a:pt x="87" y="18"/>
                    <a:pt x="87" y="18"/>
                  </a:cubicBezTo>
                  <a:cubicBezTo>
                    <a:pt x="91" y="22"/>
                    <a:pt x="91" y="22"/>
                    <a:pt x="91" y="22"/>
                  </a:cubicBezTo>
                  <a:cubicBezTo>
                    <a:pt x="78" y="0"/>
                    <a:pt x="78" y="0"/>
                    <a:pt x="7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8" name="Freeform 8"/>
            <p:cNvSpPr>
              <a:spLocks noEditPoints="1"/>
            </p:cNvSpPr>
            <p:nvPr/>
          </p:nvSpPr>
          <p:spPr bwMode="auto">
            <a:xfrm>
              <a:off x="7319990" y="2989328"/>
              <a:ext cx="754990" cy="483051"/>
            </a:xfrm>
            <a:custGeom>
              <a:avLst/>
              <a:gdLst>
                <a:gd name="T0" fmla="*/ 169 w 178"/>
                <a:gd name="T1" fmla="*/ 125 h 125"/>
                <a:gd name="T2" fmla="*/ 170 w 178"/>
                <a:gd name="T3" fmla="*/ 125 h 125"/>
                <a:gd name="T4" fmla="*/ 170 w 178"/>
                <a:gd name="T5" fmla="*/ 124 h 125"/>
                <a:gd name="T6" fmla="*/ 165 w 178"/>
                <a:gd name="T7" fmla="*/ 124 h 125"/>
                <a:gd name="T8" fmla="*/ 167 w 178"/>
                <a:gd name="T9" fmla="*/ 125 h 125"/>
                <a:gd name="T10" fmla="*/ 167 w 178"/>
                <a:gd name="T11" fmla="*/ 124 h 125"/>
                <a:gd name="T12" fmla="*/ 150 w 178"/>
                <a:gd name="T13" fmla="*/ 123 h 125"/>
                <a:gd name="T14" fmla="*/ 149 w 178"/>
                <a:gd name="T15" fmla="*/ 125 h 125"/>
                <a:gd name="T16" fmla="*/ 163 w 178"/>
                <a:gd name="T17" fmla="*/ 125 h 125"/>
                <a:gd name="T18" fmla="*/ 150 w 178"/>
                <a:gd name="T19" fmla="*/ 123 h 125"/>
                <a:gd name="T20" fmla="*/ 130 w 178"/>
                <a:gd name="T21" fmla="*/ 125 h 125"/>
                <a:gd name="T22" fmla="*/ 146 w 178"/>
                <a:gd name="T23" fmla="*/ 124 h 125"/>
                <a:gd name="T24" fmla="*/ 130 w 178"/>
                <a:gd name="T25" fmla="*/ 123 h 125"/>
                <a:gd name="T26" fmla="*/ 59 w 178"/>
                <a:gd name="T27" fmla="*/ 125 h 125"/>
                <a:gd name="T28" fmla="*/ 129 w 178"/>
                <a:gd name="T29" fmla="*/ 123 h 125"/>
                <a:gd name="T30" fmla="*/ 14 w 178"/>
                <a:gd name="T31" fmla="*/ 123 h 125"/>
                <a:gd name="T32" fmla="*/ 57 w 178"/>
                <a:gd name="T33" fmla="*/ 125 h 125"/>
                <a:gd name="T34" fmla="*/ 14 w 178"/>
                <a:gd name="T35" fmla="*/ 123 h 125"/>
                <a:gd name="T36" fmla="*/ 175 w 178"/>
                <a:gd name="T37" fmla="*/ 121 h 125"/>
                <a:gd name="T38" fmla="*/ 174 w 178"/>
                <a:gd name="T39" fmla="*/ 124 h 125"/>
                <a:gd name="T40" fmla="*/ 176 w 178"/>
                <a:gd name="T41" fmla="*/ 125 h 125"/>
                <a:gd name="T42" fmla="*/ 177 w 178"/>
                <a:gd name="T43" fmla="*/ 123 h 125"/>
                <a:gd name="T44" fmla="*/ 176 w 178"/>
                <a:gd name="T45" fmla="*/ 121 h 125"/>
                <a:gd name="T46" fmla="*/ 177 w 178"/>
                <a:gd name="T47" fmla="*/ 119 h 125"/>
                <a:gd name="T48" fmla="*/ 177 w 178"/>
                <a:gd name="T49" fmla="*/ 119 h 125"/>
                <a:gd name="T50" fmla="*/ 175 w 178"/>
                <a:gd name="T51" fmla="*/ 114 h 125"/>
                <a:gd name="T52" fmla="*/ 175 w 178"/>
                <a:gd name="T53" fmla="*/ 118 h 125"/>
                <a:gd name="T54" fmla="*/ 177 w 178"/>
                <a:gd name="T55" fmla="*/ 113 h 125"/>
                <a:gd name="T56" fmla="*/ 173 w 178"/>
                <a:gd name="T57" fmla="*/ 77 h 125"/>
                <a:gd name="T58" fmla="*/ 175 w 178"/>
                <a:gd name="T59" fmla="*/ 92 h 125"/>
                <a:gd name="T60" fmla="*/ 175 w 178"/>
                <a:gd name="T61" fmla="*/ 77 h 125"/>
                <a:gd name="T62" fmla="*/ 0 w 178"/>
                <a:gd name="T63" fmla="*/ 123 h 125"/>
                <a:gd name="T64" fmla="*/ 2 w 178"/>
                <a:gd name="T65" fmla="*/ 124 h 125"/>
                <a:gd name="T66" fmla="*/ 12 w 178"/>
                <a:gd name="T67" fmla="*/ 123 h 125"/>
                <a:gd name="T68" fmla="*/ 2 w 178"/>
                <a:gd name="T69" fmla="*/ 71 h 125"/>
                <a:gd name="T70" fmla="*/ 0 w 178"/>
                <a:gd name="T71" fmla="*/ 50 h 125"/>
                <a:gd name="T72" fmla="*/ 2 w 178"/>
                <a:gd name="T73" fmla="*/ 61 h 125"/>
                <a:gd name="T74" fmla="*/ 0 w 178"/>
                <a:gd name="T75" fmla="*/ 50 h 125"/>
                <a:gd name="T76" fmla="*/ 0 w 178"/>
                <a:gd name="T77" fmla="*/ 42 h 125"/>
                <a:gd name="T78" fmla="*/ 2 w 178"/>
                <a:gd name="T79" fmla="*/ 49 h 125"/>
                <a:gd name="T80" fmla="*/ 0 w 178"/>
                <a:gd name="T81" fmla="*/ 38 h 125"/>
                <a:gd name="T82" fmla="*/ 2 w 178"/>
                <a:gd name="T83" fmla="*/ 40 h 125"/>
                <a:gd name="T84" fmla="*/ 1 w 178"/>
                <a:gd name="T85" fmla="*/ 38 h 125"/>
                <a:gd name="T86" fmla="*/ 172 w 178"/>
                <a:gd name="T87" fmla="*/ 28 h 125"/>
                <a:gd name="T88" fmla="*/ 173 w 178"/>
                <a:gd name="T89" fmla="*/ 75 h 125"/>
                <a:gd name="T90" fmla="*/ 172 w 178"/>
                <a:gd name="T91" fmla="*/ 28 h 125"/>
                <a:gd name="T92" fmla="*/ 5 w 178"/>
                <a:gd name="T93" fmla="*/ 31 h 125"/>
                <a:gd name="T94" fmla="*/ 38 w 178"/>
                <a:gd name="T95" fmla="*/ 27 h 125"/>
                <a:gd name="T96" fmla="*/ 171 w 178"/>
                <a:gd name="T97" fmla="*/ 10 h 125"/>
                <a:gd name="T98" fmla="*/ 170 w 178"/>
                <a:gd name="T99" fmla="*/ 26 h 125"/>
                <a:gd name="T100" fmla="*/ 171 w 178"/>
                <a:gd name="T101" fmla="*/ 10 h 125"/>
                <a:gd name="T102" fmla="*/ 39 w 178"/>
                <a:gd name="T103" fmla="*/ 24 h 125"/>
                <a:gd name="T104" fmla="*/ 135 w 178"/>
                <a:gd name="T105" fmla="*/ 6 h 125"/>
                <a:gd name="T106" fmla="*/ 156 w 178"/>
                <a:gd name="T107" fmla="*/ 0 h 125"/>
                <a:gd name="T108" fmla="*/ 137 w 178"/>
                <a:gd name="T109" fmla="*/ 6 h 125"/>
                <a:gd name="T110" fmla="*/ 156 w 178"/>
                <a:gd name="T11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25">
                  <a:moveTo>
                    <a:pt x="170" y="124"/>
                  </a:moveTo>
                  <a:cubicBezTo>
                    <a:pt x="169" y="125"/>
                    <a:pt x="169" y="125"/>
                    <a:pt x="169" y="125"/>
                  </a:cubicBezTo>
                  <a:cubicBezTo>
                    <a:pt x="169" y="125"/>
                    <a:pt x="169" y="125"/>
                    <a:pt x="169" y="125"/>
                  </a:cubicBezTo>
                  <a:cubicBezTo>
                    <a:pt x="170" y="125"/>
                    <a:pt x="170" y="125"/>
                    <a:pt x="170" y="125"/>
                  </a:cubicBezTo>
                  <a:cubicBezTo>
                    <a:pt x="171" y="124"/>
                    <a:pt x="171" y="124"/>
                    <a:pt x="171" y="124"/>
                  </a:cubicBezTo>
                  <a:cubicBezTo>
                    <a:pt x="170" y="124"/>
                    <a:pt x="170" y="124"/>
                    <a:pt x="170" y="124"/>
                  </a:cubicBezTo>
                  <a:moveTo>
                    <a:pt x="165" y="124"/>
                  </a:moveTo>
                  <a:cubicBezTo>
                    <a:pt x="165" y="124"/>
                    <a:pt x="165" y="124"/>
                    <a:pt x="165" y="124"/>
                  </a:cubicBezTo>
                  <a:cubicBezTo>
                    <a:pt x="166" y="125"/>
                    <a:pt x="166" y="125"/>
                    <a:pt x="166" y="125"/>
                  </a:cubicBezTo>
                  <a:cubicBezTo>
                    <a:pt x="167" y="125"/>
                    <a:pt x="167" y="125"/>
                    <a:pt x="167" y="125"/>
                  </a:cubicBezTo>
                  <a:cubicBezTo>
                    <a:pt x="167" y="125"/>
                    <a:pt x="167" y="125"/>
                    <a:pt x="167" y="125"/>
                  </a:cubicBezTo>
                  <a:cubicBezTo>
                    <a:pt x="167" y="124"/>
                    <a:pt x="167" y="124"/>
                    <a:pt x="167" y="124"/>
                  </a:cubicBezTo>
                  <a:cubicBezTo>
                    <a:pt x="165" y="124"/>
                    <a:pt x="165" y="124"/>
                    <a:pt x="165" y="124"/>
                  </a:cubicBezTo>
                  <a:moveTo>
                    <a:pt x="150" y="123"/>
                  </a:moveTo>
                  <a:cubicBezTo>
                    <a:pt x="148" y="125"/>
                    <a:pt x="148" y="125"/>
                    <a:pt x="148" y="125"/>
                  </a:cubicBezTo>
                  <a:cubicBezTo>
                    <a:pt x="149" y="125"/>
                    <a:pt x="149" y="125"/>
                    <a:pt x="149" y="125"/>
                  </a:cubicBezTo>
                  <a:cubicBezTo>
                    <a:pt x="163" y="125"/>
                    <a:pt x="163" y="125"/>
                    <a:pt x="163" y="125"/>
                  </a:cubicBezTo>
                  <a:cubicBezTo>
                    <a:pt x="163" y="125"/>
                    <a:pt x="163" y="125"/>
                    <a:pt x="163" y="125"/>
                  </a:cubicBezTo>
                  <a:cubicBezTo>
                    <a:pt x="161" y="123"/>
                    <a:pt x="161" y="123"/>
                    <a:pt x="161" y="123"/>
                  </a:cubicBezTo>
                  <a:cubicBezTo>
                    <a:pt x="150" y="123"/>
                    <a:pt x="150" y="123"/>
                    <a:pt x="150" y="123"/>
                  </a:cubicBezTo>
                  <a:moveTo>
                    <a:pt x="130" y="123"/>
                  </a:moveTo>
                  <a:cubicBezTo>
                    <a:pt x="130" y="125"/>
                    <a:pt x="130" y="125"/>
                    <a:pt x="130" y="125"/>
                  </a:cubicBezTo>
                  <a:cubicBezTo>
                    <a:pt x="144" y="125"/>
                    <a:pt x="144" y="125"/>
                    <a:pt x="144" y="125"/>
                  </a:cubicBezTo>
                  <a:cubicBezTo>
                    <a:pt x="146" y="124"/>
                    <a:pt x="146" y="124"/>
                    <a:pt x="146" y="124"/>
                  </a:cubicBezTo>
                  <a:cubicBezTo>
                    <a:pt x="146" y="123"/>
                    <a:pt x="146" y="123"/>
                    <a:pt x="146" y="123"/>
                  </a:cubicBezTo>
                  <a:cubicBezTo>
                    <a:pt x="130" y="123"/>
                    <a:pt x="130" y="123"/>
                    <a:pt x="130" y="123"/>
                  </a:cubicBezTo>
                  <a:moveTo>
                    <a:pt x="58" y="123"/>
                  </a:moveTo>
                  <a:cubicBezTo>
                    <a:pt x="59" y="125"/>
                    <a:pt x="59" y="125"/>
                    <a:pt x="59" y="125"/>
                  </a:cubicBezTo>
                  <a:cubicBezTo>
                    <a:pt x="128" y="125"/>
                    <a:pt x="128" y="125"/>
                    <a:pt x="128" y="125"/>
                  </a:cubicBezTo>
                  <a:cubicBezTo>
                    <a:pt x="129" y="123"/>
                    <a:pt x="129" y="123"/>
                    <a:pt x="129" y="123"/>
                  </a:cubicBezTo>
                  <a:cubicBezTo>
                    <a:pt x="58" y="123"/>
                    <a:pt x="58" y="123"/>
                    <a:pt x="58" y="123"/>
                  </a:cubicBezTo>
                  <a:moveTo>
                    <a:pt x="14" y="123"/>
                  </a:moveTo>
                  <a:cubicBezTo>
                    <a:pt x="14" y="124"/>
                    <a:pt x="14" y="124"/>
                    <a:pt x="14" y="124"/>
                  </a:cubicBezTo>
                  <a:cubicBezTo>
                    <a:pt x="57" y="125"/>
                    <a:pt x="57" y="125"/>
                    <a:pt x="57" y="125"/>
                  </a:cubicBezTo>
                  <a:cubicBezTo>
                    <a:pt x="56" y="123"/>
                    <a:pt x="56" y="123"/>
                    <a:pt x="56" y="123"/>
                  </a:cubicBezTo>
                  <a:cubicBezTo>
                    <a:pt x="14" y="123"/>
                    <a:pt x="14" y="123"/>
                    <a:pt x="14" y="123"/>
                  </a:cubicBezTo>
                  <a:moveTo>
                    <a:pt x="176" y="121"/>
                  </a:moveTo>
                  <a:cubicBezTo>
                    <a:pt x="175" y="121"/>
                    <a:pt x="175" y="121"/>
                    <a:pt x="175" y="121"/>
                  </a:cubicBezTo>
                  <a:cubicBezTo>
                    <a:pt x="176" y="124"/>
                    <a:pt x="176" y="124"/>
                    <a:pt x="176" y="124"/>
                  </a:cubicBezTo>
                  <a:cubicBezTo>
                    <a:pt x="174" y="124"/>
                    <a:pt x="174" y="124"/>
                    <a:pt x="174" y="124"/>
                  </a:cubicBezTo>
                  <a:cubicBezTo>
                    <a:pt x="172" y="125"/>
                    <a:pt x="172" y="125"/>
                    <a:pt x="172" y="125"/>
                  </a:cubicBezTo>
                  <a:cubicBezTo>
                    <a:pt x="176" y="125"/>
                    <a:pt x="176" y="125"/>
                    <a:pt x="176" y="125"/>
                  </a:cubicBezTo>
                  <a:cubicBezTo>
                    <a:pt x="178" y="125"/>
                    <a:pt x="178" y="125"/>
                    <a:pt x="178" y="125"/>
                  </a:cubicBezTo>
                  <a:cubicBezTo>
                    <a:pt x="177" y="123"/>
                    <a:pt x="177" y="123"/>
                    <a:pt x="177" y="123"/>
                  </a:cubicBezTo>
                  <a:cubicBezTo>
                    <a:pt x="177" y="121"/>
                    <a:pt x="177" y="121"/>
                    <a:pt x="177" y="121"/>
                  </a:cubicBezTo>
                  <a:cubicBezTo>
                    <a:pt x="176" y="121"/>
                    <a:pt x="176" y="121"/>
                    <a:pt x="176" y="121"/>
                  </a:cubicBezTo>
                  <a:moveTo>
                    <a:pt x="177" y="119"/>
                  </a:moveTo>
                  <a:cubicBezTo>
                    <a:pt x="177" y="119"/>
                    <a:pt x="177" y="119"/>
                    <a:pt x="177" y="119"/>
                  </a:cubicBezTo>
                  <a:cubicBezTo>
                    <a:pt x="177" y="119"/>
                    <a:pt x="177" y="119"/>
                    <a:pt x="177" y="119"/>
                  </a:cubicBezTo>
                  <a:cubicBezTo>
                    <a:pt x="177" y="119"/>
                    <a:pt x="177" y="119"/>
                    <a:pt x="177" y="119"/>
                  </a:cubicBezTo>
                  <a:moveTo>
                    <a:pt x="177" y="113"/>
                  </a:moveTo>
                  <a:cubicBezTo>
                    <a:pt x="176" y="114"/>
                    <a:pt x="176" y="114"/>
                    <a:pt x="175" y="114"/>
                  </a:cubicBezTo>
                  <a:cubicBezTo>
                    <a:pt x="175" y="118"/>
                    <a:pt x="175" y="118"/>
                    <a:pt x="175" y="118"/>
                  </a:cubicBezTo>
                  <a:cubicBezTo>
                    <a:pt x="175" y="118"/>
                    <a:pt x="175" y="118"/>
                    <a:pt x="175" y="118"/>
                  </a:cubicBezTo>
                  <a:cubicBezTo>
                    <a:pt x="177" y="117"/>
                    <a:pt x="177" y="117"/>
                    <a:pt x="177" y="117"/>
                  </a:cubicBezTo>
                  <a:cubicBezTo>
                    <a:pt x="177" y="113"/>
                    <a:pt x="177" y="113"/>
                    <a:pt x="177" y="113"/>
                  </a:cubicBezTo>
                  <a:moveTo>
                    <a:pt x="175" y="77"/>
                  </a:moveTo>
                  <a:cubicBezTo>
                    <a:pt x="173" y="77"/>
                    <a:pt x="173" y="77"/>
                    <a:pt x="173" y="77"/>
                  </a:cubicBezTo>
                  <a:cubicBezTo>
                    <a:pt x="174" y="92"/>
                    <a:pt x="174" y="92"/>
                    <a:pt x="174" y="92"/>
                  </a:cubicBezTo>
                  <a:cubicBezTo>
                    <a:pt x="174" y="92"/>
                    <a:pt x="175" y="92"/>
                    <a:pt x="175" y="92"/>
                  </a:cubicBezTo>
                  <a:cubicBezTo>
                    <a:pt x="176" y="92"/>
                    <a:pt x="176" y="92"/>
                    <a:pt x="176" y="92"/>
                  </a:cubicBezTo>
                  <a:cubicBezTo>
                    <a:pt x="175" y="77"/>
                    <a:pt x="175" y="77"/>
                    <a:pt x="175" y="77"/>
                  </a:cubicBezTo>
                  <a:moveTo>
                    <a:pt x="0" y="62"/>
                  </a:moveTo>
                  <a:cubicBezTo>
                    <a:pt x="0" y="123"/>
                    <a:pt x="0" y="123"/>
                    <a:pt x="0" y="123"/>
                  </a:cubicBezTo>
                  <a:cubicBezTo>
                    <a:pt x="0" y="124"/>
                    <a:pt x="0" y="124"/>
                    <a:pt x="0" y="124"/>
                  </a:cubicBezTo>
                  <a:cubicBezTo>
                    <a:pt x="2" y="124"/>
                    <a:pt x="2" y="124"/>
                    <a:pt x="2" y="124"/>
                  </a:cubicBezTo>
                  <a:cubicBezTo>
                    <a:pt x="12" y="124"/>
                    <a:pt x="12" y="124"/>
                    <a:pt x="12" y="124"/>
                  </a:cubicBezTo>
                  <a:cubicBezTo>
                    <a:pt x="12" y="123"/>
                    <a:pt x="12" y="123"/>
                    <a:pt x="12" y="123"/>
                  </a:cubicBezTo>
                  <a:cubicBezTo>
                    <a:pt x="2" y="123"/>
                    <a:pt x="2" y="123"/>
                    <a:pt x="2" y="123"/>
                  </a:cubicBezTo>
                  <a:cubicBezTo>
                    <a:pt x="2" y="71"/>
                    <a:pt x="2" y="71"/>
                    <a:pt x="2" y="71"/>
                  </a:cubicBezTo>
                  <a:cubicBezTo>
                    <a:pt x="0" y="62"/>
                    <a:pt x="0" y="62"/>
                    <a:pt x="0" y="62"/>
                  </a:cubicBezTo>
                  <a:moveTo>
                    <a:pt x="0" y="50"/>
                  </a:moveTo>
                  <a:cubicBezTo>
                    <a:pt x="0" y="52"/>
                    <a:pt x="0" y="52"/>
                    <a:pt x="0" y="52"/>
                  </a:cubicBezTo>
                  <a:cubicBezTo>
                    <a:pt x="2" y="61"/>
                    <a:pt x="2" y="61"/>
                    <a:pt x="2" y="61"/>
                  </a:cubicBezTo>
                  <a:cubicBezTo>
                    <a:pt x="2" y="51"/>
                    <a:pt x="2" y="51"/>
                    <a:pt x="2" y="51"/>
                  </a:cubicBezTo>
                  <a:cubicBezTo>
                    <a:pt x="0" y="50"/>
                    <a:pt x="0" y="50"/>
                    <a:pt x="0" y="50"/>
                  </a:cubicBezTo>
                  <a:moveTo>
                    <a:pt x="2" y="42"/>
                  </a:moveTo>
                  <a:cubicBezTo>
                    <a:pt x="0" y="42"/>
                    <a:pt x="0" y="42"/>
                    <a:pt x="0" y="42"/>
                  </a:cubicBezTo>
                  <a:cubicBezTo>
                    <a:pt x="0" y="48"/>
                    <a:pt x="0" y="48"/>
                    <a:pt x="0" y="48"/>
                  </a:cubicBezTo>
                  <a:cubicBezTo>
                    <a:pt x="2" y="49"/>
                    <a:pt x="2" y="49"/>
                    <a:pt x="2" y="49"/>
                  </a:cubicBezTo>
                  <a:cubicBezTo>
                    <a:pt x="2" y="42"/>
                    <a:pt x="2" y="42"/>
                    <a:pt x="2" y="42"/>
                  </a:cubicBezTo>
                  <a:moveTo>
                    <a:pt x="0" y="38"/>
                  </a:moveTo>
                  <a:cubicBezTo>
                    <a:pt x="0" y="40"/>
                    <a:pt x="0" y="40"/>
                    <a:pt x="0" y="40"/>
                  </a:cubicBezTo>
                  <a:cubicBezTo>
                    <a:pt x="2" y="40"/>
                    <a:pt x="2" y="40"/>
                    <a:pt x="2" y="40"/>
                  </a:cubicBezTo>
                  <a:cubicBezTo>
                    <a:pt x="2" y="38"/>
                    <a:pt x="2" y="38"/>
                    <a:pt x="2" y="38"/>
                  </a:cubicBezTo>
                  <a:cubicBezTo>
                    <a:pt x="2" y="38"/>
                    <a:pt x="1" y="38"/>
                    <a:pt x="1" y="38"/>
                  </a:cubicBezTo>
                  <a:cubicBezTo>
                    <a:pt x="1" y="38"/>
                    <a:pt x="0" y="38"/>
                    <a:pt x="0" y="38"/>
                  </a:cubicBezTo>
                  <a:moveTo>
                    <a:pt x="172" y="28"/>
                  </a:moveTo>
                  <a:cubicBezTo>
                    <a:pt x="170" y="28"/>
                    <a:pt x="170" y="28"/>
                    <a:pt x="170" y="28"/>
                  </a:cubicBezTo>
                  <a:cubicBezTo>
                    <a:pt x="173" y="75"/>
                    <a:pt x="173" y="75"/>
                    <a:pt x="173" y="75"/>
                  </a:cubicBezTo>
                  <a:cubicBezTo>
                    <a:pt x="175" y="75"/>
                    <a:pt x="175" y="75"/>
                    <a:pt x="175" y="75"/>
                  </a:cubicBezTo>
                  <a:cubicBezTo>
                    <a:pt x="172" y="28"/>
                    <a:pt x="172" y="28"/>
                    <a:pt x="172" y="28"/>
                  </a:cubicBezTo>
                  <a:moveTo>
                    <a:pt x="37" y="25"/>
                  </a:moveTo>
                  <a:cubicBezTo>
                    <a:pt x="5" y="31"/>
                    <a:pt x="5" y="31"/>
                    <a:pt x="5" y="31"/>
                  </a:cubicBezTo>
                  <a:cubicBezTo>
                    <a:pt x="6" y="32"/>
                    <a:pt x="6" y="33"/>
                    <a:pt x="6" y="33"/>
                  </a:cubicBezTo>
                  <a:cubicBezTo>
                    <a:pt x="38" y="27"/>
                    <a:pt x="38" y="27"/>
                    <a:pt x="38" y="27"/>
                  </a:cubicBezTo>
                  <a:cubicBezTo>
                    <a:pt x="37" y="25"/>
                    <a:pt x="37" y="25"/>
                    <a:pt x="37" y="25"/>
                  </a:cubicBezTo>
                  <a:moveTo>
                    <a:pt x="171" y="10"/>
                  </a:moveTo>
                  <a:cubicBezTo>
                    <a:pt x="171" y="10"/>
                    <a:pt x="170" y="10"/>
                    <a:pt x="169" y="10"/>
                  </a:cubicBezTo>
                  <a:cubicBezTo>
                    <a:pt x="170" y="26"/>
                    <a:pt x="170" y="26"/>
                    <a:pt x="170" y="26"/>
                  </a:cubicBezTo>
                  <a:cubicBezTo>
                    <a:pt x="172" y="26"/>
                    <a:pt x="172" y="26"/>
                    <a:pt x="172" y="26"/>
                  </a:cubicBezTo>
                  <a:cubicBezTo>
                    <a:pt x="171" y="10"/>
                    <a:pt x="171" y="10"/>
                    <a:pt x="171" y="10"/>
                  </a:cubicBezTo>
                  <a:moveTo>
                    <a:pt x="135" y="5"/>
                  </a:moveTo>
                  <a:cubicBezTo>
                    <a:pt x="39" y="24"/>
                    <a:pt x="39" y="24"/>
                    <a:pt x="39" y="24"/>
                  </a:cubicBezTo>
                  <a:cubicBezTo>
                    <a:pt x="39" y="26"/>
                    <a:pt x="39" y="26"/>
                    <a:pt x="39" y="26"/>
                  </a:cubicBezTo>
                  <a:cubicBezTo>
                    <a:pt x="135" y="6"/>
                    <a:pt x="135" y="6"/>
                    <a:pt x="135" y="6"/>
                  </a:cubicBezTo>
                  <a:cubicBezTo>
                    <a:pt x="135" y="5"/>
                    <a:pt x="135" y="5"/>
                    <a:pt x="135" y="5"/>
                  </a:cubicBezTo>
                  <a:moveTo>
                    <a:pt x="156" y="0"/>
                  </a:moveTo>
                  <a:cubicBezTo>
                    <a:pt x="137" y="4"/>
                    <a:pt x="137" y="4"/>
                    <a:pt x="137" y="4"/>
                  </a:cubicBezTo>
                  <a:cubicBezTo>
                    <a:pt x="137" y="6"/>
                    <a:pt x="137" y="6"/>
                    <a:pt x="137" y="6"/>
                  </a:cubicBezTo>
                  <a:cubicBezTo>
                    <a:pt x="156" y="2"/>
                    <a:pt x="156" y="2"/>
                    <a:pt x="156" y="2"/>
                  </a:cubicBezTo>
                  <a:cubicBezTo>
                    <a:pt x="156" y="1"/>
                    <a:pt x="156" y="1"/>
                    <a:pt x="15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9" name="Freeform 9"/>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close/>
                  <a:moveTo>
                    <a:pt x="59" y="282"/>
                  </a:moveTo>
                  <a:lnTo>
                    <a:pt x="29" y="313"/>
                  </a:lnTo>
                  <a:lnTo>
                    <a:pt x="31" y="318"/>
                  </a:lnTo>
                  <a:lnTo>
                    <a:pt x="62" y="287"/>
                  </a:lnTo>
                  <a:lnTo>
                    <a:pt x="59" y="282"/>
                  </a:lnTo>
                  <a:close/>
                  <a:moveTo>
                    <a:pt x="22" y="275"/>
                  </a:moveTo>
                  <a:lnTo>
                    <a:pt x="17" y="277"/>
                  </a:lnTo>
                  <a:lnTo>
                    <a:pt x="17" y="282"/>
                  </a:lnTo>
                  <a:lnTo>
                    <a:pt x="22" y="296"/>
                  </a:lnTo>
                  <a:lnTo>
                    <a:pt x="22" y="275"/>
                  </a:lnTo>
                  <a:close/>
                  <a:moveTo>
                    <a:pt x="71" y="273"/>
                  </a:moveTo>
                  <a:lnTo>
                    <a:pt x="62" y="280"/>
                  </a:lnTo>
                  <a:lnTo>
                    <a:pt x="67" y="282"/>
                  </a:lnTo>
                  <a:lnTo>
                    <a:pt x="76" y="273"/>
                  </a:lnTo>
                  <a:lnTo>
                    <a:pt x="71" y="273"/>
                  </a:lnTo>
                  <a:close/>
                  <a:moveTo>
                    <a:pt x="17" y="266"/>
                  </a:moveTo>
                  <a:lnTo>
                    <a:pt x="17" y="273"/>
                  </a:lnTo>
                  <a:lnTo>
                    <a:pt x="19" y="270"/>
                  </a:lnTo>
                  <a:lnTo>
                    <a:pt x="19" y="268"/>
                  </a:lnTo>
                  <a:lnTo>
                    <a:pt x="17" y="266"/>
                  </a:lnTo>
                  <a:close/>
                  <a:moveTo>
                    <a:pt x="81" y="261"/>
                  </a:moveTo>
                  <a:lnTo>
                    <a:pt x="74" y="268"/>
                  </a:lnTo>
                  <a:lnTo>
                    <a:pt x="81" y="268"/>
                  </a:lnTo>
                  <a:lnTo>
                    <a:pt x="83" y="266"/>
                  </a:lnTo>
                  <a:lnTo>
                    <a:pt x="81" y="261"/>
                  </a:lnTo>
                  <a:close/>
                  <a:moveTo>
                    <a:pt x="95" y="247"/>
                  </a:moveTo>
                  <a:lnTo>
                    <a:pt x="83" y="259"/>
                  </a:lnTo>
                  <a:lnTo>
                    <a:pt x="85" y="261"/>
                  </a:lnTo>
                  <a:lnTo>
                    <a:pt x="100" y="249"/>
                  </a:lnTo>
                  <a:lnTo>
                    <a:pt x="95" y="247"/>
                  </a:lnTo>
                  <a:close/>
                  <a:moveTo>
                    <a:pt x="14" y="240"/>
                  </a:moveTo>
                  <a:lnTo>
                    <a:pt x="14" y="263"/>
                  </a:lnTo>
                  <a:lnTo>
                    <a:pt x="19" y="263"/>
                  </a:lnTo>
                  <a:lnTo>
                    <a:pt x="19" y="244"/>
                  </a:lnTo>
                  <a:lnTo>
                    <a:pt x="14" y="240"/>
                  </a:lnTo>
                  <a:close/>
                  <a:moveTo>
                    <a:pt x="97" y="225"/>
                  </a:moveTo>
                  <a:lnTo>
                    <a:pt x="93" y="228"/>
                  </a:lnTo>
                  <a:lnTo>
                    <a:pt x="100" y="244"/>
                  </a:lnTo>
                  <a:lnTo>
                    <a:pt x="97" y="244"/>
                  </a:lnTo>
                  <a:lnTo>
                    <a:pt x="102" y="247"/>
                  </a:lnTo>
                  <a:lnTo>
                    <a:pt x="102" y="247"/>
                  </a:lnTo>
                  <a:lnTo>
                    <a:pt x="104" y="244"/>
                  </a:lnTo>
                  <a:lnTo>
                    <a:pt x="102" y="242"/>
                  </a:lnTo>
                  <a:lnTo>
                    <a:pt x="97" y="225"/>
                  </a:lnTo>
                  <a:close/>
                  <a:moveTo>
                    <a:pt x="12" y="197"/>
                  </a:moveTo>
                  <a:lnTo>
                    <a:pt x="14" y="235"/>
                  </a:lnTo>
                  <a:lnTo>
                    <a:pt x="19" y="237"/>
                  </a:lnTo>
                  <a:lnTo>
                    <a:pt x="17" y="199"/>
                  </a:lnTo>
                  <a:lnTo>
                    <a:pt x="12" y="197"/>
                  </a:lnTo>
                  <a:close/>
                  <a:moveTo>
                    <a:pt x="14" y="183"/>
                  </a:moveTo>
                  <a:lnTo>
                    <a:pt x="12" y="183"/>
                  </a:lnTo>
                  <a:lnTo>
                    <a:pt x="12" y="190"/>
                  </a:lnTo>
                  <a:lnTo>
                    <a:pt x="17" y="194"/>
                  </a:lnTo>
                  <a:lnTo>
                    <a:pt x="14" y="183"/>
                  </a:lnTo>
                  <a:close/>
                  <a:moveTo>
                    <a:pt x="76" y="178"/>
                  </a:moveTo>
                  <a:lnTo>
                    <a:pt x="71" y="178"/>
                  </a:lnTo>
                  <a:lnTo>
                    <a:pt x="90" y="225"/>
                  </a:lnTo>
                  <a:lnTo>
                    <a:pt x="95" y="223"/>
                  </a:lnTo>
                  <a:lnTo>
                    <a:pt x="76" y="178"/>
                  </a:lnTo>
                  <a:close/>
                  <a:moveTo>
                    <a:pt x="10" y="173"/>
                  </a:moveTo>
                  <a:lnTo>
                    <a:pt x="12" y="178"/>
                  </a:lnTo>
                  <a:lnTo>
                    <a:pt x="14" y="178"/>
                  </a:lnTo>
                  <a:lnTo>
                    <a:pt x="14" y="178"/>
                  </a:lnTo>
                  <a:lnTo>
                    <a:pt x="10" y="173"/>
                  </a:lnTo>
                  <a:close/>
                  <a:moveTo>
                    <a:pt x="57" y="142"/>
                  </a:moveTo>
                  <a:lnTo>
                    <a:pt x="71" y="175"/>
                  </a:lnTo>
                  <a:lnTo>
                    <a:pt x="74" y="175"/>
                  </a:lnTo>
                  <a:lnTo>
                    <a:pt x="62" y="145"/>
                  </a:lnTo>
                  <a:lnTo>
                    <a:pt x="57" y="142"/>
                  </a:lnTo>
                  <a:close/>
                  <a:moveTo>
                    <a:pt x="7" y="133"/>
                  </a:moveTo>
                  <a:lnTo>
                    <a:pt x="10" y="168"/>
                  </a:lnTo>
                  <a:lnTo>
                    <a:pt x="14" y="171"/>
                  </a:lnTo>
                  <a:lnTo>
                    <a:pt x="12" y="135"/>
                  </a:lnTo>
                  <a:lnTo>
                    <a:pt x="7" y="133"/>
                  </a:lnTo>
                  <a:close/>
                  <a:moveTo>
                    <a:pt x="7" y="35"/>
                  </a:moveTo>
                  <a:lnTo>
                    <a:pt x="3" y="45"/>
                  </a:lnTo>
                  <a:lnTo>
                    <a:pt x="7" y="128"/>
                  </a:lnTo>
                  <a:lnTo>
                    <a:pt x="12" y="130"/>
                  </a:lnTo>
                  <a:lnTo>
                    <a:pt x="7" y="35"/>
                  </a:lnTo>
                  <a:close/>
                  <a:moveTo>
                    <a:pt x="5" y="33"/>
                  </a:moveTo>
                  <a:lnTo>
                    <a:pt x="3" y="33"/>
                  </a:lnTo>
                  <a:lnTo>
                    <a:pt x="3" y="35"/>
                  </a:lnTo>
                  <a:lnTo>
                    <a:pt x="5" y="33"/>
                  </a:lnTo>
                  <a:close/>
                  <a:moveTo>
                    <a:pt x="14" y="31"/>
                  </a:moveTo>
                  <a:lnTo>
                    <a:pt x="10" y="31"/>
                  </a:lnTo>
                  <a:lnTo>
                    <a:pt x="10" y="31"/>
                  </a:lnTo>
                  <a:lnTo>
                    <a:pt x="55" y="137"/>
                  </a:lnTo>
                  <a:lnTo>
                    <a:pt x="59" y="140"/>
                  </a:lnTo>
                  <a:lnTo>
                    <a:pt x="14" y="31"/>
                  </a:lnTo>
                  <a:close/>
                  <a:moveTo>
                    <a:pt x="12" y="26"/>
                  </a:moveTo>
                  <a:lnTo>
                    <a:pt x="12" y="28"/>
                  </a:lnTo>
                  <a:lnTo>
                    <a:pt x="12" y="28"/>
                  </a:lnTo>
                  <a:lnTo>
                    <a:pt x="12" y="26"/>
                  </a:lnTo>
                  <a:close/>
                  <a:moveTo>
                    <a:pt x="0" y="0"/>
                  </a:moveTo>
                  <a:lnTo>
                    <a:pt x="3" y="26"/>
                  </a:lnTo>
                  <a:lnTo>
                    <a:pt x="3" y="28"/>
                  </a:lnTo>
                  <a:lnTo>
                    <a:pt x="7" y="28"/>
                  </a:lnTo>
                  <a:lnTo>
                    <a:pt x="7" y="26"/>
                  </a:lnTo>
                  <a:lnTo>
                    <a:pt x="7" y="26"/>
                  </a:lnTo>
                  <a:lnTo>
                    <a:pt x="10" y="21"/>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0" name="Freeform 10"/>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moveTo>
                    <a:pt x="59" y="282"/>
                  </a:moveTo>
                  <a:lnTo>
                    <a:pt x="29" y="313"/>
                  </a:lnTo>
                  <a:lnTo>
                    <a:pt x="31" y="318"/>
                  </a:lnTo>
                  <a:lnTo>
                    <a:pt x="62" y="287"/>
                  </a:lnTo>
                  <a:lnTo>
                    <a:pt x="59" y="282"/>
                  </a:lnTo>
                  <a:moveTo>
                    <a:pt x="22" y="275"/>
                  </a:moveTo>
                  <a:lnTo>
                    <a:pt x="17" y="277"/>
                  </a:lnTo>
                  <a:lnTo>
                    <a:pt x="17" y="282"/>
                  </a:lnTo>
                  <a:lnTo>
                    <a:pt x="22" y="296"/>
                  </a:lnTo>
                  <a:lnTo>
                    <a:pt x="22" y="275"/>
                  </a:lnTo>
                  <a:moveTo>
                    <a:pt x="71" y="273"/>
                  </a:moveTo>
                  <a:lnTo>
                    <a:pt x="62" y="280"/>
                  </a:lnTo>
                  <a:lnTo>
                    <a:pt x="67" y="282"/>
                  </a:lnTo>
                  <a:lnTo>
                    <a:pt x="76" y="273"/>
                  </a:lnTo>
                  <a:lnTo>
                    <a:pt x="71" y="273"/>
                  </a:lnTo>
                  <a:moveTo>
                    <a:pt x="17" y="266"/>
                  </a:moveTo>
                  <a:lnTo>
                    <a:pt x="17" y="273"/>
                  </a:lnTo>
                  <a:lnTo>
                    <a:pt x="19" y="270"/>
                  </a:lnTo>
                  <a:lnTo>
                    <a:pt x="19" y="268"/>
                  </a:lnTo>
                  <a:lnTo>
                    <a:pt x="17" y="266"/>
                  </a:lnTo>
                  <a:moveTo>
                    <a:pt x="81" y="261"/>
                  </a:moveTo>
                  <a:lnTo>
                    <a:pt x="74" y="268"/>
                  </a:lnTo>
                  <a:lnTo>
                    <a:pt x="81" y="268"/>
                  </a:lnTo>
                  <a:lnTo>
                    <a:pt x="83" y="266"/>
                  </a:lnTo>
                  <a:lnTo>
                    <a:pt x="81" y="261"/>
                  </a:lnTo>
                  <a:moveTo>
                    <a:pt x="95" y="247"/>
                  </a:moveTo>
                  <a:lnTo>
                    <a:pt x="83" y="259"/>
                  </a:lnTo>
                  <a:lnTo>
                    <a:pt x="85" y="261"/>
                  </a:lnTo>
                  <a:lnTo>
                    <a:pt x="100" y="249"/>
                  </a:lnTo>
                  <a:lnTo>
                    <a:pt x="95" y="247"/>
                  </a:lnTo>
                  <a:moveTo>
                    <a:pt x="14" y="240"/>
                  </a:moveTo>
                  <a:lnTo>
                    <a:pt x="14" y="263"/>
                  </a:lnTo>
                  <a:lnTo>
                    <a:pt x="19" y="263"/>
                  </a:lnTo>
                  <a:lnTo>
                    <a:pt x="19" y="244"/>
                  </a:lnTo>
                  <a:lnTo>
                    <a:pt x="14" y="240"/>
                  </a:lnTo>
                  <a:moveTo>
                    <a:pt x="97" y="225"/>
                  </a:moveTo>
                  <a:lnTo>
                    <a:pt x="93" y="228"/>
                  </a:lnTo>
                  <a:lnTo>
                    <a:pt x="100" y="244"/>
                  </a:lnTo>
                  <a:lnTo>
                    <a:pt x="97" y="244"/>
                  </a:lnTo>
                  <a:lnTo>
                    <a:pt x="102" y="247"/>
                  </a:lnTo>
                  <a:lnTo>
                    <a:pt x="102" y="247"/>
                  </a:lnTo>
                  <a:lnTo>
                    <a:pt x="104" y="244"/>
                  </a:lnTo>
                  <a:lnTo>
                    <a:pt x="102" y="242"/>
                  </a:lnTo>
                  <a:lnTo>
                    <a:pt x="97" y="225"/>
                  </a:lnTo>
                  <a:moveTo>
                    <a:pt x="12" y="197"/>
                  </a:moveTo>
                  <a:lnTo>
                    <a:pt x="14" y="235"/>
                  </a:lnTo>
                  <a:lnTo>
                    <a:pt x="19" y="237"/>
                  </a:lnTo>
                  <a:lnTo>
                    <a:pt x="17" y="199"/>
                  </a:lnTo>
                  <a:lnTo>
                    <a:pt x="12" y="197"/>
                  </a:lnTo>
                  <a:moveTo>
                    <a:pt x="14" y="183"/>
                  </a:moveTo>
                  <a:lnTo>
                    <a:pt x="12" y="183"/>
                  </a:lnTo>
                  <a:lnTo>
                    <a:pt x="12" y="190"/>
                  </a:lnTo>
                  <a:lnTo>
                    <a:pt x="17" y="194"/>
                  </a:lnTo>
                  <a:lnTo>
                    <a:pt x="14" y="183"/>
                  </a:lnTo>
                  <a:moveTo>
                    <a:pt x="76" y="178"/>
                  </a:moveTo>
                  <a:lnTo>
                    <a:pt x="71" y="178"/>
                  </a:lnTo>
                  <a:lnTo>
                    <a:pt x="90" y="225"/>
                  </a:lnTo>
                  <a:lnTo>
                    <a:pt x="95" y="223"/>
                  </a:lnTo>
                  <a:lnTo>
                    <a:pt x="76" y="178"/>
                  </a:lnTo>
                  <a:moveTo>
                    <a:pt x="10" y="173"/>
                  </a:moveTo>
                  <a:lnTo>
                    <a:pt x="12" y="178"/>
                  </a:lnTo>
                  <a:lnTo>
                    <a:pt x="14" y="178"/>
                  </a:lnTo>
                  <a:lnTo>
                    <a:pt x="14" y="178"/>
                  </a:lnTo>
                  <a:lnTo>
                    <a:pt x="10" y="173"/>
                  </a:lnTo>
                  <a:moveTo>
                    <a:pt x="57" y="142"/>
                  </a:moveTo>
                  <a:lnTo>
                    <a:pt x="71" y="175"/>
                  </a:lnTo>
                  <a:lnTo>
                    <a:pt x="74" y="175"/>
                  </a:lnTo>
                  <a:lnTo>
                    <a:pt x="62" y="145"/>
                  </a:lnTo>
                  <a:lnTo>
                    <a:pt x="57" y="142"/>
                  </a:lnTo>
                  <a:moveTo>
                    <a:pt x="7" y="133"/>
                  </a:moveTo>
                  <a:lnTo>
                    <a:pt x="10" y="168"/>
                  </a:lnTo>
                  <a:lnTo>
                    <a:pt x="14" y="171"/>
                  </a:lnTo>
                  <a:lnTo>
                    <a:pt x="12" y="135"/>
                  </a:lnTo>
                  <a:lnTo>
                    <a:pt x="7" y="133"/>
                  </a:lnTo>
                  <a:moveTo>
                    <a:pt x="7" y="35"/>
                  </a:moveTo>
                  <a:lnTo>
                    <a:pt x="3" y="45"/>
                  </a:lnTo>
                  <a:lnTo>
                    <a:pt x="7" y="128"/>
                  </a:lnTo>
                  <a:lnTo>
                    <a:pt x="12" y="130"/>
                  </a:lnTo>
                  <a:lnTo>
                    <a:pt x="7" y="35"/>
                  </a:lnTo>
                  <a:moveTo>
                    <a:pt x="5" y="33"/>
                  </a:moveTo>
                  <a:lnTo>
                    <a:pt x="3" y="33"/>
                  </a:lnTo>
                  <a:lnTo>
                    <a:pt x="3" y="35"/>
                  </a:lnTo>
                  <a:lnTo>
                    <a:pt x="5" y="33"/>
                  </a:lnTo>
                  <a:moveTo>
                    <a:pt x="14" y="31"/>
                  </a:moveTo>
                  <a:lnTo>
                    <a:pt x="10" y="31"/>
                  </a:lnTo>
                  <a:lnTo>
                    <a:pt x="10" y="31"/>
                  </a:lnTo>
                  <a:lnTo>
                    <a:pt x="55" y="137"/>
                  </a:lnTo>
                  <a:lnTo>
                    <a:pt x="59" y="140"/>
                  </a:lnTo>
                  <a:lnTo>
                    <a:pt x="14" y="31"/>
                  </a:lnTo>
                  <a:moveTo>
                    <a:pt x="12" y="26"/>
                  </a:moveTo>
                  <a:lnTo>
                    <a:pt x="12" y="28"/>
                  </a:lnTo>
                  <a:lnTo>
                    <a:pt x="12" y="28"/>
                  </a:lnTo>
                  <a:lnTo>
                    <a:pt x="12" y="26"/>
                  </a:lnTo>
                  <a:moveTo>
                    <a:pt x="0" y="0"/>
                  </a:moveTo>
                  <a:lnTo>
                    <a:pt x="3" y="26"/>
                  </a:lnTo>
                  <a:lnTo>
                    <a:pt x="3" y="28"/>
                  </a:lnTo>
                  <a:lnTo>
                    <a:pt x="7" y="28"/>
                  </a:lnTo>
                  <a:lnTo>
                    <a:pt x="7" y="26"/>
                  </a:lnTo>
                  <a:lnTo>
                    <a:pt x="7" y="26"/>
                  </a:lnTo>
                  <a:lnTo>
                    <a:pt x="10" y="21"/>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1" name="Freeform 11"/>
            <p:cNvSpPr>
              <a:spLocks noEditPoints="1"/>
            </p:cNvSpPr>
            <p:nvPr/>
          </p:nvSpPr>
          <p:spPr bwMode="auto">
            <a:xfrm>
              <a:off x="7353983" y="2468869"/>
              <a:ext cx="1046609" cy="1543482"/>
            </a:xfrm>
            <a:custGeom>
              <a:avLst/>
              <a:gdLst>
                <a:gd name="T0" fmla="*/ 87 w 247"/>
                <a:gd name="T1" fmla="*/ 400 h 400"/>
                <a:gd name="T2" fmla="*/ 72 w 247"/>
                <a:gd name="T3" fmla="*/ 379 h 400"/>
                <a:gd name="T4" fmla="*/ 75 w 247"/>
                <a:gd name="T5" fmla="*/ 382 h 400"/>
                <a:gd name="T6" fmla="*/ 98 w 247"/>
                <a:gd name="T7" fmla="*/ 377 h 400"/>
                <a:gd name="T8" fmla="*/ 100 w 247"/>
                <a:gd name="T9" fmla="*/ 377 h 400"/>
                <a:gd name="T10" fmla="*/ 71 w 247"/>
                <a:gd name="T11" fmla="*/ 376 h 400"/>
                <a:gd name="T12" fmla="*/ 72 w 247"/>
                <a:gd name="T13" fmla="*/ 371 h 400"/>
                <a:gd name="T14" fmla="*/ 72 w 247"/>
                <a:gd name="T15" fmla="*/ 371 h 400"/>
                <a:gd name="T16" fmla="*/ 99 w 247"/>
                <a:gd name="T17" fmla="*/ 375 h 400"/>
                <a:gd name="T18" fmla="*/ 116 w 247"/>
                <a:gd name="T19" fmla="*/ 342 h 400"/>
                <a:gd name="T20" fmla="*/ 108 w 247"/>
                <a:gd name="T21" fmla="*/ 362 h 400"/>
                <a:gd name="T22" fmla="*/ 61 w 247"/>
                <a:gd name="T23" fmla="*/ 321 h 400"/>
                <a:gd name="T24" fmla="*/ 63 w 247"/>
                <a:gd name="T25" fmla="*/ 324 h 400"/>
                <a:gd name="T26" fmla="*/ 61 w 247"/>
                <a:gd name="T27" fmla="*/ 319 h 400"/>
                <a:gd name="T28" fmla="*/ 61 w 247"/>
                <a:gd name="T29" fmla="*/ 312 h 400"/>
                <a:gd name="T30" fmla="*/ 62 w 247"/>
                <a:gd name="T31" fmla="*/ 317 h 400"/>
                <a:gd name="T32" fmla="*/ 118 w 247"/>
                <a:gd name="T33" fmla="*/ 338 h 400"/>
                <a:gd name="T34" fmla="*/ 133 w 247"/>
                <a:gd name="T35" fmla="*/ 311 h 400"/>
                <a:gd name="T36" fmla="*/ 60 w 247"/>
                <a:gd name="T37" fmla="*/ 310 h 400"/>
                <a:gd name="T38" fmla="*/ 138 w 247"/>
                <a:gd name="T39" fmla="*/ 299 h 400"/>
                <a:gd name="T40" fmla="*/ 140 w 247"/>
                <a:gd name="T41" fmla="*/ 300 h 400"/>
                <a:gd name="T42" fmla="*/ 58 w 247"/>
                <a:gd name="T43" fmla="*/ 306 h 400"/>
                <a:gd name="T44" fmla="*/ 55 w 247"/>
                <a:gd name="T45" fmla="*/ 292 h 400"/>
                <a:gd name="T46" fmla="*/ 57 w 247"/>
                <a:gd name="T47" fmla="*/ 290 h 400"/>
                <a:gd name="T48" fmla="*/ 148 w 247"/>
                <a:gd name="T49" fmla="*/ 282 h 400"/>
                <a:gd name="T50" fmla="*/ 149 w 247"/>
                <a:gd name="T51" fmla="*/ 284 h 400"/>
                <a:gd name="T52" fmla="*/ 150 w 247"/>
                <a:gd name="T53" fmla="*/ 277 h 400"/>
                <a:gd name="T54" fmla="*/ 155 w 247"/>
                <a:gd name="T55" fmla="*/ 271 h 400"/>
                <a:gd name="T56" fmla="*/ 154 w 247"/>
                <a:gd name="T57" fmla="*/ 270 h 400"/>
                <a:gd name="T58" fmla="*/ 158 w 247"/>
                <a:gd name="T59" fmla="*/ 262 h 400"/>
                <a:gd name="T60" fmla="*/ 159 w 247"/>
                <a:gd name="T61" fmla="*/ 263 h 400"/>
                <a:gd name="T62" fmla="*/ 159 w 247"/>
                <a:gd name="T63" fmla="*/ 260 h 400"/>
                <a:gd name="T64" fmla="*/ 159 w 247"/>
                <a:gd name="T65" fmla="*/ 260 h 400"/>
                <a:gd name="T66" fmla="*/ 161 w 247"/>
                <a:gd name="T67" fmla="*/ 260 h 400"/>
                <a:gd name="T68" fmla="*/ 162 w 247"/>
                <a:gd name="T69" fmla="*/ 253 h 400"/>
                <a:gd name="T70" fmla="*/ 163 w 247"/>
                <a:gd name="T71" fmla="*/ 252 h 400"/>
                <a:gd name="T72" fmla="*/ 175 w 247"/>
                <a:gd name="T73" fmla="*/ 230 h 400"/>
                <a:gd name="T74" fmla="*/ 174 w 247"/>
                <a:gd name="T75" fmla="*/ 235 h 400"/>
                <a:gd name="T76" fmla="*/ 187 w 247"/>
                <a:gd name="T77" fmla="*/ 211 h 400"/>
                <a:gd name="T78" fmla="*/ 178 w 247"/>
                <a:gd name="T79" fmla="*/ 228 h 400"/>
                <a:gd name="T80" fmla="*/ 48 w 247"/>
                <a:gd name="T81" fmla="*/ 258 h 400"/>
                <a:gd name="T82" fmla="*/ 56 w 247"/>
                <a:gd name="T83" fmla="*/ 286 h 400"/>
                <a:gd name="T84" fmla="*/ 40 w 247"/>
                <a:gd name="T85" fmla="*/ 205 h 400"/>
                <a:gd name="T86" fmla="*/ 32 w 247"/>
                <a:gd name="T87" fmla="*/ 174 h 400"/>
                <a:gd name="T88" fmla="*/ 34 w 247"/>
                <a:gd name="T89" fmla="*/ 174 h 400"/>
                <a:gd name="T90" fmla="*/ 186 w 247"/>
                <a:gd name="T91" fmla="*/ 209 h 400"/>
                <a:gd name="T92" fmla="*/ 214 w 247"/>
                <a:gd name="T93" fmla="*/ 154 h 400"/>
                <a:gd name="T94" fmla="*/ 216 w 247"/>
                <a:gd name="T95" fmla="*/ 156 h 400"/>
                <a:gd name="T96" fmla="*/ 215 w 247"/>
                <a:gd name="T97" fmla="*/ 153 h 400"/>
                <a:gd name="T98" fmla="*/ 220 w 247"/>
                <a:gd name="T99" fmla="*/ 143 h 400"/>
                <a:gd name="T100" fmla="*/ 223 w 247"/>
                <a:gd name="T101" fmla="*/ 142 h 400"/>
                <a:gd name="T102" fmla="*/ 2 w 247"/>
                <a:gd name="T103" fmla="*/ 10 h 400"/>
                <a:gd name="T104" fmla="*/ 30 w 247"/>
                <a:gd name="T105" fmla="*/ 162 h 400"/>
                <a:gd name="T106" fmla="*/ 31 w 247"/>
                <a:gd name="T107" fmla="*/ 161 h 400"/>
                <a:gd name="T108" fmla="*/ 8 w 247"/>
                <a:gd name="T109" fmla="*/ 0 h 400"/>
                <a:gd name="T110" fmla="*/ 222 w 247"/>
                <a:gd name="T111" fmla="*/ 139 h 400"/>
                <a:gd name="T112" fmla="*/ 247 w 247"/>
                <a:gd name="T113" fmla="*/ 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 h="400">
                  <a:moveTo>
                    <a:pt x="87" y="397"/>
                  </a:moveTo>
                  <a:cubicBezTo>
                    <a:pt x="86" y="400"/>
                    <a:pt x="86" y="400"/>
                    <a:pt x="86" y="400"/>
                  </a:cubicBezTo>
                  <a:cubicBezTo>
                    <a:pt x="86" y="400"/>
                    <a:pt x="87" y="400"/>
                    <a:pt x="87" y="400"/>
                  </a:cubicBezTo>
                  <a:cubicBezTo>
                    <a:pt x="88" y="398"/>
                    <a:pt x="88" y="398"/>
                    <a:pt x="88" y="398"/>
                  </a:cubicBezTo>
                  <a:cubicBezTo>
                    <a:pt x="87" y="397"/>
                    <a:pt x="87" y="397"/>
                    <a:pt x="87" y="397"/>
                  </a:cubicBezTo>
                  <a:moveTo>
                    <a:pt x="72" y="379"/>
                  </a:moveTo>
                  <a:cubicBezTo>
                    <a:pt x="76" y="399"/>
                    <a:pt x="76" y="399"/>
                    <a:pt x="76" y="399"/>
                  </a:cubicBezTo>
                  <a:cubicBezTo>
                    <a:pt x="77" y="399"/>
                    <a:pt x="77" y="399"/>
                    <a:pt x="78" y="399"/>
                  </a:cubicBezTo>
                  <a:cubicBezTo>
                    <a:pt x="75" y="382"/>
                    <a:pt x="75" y="382"/>
                    <a:pt x="75" y="382"/>
                  </a:cubicBezTo>
                  <a:cubicBezTo>
                    <a:pt x="72" y="379"/>
                    <a:pt x="72" y="379"/>
                    <a:pt x="72" y="379"/>
                  </a:cubicBezTo>
                  <a:moveTo>
                    <a:pt x="100" y="377"/>
                  </a:moveTo>
                  <a:cubicBezTo>
                    <a:pt x="98" y="377"/>
                    <a:pt x="98" y="377"/>
                    <a:pt x="98" y="377"/>
                  </a:cubicBezTo>
                  <a:cubicBezTo>
                    <a:pt x="88" y="395"/>
                    <a:pt x="88" y="395"/>
                    <a:pt x="88" y="395"/>
                  </a:cubicBezTo>
                  <a:cubicBezTo>
                    <a:pt x="89" y="397"/>
                    <a:pt x="89" y="397"/>
                    <a:pt x="89" y="397"/>
                  </a:cubicBezTo>
                  <a:cubicBezTo>
                    <a:pt x="100" y="377"/>
                    <a:pt x="100" y="377"/>
                    <a:pt x="100" y="377"/>
                  </a:cubicBezTo>
                  <a:moveTo>
                    <a:pt x="73" y="374"/>
                  </a:moveTo>
                  <a:cubicBezTo>
                    <a:pt x="71" y="374"/>
                    <a:pt x="71" y="374"/>
                    <a:pt x="71" y="374"/>
                  </a:cubicBezTo>
                  <a:cubicBezTo>
                    <a:pt x="71" y="376"/>
                    <a:pt x="71" y="376"/>
                    <a:pt x="71" y="376"/>
                  </a:cubicBezTo>
                  <a:cubicBezTo>
                    <a:pt x="74" y="379"/>
                    <a:pt x="74" y="379"/>
                    <a:pt x="74" y="379"/>
                  </a:cubicBezTo>
                  <a:cubicBezTo>
                    <a:pt x="73" y="374"/>
                    <a:pt x="73" y="374"/>
                    <a:pt x="73" y="374"/>
                  </a:cubicBezTo>
                  <a:moveTo>
                    <a:pt x="72" y="371"/>
                  </a:moveTo>
                  <a:cubicBezTo>
                    <a:pt x="71" y="372"/>
                    <a:pt x="71" y="372"/>
                    <a:pt x="71" y="372"/>
                  </a:cubicBezTo>
                  <a:cubicBezTo>
                    <a:pt x="72" y="372"/>
                    <a:pt x="72" y="372"/>
                    <a:pt x="72" y="372"/>
                  </a:cubicBezTo>
                  <a:cubicBezTo>
                    <a:pt x="72" y="371"/>
                    <a:pt x="72" y="371"/>
                    <a:pt x="72" y="371"/>
                  </a:cubicBezTo>
                  <a:moveTo>
                    <a:pt x="106" y="365"/>
                  </a:moveTo>
                  <a:cubicBezTo>
                    <a:pt x="103" y="367"/>
                    <a:pt x="103" y="367"/>
                    <a:pt x="103" y="367"/>
                  </a:cubicBezTo>
                  <a:cubicBezTo>
                    <a:pt x="99" y="375"/>
                    <a:pt x="99" y="375"/>
                    <a:pt x="99" y="375"/>
                  </a:cubicBezTo>
                  <a:cubicBezTo>
                    <a:pt x="101" y="375"/>
                    <a:pt x="101" y="375"/>
                    <a:pt x="101" y="375"/>
                  </a:cubicBezTo>
                  <a:cubicBezTo>
                    <a:pt x="106" y="365"/>
                    <a:pt x="106" y="365"/>
                    <a:pt x="106" y="365"/>
                  </a:cubicBezTo>
                  <a:moveTo>
                    <a:pt x="116" y="342"/>
                  </a:moveTo>
                  <a:cubicBezTo>
                    <a:pt x="105" y="363"/>
                    <a:pt x="105" y="363"/>
                    <a:pt x="105" y="363"/>
                  </a:cubicBezTo>
                  <a:cubicBezTo>
                    <a:pt x="105" y="363"/>
                    <a:pt x="105" y="363"/>
                    <a:pt x="105" y="363"/>
                  </a:cubicBezTo>
                  <a:cubicBezTo>
                    <a:pt x="108" y="362"/>
                    <a:pt x="108" y="362"/>
                    <a:pt x="108" y="362"/>
                  </a:cubicBezTo>
                  <a:cubicBezTo>
                    <a:pt x="116" y="347"/>
                    <a:pt x="116" y="347"/>
                    <a:pt x="116" y="347"/>
                  </a:cubicBezTo>
                  <a:cubicBezTo>
                    <a:pt x="116" y="342"/>
                    <a:pt x="116" y="342"/>
                    <a:pt x="116" y="342"/>
                  </a:cubicBezTo>
                  <a:moveTo>
                    <a:pt x="61" y="321"/>
                  </a:moveTo>
                  <a:cubicBezTo>
                    <a:pt x="70" y="370"/>
                    <a:pt x="70" y="370"/>
                    <a:pt x="70" y="370"/>
                  </a:cubicBezTo>
                  <a:cubicBezTo>
                    <a:pt x="72" y="368"/>
                    <a:pt x="72" y="368"/>
                    <a:pt x="72" y="368"/>
                  </a:cubicBezTo>
                  <a:cubicBezTo>
                    <a:pt x="63" y="324"/>
                    <a:pt x="63" y="324"/>
                    <a:pt x="63" y="324"/>
                  </a:cubicBezTo>
                  <a:cubicBezTo>
                    <a:pt x="61" y="321"/>
                    <a:pt x="61" y="321"/>
                    <a:pt x="61" y="321"/>
                  </a:cubicBezTo>
                  <a:moveTo>
                    <a:pt x="62" y="319"/>
                  </a:moveTo>
                  <a:cubicBezTo>
                    <a:pt x="61" y="319"/>
                    <a:pt x="61" y="319"/>
                    <a:pt x="61" y="319"/>
                  </a:cubicBezTo>
                  <a:cubicBezTo>
                    <a:pt x="62" y="320"/>
                    <a:pt x="62" y="320"/>
                    <a:pt x="62" y="320"/>
                  </a:cubicBezTo>
                  <a:cubicBezTo>
                    <a:pt x="62" y="319"/>
                    <a:pt x="62" y="319"/>
                    <a:pt x="62" y="319"/>
                  </a:cubicBezTo>
                  <a:moveTo>
                    <a:pt x="61" y="312"/>
                  </a:moveTo>
                  <a:cubicBezTo>
                    <a:pt x="59" y="313"/>
                    <a:pt x="59" y="313"/>
                    <a:pt x="59" y="313"/>
                  </a:cubicBezTo>
                  <a:cubicBezTo>
                    <a:pt x="60" y="318"/>
                    <a:pt x="60" y="318"/>
                    <a:pt x="60" y="318"/>
                  </a:cubicBezTo>
                  <a:cubicBezTo>
                    <a:pt x="62" y="317"/>
                    <a:pt x="62" y="317"/>
                    <a:pt x="62" y="317"/>
                  </a:cubicBezTo>
                  <a:cubicBezTo>
                    <a:pt x="61" y="312"/>
                    <a:pt x="61" y="312"/>
                    <a:pt x="61" y="312"/>
                  </a:cubicBezTo>
                  <a:moveTo>
                    <a:pt x="133" y="311"/>
                  </a:moveTo>
                  <a:cubicBezTo>
                    <a:pt x="118" y="338"/>
                    <a:pt x="118" y="338"/>
                    <a:pt x="118" y="338"/>
                  </a:cubicBezTo>
                  <a:cubicBezTo>
                    <a:pt x="118" y="343"/>
                    <a:pt x="118" y="343"/>
                    <a:pt x="118" y="343"/>
                  </a:cubicBezTo>
                  <a:cubicBezTo>
                    <a:pt x="134" y="311"/>
                    <a:pt x="134" y="311"/>
                    <a:pt x="134" y="311"/>
                  </a:cubicBezTo>
                  <a:cubicBezTo>
                    <a:pt x="133" y="311"/>
                    <a:pt x="133" y="311"/>
                    <a:pt x="133" y="311"/>
                  </a:cubicBezTo>
                  <a:moveTo>
                    <a:pt x="58" y="308"/>
                  </a:moveTo>
                  <a:cubicBezTo>
                    <a:pt x="59" y="311"/>
                    <a:pt x="59" y="311"/>
                    <a:pt x="59" y="311"/>
                  </a:cubicBezTo>
                  <a:cubicBezTo>
                    <a:pt x="60" y="310"/>
                    <a:pt x="60" y="310"/>
                    <a:pt x="60" y="310"/>
                  </a:cubicBezTo>
                  <a:cubicBezTo>
                    <a:pt x="60" y="308"/>
                    <a:pt x="60" y="308"/>
                    <a:pt x="60" y="308"/>
                  </a:cubicBezTo>
                  <a:cubicBezTo>
                    <a:pt x="58" y="308"/>
                    <a:pt x="58" y="308"/>
                    <a:pt x="58" y="308"/>
                  </a:cubicBezTo>
                  <a:moveTo>
                    <a:pt x="138" y="299"/>
                  </a:moveTo>
                  <a:cubicBezTo>
                    <a:pt x="133" y="309"/>
                    <a:pt x="133" y="309"/>
                    <a:pt x="133" y="309"/>
                  </a:cubicBezTo>
                  <a:cubicBezTo>
                    <a:pt x="135" y="309"/>
                    <a:pt x="135" y="309"/>
                    <a:pt x="135" y="309"/>
                  </a:cubicBezTo>
                  <a:cubicBezTo>
                    <a:pt x="140" y="300"/>
                    <a:pt x="140" y="300"/>
                    <a:pt x="140" y="300"/>
                  </a:cubicBezTo>
                  <a:cubicBezTo>
                    <a:pt x="138" y="299"/>
                    <a:pt x="138" y="299"/>
                    <a:pt x="138" y="299"/>
                  </a:cubicBezTo>
                  <a:moveTo>
                    <a:pt x="55" y="292"/>
                  </a:moveTo>
                  <a:cubicBezTo>
                    <a:pt x="58" y="306"/>
                    <a:pt x="58" y="306"/>
                    <a:pt x="58" y="306"/>
                  </a:cubicBezTo>
                  <a:cubicBezTo>
                    <a:pt x="60" y="306"/>
                    <a:pt x="60" y="306"/>
                    <a:pt x="60" y="306"/>
                  </a:cubicBezTo>
                  <a:cubicBezTo>
                    <a:pt x="57" y="292"/>
                    <a:pt x="57" y="292"/>
                    <a:pt x="57" y="292"/>
                  </a:cubicBezTo>
                  <a:cubicBezTo>
                    <a:pt x="55" y="292"/>
                    <a:pt x="55" y="292"/>
                    <a:pt x="55" y="292"/>
                  </a:cubicBezTo>
                  <a:moveTo>
                    <a:pt x="54" y="288"/>
                  </a:moveTo>
                  <a:cubicBezTo>
                    <a:pt x="55" y="290"/>
                    <a:pt x="55" y="290"/>
                    <a:pt x="55" y="290"/>
                  </a:cubicBezTo>
                  <a:cubicBezTo>
                    <a:pt x="57" y="290"/>
                    <a:pt x="57" y="290"/>
                    <a:pt x="57" y="290"/>
                  </a:cubicBezTo>
                  <a:cubicBezTo>
                    <a:pt x="56" y="288"/>
                    <a:pt x="56" y="288"/>
                    <a:pt x="56" y="288"/>
                  </a:cubicBezTo>
                  <a:cubicBezTo>
                    <a:pt x="54" y="288"/>
                    <a:pt x="54" y="288"/>
                    <a:pt x="54" y="288"/>
                  </a:cubicBezTo>
                  <a:moveTo>
                    <a:pt x="148" y="282"/>
                  </a:moveTo>
                  <a:cubicBezTo>
                    <a:pt x="139" y="298"/>
                    <a:pt x="139" y="298"/>
                    <a:pt x="139" y="298"/>
                  </a:cubicBezTo>
                  <a:cubicBezTo>
                    <a:pt x="141" y="298"/>
                    <a:pt x="141" y="298"/>
                    <a:pt x="141" y="298"/>
                  </a:cubicBezTo>
                  <a:cubicBezTo>
                    <a:pt x="149" y="284"/>
                    <a:pt x="149" y="284"/>
                    <a:pt x="149" y="284"/>
                  </a:cubicBezTo>
                  <a:cubicBezTo>
                    <a:pt x="148" y="282"/>
                    <a:pt x="148" y="282"/>
                    <a:pt x="148" y="282"/>
                  </a:cubicBezTo>
                  <a:moveTo>
                    <a:pt x="155" y="271"/>
                  </a:moveTo>
                  <a:cubicBezTo>
                    <a:pt x="150" y="277"/>
                    <a:pt x="150" y="277"/>
                    <a:pt x="150" y="277"/>
                  </a:cubicBezTo>
                  <a:cubicBezTo>
                    <a:pt x="149" y="279"/>
                    <a:pt x="149" y="279"/>
                    <a:pt x="149" y="279"/>
                  </a:cubicBezTo>
                  <a:cubicBezTo>
                    <a:pt x="150" y="282"/>
                    <a:pt x="150" y="282"/>
                    <a:pt x="150" y="282"/>
                  </a:cubicBezTo>
                  <a:cubicBezTo>
                    <a:pt x="155" y="271"/>
                    <a:pt x="155" y="271"/>
                    <a:pt x="155" y="271"/>
                  </a:cubicBezTo>
                  <a:cubicBezTo>
                    <a:pt x="155" y="271"/>
                    <a:pt x="155" y="271"/>
                    <a:pt x="155" y="271"/>
                  </a:cubicBezTo>
                  <a:moveTo>
                    <a:pt x="155" y="267"/>
                  </a:moveTo>
                  <a:cubicBezTo>
                    <a:pt x="154" y="270"/>
                    <a:pt x="154" y="270"/>
                    <a:pt x="154" y="270"/>
                  </a:cubicBezTo>
                  <a:cubicBezTo>
                    <a:pt x="155" y="268"/>
                    <a:pt x="155" y="268"/>
                    <a:pt x="155" y="268"/>
                  </a:cubicBezTo>
                  <a:cubicBezTo>
                    <a:pt x="155" y="267"/>
                    <a:pt x="155" y="267"/>
                    <a:pt x="155" y="267"/>
                  </a:cubicBezTo>
                  <a:moveTo>
                    <a:pt x="158" y="262"/>
                  </a:moveTo>
                  <a:cubicBezTo>
                    <a:pt x="157" y="264"/>
                    <a:pt x="157" y="264"/>
                    <a:pt x="157" y="264"/>
                  </a:cubicBezTo>
                  <a:cubicBezTo>
                    <a:pt x="157" y="266"/>
                    <a:pt x="157" y="266"/>
                    <a:pt x="157" y="266"/>
                  </a:cubicBezTo>
                  <a:cubicBezTo>
                    <a:pt x="159" y="263"/>
                    <a:pt x="159" y="263"/>
                    <a:pt x="159" y="263"/>
                  </a:cubicBezTo>
                  <a:cubicBezTo>
                    <a:pt x="158" y="262"/>
                    <a:pt x="158" y="262"/>
                    <a:pt x="158" y="262"/>
                  </a:cubicBezTo>
                  <a:moveTo>
                    <a:pt x="159" y="260"/>
                  </a:moveTo>
                  <a:cubicBezTo>
                    <a:pt x="159" y="260"/>
                    <a:pt x="159" y="260"/>
                    <a:pt x="159" y="260"/>
                  </a:cubicBezTo>
                  <a:cubicBezTo>
                    <a:pt x="159" y="261"/>
                    <a:pt x="159" y="261"/>
                    <a:pt x="159" y="261"/>
                  </a:cubicBezTo>
                  <a:cubicBezTo>
                    <a:pt x="159" y="261"/>
                    <a:pt x="159" y="261"/>
                    <a:pt x="159" y="261"/>
                  </a:cubicBezTo>
                  <a:cubicBezTo>
                    <a:pt x="159" y="260"/>
                    <a:pt x="159" y="260"/>
                    <a:pt x="159" y="260"/>
                  </a:cubicBezTo>
                  <a:moveTo>
                    <a:pt x="162" y="253"/>
                  </a:moveTo>
                  <a:cubicBezTo>
                    <a:pt x="161" y="257"/>
                    <a:pt x="161" y="257"/>
                    <a:pt x="161" y="257"/>
                  </a:cubicBezTo>
                  <a:cubicBezTo>
                    <a:pt x="161" y="260"/>
                    <a:pt x="161" y="260"/>
                    <a:pt x="161" y="260"/>
                  </a:cubicBezTo>
                  <a:cubicBezTo>
                    <a:pt x="162" y="259"/>
                    <a:pt x="162" y="259"/>
                    <a:pt x="162" y="259"/>
                  </a:cubicBezTo>
                  <a:cubicBezTo>
                    <a:pt x="164" y="254"/>
                    <a:pt x="164" y="254"/>
                    <a:pt x="164" y="254"/>
                  </a:cubicBezTo>
                  <a:cubicBezTo>
                    <a:pt x="162" y="253"/>
                    <a:pt x="162" y="253"/>
                    <a:pt x="162" y="253"/>
                  </a:cubicBezTo>
                  <a:moveTo>
                    <a:pt x="166" y="250"/>
                  </a:moveTo>
                  <a:cubicBezTo>
                    <a:pt x="166" y="250"/>
                    <a:pt x="165" y="251"/>
                    <a:pt x="164" y="251"/>
                  </a:cubicBezTo>
                  <a:cubicBezTo>
                    <a:pt x="163" y="252"/>
                    <a:pt x="163" y="252"/>
                    <a:pt x="163" y="252"/>
                  </a:cubicBezTo>
                  <a:cubicBezTo>
                    <a:pt x="165" y="253"/>
                    <a:pt x="165" y="253"/>
                    <a:pt x="165" y="253"/>
                  </a:cubicBezTo>
                  <a:cubicBezTo>
                    <a:pt x="166" y="250"/>
                    <a:pt x="166" y="250"/>
                    <a:pt x="166" y="250"/>
                  </a:cubicBezTo>
                  <a:moveTo>
                    <a:pt x="175" y="230"/>
                  </a:moveTo>
                  <a:cubicBezTo>
                    <a:pt x="173" y="234"/>
                    <a:pt x="173" y="234"/>
                    <a:pt x="173" y="234"/>
                  </a:cubicBezTo>
                  <a:cubicBezTo>
                    <a:pt x="173" y="234"/>
                    <a:pt x="173" y="235"/>
                    <a:pt x="173" y="236"/>
                  </a:cubicBezTo>
                  <a:cubicBezTo>
                    <a:pt x="174" y="235"/>
                    <a:pt x="174" y="235"/>
                    <a:pt x="174" y="235"/>
                  </a:cubicBezTo>
                  <a:cubicBezTo>
                    <a:pt x="177" y="230"/>
                    <a:pt x="177" y="230"/>
                    <a:pt x="177" y="230"/>
                  </a:cubicBezTo>
                  <a:cubicBezTo>
                    <a:pt x="175" y="230"/>
                    <a:pt x="175" y="230"/>
                    <a:pt x="175" y="230"/>
                  </a:cubicBezTo>
                  <a:moveTo>
                    <a:pt x="187" y="211"/>
                  </a:moveTo>
                  <a:cubicBezTo>
                    <a:pt x="185" y="211"/>
                    <a:pt x="185" y="211"/>
                    <a:pt x="185" y="211"/>
                  </a:cubicBezTo>
                  <a:cubicBezTo>
                    <a:pt x="176" y="228"/>
                    <a:pt x="176" y="228"/>
                    <a:pt x="176" y="228"/>
                  </a:cubicBezTo>
                  <a:cubicBezTo>
                    <a:pt x="178" y="228"/>
                    <a:pt x="178" y="228"/>
                    <a:pt x="178" y="228"/>
                  </a:cubicBezTo>
                  <a:cubicBezTo>
                    <a:pt x="187" y="211"/>
                    <a:pt x="187" y="211"/>
                    <a:pt x="187" y="211"/>
                  </a:cubicBezTo>
                  <a:moveTo>
                    <a:pt x="38" y="204"/>
                  </a:moveTo>
                  <a:cubicBezTo>
                    <a:pt x="48" y="258"/>
                    <a:pt x="48" y="258"/>
                    <a:pt x="48" y="258"/>
                  </a:cubicBezTo>
                  <a:cubicBezTo>
                    <a:pt x="49" y="260"/>
                    <a:pt x="49" y="260"/>
                    <a:pt x="49" y="260"/>
                  </a:cubicBezTo>
                  <a:cubicBezTo>
                    <a:pt x="54" y="286"/>
                    <a:pt x="54" y="286"/>
                    <a:pt x="54" y="286"/>
                  </a:cubicBezTo>
                  <a:cubicBezTo>
                    <a:pt x="56" y="286"/>
                    <a:pt x="56" y="286"/>
                    <a:pt x="56" y="286"/>
                  </a:cubicBezTo>
                  <a:cubicBezTo>
                    <a:pt x="51" y="260"/>
                    <a:pt x="51" y="260"/>
                    <a:pt x="51" y="260"/>
                  </a:cubicBezTo>
                  <a:cubicBezTo>
                    <a:pt x="50" y="258"/>
                    <a:pt x="50" y="258"/>
                    <a:pt x="50" y="258"/>
                  </a:cubicBezTo>
                  <a:cubicBezTo>
                    <a:pt x="40" y="205"/>
                    <a:pt x="40" y="205"/>
                    <a:pt x="40" y="205"/>
                  </a:cubicBezTo>
                  <a:cubicBezTo>
                    <a:pt x="38" y="204"/>
                    <a:pt x="38" y="204"/>
                    <a:pt x="38" y="204"/>
                  </a:cubicBezTo>
                  <a:moveTo>
                    <a:pt x="34" y="174"/>
                  </a:moveTo>
                  <a:cubicBezTo>
                    <a:pt x="32" y="174"/>
                    <a:pt x="32" y="174"/>
                    <a:pt x="32" y="174"/>
                  </a:cubicBezTo>
                  <a:cubicBezTo>
                    <a:pt x="37" y="202"/>
                    <a:pt x="37" y="202"/>
                    <a:pt x="37" y="202"/>
                  </a:cubicBezTo>
                  <a:cubicBezTo>
                    <a:pt x="39" y="202"/>
                    <a:pt x="39" y="202"/>
                    <a:pt x="39" y="202"/>
                  </a:cubicBezTo>
                  <a:cubicBezTo>
                    <a:pt x="34" y="174"/>
                    <a:pt x="34" y="174"/>
                    <a:pt x="34" y="174"/>
                  </a:cubicBezTo>
                  <a:moveTo>
                    <a:pt x="214" y="159"/>
                  </a:moveTo>
                  <a:cubicBezTo>
                    <a:pt x="212" y="159"/>
                    <a:pt x="212" y="159"/>
                    <a:pt x="212" y="159"/>
                  </a:cubicBezTo>
                  <a:cubicBezTo>
                    <a:pt x="186" y="209"/>
                    <a:pt x="186" y="209"/>
                    <a:pt x="186" y="209"/>
                  </a:cubicBezTo>
                  <a:cubicBezTo>
                    <a:pt x="188" y="209"/>
                    <a:pt x="188" y="209"/>
                    <a:pt x="188" y="209"/>
                  </a:cubicBezTo>
                  <a:cubicBezTo>
                    <a:pt x="214" y="159"/>
                    <a:pt x="214" y="159"/>
                    <a:pt x="214" y="159"/>
                  </a:cubicBezTo>
                  <a:moveTo>
                    <a:pt x="214" y="154"/>
                  </a:moveTo>
                  <a:cubicBezTo>
                    <a:pt x="213" y="157"/>
                    <a:pt x="213" y="157"/>
                    <a:pt x="213" y="157"/>
                  </a:cubicBezTo>
                  <a:cubicBezTo>
                    <a:pt x="215" y="157"/>
                    <a:pt x="215" y="157"/>
                    <a:pt x="215" y="157"/>
                  </a:cubicBezTo>
                  <a:cubicBezTo>
                    <a:pt x="216" y="156"/>
                    <a:pt x="216" y="156"/>
                    <a:pt x="216" y="156"/>
                  </a:cubicBezTo>
                  <a:cubicBezTo>
                    <a:pt x="214" y="154"/>
                    <a:pt x="214" y="154"/>
                    <a:pt x="214" y="154"/>
                  </a:cubicBezTo>
                  <a:moveTo>
                    <a:pt x="220" y="143"/>
                  </a:moveTo>
                  <a:cubicBezTo>
                    <a:pt x="215" y="153"/>
                    <a:pt x="215" y="153"/>
                    <a:pt x="215" y="153"/>
                  </a:cubicBezTo>
                  <a:cubicBezTo>
                    <a:pt x="217" y="154"/>
                    <a:pt x="217" y="154"/>
                    <a:pt x="217" y="154"/>
                  </a:cubicBezTo>
                  <a:cubicBezTo>
                    <a:pt x="222" y="144"/>
                    <a:pt x="222" y="144"/>
                    <a:pt x="222" y="144"/>
                  </a:cubicBezTo>
                  <a:cubicBezTo>
                    <a:pt x="220" y="143"/>
                    <a:pt x="220" y="143"/>
                    <a:pt x="220" y="143"/>
                  </a:cubicBezTo>
                  <a:moveTo>
                    <a:pt x="221" y="141"/>
                  </a:moveTo>
                  <a:cubicBezTo>
                    <a:pt x="221" y="141"/>
                    <a:pt x="221" y="141"/>
                    <a:pt x="221" y="141"/>
                  </a:cubicBezTo>
                  <a:cubicBezTo>
                    <a:pt x="223" y="142"/>
                    <a:pt x="223" y="142"/>
                    <a:pt x="223" y="142"/>
                  </a:cubicBezTo>
                  <a:cubicBezTo>
                    <a:pt x="223" y="142"/>
                    <a:pt x="223" y="142"/>
                    <a:pt x="223" y="142"/>
                  </a:cubicBezTo>
                  <a:cubicBezTo>
                    <a:pt x="221" y="141"/>
                    <a:pt x="221" y="141"/>
                    <a:pt x="221" y="141"/>
                  </a:cubicBezTo>
                  <a:moveTo>
                    <a:pt x="2" y="10"/>
                  </a:moveTo>
                  <a:cubicBezTo>
                    <a:pt x="1" y="11"/>
                    <a:pt x="1" y="11"/>
                    <a:pt x="0" y="11"/>
                  </a:cubicBezTo>
                  <a:cubicBezTo>
                    <a:pt x="29" y="160"/>
                    <a:pt x="29" y="160"/>
                    <a:pt x="29" y="160"/>
                  </a:cubicBezTo>
                  <a:cubicBezTo>
                    <a:pt x="30" y="162"/>
                    <a:pt x="30" y="162"/>
                    <a:pt x="30" y="162"/>
                  </a:cubicBezTo>
                  <a:cubicBezTo>
                    <a:pt x="32" y="172"/>
                    <a:pt x="32" y="172"/>
                    <a:pt x="32" y="172"/>
                  </a:cubicBezTo>
                  <a:cubicBezTo>
                    <a:pt x="33" y="172"/>
                    <a:pt x="33" y="172"/>
                    <a:pt x="33" y="172"/>
                  </a:cubicBezTo>
                  <a:cubicBezTo>
                    <a:pt x="31" y="161"/>
                    <a:pt x="31" y="161"/>
                    <a:pt x="31" y="161"/>
                  </a:cubicBezTo>
                  <a:cubicBezTo>
                    <a:pt x="31" y="159"/>
                    <a:pt x="31" y="159"/>
                    <a:pt x="31" y="159"/>
                  </a:cubicBezTo>
                  <a:cubicBezTo>
                    <a:pt x="2" y="10"/>
                    <a:pt x="2" y="10"/>
                    <a:pt x="2" y="10"/>
                  </a:cubicBezTo>
                  <a:moveTo>
                    <a:pt x="8" y="0"/>
                  </a:moveTo>
                  <a:cubicBezTo>
                    <a:pt x="8" y="1"/>
                    <a:pt x="7" y="2"/>
                    <a:pt x="7" y="2"/>
                  </a:cubicBezTo>
                  <a:cubicBezTo>
                    <a:pt x="244" y="97"/>
                    <a:pt x="244" y="97"/>
                    <a:pt x="244" y="97"/>
                  </a:cubicBezTo>
                  <a:cubicBezTo>
                    <a:pt x="222" y="139"/>
                    <a:pt x="222" y="139"/>
                    <a:pt x="222" y="139"/>
                  </a:cubicBezTo>
                  <a:cubicBezTo>
                    <a:pt x="224" y="140"/>
                    <a:pt x="224" y="140"/>
                    <a:pt x="224" y="140"/>
                  </a:cubicBezTo>
                  <a:cubicBezTo>
                    <a:pt x="246" y="98"/>
                    <a:pt x="246" y="98"/>
                    <a:pt x="246" y="98"/>
                  </a:cubicBezTo>
                  <a:cubicBezTo>
                    <a:pt x="247" y="96"/>
                    <a:pt x="247" y="96"/>
                    <a:pt x="247" y="96"/>
                  </a:cubicBezTo>
                  <a:cubicBezTo>
                    <a:pt x="245" y="95"/>
                    <a:pt x="245" y="95"/>
                    <a:pt x="245" y="95"/>
                  </a:cubicBezTo>
                  <a:cubicBezTo>
                    <a:pt x="8" y="0"/>
                    <a:pt x="8" y="0"/>
                    <a:pt x="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2" name="Freeform 12"/>
            <p:cNvSpPr>
              <a:spLocks noEditPoints="1"/>
            </p:cNvSpPr>
            <p:nvPr/>
          </p:nvSpPr>
          <p:spPr bwMode="auto">
            <a:xfrm>
              <a:off x="9915938" y="2668920"/>
              <a:ext cx="814030" cy="1236087"/>
            </a:xfrm>
            <a:custGeom>
              <a:avLst/>
              <a:gdLst>
                <a:gd name="T0" fmla="*/ 192 w 192"/>
                <a:gd name="T1" fmla="*/ 319 h 320"/>
                <a:gd name="T2" fmla="*/ 188 w 192"/>
                <a:gd name="T3" fmla="*/ 299 h 320"/>
                <a:gd name="T4" fmla="*/ 183 w 192"/>
                <a:gd name="T5" fmla="*/ 304 h 320"/>
                <a:gd name="T6" fmla="*/ 190 w 192"/>
                <a:gd name="T7" fmla="*/ 299 h 320"/>
                <a:gd name="T8" fmla="*/ 178 w 192"/>
                <a:gd name="T9" fmla="*/ 298 h 320"/>
                <a:gd name="T10" fmla="*/ 180 w 192"/>
                <a:gd name="T11" fmla="*/ 296 h 320"/>
                <a:gd name="T12" fmla="*/ 177 w 192"/>
                <a:gd name="T13" fmla="*/ 296 h 320"/>
                <a:gd name="T14" fmla="*/ 188 w 192"/>
                <a:gd name="T15" fmla="*/ 285 h 320"/>
                <a:gd name="T16" fmla="*/ 190 w 192"/>
                <a:gd name="T17" fmla="*/ 295 h 320"/>
                <a:gd name="T18" fmla="*/ 188 w 192"/>
                <a:gd name="T19" fmla="*/ 285 h 320"/>
                <a:gd name="T20" fmla="*/ 177 w 192"/>
                <a:gd name="T21" fmla="*/ 291 h 320"/>
                <a:gd name="T22" fmla="*/ 188 w 192"/>
                <a:gd name="T23" fmla="*/ 270 h 320"/>
                <a:gd name="T24" fmla="*/ 188 w 192"/>
                <a:gd name="T25" fmla="*/ 283 h 320"/>
                <a:gd name="T26" fmla="*/ 162 w 192"/>
                <a:gd name="T27" fmla="*/ 267 h 320"/>
                <a:gd name="T28" fmla="*/ 165 w 192"/>
                <a:gd name="T29" fmla="*/ 272 h 320"/>
                <a:gd name="T30" fmla="*/ 185 w 192"/>
                <a:gd name="T31" fmla="*/ 254 h 320"/>
                <a:gd name="T32" fmla="*/ 187 w 192"/>
                <a:gd name="T33" fmla="*/ 254 h 320"/>
                <a:gd name="T34" fmla="*/ 148 w 192"/>
                <a:gd name="T35" fmla="*/ 248 h 320"/>
                <a:gd name="T36" fmla="*/ 150 w 192"/>
                <a:gd name="T37" fmla="*/ 248 h 320"/>
                <a:gd name="T38" fmla="*/ 147 w 192"/>
                <a:gd name="T39" fmla="*/ 246 h 320"/>
                <a:gd name="T40" fmla="*/ 144 w 192"/>
                <a:gd name="T41" fmla="*/ 238 h 320"/>
                <a:gd name="T42" fmla="*/ 142 w 192"/>
                <a:gd name="T43" fmla="*/ 236 h 320"/>
                <a:gd name="T44" fmla="*/ 112 w 192"/>
                <a:gd name="T45" fmla="*/ 188 h 320"/>
                <a:gd name="T46" fmla="*/ 139 w 192"/>
                <a:gd name="T47" fmla="*/ 230 h 320"/>
                <a:gd name="T48" fmla="*/ 106 w 192"/>
                <a:gd name="T49" fmla="*/ 175 h 320"/>
                <a:gd name="T50" fmla="*/ 112 w 192"/>
                <a:gd name="T51" fmla="*/ 184 h 320"/>
                <a:gd name="T52" fmla="*/ 185 w 192"/>
                <a:gd name="T53" fmla="*/ 253 h 320"/>
                <a:gd name="T54" fmla="*/ 178 w 192"/>
                <a:gd name="T55" fmla="*/ 168 h 320"/>
                <a:gd name="T56" fmla="*/ 105 w 192"/>
                <a:gd name="T57" fmla="*/ 176 h 320"/>
                <a:gd name="T58" fmla="*/ 90 w 192"/>
                <a:gd name="T59" fmla="*/ 148 h 320"/>
                <a:gd name="T60" fmla="*/ 92 w 192"/>
                <a:gd name="T61" fmla="*/ 152 h 320"/>
                <a:gd name="T62" fmla="*/ 82 w 192"/>
                <a:gd name="T63" fmla="*/ 138 h 320"/>
                <a:gd name="T64" fmla="*/ 83 w 192"/>
                <a:gd name="T65" fmla="*/ 137 h 320"/>
                <a:gd name="T66" fmla="*/ 81 w 192"/>
                <a:gd name="T67" fmla="*/ 136 h 320"/>
                <a:gd name="T68" fmla="*/ 75 w 192"/>
                <a:gd name="T69" fmla="*/ 124 h 320"/>
                <a:gd name="T70" fmla="*/ 77 w 192"/>
                <a:gd name="T71" fmla="*/ 127 h 320"/>
                <a:gd name="T72" fmla="*/ 52 w 192"/>
                <a:gd name="T73" fmla="*/ 87 h 320"/>
                <a:gd name="T74" fmla="*/ 74 w 192"/>
                <a:gd name="T75" fmla="*/ 121 h 320"/>
                <a:gd name="T76" fmla="*/ 50 w 192"/>
                <a:gd name="T77" fmla="*/ 85 h 320"/>
                <a:gd name="T78" fmla="*/ 51 w 192"/>
                <a:gd name="T79" fmla="*/ 84 h 320"/>
                <a:gd name="T80" fmla="*/ 178 w 192"/>
                <a:gd name="T81" fmla="*/ 165 h 320"/>
                <a:gd name="T82" fmla="*/ 168 w 192"/>
                <a:gd name="T83" fmla="*/ 41 h 320"/>
                <a:gd name="T84" fmla="*/ 170 w 192"/>
                <a:gd name="T85" fmla="*/ 41 h 320"/>
                <a:gd name="T86" fmla="*/ 49 w 192"/>
                <a:gd name="T87" fmla="*/ 83 h 320"/>
                <a:gd name="T88" fmla="*/ 13 w 192"/>
                <a:gd name="T89" fmla="*/ 24 h 320"/>
                <a:gd name="T90" fmla="*/ 168 w 192"/>
                <a:gd name="T91" fmla="*/ 39 h 320"/>
                <a:gd name="T92" fmla="*/ 153 w 192"/>
                <a:gd name="T93" fmla="*/ 0 h 320"/>
                <a:gd name="T94" fmla="*/ 2 w 192"/>
                <a:gd name="T95" fmla="*/ 6 h 320"/>
                <a:gd name="T96" fmla="*/ 3 w 192"/>
                <a:gd name="T97"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 h="320">
                  <a:moveTo>
                    <a:pt x="190" y="317"/>
                  </a:moveTo>
                  <a:cubicBezTo>
                    <a:pt x="192" y="320"/>
                    <a:pt x="192" y="320"/>
                    <a:pt x="192" y="320"/>
                  </a:cubicBezTo>
                  <a:cubicBezTo>
                    <a:pt x="192" y="319"/>
                    <a:pt x="192" y="319"/>
                    <a:pt x="192" y="319"/>
                  </a:cubicBezTo>
                  <a:cubicBezTo>
                    <a:pt x="190" y="317"/>
                    <a:pt x="190" y="317"/>
                    <a:pt x="190" y="317"/>
                  </a:cubicBezTo>
                  <a:moveTo>
                    <a:pt x="189" y="298"/>
                  </a:moveTo>
                  <a:cubicBezTo>
                    <a:pt x="188" y="299"/>
                    <a:pt x="188" y="299"/>
                    <a:pt x="188" y="299"/>
                  </a:cubicBezTo>
                  <a:cubicBezTo>
                    <a:pt x="190" y="313"/>
                    <a:pt x="190" y="313"/>
                    <a:pt x="190" y="313"/>
                  </a:cubicBezTo>
                  <a:cubicBezTo>
                    <a:pt x="184" y="303"/>
                    <a:pt x="184" y="303"/>
                    <a:pt x="184" y="303"/>
                  </a:cubicBezTo>
                  <a:cubicBezTo>
                    <a:pt x="183" y="304"/>
                    <a:pt x="183" y="304"/>
                    <a:pt x="183" y="304"/>
                  </a:cubicBezTo>
                  <a:cubicBezTo>
                    <a:pt x="192" y="316"/>
                    <a:pt x="192" y="316"/>
                    <a:pt x="192" y="316"/>
                  </a:cubicBezTo>
                  <a:cubicBezTo>
                    <a:pt x="191" y="313"/>
                    <a:pt x="191" y="313"/>
                    <a:pt x="191" y="313"/>
                  </a:cubicBezTo>
                  <a:cubicBezTo>
                    <a:pt x="190" y="299"/>
                    <a:pt x="190" y="299"/>
                    <a:pt x="190" y="299"/>
                  </a:cubicBezTo>
                  <a:cubicBezTo>
                    <a:pt x="189" y="298"/>
                    <a:pt x="189" y="298"/>
                    <a:pt x="189" y="298"/>
                  </a:cubicBezTo>
                  <a:moveTo>
                    <a:pt x="180" y="296"/>
                  </a:moveTo>
                  <a:cubicBezTo>
                    <a:pt x="178" y="298"/>
                    <a:pt x="178" y="298"/>
                    <a:pt x="178" y="298"/>
                  </a:cubicBezTo>
                  <a:cubicBezTo>
                    <a:pt x="182" y="303"/>
                    <a:pt x="182" y="303"/>
                    <a:pt x="182" y="303"/>
                  </a:cubicBezTo>
                  <a:cubicBezTo>
                    <a:pt x="183" y="302"/>
                    <a:pt x="183" y="302"/>
                    <a:pt x="183" y="302"/>
                  </a:cubicBezTo>
                  <a:cubicBezTo>
                    <a:pt x="180" y="296"/>
                    <a:pt x="180" y="296"/>
                    <a:pt x="180" y="296"/>
                  </a:cubicBezTo>
                  <a:moveTo>
                    <a:pt x="178" y="293"/>
                  </a:moveTo>
                  <a:cubicBezTo>
                    <a:pt x="177" y="295"/>
                    <a:pt x="177" y="295"/>
                    <a:pt x="177" y="295"/>
                  </a:cubicBezTo>
                  <a:cubicBezTo>
                    <a:pt x="177" y="296"/>
                    <a:pt x="177" y="296"/>
                    <a:pt x="177" y="296"/>
                  </a:cubicBezTo>
                  <a:cubicBezTo>
                    <a:pt x="179" y="295"/>
                    <a:pt x="179" y="295"/>
                    <a:pt x="179" y="295"/>
                  </a:cubicBezTo>
                  <a:cubicBezTo>
                    <a:pt x="178" y="293"/>
                    <a:pt x="178" y="293"/>
                    <a:pt x="178" y="293"/>
                  </a:cubicBezTo>
                  <a:moveTo>
                    <a:pt x="188" y="285"/>
                  </a:moveTo>
                  <a:cubicBezTo>
                    <a:pt x="187" y="286"/>
                    <a:pt x="187" y="286"/>
                    <a:pt x="187" y="286"/>
                  </a:cubicBezTo>
                  <a:cubicBezTo>
                    <a:pt x="188" y="293"/>
                    <a:pt x="188" y="293"/>
                    <a:pt x="188" y="293"/>
                  </a:cubicBezTo>
                  <a:cubicBezTo>
                    <a:pt x="190" y="295"/>
                    <a:pt x="190" y="295"/>
                    <a:pt x="190" y="295"/>
                  </a:cubicBezTo>
                  <a:cubicBezTo>
                    <a:pt x="190" y="295"/>
                    <a:pt x="190" y="295"/>
                    <a:pt x="190" y="295"/>
                  </a:cubicBezTo>
                  <a:cubicBezTo>
                    <a:pt x="189" y="285"/>
                    <a:pt x="189" y="285"/>
                    <a:pt x="189" y="285"/>
                  </a:cubicBezTo>
                  <a:cubicBezTo>
                    <a:pt x="188" y="285"/>
                    <a:pt x="188" y="285"/>
                    <a:pt x="188" y="285"/>
                  </a:cubicBezTo>
                  <a:moveTo>
                    <a:pt x="164" y="273"/>
                  </a:moveTo>
                  <a:cubicBezTo>
                    <a:pt x="176" y="293"/>
                    <a:pt x="176" y="293"/>
                    <a:pt x="176" y="293"/>
                  </a:cubicBezTo>
                  <a:cubicBezTo>
                    <a:pt x="177" y="291"/>
                    <a:pt x="177" y="291"/>
                    <a:pt x="177" y="291"/>
                  </a:cubicBezTo>
                  <a:cubicBezTo>
                    <a:pt x="166" y="275"/>
                    <a:pt x="166" y="275"/>
                    <a:pt x="166" y="275"/>
                  </a:cubicBezTo>
                  <a:cubicBezTo>
                    <a:pt x="164" y="273"/>
                    <a:pt x="164" y="273"/>
                    <a:pt x="164" y="273"/>
                  </a:cubicBezTo>
                  <a:moveTo>
                    <a:pt x="188" y="270"/>
                  </a:moveTo>
                  <a:cubicBezTo>
                    <a:pt x="186" y="273"/>
                    <a:pt x="186" y="273"/>
                    <a:pt x="186" y="273"/>
                  </a:cubicBezTo>
                  <a:cubicBezTo>
                    <a:pt x="187" y="282"/>
                    <a:pt x="187" y="282"/>
                    <a:pt x="187" y="282"/>
                  </a:cubicBezTo>
                  <a:cubicBezTo>
                    <a:pt x="188" y="283"/>
                    <a:pt x="188" y="283"/>
                    <a:pt x="188" y="283"/>
                  </a:cubicBezTo>
                  <a:cubicBezTo>
                    <a:pt x="189" y="281"/>
                    <a:pt x="189" y="281"/>
                    <a:pt x="189" y="281"/>
                  </a:cubicBezTo>
                  <a:cubicBezTo>
                    <a:pt x="188" y="270"/>
                    <a:pt x="188" y="270"/>
                    <a:pt x="188" y="270"/>
                  </a:cubicBezTo>
                  <a:moveTo>
                    <a:pt x="162" y="267"/>
                  </a:moveTo>
                  <a:cubicBezTo>
                    <a:pt x="160" y="268"/>
                    <a:pt x="160" y="268"/>
                    <a:pt x="160" y="268"/>
                  </a:cubicBezTo>
                  <a:cubicBezTo>
                    <a:pt x="162" y="270"/>
                    <a:pt x="162" y="270"/>
                    <a:pt x="162" y="270"/>
                  </a:cubicBezTo>
                  <a:cubicBezTo>
                    <a:pt x="165" y="272"/>
                    <a:pt x="165" y="272"/>
                    <a:pt x="165" y="272"/>
                  </a:cubicBezTo>
                  <a:cubicBezTo>
                    <a:pt x="162" y="267"/>
                    <a:pt x="162" y="267"/>
                    <a:pt x="162" y="267"/>
                  </a:cubicBezTo>
                  <a:moveTo>
                    <a:pt x="187" y="254"/>
                  </a:moveTo>
                  <a:cubicBezTo>
                    <a:pt x="185" y="254"/>
                    <a:pt x="185" y="254"/>
                    <a:pt x="185" y="254"/>
                  </a:cubicBezTo>
                  <a:cubicBezTo>
                    <a:pt x="186" y="269"/>
                    <a:pt x="186" y="269"/>
                    <a:pt x="186" y="269"/>
                  </a:cubicBezTo>
                  <a:cubicBezTo>
                    <a:pt x="188" y="266"/>
                    <a:pt x="188" y="266"/>
                    <a:pt x="188" y="266"/>
                  </a:cubicBezTo>
                  <a:cubicBezTo>
                    <a:pt x="187" y="254"/>
                    <a:pt x="187" y="254"/>
                    <a:pt x="187" y="254"/>
                  </a:cubicBezTo>
                  <a:moveTo>
                    <a:pt x="150" y="248"/>
                  </a:moveTo>
                  <a:cubicBezTo>
                    <a:pt x="150" y="248"/>
                    <a:pt x="150" y="248"/>
                    <a:pt x="150" y="248"/>
                  </a:cubicBezTo>
                  <a:cubicBezTo>
                    <a:pt x="148" y="248"/>
                    <a:pt x="148" y="248"/>
                    <a:pt x="148" y="248"/>
                  </a:cubicBezTo>
                  <a:cubicBezTo>
                    <a:pt x="159" y="266"/>
                    <a:pt x="159" y="266"/>
                    <a:pt x="159" y="266"/>
                  </a:cubicBezTo>
                  <a:cubicBezTo>
                    <a:pt x="161" y="266"/>
                    <a:pt x="161" y="266"/>
                    <a:pt x="161" y="266"/>
                  </a:cubicBezTo>
                  <a:cubicBezTo>
                    <a:pt x="150" y="248"/>
                    <a:pt x="150" y="248"/>
                    <a:pt x="150" y="248"/>
                  </a:cubicBezTo>
                  <a:moveTo>
                    <a:pt x="144" y="238"/>
                  </a:moveTo>
                  <a:cubicBezTo>
                    <a:pt x="143" y="240"/>
                    <a:pt x="143" y="240"/>
                    <a:pt x="143" y="240"/>
                  </a:cubicBezTo>
                  <a:cubicBezTo>
                    <a:pt x="147" y="246"/>
                    <a:pt x="147" y="246"/>
                    <a:pt x="147" y="246"/>
                  </a:cubicBezTo>
                  <a:cubicBezTo>
                    <a:pt x="149" y="246"/>
                    <a:pt x="149" y="246"/>
                    <a:pt x="149" y="246"/>
                  </a:cubicBezTo>
                  <a:cubicBezTo>
                    <a:pt x="148" y="245"/>
                    <a:pt x="148" y="245"/>
                    <a:pt x="148" y="245"/>
                  </a:cubicBezTo>
                  <a:cubicBezTo>
                    <a:pt x="144" y="238"/>
                    <a:pt x="144" y="238"/>
                    <a:pt x="144" y="238"/>
                  </a:cubicBezTo>
                  <a:moveTo>
                    <a:pt x="139" y="232"/>
                  </a:moveTo>
                  <a:cubicBezTo>
                    <a:pt x="142" y="237"/>
                    <a:pt x="142" y="237"/>
                    <a:pt x="142" y="237"/>
                  </a:cubicBezTo>
                  <a:cubicBezTo>
                    <a:pt x="142" y="236"/>
                    <a:pt x="142" y="236"/>
                    <a:pt x="142" y="236"/>
                  </a:cubicBezTo>
                  <a:cubicBezTo>
                    <a:pt x="139" y="232"/>
                    <a:pt x="139" y="232"/>
                    <a:pt x="139" y="232"/>
                  </a:cubicBezTo>
                  <a:moveTo>
                    <a:pt x="113" y="186"/>
                  </a:moveTo>
                  <a:cubicBezTo>
                    <a:pt x="112" y="188"/>
                    <a:pt x="112" y="188"/>
                    <a:pt x="112" y="188"/>
                  </a:cubicBezTo>
                  <a:cubicBezTo>
                    <a:pt x="137" y="229"/>
                    <a:pt x="137" y="229"/>
                    <a:pt x="137" y="229"/>
                  </a:cubicBezTo>
                  <a:cubicBezTo>
                    <a:pt x="138" y="228"/>
                    <a:pt x="138" y="228"/>
                    <a:pt x="138" y="228"/>
                  </a:cubicBezTo>
                  <a:cubicBezTo>
                    <a:pt x="139" y="230"/>
                    <a:pt x="139" y="230"/>
                    <a:pt x="139" y="230"/>
                  </a:cubicBezTo>
                  <a:cubicBezTo>
                    <a:pt x="140" y="231"/>
                    <a:pt x="140" y="231"/>
                    <a:pt x="140" y="231"/>
                  </a:cubicBezTo>
                  <a:cubicBezTo>
                    <a:pt x="113" y="186"/>
                    <a:pt x="113" y="186"/>
                    <a:pt x="113" y="186"/>
                  </a:cubicBezTo>
                  <a:moveTo>
                    <a:pt x="106" y="175"/>
                  </a:moveTo>
                  <a:cubicBezTo>
                    <a:pt x="107" y="179"/>
                    <a:pt x="107" y="179"/>
                    <a:pt x="107" y="179"/>
                  </a:cubicBezTo>
                  <a:cubicBezTo>
                    <a:pt x="111" y="186"/>
                    <a:pt x="111" y="186"/>
                    <a:pt x="111" y="186"/>
                  </a:cubicBezTo>
                  <a:cubicBezTo>
                    <a:pt x="112" y="184"/>
                    <a:pt x="112" y="184"/>
                    <a:pt x="112" y="184"/>
                  </a:cubicBezTo>
                  <a:cubicBezTo>
                    <a:pt x="106" y="175"/>
                    <a:pt x="106" y="175"/>
                    <a:pt x="106" y="175"/>
                  </a:cubicBezTo>
                  <a:moveTo>
                    <a:pt x="178" y="168"/>
                  </a:moveTo>
                  <a:cubicBezTo>
                    <a:pt x="185" y="253"/>
                    <a:pt x="185" y="253"/>
                    <a:pt x="185" y="253"/>
                  </a:cubicBezTo>
                  <a:cubicBezTo>
                    <a:pt x="187" y="252"/>
                    <a:pt x="187" y="252"/>
                    <a:pt x="187" y="252"/>
                  </a:cubicBezTo>
                  <a:cubicBezTo>
                    <a:pt x="180" y="170"/>
                    <a:pt x="180" y="170"/>
                    <a:pt x="180" y="170"/>
                  </a:cubicBezTo>
                  <a:cubicBezTo>
                    <a:pt x="178" y="168"/>
                    <a:pt x="178" y="168"/>
                    <a:pt x="178" y="168"/>
                  </a:cubicBezTo>
                  <a:moveTo>
                    <a:pt x="93" y="154"/>
                  </a:moveTo>
                  <a:cubicBezTo>
                    <a:pt x="92" y="155"/>
                    <a:pt x="92" y="155"/>
                    <a:pt x="92" y="155"/>
                  </a:cubicBezTo>
                  <a:cubicBezTo>
                    <a:pt x="105" y="176"/>
                    <a:pt x="105" y="176"/>
                    <a:pt x="105" y="176"/>
                  </a:cubicBezTo>
                  <a:cubicBezTo>
                    <a:pt x="104" y="172"/>
                    <a:pt x="104" y="172"/>
                    <a:pt x="104" y="172"/>
                  </a:cubicBezTo>
                  <a:cubicBezTo>
                    <a:pt x="93" y="154"/>
                    <a:pt x="93" y="154"/>
                    <a:pt x="93" y="154"/>
                  </a:cubicBezTo>
                  <a:moveTo>
                    <a:pt x="90" y="148"/>
                  </a:moveTo>
                  <a:cubicBezTo>
                    <a:pt x="88" y="149"/>
                    <a:pt x="88" y="149"/>
                    <a:pt x="88" y="149"/>
                  </a:cubicBezTo>
                  <a:cubicBezTo>
                    <a:pt x="91" y="153"/>
                    <a:pt x="91" y="153"/>
                    <a:pt x="91" y="153"/>
                  </a:cubicBezTo>
                  <a:cubicBezTo>
                    <a:pt x="92" y="152"/>
                    <a:pt x="92" y="152"/>
                    <a:pt x="92" y="152"/>
                  </a:cubicBezTo>
                  <a:cubicBezTo>
                    <a:pt x="90" y="148"/>
                    <a:pt x="90" y="148"/>
                    <a:pt x="90" y="148"/>
                  </a:cubicBezTo>
                  <a:moveTo>
                    <a:pt x="83" y="137"/>
                  </a:moveTo>
                  <a:cubicBezTo>
                    <a:pt x="82" y="138"/>
                    <a:pt x="82" y="138"/>
                    <a:pt x="82" y="138"/>
                  </a:cubicBezTo>
                  <a:cubicBezTo>
                    <a:pt x="87" y="147"/>
                    <a:pt x="87" y="147"/>
                    <a:pt x="87" y="147"/>
                  </a:cubicBezTo>
                  <a:cubicBezTo>
                    <a:pt x="89" y="146"/>
                    <a:pt x="89" y="146"/>
                    <a:pt x="89" y="146"/>
                  </a:cubicBezTo>
                  <a:cubicBezTo>
                    <a:pt x="83" y="137"/>
                    <a:pt x="83" y="137"/>
                    <a:pt x="83" y="137"/>
                  </a:cubicBezTo>
                  <a:moveTo>
                    <a:pt x="78" y="128"/>
                  </a:moveTo>
                  <a:cubicBezTo>
                    <a:pt x="76" y="129"/>
                    <a:pt x="76" y="129"/>
                    <a:pt x="76" y="129"/>
                  </a:cubicBezTo>
                  <a:cubicBezTo>
                    <a:pt x="81" y="136"/>
                    <a:pt x="81" y="136"/>
                    <a:pt x="81" y="136"/>
                  </a:cubicBezTo>
                  <a:cubicBezTo>
                    <a:pt x="82" y="135"/>
                    <a:pt x="82" y="135"/>
                    <a:pt x="82" y="135"/>
                  </a:cubicBezTo>
                  <a:cubicBezTo>
                    <a:pt x="78" y="128"/>
                    <a:pt x="78" y="128"/>
                    <a:pt x="78" y="128"/>
                  </a:cubicBezTo>
                  <a:moveTo>
                    <a:pt x="75" y="124"/>
                  </a:moveTo>
                  <a:cubicBezTo>
                    <a:pt x="75" y="126"/>
                    <a:pt x="75" y="126"/>
                    <a:pt x="75" y="126"/>
                  </a:cubicBezTo>
                  <a:cubicBezTo>
                    <a:pt x="75" y="127"/>
                    <a:pt x="75" y="127"/>
                    <a:pt x="75" y="127"/>
                  </a:cubicBezTo>
                  <a:cubicBezTo>
                    <a:pt x="77" y="127"/>
                    <a:pt x="77" y="127"/>
                    <a:pt x="77" y="127"/>
                  </a:cubicBezTo>
                  <a:cubicBezTo>
                    <a:pt x="75" y="124"/>
                    <a:pt x="75" y="124"/>
                    <a:pt x="75" y="124"/>
                  </a:cubicBezTo>
                  <a:moveTo>
                    <a:pt x="53" y="86"/>
                  </a:moveTo>
                  <a:cubicBezTo>
                    <a:pt x="52" y="87"/>
                    <a:pt x="52" y="87"/>
                    <a:pt x="52" y="87"/>
                  </a:cubicBezTo>
                  <a:cubicBezTo>
                    <a:pt x="52" y="88"/>
                    <a:pt x="52" y="88"/>
                    <a:pt x="52" y="88"/>
                  </a:cubicBezTo>
                  <a:cubicBezTo>
                    <a:pt x="73" y="124"/>
                    <a:pt x="73" y="124"/>
                    <a:pt x="73" y="124"/>
                  </a:cubicBezTo>
                  <a:cubicBezTo>
                    <a:pt x="74" y="121"/>
                    <a:pt x="74" y="121"/>
                    <a:pt x="74" y="121"/>
                  </a:cubicBezTo>
                  <a:cubicBezTo>
                    <a:pt x="53" y="86"/>
                    <a:pt x="53" y="86"/>
                    <a:pt x="53" y="86"/>
                  </a:cubicBezTo>
                  <a:moveTo>
                    <a:pt x="51" y="84"/>
                  </a:moveTo>
                  <a:cubicBezTo>
                    <a:pt x="50" y="85"/>
                    <a:pt x="50" y="85"/>
                    <a:pt x="50" y="85"/>
                  </a:cubicBezTo>
                  <a:cubicBezTo>
                    <a:pt x="50" y="86"/>
                    <a:pt x="50" y="86"/>
                    <a:pt x="50" y="86"/>
                  </a:cubicBezTo>
                  <a:cubicBezTo>
                    <a:pt x="50" y="86"/>
                    <a:pt x="50" y="86"/>
                    <a:pt x="50" y="86"/>
                  </a:cubicBezTo>
                  <a:cubicBezTo>
                    <a:pt x="51" y="84"/>
                    <a:pt x="51" y="84"/>
                    <a:pt x="51" y="84"/>
                  </a:cubicBezTo>
                  <a:moveTo>
                    <a:pt x="174" y="83"/>
                  </a:moveTo>
                  <a:cubicBezTo>
                    <a:pt x="172" y="90"/>
                    <a:pt x="172" y="90"/>
                    <a:pt x="172" y="90"/>
                  </a:cubicBezTo>
                  <a:cubicBezTo>
                    <a:pt x="178" y="165"/>
                    <a:pt x="178" y="165"/>
                    <a:pt x="178" y="165"/>
                  </a:cubicBezTo>
                  <a:cubicBezTo>
                    <a:pt x="180" y="167"/>
                    <a:pt x="180" y="167"/>
                    <a:pt x="180" y="167"/>
                  </a:cubicBezTo>
                  <a:cubicBezTo>
                    <a:pt x="174" y="83"/>
                    <a:pt x="174" y="83"/>
                    <a:pt x="174" y="83"/>
                  </a:cubicBezTo>
                  <a:moveTo>
                    <a:pt x="168" y="41"/>
                  </a:moveTo>
                  <a:cubicBezTo>
                    <a:pt x="172" y="83"/>
                    <a:pt x="172" y="83"/>
                    <a:pt x="172" y="83"/>
                  </a:cubicBezTo>
                  <a:cubicBezTo>
                    <a:pt x="173" y="76"/>
                    <a:pt x="173" y="76"/>
                    <a:pt x="173" y="76"/>
                  </a:cubicBezTo>
                  <a:cubicBezTo>
                    <a:pt x="170" y="41"/>
                    <a:pt x="170" y="41"/>
                    <a:pt x="170" y="41"/>
                  </a:cubicBezTo>
                  <a:cubicBezTo>
                    <a:pt x="168" y="41"/>
                    <a:pt x="168" y="41"/>
                    <a:pt x="168" y="41"/>
                  </a:cubicBezTo>
                  <a:moveTo>
                    <a:pt x="13" y="24"/>
                  </a:moveTo>
                  <a:cubicBezTo>
                    <a:pt x="49" y="83"/>
                    <a:pt x="49" y="83"/>
                    <a:pt x="49" y="83"/>
                  </a:cubicBezTo>
                  <a:cubicBezTo>
                    <a:pt x="50" y="82"/>
                    <a:pt x="50" y="82"/>
                    <a:pt x="50" y="82"/>
                  </a:cubicBezTo>
                  <a:cubicBezTo>
                    <a:pt x="17" y="28"/>
                    <a:pt x="17" y="28"/>
                    <a:pt x="17" y="28"/>
                  </a:cubicBezTo>
                  <a:cubicBezTo>
                    <a:pt x="13" y="24"/>
                    <a:pt x="13" y="24"/>
                    <a:pt x="13" y="24"/>
                  </a:cubicBezTo>
                  <a:moveTo>
                    <a:pt x="168" y="15"/>
                  </a:moveTo>
                  <a:cubicBezTo>
                    <a:pt x="168" y="15"/>
                    <a:pt x="167" y="15"/>
                    <a:pt x="166" y="15"/>
                  </a:cubicBezTo>
                  <a:cubicBezTo>
                    <a:pt x="168" y="39"/>
                    <a:pt x="168" y="39"/>
                    <a:pt x="168" y="39"/>
                  </a:cubicBezTo>
                  <a:cubicBezTo>
                    <a:pt x="170" y="39"/>
                    <a:pt x="170" y="39"/>
                    <a:pt x="170" y="39"/>
                  </a:cubicBezTo>
                  <a:cubicBezTo>
                    <a:pt x="168" y="15"/>
                    <a:pt x="168" y="15"/>
                    <a:pt x="168" y="15"/>
                  </a:cubicBezTo>
                  <a:moveTo>
                    <a:pt x="153" y="0"/>
                  </a:moveTo>
                  <a:cubicBezTo>
                    <a:pt x="3" y="3"/>
                    <a:pt x="3" y="3"/>
                    <a:pt x="3" y="3"/>
                  </a:cubicBezTo>
                  <a:cubicBezTo>
                    <a:pt x="0" y="3"/>
                    <a:pt x="0" y="3"/>
                    <a:pt x="0" y="3"/>
                  </a:cubicBezTo>
                  <a:cubicBezTo>
                    <a:pt x="2" y="6"/>
                    <a:pt x="2" y="6"/>
                    <a:pt x="2" y="6"/>
                  </a:cubicBezTo>
                  <a:cubicBezTo>
                    <a:pt x="10" y="19"/>
                    <a:pt x="10" y="19"/>
                    <a:pt x="10" y="19"/>
                  </a:cubicBezTo>
                  <a:cubicBezTo>
                    <a:pt x="14" y="23"/>
                    <a:pt x="14" y="23"/>
                    <a:pt x="14" y="23"/>
                  </a:cubicBezTo>
                  <a:cubicBezTo>
                    <a:pt x="3" y="5"/>
                    <a:pt x="3" y="5"/>
                    <a:pt x="3" y="5"/>
                  </a:cubicBezTo>
                  <a:cubicBezTo>
                    <a:pt x="153" y="2"/>
                    <a:pt x="153" y="2"/>
                    <a:pt x="153" y="2"/>
                  </a:cubicBezTo>
                  <a:cubicBezTo>
                    <a:pt x="153" y="1"/>
                    <a:pt x="153" y="0"/>
                    <a:pt x="15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3" name="Freeform 13"/>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close/>
                  <a:moveTo>
                    <a:pt x="47" y="430"/>
                  </a:moveTo>
                  <a:lnTo>
                    <a:pt x="31" y="463"/>
                  </a:lnTo>
                  <a:lnTo>
                    <a:pt x="33" y="466"/>
                  </a:lnTo>
                  <a:lnTo>
                    <a:pt x="52" y="435"/>
                  </a:lnTo>
                  <a:lnTo>
                    <a:pt x="47" y="430"/>
                  </a:lnTo>
                  <a:close/>
                  <a:moveTo>
                    <a:pt x="57" y="413"/>
                  </a:moveTo>
                  <a:lnTo>
                    <a:pt x="50" y="425"/>
                  </a:lnTo>
                  <a:lnTo>
                    <a:pt x="52" y="430"/>
                  </a:lnTo>
                  <a:lnTo>
                    <a:pt x="57" y="420"/>
                  </a:lnTo>
                  <a:lnTo>
                    <a:pt x="57" y="413"/>
                  </a:lnTo>
                  <a:close/>
                  <a:moveTo>
                    <a:pt x="71" y="385"/>
                  </a:moveTo>
                  <a:lnTo>
                    <a:pt x="59" y="409"/>
                  </a:lnTo>
                  <a:lnTo>
                    <a:pt x="62" y="416"/>
                  </a:lnTo>
                  <a:lnTo>
                    <a:pt x="73" y="390"/>
                  </a:lnTo>
                  <a:lnTo>
                    <a:pt x="71" y="385"/>
                  </a:lnTo>
                  <a:close/>
                  <a:moveTo>
                    <a:pt x="9" y="375"/>
                  </a:moveTo>
                  <a:lnTo>
                    <a:pt x="9" y="385"/>
                  </a:lnTo>
                  <a:lnTo>
                    <a:pt x="9" y="390"/>
                  </a:lnTo>
                  <a:lnTo>
                    <a:pt x="14" y="449"/>
                  </a:lnTo>
                  <a:lnTo>
                    <a:pt x="19" y="451"/>
                  </a:lnTo>
                  <a:lnTo>
                    <a:pt x="14" y="387"/>
                  </a:lnTo>
                  <a:lnTo>
                    <a:pt x="14" y="382"/>
                  </a:lnTo>
                  <a:lnTo>
                    <a:pt x="14" y="380"/>
                  </a:lnTo>
                  <a:lnTo>
                    <a:pt x="9" y="375"/>
                  </a:lnTo>
                  <a:close/>
                  <a:moveTo>
                    <a:pt x="12" y="363"/>
                  </a:moveTo>
                  <a:lnTo>
                    <a:pt x="9" y="363"/>
                  </a:lnTo>
                  <a:lnTo>
                    <a:pt x="9" y="366"/>
                  </a:lnTo>
                  <a:lnTo>
                    <a:pt x="14" y="373"/>
                  </a:lnTo>
                  <a:lnTo>
                    <a:pt x="12" y="363"/>
                  </a:lnTo>
                  <a:close/>
                  <a:moveTo>
                    <a:pt x="90" y="359"/>
                  </a:moveTo>
                  <a:lnTo>
                    <a:pt x="85" y="359"/>
                  </a:lnTo>
                  <a:lnTo>
                    <a:pt x="73" y="380"/>
                  </a:lnTo>
                  <a:lnTo>
                    <a:pt x="76" y="385"/>
                  </a:lnTo>
                  <a:lnTo>
                    <a:pt x="90" y="359"/>
                  </a:lnTo>
                  <a:close/>
                  <a:moveTo>
                    <a:pt x="92" y="344"/>
                  </a:moveTo>
                  <a:lnTo>
                    <a:pt x="92" y="344"/>
                  </a:lnTo>
                  <a:lnTo>
                    <a:pt x="88" y="352"/>
                  </a:lnTo>
                  <a:lnTo>
                    <a:pt x="88" y="354"/>
                  </a:lnTo>
                  <a:lnTo>
                    <a:pt x="92" y="354"/>
                  </a:lnTo>
                  <a:lnTo>
                    <a:pt x="95" y="349"/>
                  </a:lnTo>
                  <a:lnTo>
                    <a:pt x="97" y="347"/>
                  </a:lnTo>
                  <a:lnTo>
                    <a:pt x="92" y="344"/>
                  </a:lnTo>
                  <a:close/>
                  <a:moveTo>
                    <a:pt x="7" y="337"/>
                  </a:moveTo>
                  <a:lnTo>
                    <a:pt x="7" y="349"/>
                  </a:lnTo>
                  <a:lnTo>
                    <a:pt x="7" y="356"/>
                  </a:lnTo>
                  <a:lnTo>
                    <a:pt x="9" y="359"/>
                  </a:lnTo>
                  <a:lnTo>
                    <a:pt x="12" y="359"/>
                  </a:lnTo>
                  <a:lnTo>
                    <a:pt x="12" y="352"/>
                  </a:lnTo>
                  <a:lnTo>
                    <a:pt x="12" y="344"/>
                  </a:lnTo>
                  <a:lnTo>
                    <a:pt x="12" y="337"/>
                  </a:lnTo>
                  <a:lnTo>
                    <a:pt x="7" y="337"/>
                  </a:lnTo>
                  <a:close/>
                  <a:moveTo>
                    <a:pt x="114" y="304"/>
                  </a:moveTo>
                  <a:lnTo>
                    <a:pt x="95" y="342"/>
                  </a:lnTo>
                  <a:lnTo>
                    <a:pt x="99" y="342"/>
                  </a:lnTo>
                  <a:lnTo>
                    <a:pt x="116" y="307"/>
                  </a:lnTo>
                  <a:lnTo>
                    <a:pt x="114" y="304"/>
                  </a:lnTo>
                  <a:close/>
                  <a:moveTo>
                    <a:pt x="116" y="297"/>
                  </a:moveTo>
                  <a:lnTo>
                    <a:pt x="114" y="302"/>
                  </a:lnTo>
                  <a:lnTo>
                    <a:pt x="118" y="302"/>
                  </a:lnTo>
                  <a:lnTo>
                    <a:pt x="121" y="297"/>
                  </a:lnTo>
                  <a:lnTo>
                    <a:pt x="116" y="297"/>
                  </a:lnTo>
                  <a:close/>
                  <a:moveTo>
                    <a:pt x="5" y="283"/>
                  </a:moveTo>
                  <a:lnTo>
                    <a:pt x="7" y="333"/>
                  </a:lnTo>
                  <a:lnTo>
                    <a:pt x="12" y="335"/>
                  </a:lnTo>
                  <a:lnTo>
                    <a:pt x="7" y="285"/>
                  </a:lnTo>
                  <a:lnTo>
                    <a:pt x="5" y="283"/>
                  </a:lnTo>
                  <a:close/>
                  <a:moveTo>
                    <a:pt x="135" y="259"/>
                  </a:moveTo>
                  <a:lnTo>
                    <a:pt x="118" y="292"/>
                  </a:lnTo>
                  <a:lnTo>
                    <a:pt x="123" y="292"/>
                  </a:lnTo>
                  <a:lnTo>
                    <a:pt x="140" y="261"/>
                  </a:lnTo>
                  <a:lnTo>
                    <a:pt x="135" y="259"/>
                  </a:lnTo>
                  <a:close/>
                  <a:moveTo>
                    <a:pt x="7" y="254"/>
                  </a:moveTo>
                  <a:lnTo>
                    <a:pt x="2" y="254"/>
                  </a:lnTo>
                  <a:lnTo>
                    <a:pt x="5" y="278"/>
                  </a:lnTo>
                  <a:lnTo>
                    <a:pt x="7" y="280"/>
                  </a:lnTo>
                  <a:lnTo>
                    <a:pt x="7" y="254"/>
                  </a:lnTo>
                  <a:close/>
                  <a:moveTo>
                    <a:pt x="0" y="233"/>
                  </a:moveTo>
                  <a:lnTo>
                    <a:pt x="2" y="250"/>
                  </a:lnTo>
                  <a:lnTo>
                    <a:pt x="7" y="250"/>
                  </a:lnTo>
                  <a:lnTo>
                    <a:pt x="5" y="233"/>
                  </a:lnTo>
                  <a:lnTo>
                    <a:pt x="0" y="233"/>
                  </a:lnTo>
                  <a:close/>
                  <a:moveTo>
                    <a:pt x="154" y="233"/>
                  </a:moveTo>
                  <a:lnTo>
                    <a:pt x="149" y="233"/>
                  </a:lnTo>
                  <a:lnTo>
                    <a:pt x="137" y="257"/>
                  </a:lnTo>
                  <a:lnTo>
                    <a:pt x="142" y="257"/>
                  </a:lnTo>
                  <a:lnTo>
                    <a:pt x="154" y="233"/>
                  </a:lnTo>
                  <a:close/>
                  <a:moveTo>
                    <a:pt x="5" y="216"/>
                  </a:moveTo>
                  <a:lnTo>
                    <a:pt x="0" y="216"/>
                  </a:lnTo>
                  <a:lnTo>
                    <a:pt x="0" y="228"/>
                  </a:lnTo>
                  <a:lnTo>
                    <a:pt x="5" y="228"/>
                  </a:lnTo>
                  <a:lnTo>
                    <a:pt x="5" y="216"/>
                  </a:lnTo>
                  <a:close/>
                  <a:moveTo>
                    <a:pt x="168" y="207"/>
                  </a:moveTo>
                  <a:lnTo>
                    <a:pt x="163" y="207"/>
                  </a:lnTo>
                  <a:lnTo>
                    <a:pt x="151" y="228"/>
                  </a:lnTo>
                  <a:lnTo>
                    <a:pt x="156" y="228"/>
                  </a:lnTo>
                  <a:lnTo>
                    <a:pt x="168" y="207"/>
                  </a:lnTo>
                  <a:close/>
                  <a:moveTo>
                    <a:pt x="166" y="202"/>
                  </a:moveTo>
                  <a:lnTo>
                    <a:pt x="166" y="202"/>
                  </a:lnTo>
                  <a:lnTo>
                    <a:pt x="166" y="202"/>
                  </a:lnTo>
                  <a:lnTo>
                    <a:pt x="166" y="202"/>
                  </a:lnTo>
                  <a:close/>
                  <a:moveTo>
                    <a:pt x="2" y="202"/>
                  </a:moveTo>
                  <a:lnTo>
                    <a:pt x="0" y="202"/>
                  </a:lnTo>
                  <a:lnTo>
                    <a:pt x="0" y="204"/>
                  </a:lnTo>
                  <a:lnTo>
                    <a:pt x="0" y="207"/>
                  </a:lnTo>
                  <a:lnTo>
                    <a:pt x="0" y="212"/>
                  </a:lnTo>
                  <a:lnTo>
                    <a:pt x="5" y="212"/>
                  </a:lnTo>
                  <a:lnTo>
                    <a:pt x="5" y="207"/>
                  </a:lnTo>
                  <a:lnTo>
                    <a:pt x="5" y="207"/>
                  </a:lnTo>
                  <a:lnTo>
                    <a:pt x="2" y="202"/>
                  </a:lnTo>
                  <a:close/>
                  <a:moveTo>
                    <a:pt x="218" y="48"/>
                  </a:moveTo>
                  <a:lnTo>
                    <a:pt x="208" y="50"/>
                  </a:lnTo>
                  <a:lnTo>
                    <a:pt x="7" y="200"/>
                  </a:lnTo>
                  <a:lnTo>
                    <a:pt x="7" y="202"/>
                  </a:lnTo>
                  <a:lnTo>
                    <a:pt x="218" y="48"/>
                  </a:lnTo>
                  <a:close/>
                  <a:moveTo>
                    <a:pt x="251" y="45"/>
                  </a:moveTo>
                  <a:lnTo>
                    <a:pt x="246" y="48"/>
                  </a:lnTo>
                  <a:lnTo>
                    <a:pt x="230" y="81"/>
                  </a:lnTo>
                  <a:lnTo>
                    <a:pt x="220" y="98"/>
                  </a:lnTo>
                  <a:lnTo>
                    <a:pt x="168" y="197"/>
                  </a:lnTo>
                  <a:lnTo>
                    <a:pt x="170" y="197"/>
                  </a:lnTo>
                  <a:lnTo>
                    <a:pt x="173" y="197"/>
                  </a:lnTo>
                  <a:lnTo>
                    <a:pt x="232" y="83"/>
                  </a:lnTo>
                  <a:lnTo>
                    <a:pt x="241" y="64"/>
                  </a:lnTo>
                  <a:lnTo>
                    <a:pt x="251" y="45"/>
                  </a:lnTo>
                  <a:close/>
                  <a:moveTo>
                    <a:pt x="263" y="14"/>
                  </a:moveTo>
                  <a:lnTo>
                    <a:pt x="263" y="14"/>
                  </a:lnTo>
                  <a:lnTo>
                    <a:pt x="263" y="14"/>
                  </a:lnTo>
                  <a:close/>
                  <a:moveTo>
                    <a:pt x="275" y="0"/>
                  </a:moveTo>
                  <a:lnTo>
                    <a:pt x="260" y="12"/>
                  </a:lnTo>
                  <a:lnTo>
                    <a:pt x="215" y="45"/>
                  </a:lnTo>
                  <a:lnTo>
                    <a:pt x="222" y="43"/>
                  </a:lnTo>
                  <a:lnTo>
                    <a:pt x="263" y="14"/>
                  </a:lnTo>
                  <a:lnTo>
                    <a:pt x="249" y="43"/>
                  </a:lnTo>
                  <a:lnTo>
                    <a:pt x="253" y="43"/>
                  </a:lnTo>
                  <a:lnTo>
                    <a:pt x="265" y="17"/>
                  </a:lnTo>
                  <a:lnTo>
                    <a:pt x="27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4" name="Freeform 14"/>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moveTo>
                    <a:pt x="47" y="430"/>
                  </a:moveTo>
                  <a:lnTo>
                    <a:pt x="31" y="463"/>
                  </a:lnTo>
                  <a:lnTo>
                    <a:pt x="33" y="466"/>
                  </a:lnTo>
                  <a:lnTo>
                    <a:pt x="52" y="435"/>
                  </a:lnTo>
                  <a:lnTo>
                    <a:pt x="47" y="430"/>
                  </a:lnTo>
                  <a:moveTo>
                    <a:pt x="57" y="413"/>
                  </a:moveTo>
                  <a:lnTo>
                    <a:pt x="50" y="425"/>
                  </a:lnTo>
                  <a:lnTo>
                    <a:pt x="52" y="430"/>
                  </a:lnTo>
                  <a:lnTo>
                    <a:pt x="57" y="420"/>
                  </a:lnTo>
                  <a:lnTo>
                    <a:pt x="57" y="413"/>
                  </a:lnTo>
                  <a:moveTo>
                    <a:pt x="71" y="385"/>
                  </a:moveTo>
                  <a:lnTo>
                    <a:pt x="59" y="409"/>
                  </a:lnTo>
                  <a:lnTo>
                    <a:pt x="62" y="416"/>
                  </a:lnTo>
                  <a:lnTo>
                    <a:pt x="73" y="390"/>
                  </a:lnTo>
                  <a:lnTo>
                    <a:pt x="71" y="385"/>
                  </a:lnTo>
                  <a:moveTo>
                    <a:pt x="9" y="375"/>
                  </a:moveTo>
                  <a:lnTo>
                    <a:pt x="9" y="385"/>
                  </a:lnTo>
                  <a:lnTo>
                    <a:pt x="9" y="390"/>
                  </a:lnTo>
                  <a:lnTo>
                    <a:pt x="14" y="449"/>
                  </a:lnTo>
                  <a:lnTo>
                    <a:pt x="19" y="451"/>
                  </a:lnTo>
                  <a:lnTo>
                    <a:pt x="14" y="387"/>
                  </a:lnTo>
                  <a:lnTo>
                    <a:pt x="14" y="382"/>
                  </a:lnTo>
                  <a:lnTo>
                    <a:pt x="14" y="380"/>
                  </a:lnTo>
                  <a:lnTo>
                    <a:pt x="9" y="375"/>
                  </a:lnTo>
                  <a:moveTo>
                    <a:pt x="12" y="363"/>
                  </a:moveTo>
                  <a:lnTo>
                    <a:pt x="9" y="363"/>
                  </a:lnTo>
                  <a:lnTo>
                    <a:pt x="9" y="366"/>
                  </a:lnTo>
                  <a:lnTo>
                    <a:pt x="14" y="373"/>
                  </a:lnTo>
                  <a:lnTo>
                    <a:pt x="12" y="363"/>
                  </a:lnTo>
                  <a:moveTo>
                    <a:pt x="90" y="359"/>
                  </a:moveTo>
                  <a:lnTo>
                    <a:pt x="85" y="359"/>
                  </a:lnTo>
                  <a:lnTo>
                    <a:pt x="73" y="380"/>
                  </a:lnTo>
                  <a:lnTo>
                    <a:pt x="76" y="385"/>
                  </a:lnTo>
                  <a:lnTo>
                    <a:pt x="90" y="359"/>
                  </a:lnTo>
                  <a:moveTo>
                    <a:pt x="92" y="344"/>
                  </a:moveTo>
                  <a:lnTo>
                    <a:pt x="92" y="344"/>
                  </a:lnTo>
                  <a:lnTo>
                    <a:pt x="88" y="352"/>
                  </a:lnTo>
                  <a:lnTo>
                    <a:pt x="88" y="354"/>
                  </a:lnTo>
                  <a:lnTo>
                    <a:pt x="92" y="354"/>
                  </a:lnTo>
                  <a:lnTo>
                    <a:pt x="95" y="349"/>
                  </a:lnTo>
                  <a:lnTo>
                    <a:pt x="97" y="347"/>
                  </a:lnTo>
                  <a:lnTo>
                    <a:pt x="92" y="344"/>
                  </a:lnTo>
                  <a:moveTo>
                    <a:pt x="7" y="337"/>
                  </a:moveTo>
                  <a:lnTo>
                    <a:pt x="7" y="349"/>
                  </a:lnTo>
                  <a:lnTo>
                    <a:pt x="7" y="356"/>
                  </a:lnTo>
                  <a:lnTo>
                    <a:pt x="9" y="359"/>
                  </a:lnTo>
                  <a:lnTo>
                    <a:pt x="12" y="359"/>
                  </a:lnTo>
                  <a:lnTo>
                    <a:pt x="12" y="352"/>
                  </a:lnTo>
                  <a:lnTo>
                    <a:pt x="12" y="344"/>
                  </a:lnTo>
                  <a:lnTo>
                    <a:pt x="12" y="337"/>
                  </a:lnTo>
                  <a:lnTo>
                    <a:pt x="7" y="337"/>
                  </a:lnTo>
                  <a:moveTo>
                    <a:pt x="114" y="304"/>
                  </a:moveTo>
                  <a:lnTo>
                    <a:pt x="95" y="342"/>
                  </a:lnTo>
                  <a:lnTo>
                    <a:pt x="99" y="342"/>
                  </a:lnTo>
                  <a:lnTo>
                    <a:pt x="116" y="307"/>
                  </a:lnTo>
                  <a:lnTo>
                    <a:pt x="114" y="304"/>
                  </a:lnTo>
                  <a:moveTo>
                    <a:pt x="116" y="297"/>
                  </a:moveTo>
                  <a:lnTo>
                    <a:pt x="114" y="302"/>
                  </a:lnTo>
                  <a:lnTo>
                    <a:pt x="118" y="302"/>
                  </a:lnTo>
                  <a:lnTo>
                    <a:pt x="121" y="297"/>
                  </a:lnTo>
                  <a:lnTo>
                    <a:pt x="116" y="297"/>
                  </a:lnTo>
                  <a:moveTo>
                    <a:pt x="5" y="283"/>
                  </a:moveTo>
                  <a:lnTo>
                    <a:pt x="7" y="333"/>
                  </a:lnTo>
                  <a:lnTo>
                    <a:pt x="12" y="335"/>
                  </a:lnTo>
                  <a:lnTo>
                    <a:pt x="7" y="285"/>
                  </a:lnTo>
                  <a:lnTo>
                    <a:pt x="5" y="283"/>
                  </a:lnTo>
                  <a:moveTo>
                    <a:pt x="135" y="259"/>
                  </a:moveTo>
                  <a:lnTo>
                    <a:pt x="118" y="292"/>
                  </a:lnTo>
                  <a:lnTo>
                    <a:pt x="123" y="292"/>
                  </a:lnTo>
                  <a:lnTo>
                    <a:pt x="140" y="261"/>
                  </a:lnTo>
                  <a:lnTo>
                    <a:pt x="135" y="259"/>
                  </a:lnTo>
                  <a:moveTo>
                    <a:pt x="7" y="254"/>
                  </a:moveTo>
                  <a:lnTo>
                    <a:pt x="2" y="254"/>
                  </a:lnTo>
                  <a:lnTo>
                    <a:pt x="5" y="278"/>
                  </a:lnTo>
                  <a:lnTo>
                    <a:pt x="7" y="280"/>
                  </a:lnTo>
                  <a:lnTo>
                    <a:pt x="7" y="254"/>
                  </a:lnTo>
                  <a:moveTo>
                    <a:pt x="0" y="233"/>
                  </a:moveTo>
                  <a:lnTo>
                    <a:pt x="2" y="250"/>
                  </a:lnTo>
                  <a:lnTo>
                    <a:pt x="7" y="250"/>
                  </a:lnTo>
                  <a:lnTo>
                    <a:pt x="5" y="233"/>
                  </a:lnTo>
                  <a:lnTo>
                    <a:pt x="0" y="233"/>
                  </a:lnTo>
                  <a:moveTo>
                    <a:pt x="154" y="233"/>
                  </a:moveTo>
                  <a:lnTo>
                    <a:pt x="149" y="233"/>
                  </a:lnTo>
                  <a:lnTo>
                    <a:pt x="137" y="257"/>
                  </a:lnTo>
                  <a:lnTo>
                    <a:pt x="142" y="257"/>
                  </a:lnTo>
                  <a:lnTo>
                    <a:pt x="154" y="233"/>
                  </a:lnTo>
                  <a:moveTo>
                    <a:pt x="5" y="216"/>
                  </a:moveTo>
                  <a:lnTo>
                    <a:pt x="0" y="216"/>
                  </a:lnTo>
                  <a:lnTo>
                    <a:pt x="0" y="228"/>
                  </a:lnTo>
                  <a:lnTo>
                    <a:pt x="5" y="228"/>
                  </a:lnTo>
                  <a:lnTo>
                    <a:pt x="5" y="216"/>
                  </a:lnTo>
                  <a:moveTo>
                    <a:pt x="168" y="207"/>
                  </a:moveTo>
                  <a:lnTo>
                    <a:pt x="163" y="207"/>
                  </a:lnTo>
                  <a:lnTo>
                    <a:pt x="151" y="228"/>
                  </a:lnTo>
                  <a:lnTo>
                    <a:pt x="156" y="228"/>
                  </a:lnTo>
                  <a:lnTo>
                    <a:pt x="168" y="207"/>
                  </a:lnTo>
                  <a:moveTo>
                    <a:pt x="166" y="202"/>
                  </a:moveTo>
                  <a:lnTo>
                    <a:pt x="166" y="202"/>
                  </a:lnTo>
                  <a:lnTo>
                    <a:pt x="166" y="202"/>
                  </a:lnTo>
                  <a:lnTo>
                    <a:pt x="166" y="202"/>
                  </a:lnTo>
                  <a:moveTo>
                    <a:pt x="2" y="202"/>
                  </a:moveTo>
                  <a:lnTo>
                    <a:pt x="0" y="202"/>
                  </a:lnTo>
                  <a:lnTo>
                    <a:pt x="0" y="204"/>
                  </a:lnTo>
                  <a:lnTo>
                    <a:pt x="0" y="207"/>
                  </a:lnTo>
                  <a:lnTo>
                    <a:pt x="0" y="212"/>
                  </a:lnTo>
                  <a:lnTo>
                    <a:pt x="5" y="212"/>
                  </a:lnTo>
                  <a:lnTo>
                    <a:pt x="5" y="207"/>
                  </a:lnTo>
                  <a:lnTo>
                    <a:pt x="5" y="207"/>
                  </a:lnTo>
                  <a:lnTo>
                    <a:pt x="2" y="202"/>
                  </a:lnTo>
                  <a:moveTo>
                    <a:pt x="218" y="48"/>
                  </a:moveTo>
                  <a:lnTo>
                    <a:pt x="208" y="50"/>
                  </a:lnTo>
                  <a:lnTo>
                    <a:pt x="7" y="200"/>
                  </a:lnTo>
                  <a:lnTo>
                    <a:pt x="7" y="202"/>
                  </a:lnTo>
                  <a:lnTo>
                    <a:pt x="218" y="48"/>
                  </a:lnTo>
                  <a:moveTo>
                    <a:pt x="251" y="45"/>
                  </a:moveTo>
                  <a:lnTo>
                    <a:pt x="246" y="48"/>
                  </a:lnTo>
                  <a:lnTo>
                    <a:pt x="230" y="81"/>
                  </a:lnTo>
                  <a:lnTo>
                    <a:pt x="220" y="98"/>
                  </a:lnTo>
                  <a:lnTo>
                    <a:pt x="168" y="197"/>
                  </a:lnTo>
                  <a:lnTo>
                    <a:pt x="170" y="197"/>
                  </a:lnTo>
                  <a:lnTo>
                    <a:pt x="173" y="197"/>
                  </a:lnTo>
                  <a:lnTo>
                    <a:pt x="232" y="83"/>
                  </a:lnTo>
                  <a:lnTo>
                    <a:pt x="241" y="64"/>
                  </a:lnTo>
                  <a:lnTo>
                    <a:pt x="251" y="45"/>
                  </a:lnTo>
                  <a:moveTo>
                    <a:pt x="263" y="14"/>
                  </a:moveTo>
                  <a:lnTo>
                    <a:pt x="263" y="14"/>
                  </a:lnTo>
                  <a:lnTo>
                    <a:pt x="263" y="14"/>
                  </a:lnTo>
                  <a:moveTo>
                    <a:pt x="275" y="0"/>
                  </a:moveTo>
                  <a:lnTo>
                    <a:pt x="260" y="12"/>
                  </a:lnTo>
                  <a:lnTo>
                    <a:pt x="215" y="45"/>
                  </a:lnTo>
                  <a:lnTo>
                    <a:pt x="222" y="43"/>
                  </a:lnTo>
                  <a:lnTo>
                    <a:pt x="263" y="14"/>
                  </a:lnTo>
                  <a:lnTo>
                    <a:pt x="249" y="43"/>
                  </a:lnTo>
                  <a:lnTo>
                    <a:pt x="253" y="43"/>
                  </a:lnTo>
                  <a:lnTo>
                    <a:pt x="265" y="17"/>
                  </a:lnTo>
                  <a:lnTo>
                    <a:pt x="27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5" name="Freeform 15"/>
            <p:cNvSpPr>
              <a:spLocks noEditPoints="1"/>
            </p:cNvSpPr>
            <p:nvPr/>
          </p:nvSpPr>
          <p:spPr bwMode="auto">
            <a:xfrm>
              <a:off x="7291365" y="3075528"/>
              <a:ext cx="1016194" cy="458654"/>
            </a:xfrm>
            <a:custGeom>
              <a:avLst/>
              <a:gdLst>
                <a:gd name="T0" fmla="*/ 235 w 240"/>
                <a:gd name="T1" fmla="*/ 119 h 119"/>
                <a:gd name="T2" fmla="*/ 240 w 240"/>
                <a:gd name="T3" fmla="*/ 114 h 119"/>
                <a:gd name="T4" fmla="*/ 240 w 240"/>
                <a:gd name="T5" fmla="*/ 115 h 119"/>
                <a:gd name="T6" fmla="*/ 202 w 240"/>
                <a:gd name="T7" fmla="*/ 106 h 119"/>
                <a:gd name="T8" fmla="*/ 203 w 240"/>
                <a:gd name="T9" fmla="*/ 105 h 119"/>
                <a:gd name="T10" fmla="*/ 200 w 240"/>
                <a:gd name="T11" fmla="*/ 105 h 119"/>
                <a:gd name="T12" fmla="*/ 184 w 240"/>
                <a:gd name="T13" fmla="*/ 97 h 119"/>
                <a:gd name="T14" fmla="*/ 192 w 240"/>
                <a:gd name="T15" fmla="*/ 102 h 119"/>
                <a:gd name="T16" fmla="*/ 184 w 240"/>
                <a:gd name="T17" fmla="*/ 97 h 119"/>
                <a:gd name="T18" fmla="*/ 177 w 240"/>
                <a:gd name="T19" fmla="*/ 96 h 119"/>
                <a:gd name="T20" fmla="*/ 182 w 240"/>
                <a:gd name="T21" fmla="*/ 96 h 119"/>
                <a:gd name="T22" fmla="*/ 178 w 240"/>
                <a:gd name="T23" fmla="*/ 95 h 119"/>
                <a:gd name="T24" fmla="*/ 175 w 240"/>
                <a:gd name="T25" fmla="*/ 94 h 119"/>
                <a:gd name="T26" fmla="*/ 173 w 240"/>
                <a:gd name="T27" fmla="*/ 95 h 119"/>
                <a:gd name="T28" fmla="*/ 170 w 240"/>
                <a:gd name="T29" fmla="*/ 93 h 119"/>
                <a:gd name="T30" fmla="*/ 170 w 240"/>
                <a:gd name="T31" fmla="*/ 93 h 119"/>
                <a:gd name="T32" fmla="*/ 145 w 240"/>
                <a:gd name="T33" fmla="*/ 84 h 119"/>
                <a:gd name="T34" fmla="*/ 167 w 240"/>
                <a:gd name="T35" fmla="*/ 92 h 119"/>
                <a:gd name="T36" fmla="*/ 139 w 240"/>
                <a:gd name="T37" fmla="*/ 79 h 119"/>
                <a:gd name="T38" fmla="*/ 240 w 240"/>
                <a:gd name="T39" fmla="*/ 112 h 119"/>
                <a:gd name="T40" fmla="*/ 238 w 240"/>
                <a:gd name="T41" fmla="*/ 69 h 119"/>
                <a:gd name="T42" fmla="*/ 238 w 240"/>
                <a:gd name="T43" fmla="*/ 75 h 119"/>
                <a:gd name="T44" fmla="*/ 137 w 240"/>
                <a:gd name="T45" fmla="*/ 80 h 119"/>
                <a:gd name="T46" fmla="*/ 97 w 240"/>
                <a:gd name="T47" fmla="*/ 64 h 119"/>
                <a:gd name="T48" fmla="*/ 90 w 240"/>
                <a:gd name="T49" fmla="*/ 61 h 119"/>
                <a:gd name="T50" fmla="*/ 91 w 240"/>
                <a:gd name="T51" fmla="*/ 60 h 119"/>
                <a:gd name="T52" fmla="*/ 236 w 240"/>
                <a:gd name="T53" fmla="*/ 68 h 119"/>
                <a:gd name="T54" fmla="*/ 6 w 240"/>
                <a:gd name="T55" fmla="*/ 26 h 119"/>
                <a:gd name="T56" fmla="*/ 9 w 240"/>
                <a:gd name="T57" fmla="*/ 29 h 119"/>
                <a:gd name="T58" fmla="*/ 69 w 240"/>
                <a:gd name="T59" fmla="*/ 53 h 119"/>
                <a:gd name="T60" fmla="*/ 52 w 240"/>
                <a:gd name="T61" fmla="*/ 45 h 119"/>
                <a:gd name="T62" fmla="*/ 6 w 240"/>
                <a:gd name="T63" fmla="*/ 26 h 119"/>
                <a:gd name="T64" fmla="*/ 5 w 240"/>
                <a:gd name="T65" fmla="*/ 27 h 119"/>
                <a:gd name="T66" fmla="*/ 235 w 240"/>
                <a:gd name="T67" fmla="*/ 24 h 119"/>
                <a:gd name="T68" fmla="*/ 237 w 240"/>
                <a:gd name="T69" fmla="*/ 50 h 119"/>
                <a:gd name="T70" fmla="*/ 0 w 240"/>
                <a:gd name="T71" fmla="*/ 19 h 119"/>
                <a:gd name="T72" fmla="*/ 3 w 240"/>
                <a:gd name="T73" fmla="*/ 19 h 119"/>
                <a:gd name="T74" fmla="*/ 47 w 240"/>
                <a:gd name="T75" fmla="*/ 15 h 119"/>
                <a:gd name="T76" fmla="*/ 5 w 240"/>
                <a:gd name="T77" fmla="*/ 19 h 119"/>
                <a:gd name="T78" fmla="*/ 9 w 240"/>
                <a:gd name="T79" fmla="*/ 20 h 119"/>
                <a:gd name="T80" fmla="*/ 141 w 240"/>
                <a:gd name="T81" fmla="*/ 9 h 119"/>
                <a:gd name="T82" fmla="*/ 232 w 240"/>
                <a:gd name="T83" fmla="*/ 0 h 119"/>
                <a:gd name="T84" fmla="*/ 179 w 240"/>
                <a:gd name="T85" fmla="*/ 4 h 119"/>
                <a:gd name="T86" fmla="*/ 142 w 240"/>
                <a:gd name="T87" fmla="*/ 9 h 119"/>
                <a:gd name="T88" fmla="*/ 227 w 240"/>
                <a:gd name="T89" fmla="*/ 2 h 119"/>
                <a:gd name="T90" fmla="*/ 233 w 240"/>
                <a:gd name="T91" fmla="*/ 23 h 119"/>
                <a:gd name="T92" fmla="*/ 234 w 240"/>
                <a:gd name="T9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119">
                  <a:moveTo>
                    <a:pt x="228" y="115"/>
                  </a:moveTo>
                  <a:cubicBezTo>
                    <a:pt x="223" y="115"/>
                    <a:pt x="223" y="115"/>
                    <a:pt x="223" y="115"/>
                  </a:cubicBezTo>
                  <a:cubicBezTo>
                    <a:pt x="235" y="119"/>
                    <a:pt x="235" y="119"/>
                    <a:pt x="235" y="119"/>
                  </a:cubicBezTo>
                  <a:cubicBezTo>
                    <a:pt x="235" y="119"/>
                    <a:pt x="235" y="118"/>
                    <a:pt x="235" y="118"/>
                  </a:cubicBezTo>
                  <a:cubicBezTo>
                    <a:pt x="228" y="115"/>
                    <a:pt x="228" y="115"/>
                    <a:pt x="228" y="115"/>
                  </a:cubicBezTo>
                  <a:moveTo>
                    <a:pt x="240" y="114"/>
                  </a:moveTo>
                  <a:cubicBezTo>
                    <a:pt x="238" y="114"/>
                    <a:pt x="238" y="114"/>
                    <a:pt x="238" y="114"/>
                  </a:cubicBezTo>
                  <a:cubicBezTo>
                    <a:pt x="239" y="115"/>
                    <a:pt x="239" y="115"/>
                    <a:pt x="239" y="115"/>
                  </a:cubicBezTo>
                  <a:cubicBezTo>
                    <a:pt x="239" y="115"/>
                    <a:pt x="240" y="115"/>
                    <a:pt x="240" y="115"/>
                  </a:cubicBezTo>
                  <a:cubicBezTo>
                    <a:pt x="240" y="114"/>
                    <a:pt x="240" y="114"/>
                    <a:pt x="240" y="114"/>
                  </a:cubicBezTo>
                  <a:moveTo>
                    <a:pt x="203" y="105"/>
                  </a:moveTo>
                  <a:cubicBezTo>
                    <a:pt x="202" y="106"/>
                    <a:pt x="202" y="106"/>
                    <a:pt x="202" y="106"/>
                  </a:cubicBezTo>
                  <a:cubicBezTo>
                    <a:pt x="219" y="113"/>
                    <a:pt x="219" y="113"/>
                    <a:pt x="219" y="113"/>
                  </a:cubicBezTo>
                  <a:cubicBezTo>
                    <a:pt x="224" y="113"/>
                    <a:pt x="224" y="113"/>
                    <a:pt x="224" y="113"/>
                  </a:cubicBezTo>
                  <a:cubicBezTo>
                    <a:pt x="203" y="105"/>
                    <a:pt x="203" y="105"/>
                    <a:pt x="203" y="105"/>
                  </a:cubicBezTo>
                  <a:moveTo>
                    <a:pt x="194" y="101"/>
                  </a:moveTo>
                  <a:cubicBezTo>
                    <a:pt x="193" y="103"/>
                    <a:pt x="193" y="103"/>
                    <a:pt x="193" y="103"/>
                  </a:cubicBezTo>
                  <a:cubicBezTo>
                    <a:pt x="200" y="105"/>
                    <a:pt x="200" y="105"/>
                    <a:pt x="200" y="105"/>
                  </a:cubicBezTo>
                  <a:cubicBezTo>
                    <a:pt x="201" y="104"/>
                    <a:pt x="201" y="104"/>
                    <a:pt x="201" y="104"/>
                  </a:cubicBezTo>
                  <a:cubicBezTo>
                    <a:pt x="194" y="101"/>
                    <a:pt x="194" y="101"/>
                    <a:pt x="194" y="101"/>
                  </a:cubicBezTo>
                  <a:moveTo>
                    <a:pt x="184" y="97"/>
                  </a:moveTo>
                  <a:cubicBezTo>
                    <a:pt x="183" y="99"/>
                    <a:pt x="183" y="99"/>
                    <a:pt x="183" y="99"/>
                  </a:cubicBezTo>
                  <a:cubicBezTo>
                    <a:pt x="184" y="99"/>
                    <a:pt x="184" y="99"/>
                    <a:pt x="184" y="99"/>
                  </a:cubicBezTo>
                  <a:cubicBezTo>
                    <a:pt x="192" y="102"/>
                    <a:pt x="192" y="102"/>
                    <a:pt x="192" y="102"/>
                  </a:cubicBezTo>
                  <a:cubicBezTo>
                    <a:pt x="193" y="101"/>
                    <a:pt x="193" y="101"/>
                    <a:pt x="193" y="101"/>
                  </a:cubicBezTo>
                  <a:cubicBezTo>
                    <a:pt x="184" y="97"/>
                    <a:pt x="184" y="97"/>
                    <a:pt x="184" y="97"/>
                  </a:cubicBezTo>
                  <a:cubicBezTo>
                    <a:pt x="184" y="97"/>
                    <a:pt x="184" y="97"/>
                    <a:pt x="184" y="97"/>
                  </a:cubicBezTo>
                  <a:moveTo>
                    <a:pt x="175" y="94"/>
                  </a:moveTo>
                  <a:cubicBezTo>
                    <a:pt x="175" y="96"/>
                    <a:pt x="175" y="96"/>
                    <a:pt x="175" y="96"/>
                  </a:cubicBezTo>
                  <a:cubicBezTo>
                    <a:pt x="177" y="96"/>
                    <a:pt x="177" y="96"/>
                    <a:pt x="177" y="96"/>
                  </a:cubicBezTo>
                  <a:cubicBezTo>
                    <a:pt x="179" y="97"/>
                    <a:pt x="179" y="97"/>
                    <a:pt x="179" y="97"/>
                  </a:cubicBezTo>
                  <a:cubicBezTo>
                    <a:pt x="181" y="98"/>
                    <a:pt x="181" y="98"/>
                    <a:pt x="181" y="98"/>
                  </a:cubicBezTo>
                  <a:cubicBezTo>
                    <a:pt x="182" y="96"/>
                    <a:pt x="182" y="96"/>
                    <a:pt x="182" y="96"/>
                  </a:cubicBezTo>
                  <a:cubicBezTo>
                    <a:pt x="182" y="96"/>
                    <a:pt x="182" y="96"/>
                    <a:pt x="182" y="96"/>
                  </a:cubicBezTo>
                  <a:cubicBezTo>
                    <a:pt x="180" y="96"/>
                    <a:pt x="180" y="96"/>
                    <a:pt x="180" y="96"/>
                  </a:cubicBezTo>
                  <a:cubicBezTo>
                    <a:pt x="178" y="95"/>
                    <a:pt x="178" y="95"/>
                    <a:pt x="178" y="95"/>
                  </a:cubicBezTo>
                  <a:cubicBezTo>
                    <a:pt x="176" y="94"/>
                    <a:pt x="176" y="94"/>
                    <a:pt x="176" y="94"/>
                  </a:cubicBezTo>
                  <a:cubicBezTo>
                    <a:pt x="176" y="94"/>
                    <a:pt x="176" y="94"/>
                    <a:pt x="176" y="94"/>
                  </a:cubicBezTo>
                  <a:cubicBezTo>
                    <a:pt x="176" y="94"/>
                    <a:pt x="175" y="94"/>
                    <a:pt x="175" y="94"/>
                  </a:cubicBezTo>
                  <a:moveTo>
                    <a:pt x="172" y="93"/>
                  </a:moveTo>
                  <a:cubicBezTo>
                    <a:pt x="172" y="94"/>
                    <a:pt x="172" y="94"/>
                    <a:pt x="172" y="94"/>
                  </a:cubicBezTo>
                  <a:cubicBezTo>
                    <a:pt x="173" y="95"/>
                    <a:pt x="173" y="95"/>
                    <a:pt x="173" y="95"/>
                  </a:cubicBezTo>
                  <a:cubicBezTo>
                    <a:pt x="173" y="94"/>
                    <a:pt x="173" y="94"/>
                    <a:pt x="173" y="94"/>
                  </a:cubicBezTo>
                  <a:cubicBezTo>
                    <a:pt x="173" y="94"/>
                    <a:pt x="172" y="94"/>
                    <a:pt x="172" y="93"/>
                  </a:cubicBezTo>
                  <a:moveTo>
                    <a:pt x="170" y="93"/>
                  </a:moveTo>
                  <a:cubicBezTo>
                    <a:pt x="169" y="93"/>
                    <a:pt x="169" y="93"/>
                    <a:pt x="169" y="93"/>
                  </a:cubicBezTo>
                  <a:cubicBezTo>
                    <a:pt x="170" y="94"/>
                    <a:pt x="170" y="94"/>
                    <a:pt x="170" y="94"/>
                  </a:cubicBezTo>
                  <a:cubicBezTo>
                    <a:pt x="170" y="93"/>
                    <a:pt x="170" y="93"/>
                    <a:pt x="170" y="93"/>
                  </a:cubicBezTo>
                  <a:moveTo>
                    <a:pt x="139" y="79"/>
                  </a:moveTo>
                  <a:cubicBezTo>
                    <a:pt x="138" y="81"/>
                    <a:pt x="138" y="81"/>
                    <a:pt x="138" y="81"/>
                  </a:cubicBezTo>
                  <a:cubicBezTo>
                    <a:pt x="145" y="84"/>
                    <a:pt x="145" y="84"/>
                    <a:pt x="145" y="84"/>
                  </a:cubicBezTo>
                  <a:cubicBezTo>
                    <a:pt x="145" y="83"/>
                    <a:pt x="145" y="83"/>
                    <a:pt x="145" y="83"/>
                  </a:cubicBezTo>
                  <a:cubicBezTo>
                    <a:pt x="148" y="85"/>
                    <a:pt x="148" y="85"/>
                    <a:pt x="148" y="85"/>
                  </a:cubicBezTo>
                  <a:cubicBezTo>
                    <a:pt x="167" y="92"/>
                    <a:pt x="167" y="92"/>
                    <a:pt x="167" y="92"/>
                  </a:cubicBezTo>
                  <a:cubicBezTo>
                    <a:pt x="168" y="92"/>
                    <a:pt x="168" y="92"/>
                    <a:pt x="168" y="92"/>
                  </a:cubicBezTo>
                  <a:cubicBezTo>
                    <a:pt x="168" y="91"/>
                    <a:pt x="167" y="91"/>
                    <a:pt x="167" y="90"/>
                  </a:cubicBezTo>
                  <a:cubicBezTo>
                    <a:pt x="139" y="79"/>
                    <a:pt x="139" y="79"/>
                    <a:pt x="139" y="79"/>
                  </a:cubicBezTo>
                  <a:moveTo>
                    <a:pt x="236" y="77"/>
                  </a:moveTo>
                  <a:cubicBezTo>
                    <a:pt x="238" y="112"/>
                    <a:pt x="238" y="112"/>
                    <a:pt x="238" y="112"/>
                  </a:cubicBezTo>
                  <a:cubicBezTo>
                    <a:pt x="240" y="112"/>
                    <a:pt x="240" y="112"/>
                    <a:pt x="240" y="112"/>
                  </a:cubicBezTo>
                  <a:cubicBezTo>
                    <a:pt x="238" y="77"/>
                    <a:pt x="238" y="77"/>
                    <a:pt x="238" y="77"/>
                  </a:cubicBezTo>
                  <a:cubicBezTo>
                    <a:pt x="236" y="77"/>
                    <a:pt x="236" y="77"/>
                    <a:pt x="236" y="77"/>
                  </a:cubicBezTo>
                  <a:moveTo>
                    <a:pt x="238" y="69"/>
                  </a:moveTo>
                  <a:cubicBezTo>
                    <a:pt x="236" y="70"/>
                    <a:pt x="236" y="70"/>
                    <a:pt x="236" y="70"/>
                  </a:cubicBezTo>
                  <a:cubicBezTo>
                    <a:pt x="236" y="75"/>
                    <a:pt x="236" y="75"/>
                    <a:pt x="236" y="75"/>
                  </a:cubicBezTo>
                  <a:cubicBezTo>
                    <a:pt x="238" y="75"/>
                    <a:pt x="238" y="75"/>
                    <a:pt x="238" y="75"/>
                  </a:cubicBezTo>
                  <a:cubicBezTo>
                    <a:pt x="238" y="69"/>
                    <a:pt x="238" y="69"/>
                    <a:pt x="238" y="69"/>
                  </a:cubicBezTo>
                  <a:moveTo>
                    <a:pt x="97" y="64"/>
                  </a:moveTo>
                  <a:cubicBezTo>
                    <a:pt x="137" y="80"/>
                    <a:pt x="137" y="80"/>
                    <a:pt x="137" y="80"/>
                  </a:cubicBezTo>
                  <a:cubicBezTo>
                    <a:pt x="137" y="78"/>
                    <a:pt x="137" y="78"/>
                    <a:pt x="137" y="78"/>
                  </a:cubicBezTo>
                  <a:cubicBezTo>
                    <a:pt x="103" y="65"/>
                    <a:pt x="103" y="65"/>
                    <a:pt x="103" y="65"/>
                  </a:cubicBezTo>
                  <a:cubicBezTo>
                    <a:pt x="97" y="64"/>
                    <a:pt x="97" y="64"/>
                    <a:pt x="97" y="64"/>
                  </a:cubicBezTo>
                  <a:moveTo>
                    <a:pt x="91" y="60"/>
                  </a:moveTo>
                  <a:cubicBezTo>
                    <a:pt x="90" y="60"/>
                    <a:pt x="90" y="60"/>
                    <a:pt x="90" y="60"/>
                  </a:cubicBezTo>
                  <a:cubicBezTo>
                    <a:pt x="90" y="61"/>
                    <a:pt x="90" y="61"/>
                    <a:pt x="90" y="61"/>
                  </a:cubicBezTo>
                  <a:cubicBezTo>
                    <a:pt x="91" y="62"/>
                    <a:pt x="91" y="62"/>
                    <a:pt x="91" y="62"/>
                  </a:cubicBezTo>
                  <a:cubicBezTo>
                    <a:pt x="98" y="63"/>
                    <a:pt x="98" y="63"/>
                    <a:pt x="98" y="63"/>
                  </a:cubicBezTo>
                  <a:cubicBezTo>
                    <a:pt x="91" y="60"/>
                    <a:pt x="91" y="60"/>
                    <a:pt x="91" y="60"/>
                  </a:cubicBezTo>
                  <a:moveTo>
                    <a:pt x="237" y="52"/>
                  </a:moveTo>
                  <a:cubicBezTo>
                    <a:pt x="235" y="52"/>
                    <a:pt x="235" y="52"/>
                    <a:pt x="235" y="52"/>
                  </a:cubicBezTo>
                  <a:cubicBezTo>
                    <a:pt x="236" y="68"/>
                    <a:pt x="236" y="68"/>
                    <a:pt x="236" y="68"/>
                  </a:cubicBezTo>
                  <a:cubicBezTo>
                    <a:pt x="237" y="66"/>
                    <a:pt x="237" y="66"/>
                    <a:pt x="237" y="66"/>
                  </a:cubicBezTo>
                  <a:cubicBezTo>
                    <a:pt x="237" y="52"/>
                    <a:pt x="237" y="52"/>
                    <a:pt x="237" y="52"/>
                  </a:cubicBezTo>
                  <a:moveTo>
                    <a:pt x="6" y="26"/>
                  </a:moveTo>
                  <a:cubicBezTo>
                    <a:pt x="7" y="28"/>
                    <a:pt x="7" y="28"/>
                    <a:pt x="7" y="28"/>
                  </a:cubicBezTo>
                  <a:cubicBezTo>
                    <a:pt x="7" y="28"/>
                    <a:pt x="7" y="28"/>
                    <a:pt x="7" y="28"/>
                  </a:cubicBezTo>
                  <a:cubicBezTo>
                    <a:pt x="9" y="29"/>
                    <a:pt x="9" y="29"/>
                    <a:pt x="9" y="29"/>
                  </a:cubicBezTo>
                  <a:cubicBezTo>
                    <a:pt x="53" y="47"/>
                    <a:pt x="53" y="47"/>
                    <a:pt x="53" y="47"/>
                  </a:cubicBezTo>
                  <a:cubicBezTo>
                    <a:pt x="55" y="48"/>
                    <a:pt x="55" y="48"/>
                    <a:pt x="55" y="48"/>
                  </a:cubicBezTo>
                  <a:cubicBezTo>
                    <a:pt x="69" y="53"/>
                    <a:pt x="69" y="53"/>
                    <a:pt x="69" y="53"/>
                  </a:cubicBezTo>
                  <a:cubicBezTo>
                    <a:pt x="69" y="53"/>
                    <a:pt x="70" y="52"/>
                    <a:pt x="70" y="52"/>
                  </a:cubicBezTo>
                  <a:cubicBezTo>
                    <a:pt x="54" y="45"/>
                    <a:pt x="54" y="45"/>
                    <a:pt x="54" y="45"/>
                  </a:cubicBezTo>
                  <a:cubicBezTo>
                    <a:pt x="52" y="45"/>
                    <a:pt x="52" y="45"/>
                    <a:pt x="52" y="45"/>
                  </a:cubicBezTo>
                  <a:cubicBezTo>
                    <a:pt x="9" y="27"/>
                    <a:pt x="9" y="27"/>
                    <a:pt x="9" y="27"/>
                  </a:cubicBezTo>
                  <a:cubicBezTo>
                    <a:pt x="7" y="26"/>
                    <a:pt x="7" y="26"/>
                    <a:pt x="7" y="26"/>
                  </a:cubicBezTo>
                  <a:cubicBezTo>
                    <a:pt x="6" y="26"/>
                    <a:pt x="6" y="26"/>
                    <a:pt x="6" y="26"/>
                  </a:cubicBezTo>
                  <a:moveTo>
                    <a:pt x="0" y="24"/>
                  </a:moveTo>
                  <a:cubicBezTo>
                    <a:pt x="0" y="24"/>
                    <a:pt x="0" y="25"/>
                    <a:pt x="0" y="25"/>
                  </a:cubicBezTo>
                  <a:cubicBezTo>
                    <a:pt x="5" y="27"/>
                    <a:pt x="5" y="27"/>
                    <a:pt x="5" y="27"/>
                  </a:cubicBezTo>
                  <a:cubicBezTo>
                    <a:pt x="4" y="25"/>
                    <a:pt x="4" y="25"/>
                    <a:pt x="4" y="25"/>
                  </a:cubicBezTo>
                  <a:cubicBezTo>
                    <a:pt x="0" y="24"/>
                    <a:pt x="0" y="24"/>
                    <a:pt x="0" y="24"/>
                  </a:cubicBezTo>
                  <a:moveTo>
                    <a:pt x="235" y="24"/>
                  </a:moveTo>
                  <a:cubicBezTo>
                    <a:pt x="233" y="27"/>
                    <a:pt x="233" y="27"/>
                    <a:pt x="233" y="27"/>
                  </a:cubicBezTo>
                  <a:cubicBezTo>
                    <a:pt x="235" y="50"/>
                    <a:pt x="235" y="50"/>
                    <a:pt x="235" y="50"/>
                  </a:cubicBezTo>
                  <a:cubicBezTo>
                    <a:pt x="237" y="50"/>
                    <a:pt x="237" y="50"/>
                    <a:pt x="237" y="50"/>
                  </a:cubicBezTo>
                  <a:cubicBezTo>
                    <a:pt x="235" y="24"/>
                    <a:pt x="235" y="24"/>
                    <a:pt x="235" y="24"/>
                  </a:cubicBezTo>
                  <a:moveTo>
                    <a:pt x="3" y="19"/>
                  </a:moveTo>
                  <a:cubicBezTo>
                    <a:pt x="0" y="19"/>
                    <a:pt x="0" y="19"/>
                    <a:pt x="0" y="19"/>
                  </a:cubicBezTo>
                  <a:cubicBezTo>
                    <a:pt x="0" y="20"/>
                    <a:pt x="0" y="20"/>
                    <a:pt x="0" y="21"/>
                  </a:cubicBezTo>
                  <a:cubicBezTo>
                    <a:pt x="3" y="21"/>
                    <a:pt x="3" y="21"/>
                    <a:pt x="3" y="21"/>
                  </a:cubicBezTo>
                  <a:cubicBezTo>
                    <a:pt x="3" y="19"/>
                    <a:pt x="3" y="19"/>
                    <a:pt x="3" y="19"/>
                  </a:cubicBezTo>
                  <a:moveTo>
                    <a:pt x="141" y="7"/>
                  </a:moveTo>
                  <a:cubicBezTo>
                    <a:pt x="48" y="15"/>
                    <a:pt x="48" y="15"/>
                    <a:pt x="48" y="15"/>
                  </a:cubicBezTo>
                  <a:cubicBezTo>
                    <a:pt x="47" y="15"/>
                    <a:pt x="47" y="15"/>
                    <a:pt x="47" y="15"/>
                  </a:cubicBezTo>
                  <a:cubicBezTo>
                    <a:pt x="9" y="18"/>
                    <a:pt x="9" y="18"/>
                    <a:pt x="9" y="18"/>
                  </a:cubicBezTo>
                  <a:cubicBezTo>
                    <a:pt x="7" y="18"/>
                    <a:pt x="7" y="18"/>
                    <a:pt x="7" y="18"/>
                  </a:cubicBezTo>
                  <a:cubicBezTo>
                    <a:pt x="5" y="19"/>
                    <a:pt x="5" y="19"/>
                    <a:pt x="5" y="19"/>
                  </a:cubicBezTo>
                  <a:cubicBezTo>
                    <a:pt x="5" y="20"/>
                    <a:pt x="5" y="20"/>
                    <a:pt x="5" y="20"/>
                  </a:cubicBezTo>
                  <a:cubicBezTo>
                    <a:pt x="7" y="20"/>
                    <a:pt x="7" y="20"/>
                    <a:pt x="7" y="20"/>
                  </a:cubicBezTo>
                  <a:cubicBezTo>
                    <a:pt x="9" y="20"/>
                    <a:pt x="9" y="20"/>
                    <a:pt x="9" y="20"/>
                  </a:cubicBezTo>
                  <a:cubicBezTo>
                    <a:pt x="47" y="17"/>
                    <a:pt x="47" y="17"/>
                    <a:pt x="47" y="17"/>
                  </a:cubicBezTo>
                  <a:cubicBezTo>
                    <a:pt x="49" y="17"/>
                    <a:pt x="49" y="17"/>
                    <a:pt x="49" y="17"/>
                  </a:cubicBezTo>
                  <a:cubicBezTo>
                    <a:pt x="141" y="9"/>
                    <a:pt x="141" y="9"/>
                    <a:pt x="141" y="9"/>
                  </a:cubicBezTo>
                  <a:cubicBezTo>
                    <a:pt x="141" y="7"/>
                    <a:pt x="141" y="7"/>
                    <a:pt x="141" y="7"/>
                  </a:cubicBezTo>
                  <a:moveTo>
                    <a:pt x="232" y="0"/>
                  </a:moveTo>
                  <a:cubicBezTo>
                    <a:pt x="232" y="0"/>
                    <a:pt x="232" y="0"/>
                    <a:pt x="232" y="0"/>
                  </a:cubicBezTo>
                  <a:cubicBezTo>
                    <a:pt x="230" y="0"/>
                    <a:pt x="230" y="0"/>
                    <a:pt x="230" y="0"/>
                  </a:cubicBezTo>
                  <a:cubicBezTo>
                    <a:pt x="228" y="0"/>
                    <a:pt x="228" y="0"/>
                    <a:pt x="228" y="0"/>
                  </a:cubicBezTo>
                  <a:cubicBezTo>
                    <a:pt x="179" y="4"/>
                    <a:pt x="179" y="4"/>
                    <a:pt x="179" y="4"/>
                  </a:cubicBezTo>
                  <a:cubicBezTo>
                    <a:pt x="177" y="4"/>
                    <a:pt x="177" y="4"/>
                    <a:pt x="177" y="4"/>
                  </a:cubicBezTo>
                  <a:cubicBezTo>
                    <a:pt x="143" y="7"/>
                    <a:pt x="143" y="7"/>
                    <a:pt x="143" y="7"/>
                  </a:cubicBezTo>
                  <a:cubicBezTo>
                    <a:pt x="142" y="9"/>
                    <a:pt x="142" y="9"/>
                    <a:pt x="142" y="9"/>
                  </a:cubicBezTo>
                  <a:cubicBezTo>
                    <a:pt x="177" y="6"/>
                    <a:pt x="177" y="6"/>
                    <a:pt x="177" y="6"/>
                  </a:cubicBezTo>
                  <a:cubicBezTo>
                    <a:pt x="179" y="6"/>
                    <a:pt x="179" y="6"/>
                    <a:pt x="179" y="6"/>
                  </a:cubicBezTo>
                  <a:cubicBezTo>
                    <a:pt x="227" y="2"/>
                    <a:pt x="227" y="2"/>
                    <a:pt x="227" y="2"/>
                  </a:cubicBezTo>
                  <a:cubicBezTo>
                    <a:pt x="229" y="2"/>
                    <a:pt x="229" y="2"/>
                    <a:pt x="229" y="2"/>
                  </a:cubicBezTo>
                  <a:cubicBezTo>
                    <a:pt x="232" y="2"/>
                    <a:pt x="232" y="2"/>
                    <a:pt x="232" y="2"/>
                  </a:cubicBezTo>
                  <a:cubicBezTo>
                    <a:pt x="233" y="23"/>
                    <a:pt x="233" y="23"/>
                    <a:pt x="233" y="23"/>
                  </a:cubicBezTo>
                  <a:cubicBezTo>
                    <a:pt x="235" y="20"/>
                    <a:pt x="235" y="20"/>
                    <a:pt x="235" y="20"/>
                  </a:cubicBezTo>
                  <a:cubicBezTo>
                    <a:pt x="234" y="2"/>
                    <a:pt x="234" y="2"/>
                    <a:pt x="234" y="2"/>
                  </a:cubicBezTo>
                  <a:cubicBezTo>
                    <a:pt x="234" y="2"/>
                    <a:pt x="234" y="2"/>
                    <a:pt x="234" y="2"/>
                  </a:cubicBezTo>
                  <a:cubicBezTo>
                    <a:pt x="232" y="0"/>
                    <a:pt x="232" y="0"/>
                    <a:pt x="23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6" name="Freeform 16"/>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close/>
                  <a:moveTo>
                    <a:pt x="95" y="389"/>
                  </a:moveTo>
                  <a:lnTo>
                    <a:pt x="90" y="389"/>
                  </a:lnTo>
                  <a:lnTo>
                    <a:pt x="88" y="394"/>
                  </a:lnTo>
                  <a:lnTo>
                    <a:pt x="95" y="392"/>
                  </a:lnTo>
                  <a:lnTo>
                    <a:pt x="95" y="389"/>
                  </a:lnTo>
                  <a:close/>
                  <a:moveTo>
                    <a:pt x="99" y="389"/>
                  </a:moveTo>
                  <a:lnTo>
                    <a:pt x="99" y="389"/>
                  </a:lnTo>
                  <a:lnTo>
                    <a:pt x="99" y="392"/>
                  </a:lnTo>
                  <a:lnTo>
                    <a:pt x="99" y="389"/>
                  </a:lnTo>
                  <a:close/>
                  <a:moveTo>
                    <a:pt x="149" y="387"/>
                  </a:moveTo>
                  <a:lnTo>
                    <a:pt x="104" y="389"/>
                  </a:lnTo>
                  <a:lnTo>
                    <a:pt x="104" y="392"/>
                  </a:lnTo>
                  <a:lnTo>
                    <a:pt x="102" y="392"/>
                  </a:lnTo>
                  <a:lnTo>
                    <a:pt x="147" y="392"/>
                  </a:lnTo>
                  <a:lnTo>
                    <a:pt x="149" y="387"/>
                  </a:lnTo>
                  <a:close/>
                  <a:moveTo>
                    <a:pt x="244" y="387"/>
                  </a:moveTo>
                  <a:lnTo>
                    <a:pt x="242" y="389"/>
                  </a:lnTo>
                  <a:lnTo>
                    <a:pt x="246" y="389"/>
                  </a:lnTo>
                  <a:lnTo>
                    <a:pt x="244" y="387"/>
                  </a:lnTo>
                  <a:close/>
                  <a:moveTo>
                    <a:pt x="239" y="385"/>
                  </a:moveTo>
                  <a:lnTo>
                    <a:pt x="154" y="387"/>
                  </a:lnTo>
                  <a:lnTo>
                    <a:pt x="152" y="392"/>
                  </a:lnTo>
                  <a:lnTo>
                    <a:pt x="237" y="389"/>
                  </a:lnTo>
                  <a:lnTo>
                    <a:pt x="239" y="385"/>
                  </a:lnTo>
                  <a:close/>
                  <a:moveTo>
                    <a:pt x="296" y="385"/>
                  </a:moveTo>
                  <a:lnTo>
                    <a:pt x="249" y="385"/>
                  </a:lnTo>
                  <a:lnTo>
                    <a:pt x="251" y="389"/>
                  </a:lnTo>
                  <a:lnTo>
                    <a:pt x="301" y="389"/>
                  </a:lnTo>
                  <a:lnTo>
                    <a:pt x="301" y="387"/>
                  </a:lnTo>
                  <a:lnTo>
                    <a:pt x="296" y="385"/>
                  </a:lnTo>
                  <a:close/>
                  <a:moveTo>
                    <a:pt x="341" y="382"/>
                  </a:moveTo>
                  <a:lnTo>
                    <a:pt x="305" y="385"/>
                  </a:lnTo>
                  <a:lnTo>
                    <a:pt x="315" y="389"/>
                  </a:lnTo>
                  <a:lnTo>
                    <a:pt x="339" y="387"/>
                  </a:lnTo>
                  <a:lnTo>
                    <a:pt x="341" y="382"/>
                  </a:lnTo>
                  <a:close/>
                  <a:moveTo>
                    <a:pt x="372" y="382"/>
                  </a:moveTo>
                  <a:lnTo>
                    <a:pt x="369" y="382"/>
                  </a:lnTo>
                  <a:lnTo>
                    <a:pt x="346" y="382"/>
                  </a:lnTo>
                  <a:lnTo>
                    <a:pt x="343" y="387"/>
                  </a:lnTo>
                  <a:lnTo>
                    <a:pt x="372" y="387"/>
                  </a:lnTo>
                  <a:lnTo>
                    <a:pt x="372" y="387"/>
                  </a:lnTo>
                  <a:lnTo>
                    <a:pt x="372" y="382"/>
                  </a:lnTo>
                  <a:close/>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close/>
                  <a:moveTo>
                    <a:pt x="28" y="370"/>
                  </a:moveTo>
                  <a:lnTo>
                    <a:pt x="10" y="387"/>
                  </a:lnTo>
                  <a:lnTo>
                    <a:pt x="0" y="394"/>
                  </a:lnTo>
                  <a:lnTo>
                    <a:pt x="12" y="394"/>
                  </a:lnTo>
                  <a:lnTo>
                    <a:pt x="62" y="394"/>
                  </a:lnTo>
                  <a:lnTo>
                    <a:pt x="57" y="389"/>
                  </a:lnTo>
                  <a:lnTo>
                    <a:pt x="12" y="389"/>
                  </a:lnTo>
                  <a:lnTo>
                    <a:pt x="31" y="373"/>
                  </a:lnTo>
                  <a:lnTo>
                    <a:pt x="28" y="370"/>
                  </a:lnTo>
                  <a:close/>
                  <a:moveTo>
                    <a:pt x="62" y="344"/>
                  </a:moveTo>
                  <a:lnTo>
                    <a:pt x="55" y="347"/>
                  </a:lnTo>
                  <a:lnTo>
                    <a:pt x="31" y="368"/>
                  </a:lnTo>
                  <a:lnTo>
                    <a:pt x="33" y="370"/>
                  </a:lnTo>
                  <a:lnTo>
                    <a:pt x="62" y="344"/>
                  </a:lnTo>
                  <a:close/>
                  <a:moveTo>
                    <a:pt x="73" y="328"/>
                  </a:moveTo>
                  <a:lnTo>
                    <a:pt x="59" y="340"/>
                  </a:lnTo>
                  <a:lnTo>
                    <a:pt x="66" y="340"/>
                  </a:lnTo>
                  <a:lnTo>
                    <a:pt x="73" y="332"/>
                  </a:lnTo>
                  <a:lnTo>
                    <a:pt x="73" y="328"/>
                  </a:lnTo>
                  <a:close/>
                  <a:moveTo>
                    <a:pt x="81" y="321"/>
                  </a:moveTo>
                  <a:lnTo>
                    <a:pt x="76" y="325"/>
                  </a:lnTo>
                  <a:lnTo>
                    <a:pt x="78" y="330"/>
                  </a:lnTo>
                  <a:lnTo>
                    <a:pt x="85" y="323"/>
                  </a:lnTo>
                  <a:lnTo>
                    <a:pt x="81" y="321"/>
                  </a:lnTo>
                  <a:close/>
                  <a:moveTo>
                    <a:pt x="88" y="313"/>
                  </a:moveTo>
                  <a:lnTo>
                    <a:pt x="85" y="318"/>
                  </a:lnTo>
                  <a:lnTo>
                    <a:pt x="90" y="318"/>
                  </a:lnTo>
                  <a:lnTo>
                    <a:pt x="88" y="313"/>
                  </a:lnTo>
                  <a:close/>
                  <a:moveTo>
                    <a:pt x="102" y="302"/>
                  </a:moveTo>
                  <a:lnTo>
                    <a:pt x="92" y="311"/>
                  </a:lnTo>
                  <a:lnTo>
                    <a:pt x="92" y="316"/>
                  </a:lnTo>
                  <a:lnTo>
                    <a:pt x="99" y="309"/>
                  </a:lnTo>
                  <a:lnTo>
                    <a:pt x="102" y="302"/>
                  </a:lnTo>
                  <a:close/>
                  <a:moveTo>
                    <a:pt x="114" y="292"/>
                  </a:moveTo>
                  <a:lnTo>
                    <a:pt x="107" y="297"/>
                  </a:lnTo>
                  <a:lnTo>
                    <a:pt x="107" y="304"/>
                  </a:lnTo>
                  <a:lnTo>
                    <a:pt x="118" y="292"/>
                  </a:lnTo>
                  <a:lnTo>
                    <a:pt x="114" y="292"/>
                  </a:lnTo>
                  <a:close/>
                  <a:moveTo>
                    <a:pt x="185" y="228"/>
                  </a:moveTo>
                  <a:lnTo>
                    <a:pt x="118" y="287"/>
                  </a:lnTo>
                  <a:lnTo>
                    <a:pt x="123" y="287"/>
                  </a:lnTo>
                  <a:lnTo>
                    <a:pt x="182" y="235"/>
                  </a:lnTo>
                  <a:lnTo>
                    <a:pt x="185" y="228"/>
                  </a:lnTo>
                  <a:close/>
                  <a:moveTo>
                    <a:pt x="192" y="219"/>
                  </a:moveTo>
                  <a:lnTo>
                    <a:pt x="189" y="223"/>
                  </a:lnTo>
                  <a:lnTo>
                    <a:pt x="187" y="230"/>
                  </a:lnTo>
                  <a:lnTo>
                    <a:pt x="194" y="223"/>
                  </a:lnTo>
                  <a:lnTo>
                    <a:pt x="192" y="219"/>
                  </a:lnTo>
                  <a:close/>
                  <a:moveTo>
                    <a:pt x="419" y="164"/>
                  </a:moveTo>
                  <a:lnTo>
                    <a:pt x="412" y="204"/>
                  </a:lnTo>
                  <a:lnTo>
                    <a:pt x="395" y="378"/>
                  </a:lnTo>
                  <a:lnTo>
                    <a:pt x="400" y="382"/>
                  </a:lnTo>
                  <a:lnTo>
                    <a:pt x="419" y="164"/>
                  </a:lnTo>
                  <a:close/>
                  <a:moveTo>
                    <a:pt x="417" y="147"/>
                  </a:moveTo>
                  <a:lnTo>
                    <a:pt x="414" y="164"/>
                  </a:lnTo>
                  <a:lnTo>
                    <a:pt x="417" y="150"/>
                  </a:lnTo>
                  <a:lnTo>
                    <a:pt x="417" y="147"/>
                  </a:lnTo>
                  <a:close/>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close/>
                  <a:moveTo>
                    <a:pt x="327" y="102"/>
                  </a:moveTo>
                  <a:lnTo>
                    <a:pt x="305" y="116"/>
                  </a:lnTo>
                  <a:lnTo>
                    <a:pt x="286" y="135"/>
                  </a:lnTo>
                  <a:lnTo>
                    <a:pt x="286" y="140"/>
                  </a:lnTo>
                  <a:lnTo>
                    <a:pt x="327" y="102"/>
                  </a:lnTo>
                  <a:close/>
                  <a:moveTo>
                    <a:pt x="329" y="97"/>
                  </a:moveTo>
                  <a:lnTo>
                    <a:pt x="327" y="97"/>
                  </a:lnTo>
                  <a:lnTo>
                    <a:pt x="324" y="100"/>
                  </a:lnTo>
                  <a:lnTo>
                    <a:pt x="329" y="97"/>
                  </a:lnTo>
                  <a:close/>
                  <a:moveTo>
                    <a:pt x="348" y="76"/>
                  </a:moveTo>
                  <a:lnTo>
                    <a:pt x="331" y="93"/>
                  </a:lnTo>
                  <a:lnTo>
                    <a:pt x="339" y="93"/>
                  </a:lnTo>
                  <a:lnTo>
                    <a:pt x="353" y="81"/>
                  </a:lnTo>
                  <a:lnTo>
                    <a:pt x="348" y="76"/>
                  </a:lnTo>
                  <a:close/>
                  <a:moveTo>
                    <a:pt x="391" y="38"/>
                  </a:moveTo>
                  <a:lnTo>
                    <a:pt x="353" y="74"/>
                  </a:lnTo>
                  <a:lnTo>
                    <a:pt x="355" y="78"/>
                  </a:lnTo>
                  <a:lnTo>
                    <a:pt x="388" y="48"/>
                  </a:lnTo>
                  <a:lnTo>
                    <a:pt x="391" y="38"/>
                  </a:lnTo>
                  <a:close/>
                  <a:moveTo>
                    <a:pt x="428" y="12"/>
                  </a:moveTo>
                  <a:lnTo>
                    <a:pt x="428" y="12"/>
                  </a:lnTo>
                  <a:lnTo>
                    <a:pt x="428" y="12"/>
                  </a:lnTo>
                  <a:close/>
                  <a:moveTo>
                    <a:pt x="433" y="0"/>
                  </a:moveTo>
                  <a:lnTo>
                    <a:pt x="424" y="7"/>
                  </a:lnTo>
                  <a:lnTo>
                    <a:pt x="400" y="31"/>
                  </a:lnTo>
                  <a:lnTo>
                    <a:pt x="395" y="40"/>
                  </a:lnTo>
                  <a:lnTo>
                    <a:pt x="428" y="12"/>
                  </a:lnTo>
                  <a:lnTo>
                    <a:pt x="417" y="143"/>
                  </a:lnTo>
                  <a:lnTo>
                    <a:pt x="419" y="143"/>
                  </a:lnTo>
                  <a:lnTo>
                    <a:pt x="421" y="121"/>
                  </a:lnTo>
                  <a:lnTo>
                    <a:pt x="433" y="12"/>
                  </a:lnTo>
                  <a:lnTo>
                    <a:pt x="43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7" name="Freeform 17"/>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moveTo>
                    <a:pt x="95" y="389"/>
                  </a:moveTo>
                  <a:lnTo>
                    <a:pt x="90" y="389"/>
                  </a:lnTo>
                  <a:lnTo>
                    <a:pt x="88" y="394"/>
                  </a:lnTo>
                  <a:lnTo>
                    <a:pt x="95" y="392"/>
                  </a:lnTo>
                  <a:lnTo>
                    <a:pt x="95" y="389"/>
                  </a:lnTo>
                  <a:moveTo>
                    <a:pt x="99" y="389"/>
                  </a:moveTo>
                  <a:lnTo>
                    <a:pt x="99" y="389"/>
                  </a:lnTo>
                  <a:lnTo>
                    <a:pt x="99" y="392"/>
                  </a:lnTo>
                  <a:lnTo>
                    <a:pt x="99" y="389"/>
                  </a:lnTo>
                  <a:moveTo>
                    <a:pt x="149" y="387"/>
                  </a:moveTo>
                  <a:lnTo>
                    <a:pt x="104" y="389"/>
                  </a:lnTo>
                  <a:lnTo>
                    <a:pt x="104" y="392"/>
                  </a:lnTo>
                  <a:lnTo>
                    <a:pt x="102" y="392"/>
                  </a:lnTo>
                  <a:lnTo>
                    <a:pt x="147" y="392"/>
                  </a:lnTo>
                  <a:lnTo>
                    <a:pt x="149" y="387"/>
                  </a:lnTo>
                  <a:moveTo>
                    <a:pt x="244" y="387"/>
                  </a:moveTo>
                  <a:lnTo>
                    <a:pt x="242" y="389"/>
                  </a:lnTo>
                  <a:lnTo>
                    <a:pt x="246" y="389"/>
                  </a:lnTo>
                  <a:lnTo>
                    <a:pt x="244" y="387"/>
                  </a:lnTo>
                  <a:moveTo>
                    <a:pt x="239" y="385"/>
                  </a:moveTo>
                  <a:lnTo>
                    <a:pt x="154" y="387"/>
                  </a:lnTo>
                  <a:lnTo>
                    <a:pt x="152" y="392"/>
                  </a:lnTo>
                  <a:lnTo>
                    <a:pt x="237" y="389"/>
                  </a:lnTo>
                  <a:lnTo>
                    <a:pt x="239" y="385"/>
                  </a:lnTo>
                  <a:moveTo>
                    <a:pt x="296" y="385"/>
                  </a:moveTo>
                  <a:lnTo>
                    <a:pt x="249" y="385"/>
                  </a:lnTo>
                  <a:lnTo>
                    <a:pt x="251" y="389"/>
                  </a:lnTo>
                  <a:lnTo>
                    <a:pt x="301" y="389"/>
                  </a:lnTo>
                  <a:lnTo>
                    <a:pt x="301" y="387"/>
                  </a:lnTo>
                  <a:lnTo>
                    <a:pt x="296" y="385"/>
                  </a:lnTo>
                  <a:moveTo>
                    <a:pt x="341" y="382"/>
                  </a:moveTo>
                  <a:lnTo>
                    <a:pt x="305" y="385"/>
                  </a:lnTo>
                  <a:lnTo>
                    <a:pt x="315" y="389"/>
                  </a:lnTo>
                  <a:lnTo>
                    <a:pt x="339" y="387"/>
                  </a:lnTo>
                  <a:lnTo>
                    <a:pt x="341" y="382"/>
                  </a:lnTo>
                  <a:moveTo>
                    <a:pt x="372" y="382"/>
                  </a:moveTo>
                  <a:lnTo>
                    <a:pt x="369" y="382"/>
                  </a:lnTo>
                  <a:lnTo>
                    <a:pt x="346" y="382"/>
                  </a:lnTo>
                  <a:lnTo>
                    <a:pt x="343" y="387"/>
                  </a:lnTo>
                  <a:lnTo>
                    <a:pt x="372" y="387"/>
                  </a:lnTo>
                  <a:lnTo>
                    <a:pt x="372" y="387"/>
                  </a:lnTo>
                  <a:lnTo>
                    <a:pt x="372" y="382"/>
                  </a:lnTo>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moveTo>
                    <a:pt x="28" y="370"/>
                  </a:moveTo>
                  <a:lnTo>
                    <a:pt x="10" y="387"/>
                  </a:lnTo>
                  <a:lnTo>
                    <a:pt x="0" y="394"/>
                  </a:lnTo>
                  <a:lnTo>
                    <a:pt x="12" y="394"/>
                  </a:lnTo>
                  <a:lnTo>
                    <a:pt x="62" y="394"/>
                  </a:lnTo>
                  <a:lnTo>
                    <a:pt x="57" y="389"/>
                  </a:lnTo>
                  <a:lnTo>
                    <a:pt x="12" y="389"/>
                  </a:lnTo>
                  <a:lnTo>
                    <a:pt x="31" y="373"/>
                  </a:lnTo>
                  <a:lnTo>
                    <a:pt x="28" y="370"/>
                  </a:lnTo>
                  <a:moveTo>
                    <a:pt x="62" y="344"/>
                  </a:moveTo>
                  <a:lnTo>
                    <a:pt x="55" y="347"/>
                  </a:lnTo>
                  <a:lnTo>
                    <a:pt x="31" y="368"/>
                  </a:lnTo>
                  <a:lnTo>
                    <a:pt x="33" y="370"/>
                  </a:lnTo>
                  <a:lnTo>
                    <a:pt x="62" y="344"/>
                  </a:lnTo>
                  <a:moveTo>
                    <a:pt x="73" y="328"/>
                  </a:moveTo>
                  <a:lnTo>
                    <a:pt x="59" y="340"/>
                  </a:lnTo>
                  <a:lnTo>
                    <a:pt x="66" y="340"/>
                  </a:lnTo>
                  <a:lnTo>
                    <a:pt x="73" y="332"/>
                  </a:lnTo>
                  <a:lnTo>
                    <a:pt x="73" y="328"/>
                  </a:lnTo>
                  <a:moveTo>
                    <a:pt x="81" y="321"/>
                  </a:moveTo>
                  <a:lnTo>
                    <a:pt x="76" y="325"/>
                  </a:lnTo>
                  <a:lnTo>
                    <a:pt x="78" y="330"/>
                  </a:lnTo>
                  <a:lnTo>
                    <a:pt x="85" y="323"/>
                  </a:lnTo>
                  <a:lnTo>
                    <a:pt x="81" y="321"/>
                  </a:lnTo>
                  <a:moveTo>
                    <a:pt x="88" y="313"/>
                  </a:moveTo>
                  <a:lnTo>
                    <a:pt x="85" y="318"/>
                  </a:lnTo>
                  <a:lnTo>
                    <a:pt x="90" y="318"/>
                  </a:lnTo>
                  <a:lnTo>
                    <a:pt x="88" y="313"/>
                  </a:lnTo>
                  <a:moveTo>
                    <a:pt x="102" y="302"/>
                  </a:moveTo>
                  <a:lnTo>
                    <a:pt x="92" y="311"/>
                  </a:lnTo>
                  <a:lnTo>
                    <a:pt x="92" y="316"/>
                  </a:lnTo>
                  <a:lnTo>
                    <a:pt x="99" y="309"/>
                  </a:lnTo>
                  <a:lnTo>
                    <a:pt x="102" y="302"/>
                  </a:lnTo>
                  <a:moveTo>
                    <a:pt x="114" y="292"/>
                  </a:moveTo>
                  <a:lnTo>
                    <a:pt x="107" y="297"/>
                  </a:lnTo>
                  <a:lnTo>
                    <a:pt x="107" y="304"/>
                  </a:lnTo>
                  <a:lnTo>
                    <a:pt x="118" y="292"/>
                  </a:lnTo>
                  <a:lnTo>
                    <a:pt x="114" y="292"/>
                  </a:lnTo>
                  <a:moveTo>
                    <a:pt x="185" y="228"/>
                  </a:moveTo>
                  <a:lnTo>
                    <a:pt x="118" y="287"/>
                  </a:lnTo>
                  <a:lnTo>
                    <a:pt x="123" y="287"/>
                  </a:lnTo>
                  <a:lnTo>
                    <a:pt x="182" y="235"/>
                  </a:lnTo>
                  <a:lnTo>
                    <a:pt x="185" y="228"/>
                  </a:lnTo>
                  <a:moveTo>
                    <a:pt x="192" y="219"/>
                  </a:moveTo>
                  <a:lnTo>
                    <a:pt x="189" y="223"/>
                  </a:lnTo>
                  <a:lnTo>
                    <a:pt x="187" y="230"/>
                  </a:lnTo>
                  <a:lnTo>
                    <a:pt x="194" y="223"/>
                  </a:lnTo>
                  <a:lnTo>
                    <a:pt x="192" y="219"/>
                  </a:lnTo>
                  <a:moveTo>
                    <a:pt x="419" y="164"/>
                  </a:moveTo>
                  <a:lnTo>
                    <a:pt x="412" y="204"/>
                  </a:lnTo>
                  <a:lnTo>
                    <a:pt x="395" y="378"/>
                  </a:lnTo>
                  <a:lnTo>
                    <a:pt x="400" y="382"/>
                  </a:lnTo>
                  <a:lnTo>
                    <a:pt x="419" y="164"/>
                  </a:lnTo>
                  <a:moveTo>
                    <a:pt x="417" y="147"/>
                  </a:moveTo>
                  <a:lnTo>
                    <a:pt x="414" y="164"/>
                  </a:lnTo>
                  <a:lnTo>
                    <a:pt x="417" y="150"/>
                  </a:lnTo>
                  <a:lnTo>
                    <a:pt x="417" y="147"/>
                  </a:lnTo>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moveTo>
                    <a:pt x="327" y="102"/>
                  </a:moveTo>
                  <a:lnTo>
                    <a:pt x="305" y="116"/>
                  </a:lnTo>
                  <a:lnTo>
                    <a:pt x="286" y="135"/>
                  </a:lnTo>
                  <a:lnTo>
                    <a:pt x="286" y="140"/>
                  </a:lnTo>
                  <a:lnTo>
                    <a:pt x="327" y="102"/>
                  </a:lnTo>
                  <a:moveTo>
                    <a:pt x="329" y="97"/>
                  </a:moveTo>
                  <a:lnTo>
                    <a:pt x="327" y="97"/>
                  </a:lnTo>
                  <a:lnTo>
                    <a:pt x="324" y="100"/>
                  </a:lnTo>
                  <a:lnTo>
                    <a:pt x="329" y="97"/>
                  </a:lnTo>
                  <a:moveTo>
                    <a:pt x="348" y="76"/>
                  </a:moveTo>
                  <a:lnTo>
                    <a:pt x="331" y="93"/>
                  </a:lnTo>
                  <a:lnTo>
                    <a:pt x="339" y="93"/>
                  </a:lnTo>
                  <a:lnTo>
                    <a:pt x="353" y="81"/>
                  </a:lnTo>
                  <a:lnTo>
                    <a:pt x="348" y="76"/>
                  </a:lnTo>
                  <a:moveTo>
                    <a:pt x="391" y="38"/>
                  </a:moveTo>
                  <a:lnTo>
                    <a:pt x="353" y="74"/>
                  </a:lnTo>
                  <a:lnTo>
                    <a:pt x="355" y="78"/>
                  </a:lnTo>
                  <a:lnTo>
                    <a:pt x="388" y="48"/>
                  </a:lnTo>
                  <a:lnTo>
                    <a:pt x="391" y="38"/>
                  </a:lnTo>
                  <a:moveTo>
                    <a:pt x="428" y="12"/>
                  </a:moveTo>
                  <a:lnTo>
                    <a:pt x="428" y="12"/>
                  </a:lnTo>
                  <a:lnTo>
                    <a:pt x="428" y="12"/>
                  </a:lnTo>
                  <a:moveTo>
                    <a:pt x="433" y="0"/>
                  </a:moveTo>
                  <a:lnTo>
                    <a:pt x="424" y="7"/>
                  </a:lnTo>
                  <a:lnTo>
                    <a:pt x="400" y="31"/>
                  </a:lnTo>
                  <a:lnTo>
                    <a:pt x="395" y="40"/>
                  </a:lnTo>
                  <a:lnTo>
                    <a:pt x="428" y="12"/>
                  </a:lnTo>
                  <a:lnTo>
                    <a:pt x="417" y="143"/>
                  </a:lnTo>
                  <a:lnTo>
                    <a:pt x="419" y="143"/>
                  </a:lnTo>
                  <a:lnTo>
                    <a:pt x="421" y="121"/>
                  </a:lnTo>
                  <a:lnTo>
                    <a:pt x="433" y="12"/>
                  </a:lnTo>
                  <a:lnTo>
                    <a:pt x="43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8" name="Freeform 18"/>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close/>
                  <a:moveTo>
                    <a:pt x="220" y="212"/>
                  </a:moveTo>
                  <a:lnTo>
                    <a:pt x="196" y="212"/>
                  </a:lnTo>
                  <a:lnTo>
                    <a:pt x="196" y="216"/>
                  </a:lnTo>
                  <a:lnTo>
                    <a:pt x="224" y="214"/>
                  </a:lnTo>
                  <a:lnTo>
                    <a:pt x="220" y="212"/>
                  </a:lnTo>
                  <a:close/>
                  <a:moveTo>
                    <a:pt x="291" y="207"/>
                  </a:moveTo>
                  <a:lnTo>
                    <a:pt x="286" y="207"/>
                  </a:lnTo>
                  <a:lnTo>
                    <a:pt x="281" y="207"/>
                  </a:lnTo>
                  <a:lnTo>
                    <a:pt x="224" y="209"/>
                  </a:lnTo>
                  <a:lnTo>
                    <a:pt x="229" y="214"/>
                  </a:lnTo>
                  <a:lnTo>
                    <a:pt x="291" y="212"/>
                  </a:lnTo>
                  <a:lnTo>
                    <a:pt x="291" y="207"/>
                  </a:lnTo>
                  <a:close/>
                  <a:moveTo>
                    <a:pt x="359" y="202"/>
                  </a:moveTo>
                  <a:lnTo>
                    <a:pt x="295" y="207"/>
                  </a:lnTo>
                  <a:lnTo>
                    <a:pt x="295" y="212"/>
                  </a:lnTo>
                  <a:lnTo>
                    <a:pt x="364" y="207"/>
                  </a:lnTo>
                  <a:lnTo>
                    <a:pt x="359" y="202"/>
                  </a:lnTo>
                  <a:close/>
                  <a:moveTo>
                    <a:pt x="381" y="202"/>
                  </a:moveTo>
                  <a:lnTo>
                    <a:pt x="366" y="202"/>
                  </a:lnTo>
                  <a:lnTo>
                    <a:pt x="371" y="207"/>
                  </a:lnTo>
                  <a:lnTo>
                    <a:pt x="381" y="207"/>
                  </a:lnTo>
                  <a:lnTo>
                    <a:pt x="381" y="202"/>
                  </a:lnTo>
                  <a:close/>
                  <a:moveTo>
                    <a:pt x="402" y="200"/>
                  </a:moveTo>
                  <a:lnTo>
                    <a:pt x="385" y="202"/>
                  </a:lnTo>
                  <a:lnTo>
                    <a:pt x="385" y="205"/>
                  </a:lnTo>
                  <a:lnTo>
                    <a:pt x="404" y="205"/>
                  </a:lnTo>
                  <a:lnTo>
                    <a:pt x="402" y="200"/>
                  </a:lnTo>
                  <a:close/>
                  <a:moveTo>
                    <a:pt x="437" y="197"/>
                  </a:moveTo>
                  <a:lnTo>
                    <a:pt x="407" y="200"/>
                  </a:lnTo>
                  <a:lnTo>
                    <a:pt x="411" y="205"/>
                  </a:lnTo>
                  <a:lnTo>
                    <a:pt x="442" y="202"/>
                  </a:lnTo>
                  <a:lnTo>
                    <a:pt x="437" y="197"/>
                  </a:lnTo>
                  <a:close/>
                  <a:moveTo>
                    <a:pt x="447" y="197"/>
                  </a:moveTo>
                  <a:lnTo>
                    <a:pt x="442" y="197"/>
                  </a:lnTo>
                  <a:lnTo>
                    <a:pt x="447" y="202"/>
                  </a:lnTo>
                  <a:lnTo>
                    <a:pt x="447" y="197"/>
                  </a:lnTo>
                  <a:close/>
                  <a:moveTo>
                    <a:pt x="466" y="197"/>
                  </a:moveTo>
                  <a:lnTo>
                    <a:pt x="452" y="197"/>
                  </a:lnTo>
                  <a:lnTo>
                    <a:pt x="452" y="202"/>
                  </a:lnTo>
                  <a:lnTo>
                    <a:pt x="466" y="202"/>
                  </a:lnTo>
                  <a:lnTo>
                    <a:pt x="466" y="197"/>
                  </a:lnTo>
                  <a:close/>
                  <a:moveTo>
                    <a:pt x="525" y="193"/>
                  </a:moveTo>
                  <a:lnTo>
                    <a:pt x="471" y="197"/>
                  </a:lnTo>
                  <a:lnTo>
                    <a:pt x="471" y="200"/>
                  </a:lnTo>
                  <a:lnTo>
                    <a:pt x="520" y="197"/>
                  </a:lnTo>
                  <a:lnTo>
                    <a:pt x="527" y="197"/>
                  </a:lnTo>
                  <a:lnTo>
                    <a:pt x="525" y="193"/>
                  </a:lnTo>
                  <a:close/>
                  <a:moveTo>
                    <a:pt x="572" y="190"/>
                  </a:moveTo>
                  <a:lnTo>
                    <a:pt x="537" y="193"/>
                  </a:lnTo>
                  <a:lnTo>
                    <a:pt x="534" y="193"/>
                  </a:lnTo>
                  <a:lnTo>
                    <a:pt x="530" y="193"/>
                  </a:lnTo>
                  <a:lnTo>
                    <a:pt x="530" y="193"/>
                  </a:lnTo>
                  <a:lnTo>
                    <a:pt x="532" y="197"/>
                  </a:lnTo>
                  <a:lnTo>
                    <a:pt x="534" y="197"/>
                  </a:lnTo>
                  <a:lnTo>
                    <a:pt x="537" y="197"/>
                  </a:lnTo>
                  <a:lnTo>
                    <a:pt x="572" y="195"/>
                  </a:lnTo>
                  <a:lnTo>
                    <a:pt x="572" y="190"/>
                  </a:lnTo>
                  <a:close/>
                  <a:moveTo>
                    <a:pt x="587" y="190"/>
                  </a:moveTo>
                  <a:lnTo>
                    <a:pt x="577" y="190"/>
                  </a:lnTo>
                  <a:lnTo>
                    <a:pt x="577" y="195"/>
                  </a:lnTo>
                  <a:lnTo>
                    <a:pt x="587" y="195"/>
                  </a:lnTo>
                  <a:lnTo>
                    <a:pt x="587" y="195"/>
                  </a:lnTo>
                  <a:lnTo>
                    <a:pt x="587" y="190"/>
                  </a:lnTo>
                  <a:close/>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close/>
                  <a:moveTo>
                    <a:pt x="778" y="178"/>
                  </a:moveTo>
                  <a:lnTo>
                    <a:pt x="705" y="183"/>
                  </a:lnTo>
                  <a:lnTo>
                    <a:pt x="733" y="186"/>
                  </a:lnTo>
                  <a:lnTo>
                    <a:pt x="776" y="183"/>
                  </a:lnTo>
                  <a:lnTo>
                    <a:pt x="778" y="181"/>
                  </a:lnTo>
                  <a:lnTo>
                    <a:pt x="778" y="178"/>
                  </a:lnTo>
                  <a:close/>
                  <a:moveTo>
                    <a:pt x="830" y="178"/>
                  </a:moveTo>
                  <a:lnTo>
                    <a:pt x="830" y="181"/>
                  </a:lnTo>
                  <a:lnTo>
                    <a:pt x="840" y="181"/>
                  </a:lnTo>
                  <a:lnTo>
                    <a:pt x="830" y="178"/>
                  </a:lnTo>
                  <a:close/>
                  <a:moveTo>
                    <a:pt x="795" y="178"/>
                  </a:moveTo>
                  <a:lnTo>
                    <a:pt x="790" y="178"/>
                  </a:lnTo>
                  <a:lnTo>
                    <a:pt x="785" y="183"/>
                  </a:lnTo>
                  <a:lnTo>
                    <a:pt x="785" y="183"/>
                  </a:lnTo>
                  <a:lnTo>
                    <a:pt x="788" y="183"/>
                  </a:lnTo>
                  <a:lnTo>
                    <a:pt x="795" y="178"/>
                  </a:lnTo>
                  <a:close/>
                  <a:moveTo>
                    <a:pt x="821" y="176"/>
                  </a:moveTo>
                  <a:lnTo>
                    <a:pt x="802" y="178"/>
                  </a:lnTo>
                  <a:lnTo>
                    <a:pt x="795" y="183"/>
                  </a:lnTo>
                  <a:lnTo>
                    <a:pt x="826" y="181"/>
                  </a:lnTo>
                  <a:lnTo>
                    <a:pt x="826" y="178"/>
                  </a:lnTo>
                  <a:lnTo>
                    <a:pt x="821" y="176"/>
                  </a:lnTo>
                  <a:close/>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close/>
                  <a:moveTo>
                    <a:pt x="1046" y="167"/>
                  </a:moveTo>
                  <a:lnTo>
                    <a:pt x="1046" y="169"/>
                  </a:lnTo>
                  <a:lnTo>
                    <a:pt x="1048" y="169"/>
                  </a:lnTo>
                  <a:lnTo>
                    <a:pt x="1046" y="167"/>
                  </a:lnTo>
                  <a:close/>
                  <a:moveTo>
                    <a:pt x="979" y="167"/>
                  </a:moveTo>
                  <a:lnTo>
                    <a:pt x="946" y="169"/>
                  </a:lnTo>
                  <a:lnTo>
                    <a:pt x="968" y="171"/>
                  </a:lnTo>
                  <a:lnTo>
                    <a:pt x="972" y="171"/>
                  </a:lnTo>
                  <a:lnTo>
                    <a:pt x="979" y="167"/>
                  </a:lnTo>
                  <a:close/>
                  <a:moveTo>
                    <a:pt x="1032" y="164"/>
                  </a:moveTo>
                  <a:lnTo>
                    <a:pt x="1032" y="169"/>
                  </a:lnTo>
                  <a:lnTo>
                    <a:pt x="1036" y="169"/>
                  </a:lnTo>
                  <a:lnTo>
                    <a:pt x="1041" y="167"/>
                  </a:lnTo>
                  <a:lnTo>
                    <a:pt x="1032" y="164"/>
                  </a:lnTo>
                  <a:close/>
                  <a:moveTo>
                    <a:pt x="1003" y="159"/>
                  </a:moveTo>
                  <a:lnTo>
                    <a:pt x="996" y="162"/>
                  </a:lnTo>
                  <a:lnTo>
                    <a:pt x="1015" y="167"/>
                  </a:lnTo>
                  <a:lnTo>
                    <a:pt x="989" y="167"/>
                  </a:lnTo>
                  <a:lnTo>
                    <a:pt x="982" y="171"/>
                  </a:lnTo>
                  <a:lnTo>
                    <a:pt x="1015" y="169"/>
                  </a:lnTo>
                  <a:lnTo>
                    <a:pt x="1029" y="169"/>
                  </a:lnTo>
                  <a:lnTo>
                    <a:pt x="1027" y="164"/>
                  </a:lnTo>
                  <a:lnTo>
                    <a:pt x="1015" y="162"/>
                  </a:lnTo>
                  <a:lnTo>
                    <a:pt x="1003" y="159"/>
                  </a:lnTo>
                  <a:close/>
                  <a:moveTo>
                    <a:pt x="894" y="138"/>
                  </a:moveTo>
                  <a:lnTo>
                    <a:pt x="904" y="143"/>
                  </a:lnTo>
                  <a:lnTo>
                    <a:pt x="908" y="145"/>
                  </a:lnTo>
                  <a:lnTo>
                    <a:pt x="991" y="162"/>
                  </a:lnTo>
                  <a:lnTo>
                    <a:pt x="996" y="157"/>
                  </a:lnTo>
                  <a:lnTo>
                    <a:pt x="911" y="141"/>
                  </a:lnTo>
                  <a:lnTo>
                    <a:pt x="906" y="141"/>
                  </a:lnTo>
                  <a:lnTo>
                    <a:pt x="894" y="138"/>
                  </a:lnTo>
                  <a:close/>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close/>
                  <a:moveTo>
                    <a:pt x="861" y="131"/>
                  </a:moveTo>
                  <a:lnTo>
                    <a:pt x="856" y="133"/>
                  </a:lnTo>
                  <a:lnTo>
                    <a:pt x="856" y="133"/>
                  </a:lnTo>
                  <a:lnTo>
                    <a:pt x="871" y="136"/>
                  </a:lnTo>
                  <a:lnTo>
                    <a:pt x="873" y="138"/>
                  </a:lnTo>
                  <a:lnTo>
                    <a:pt x="894" y="141"/>
                  </a:lnTo>
                  <a:lnTo>
                    <a:pt x="885" y="136"/>
                  </a:lnTo>
                  <a:lnTo>
                    <a:pt x="875" y="133"/>
                  </a:lnTo>
                  <a:lnTo>
                    <a:pt x="871" y="133"/>
                  </a:lnTo>
                  <a:lnTo>
                    <a:pt x="861" y="131"/>
                  </a:lnTo>
                  <a:close/>
                  <a:moveTo>
                    <a:pt x="852" y="129"/>
                  </a:moveTo>
                  <a:lnTo>
                    <a:pt x="847" y="131"/>
                  </a:lnTo>
                  <a:lnTo>
                    <a:pt x="852" y="133"/>
                  </a:lnTo>
                  <a:lnTo>
                    <a:pt x="856" y="129"/>
                  </a:lnTo>
                  <a:lnTo>
                    <a:pt x="854" y="129"/>
                  </a:lnTo>
                  <a:lnTo>
                    <a:pt x="852" y="129"/>
                  </a:lnTo>
                  <a:close/>
                  <a:moveTo>
                    <a:pt x="738" y="105"/>
                  </a:moveTo>
                  <a:lnTo>
                    <a:pt x="740" y="110"/>
                  </a:lnTo>
                  <a:lnTo>
                    <a:pt x="755" y="114"/>
                  </a:lnTo>
                  <a:lnTo>
                    <a:pt x="762" y="114"/>
                  </a:lnTo>
                  <a:lnTo>
                    <a:pt x="842" y="131"/>
                  </a:lnTo>
                  <a:lnTo>
                    <a:pt x="842" y="131"/>
                  </a:lnTo>
                  <a:lnTo>
                    <a:pt x="845" y="126"/>
                  </a:lnTo>
                  <a:lnTo>
                    <a:pt x="769" y="112"/>
                  </a:lnTo>
                  <a:lnTo>
                    <a:pt x="762" y="110"/>
                  </a:lnTo>
                  <a:lnTo>
                    <a:pt x="738" y="105"/>
                  </a:lnTo>
                  <a:close/>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close/>
                  <a:moveTo>
                    <a:pt x="153" y="72"/>
                  </a:moveTo>
                  <a:lnTo>
                    <a:pt x="146" y="72"/>
                  </a:lnTo>
                  <a:lnTo>
                    <a:pt x="111" y="107"/>
                  </a:lnTo>
                  <a:lnTo>
                    <a:pt x="108" y="112"/>
                  </a:lnTo>
                  <a:lnTo>
                    <a:pt x="92" y="129"/>
                  </a:lnTo>
                  <a:lnTo>
                    <a:pt x="99" y="129"/>
                  </a:lnTo>
                  <a:lnTo>
                    <a:pt x="108" y="117"/>
                  </a:lnTo>
                  <a:lnTo>
                    <a:pt x="113" y="114"/>
                  </a:lnTo>
                  <a:lnTo>
                    <a:pt x="153" y="72"/>
                  </a:lnTo>
                  <a:close/>
                  <a:moveTo>
                    <a:pt x="544" y="67"/>
                  </a:moveTo>
                  <a:lnTo>
                    <a:pt x="546" y="72"/>
                  </a:lnTo>
                  <a:lnTo>
                    <a:pt x="575" y="76"/>
                  </a:lnTo>
                  <a:lnTo>
                    <a:pt x="589" y="74"/>
                  </a:lnTo>
                  <a:lnTo>
                    <a:pt x="544" y="67"/>
                  </a:lnTo>
                  <a:close/>
                  <a:moveTo>
                    <a:pt x="501" y="57"/>
                  </a:moveTo>
                  <a:lnTo>
                    <a:pt x="499" y="62"/>
                  </a:lnTo>
                  <a:lnTo>
                    <a:pt x="525" y="67"/>
                  </a:lnTo>
                  <a:lnTo>
                    <a:pt x="530" y="67"/>
                  </a:lnTo>
                  <a:lnTo>
                    <a:pt x="542" y="69"/>
                  </a:lnTo>
                  <a:lnTo>
                    <a:pt x="539" y="65"/>
                  </a:lnTo>
                  <a:lnTo>
                    <a:pt x="530" y="62"/>
                  </a:lnTo>
                  <a:lnTo>
                    <a:pt x="525" y="62"/>
                  </a:lnTo>
                  <a:lnTo>
                    <a:pt x="501" y="57"/>
                  </a:lnTo>
                  <a:close/>
                  <a:moveTo>
                    <a:pt x="478" y="53"/>
                  </a:moveTo>
                  <a:lnTo>
                    <a:pt x="459" y="53"/>
                  </a:lnTo>
                  <a:lnTo>
                    <a:pt x="494" y="60"/>
                  </a:lnTo>
                  <a:lnTo>
                    <a:pt x="497" y="57"/>
                  </a:lnTo>
                  <a:lnTo>
                    <a:pt x="478" y="53"/>
                  </a:lnTo>
                  <a:close/>
                  <a:moveTo>
                    <a:pt x="449" y="48"/>
                  </a:moveTo>
                  <a:lnTo>
                    <a:pt x="449" y="50"/>
                  </a:lnTo>
                  <a:lnTo>
                    <a:pt x="461" y="50"/>
                  </a:lnTo>
                  <a:lnTo>
                    <a:pt x="449" y="48"/>
                  </a:lnTo>
                  <a:close/>
                  <a:moveTo>
                    <a:pt x="184" y="34"/>
                  </a:moveTo>
                  <a:lnTo>
                    <a:pt x="151" y="67"/>
                  </a:lnTo>
                  <a:lnTo>
                    <a:pt x="158" y="67"/>
                  </a:lnTo>
                  <a:lnTo>
                    <a:pt x="187" y="36"/>
                  </a:lnTo>
                  <a:lnTo>
                    <a:pt x="184" y="34"/>
                  </a:lnTo>
                  <a:close/>
                  <a:moveTo>
                    <a:pt x="203" y="12"/>
                  </a:moveTo>
                  <a:lnTo>
                    <a:pt x="187" y="29"/>
                  </a:lnTo>
                  <a:lnTo>
                    <a:pt x="191" y="34"/>
                  </a:lnTo>
                  <a:lnTo>
                    <a:pt x="203" y="19"/>
                  </a:lnTo>
                  <a:lnTo>
                    <a:pt x="203" y="12"/>
                  </a:lnTo>
                  <a:close/>
                  <a:moveTo>
                    <a:pt x="213" y="3"/>
                  </a:moveTo>
                  <a:lnTo>
                    <a:pt x="208" y="8"/>
                  </a:lnTo>
                  <a:lnTo>
                    <a:pt x="208" y="8"/>
                  </a:lnTo>
                  <a:lnTo>
                    <a:pt x="210" y="10"/>
                  </a:lnTo>
                  <a:lnTo>
                    <a:pt x="215" y="8"/>
                  </a:lnTo>
                  <a:lnTo>
                    <a:pt x="215" y="3"/>
                  </a:lnTo>
                  <a:lnTo>
                    <a:pt x="213" y="3"/>
                  </a:lnTo>
                  <a:close/>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close/>
                  <a:moveTo>
                    <a:pt x="217" y="0"/>
                  </a:moveTo>
                  <a:lnTo>
                    <a:pt x="217" y="0"/>
                  </a:lnTo>
                  <a:lnTo>
                    <a:pt x="220" y="3"/>
                  </a:lnTo>
                  <a:lnTo>
                    <a:pt x="222" y="0"/>
                  </a:lnTo>
                  <a:lnTo>
                    <a:pt x="217" y="0"/>
                  </a:lnTo>
                  <a:lnTo>
                    <a:pt x="21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9" name="Freeform 19"/>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moveTo>
                    <a:pt x="220" y="212"/>
                  </a:moveTo>
                  <a:lnTo>
                    <a:pt x="196" y="212"/>
                  </a:lnTo>
                  <a:lnTo>
                    <a:pt x="196" y="216"/>
                  </a:lnTo>
                  <a:lnTo>
                    <a:pt x="224" y="214"/>
                  </a:lnTo>
                  <a:lnTo>
                    <a:pt x="220" y="212"/>
                  </a:lnTo>
                  <a:moveTo>
                    <a:pt x="291" y="207"/>
                  </a:moveTo>
                  <a:lnTo>
                    <a:pt x="286" y="207"/>
                  </a:lnTo>
                  <a:lnTo>
                    <a:pt x="281" y="207"/>
                  </a:lnTo>
                  <a:lnTo>
                    <a:pt x="224" y="209"/>
                  </a:lnTo>
                  <a:lnTo>
                    <a:pt x="229" y="214"/>
                  </a:lnTo>
                  <a:lnTo>
                    <a:pt x="291" y="212"/>
                  </a:lnTo>
                  <a:lnTo>
                    <a:pt x="291" y="207"/>
                  </a:lnTo>
                  <a:moveTo>
                    <a:pt x="359" y="202"/>
                  </a:moveTo>
                  <a:lnTo>
                    <a:pt x="295" y="207"/>
                  </a:lnTo>
                  <a:lnTo>
                    <a:pt x="295" y="212"/>
                  </a:lnTo>
                  <a:lnTo>
                    <a:pt x="364" y="207"/>
                  </a:lnTo>
                  <a:lnTo>
                    <a:pt x="359" y="202"/>
                  </a:lnTo>
                  <a:moveTo>
                    <a:pt x="381" y="202"/>
                  </a:moveTo>
                  <a:lnTo>
                    <a:pt x="366" y="202"/>
                  </a:lnTo>
                  <a:lnTo>
                    <a:pt x="371" y="207"/>
                  </a:lnTo>
                  <a:lnTo>
                    <a:pt x="381" y="207"/>
                  </a:lnTo>
                  <a:lnTo>
                    <a:pt x="381" y="202"/>
                  </a:lnTo>
                  <a:moveTo>
                    <a:pt x="402" y="200"/>
                  </a:moveTo>
                  <a:lnTo>
                    <a:pt x="385" y="202"/>
                  </a:lnTo>
                  <a:lnTo>
                    <a:pt x="385" y="205"/>
                  </a:lnTo>
                  <a:lnTo>
                    <a:pt x="404" y="205"/>
                  </a:lnTo>
                  <a:lnTo>
                    <a:pt x="402" y="200"/>
                  </a:lnTo>
                  <a:moveTo>
                    <a:pt x="437" y="197"/>
                  </a:moveTo>
                  <a:lnTo>
                    <a:pt x="407" y="200"/>
                  </a:lnTo>
                  <a:lnTo>
                    <a:pt x="411" y="205"/>
                  </a:lnTo>
                  <a:lnTo>
                    <a:pt x="442" y="202"/>
                  </a:lnTo>
                  <a:lnTo>
                    <a:pt x="437" y="197"/>
                  </a:lnTo>
                  <a:moveTo>
                    <a:pt x="447" y="197"/>
                  </a:moveTo>
                  <a:lnTo>
                    <a:pt x="442" y="197"/>
                  </a:lnTo>
                  <a:lnTo>
                    <a:pt x="447" y="202"/>
                  </a:lnTo>
                  <a:lnTo>
                    <a:pt x="447" y="197"/>
                  </a:lnTo>
                  <a:moveTo>
                    <a:pt x="466" y="197"/>
                  </a:moveTo>
                  <a:lnTo>
                    <a:pt x="452" y="197"/>
                  </a:lnTo>
                  <a:lnTo>
                    <a:pt x="452" y="202"/>
                  </a:lnTo>
                  <a:lnTo>
                    <a:pt x="466" y="202"/>
                  </a:lnTo>
                  <a:lnTo>
                    <a:pt x="466" y="197"/>
                  </a:lnTo>
                  <a:moveTo>
                    <a:pt x="525" y="193"/>
                  </a:moveTo>
                  <a:lnTo>
                    <a:pt x="471" y="197"/>
                  </a:lnTo>
                  <a:lnTo>
                    <a:pt x="471" y="200"/>
                  </a:lnTo>
                  <a:lnTo>
                    <a:pt x="520" y="197"/>
                  </a:lnTo>
                  <a:lnTo>
                    <a:pt x="527" y="197"/>
                  </a:lnTo>
                  <a:lnTo>
                    <a:pt x="525" y="193"/>
                  </a:lnTo>
                  <a:moveTo>
                    <a:pt x="572" y="190"/>
                  </a:moveTo>
                  <a:lnTo>
                    <a:pt x="537" y="193"/>
                  </a:lnTo>
                  <a:lnTo>
                    <a:pt x="534" y="193"/>
                  </a:lnTo>
                  <a:lnTo>
                    <a:pt x="530" y="193"/>
                  </a:lnTo>
                  <a:lnTo>
                    <a:pt x="530" y="193"/>
                  </a:lnTo>
                  <a:lnTo>
                    <a:pt x="532" y="197"/>
                  </a:lnTo>
                  <a:lnTo>
                    <a:pt x="534" y="197"/>
                  </a:lnTo>
                  <a:lnTo>
                    <a:pt x="537" y="197"/>
                  </a:lnTo>
                  <a:lnTo>
                    <a:pt x="572" y="195"/>
                  </a:lnTo>
                  <a:lnTo>
                    <a:pt x="572" y="190"/>
                  </a:lnTo>
                  <a:moveTo>
                    <a:pt x="587" y="190"/>
                  </a:moveTo>
                  <a:lnTo>
                    <a:pt x="577" y="190"/>
                  </a:lnTo>
                  <a:lnTo>
                    <a:pt x="577" y="195"/>
                  </a:lnTo>
                  <a:lnTo>
                    <a:pt x="587" y="195"/>
                  </a:lnTo>
                  <a:lnTo>
                    <a:pt x="587" y="195"/>
                  </a:lnTo>
                  <a:lnTo>
                    <a:pt x="587" y="190"/>
                  </a:lnTo>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moveTo>
                    <a:pt x="778" y="178"/>
                  </a:moveTo>
                  <a:lnTo>
                    <a:pt x="705" y="183"/>
                  </a:lnTo>
                  <a:lnTo>
                    <a:pt x="733" y="186"/>
                  </a:lnTo>
                  <a:lnTo>
                    <a:pt x="776" y="183"/>
                  </a:lnTo>
                  <a:lnTo>
                    <a:pt x="778" y="181"/>
                  </a:lnTo>
                  <a:lnTo>
                    <a:pt x="778" y="178"/>
                  </a:lnTo>
                  <a:moveTo>
                    <a:pt x="830" y="178"/>
                  </a:moveTo>
                  <a:lnTo>
                    <a:pt x="830" y="181"/>
                  </a:lnTo>
                  <a:lnTo>
                    <a:pt x="840" y="181"/>
                  </a:lnTo>
                  <a:lnTo>
                    <a:pt x="830" y="178"/>
                  </a:lnTo>
                  <a:moveTo>
                    <a:pt x="795" y="178"/>
                  </a:moveTo>
                  <a:lnTo>
                    <a:pt x="790" y="178"/>
                  </a:lnTo>
                  <a:lnTo>
                    <a:pt x="785" y="183"/>
                  </a:lnTo>
                  <a:lnTo>
                    <a:pt x="785" y="183"/>
                  </a:lnTo>
                  <a:lnTo>
                    <a:pt x="788" y="183"/>
                  </a:lnTo>
                  <a:lnTo>
                    <a:pt x="795" y="178"/>
                  </a:lnTo>
                  <a:moveTo>
                    <a:pt x="821" y="176"/>
                  </a:moveTo>
                  <a:lnTo>
                    <a:pt x="802" y="178"/>
                  </a:lnTo>
                  <a:lnTo>
                    <a:pt x="795" y="183"/>
                  </a:lnTo>
                  <a:lnTo>
                    <a:pt x="826" y="181"/>
                  </a:lnTo>
                  <a:lnTo>
                    <a:pt x="826" y="178"/>
                  </a:lnTo>
                  <a:lnTo>
                    <a:pt x="821" y="176"/>
                  </a:lnTo>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moveTo>
                    <a:pt x="1046" y="167"/>
                  </a:moveTo>
                  <a:lnTo>
                    <a:pt x="1046" y="169"/>
                  </a:lnTo>
                  <a:lnTo>
                    <a:pt x="1048" y="169"/>
                  </a:lnTo>
                  <a:lnTo>
                    <a:pt x="1046" y="167"/>
                  </a:lnTo>
                  <a:moveTo>
                    <a:pt x="979" y="167"/>
                  </a:moveTo>
                  <a:lnTo>
                    <a:pt x="946" y="169"/>
                  </a:lnTo>
                  <a:lnTo>
                    <a:pt x="968" y="171"/>
                  </a:lnTo>
                  <a:lnTo>
                    <a:pt x="972" y="171"/>
                  </a:lnTo>
                  <a:lnTo>
                    <a:pt x="979" y="167"/>
                  </a:lnTo>
                  <a:moveTo>
                    <a:pt x="1032" y="164"/>
                  </a:moveTo>
                  <a:lnTo>
                    <a:pt x="1032" y="169"/>
                  </a:lnTo>
                  <a:lnTo>
                    <a:pt x="1036" y="169"/>
                  </a:lnTo>
                  <a:lnTo>
                    <a:pt x="1041" y="167"/>
                  </a:lnTo>
                  <a:lnTo>
                    <a:pt x="1032" y="164"/>
                  </a:lnTo>
                  <a:moveTo>
                    <a:pt x="1003" y="159"/>
                  </a:moveTo>
                  <a:lnTo>
                    <a:pt x="996" y="162"/>
                  </a:lnTo>
                  <a:lnTo>
                    <a:pt x="1015" y="167"/>
                  </a:lnTo>
                  <a:lnTo>
                    <a:pt x="989" y="167"/>
                  </a:lnTo>
                  <a:lnTo>
                    <a:pt x="982" y="171"/>
                  </a:lnTo>
                  <a:lnTo>
                    <a:pt x="1015" y="169"/>
                  </a:lnTo>
                  <a:lnTo>
                    <a:pt x="1029" y="169"/>
                  </a:lnTo>
                  <a:lnTo>
                    <a:pt x="1027" y="164"/>
                  </a:lnTo>
                  <a:lnTo>
                    <a:pt x="1015" y="162"/>
                  </a:lnTo>
                  <a:lnTo>
                    <a:pt x="1003" y="159"/>
                  </a:lnTo>
                  <a:moveTo>
                    <a:pt x="894" y="138"/>
                  </a:moveTo>
                  <a:lnTo>
                    <a:pt x="904" y="143"/>
                  </a:lnTo>
                  <a:lnTo>
                    <a:pt x="908" y="145"/>
                  </a:lnTo>
                  <a:lnTo>
                    <a:pt x="991" y="162"/>
                  </a:lnTo>
                  <a:lnTo>
                    <a:pt x="996" y="157"/>
                  </a:lnTo>
                  <a:lnTo>
                    <a:pt x="911" y="141"/>
                  </a:lnTo>
                  <a:lnTo>
                    <a:pt x="906" y="141"/>
                  </a:lnTo>
                  <a:lnTo>
                    <a:pt x="894" y="138"/>
                  </a:lnTo>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moveTo>
                    <a:pt x="861" y="131"/>
                  </a:moveTo>
                  <a:lnTo>
                    <a:pt x="856" y="133"/>
                  </a:lnTo>
                  <a:lnTo>
                    <a:pt x="856" y="133"/>
                  </a:lnTo>
                  <a:lnTo>
                    <a:pt x="871" y="136"/>
                  </a:lnTo>
                  <a:lnTo>
                    <a:pt x="873" y="138"/>
                  </a:lnTo>
                  <a:lnTo>
                    <a:pt x="894" y="141"/>
                  </a:lnTo>
                  <a:lnTo>
                    <a:pt x="885" y="136"/>
                  </a:lnTo>
                  <a:lnTo>
                    <a:pt x="875" y="133"/>
                  </a:lnTo>
                  <a:lnTo>
                    <a:pt x="871" y="133"/>
                  </a:lnTo>
                  <a:lnTo>
                    <a:pt x="861" y="131"/>
                  </a:lnTo>
                  <a:moveTo>
                    <a:pt x="852" y="129"/>
                  </a:moveTo>
                  <a:lnTo>
                    <a:pt x="847" y="131"/>
                  </a:lnTo>
                  <a:lnTo>
                    <a:pt x="852" y="133"/>
                  </a:lnTo>
                  <a:lnTo>
                    <a:pt x="856" y="129"/>
                  </a:lnTo>
                  <a:lnTo>
                    <a:pt x="854" y="129"/>
                  </a:lnTo>
                  <a:lnTo>
                    <a:pt x="852" y="129"/>
                  </a:lnTo>
                  <a:moveTo>
                    <a:pt x="738" y="105"/>
                  </a:moveTo>
                  <a:lnTo>
                    <a:pt x="740" y="110"/>
                  </a:lnTo>
                  <a:lnTo>
                    <a:pt x="755" y="114"/>
                  </a:lnTo>
                  <a:lnTo>
                    <a:pt x="762" y="114"/>
                  </a:lnTo>
                  <a:lnTo>
                    <a:pt x="842" y="131"/>
                  </a:lnTo>
                  <a:lnTo>
                    <a:pt x="842" y="131"/>
                  </a:lnTo>
                  <a:lnTo>
                    <a:pt x="845" y="126"/>
                  </a:lnTo>
                  <a:lnTo>
                    <a:pt x="769" y="112"/>
                  </a:lnTo>
                  <a:lnTo>
                    <a:pt x="762" y="110"/>
                  </a:lnTo>
                  <a:lnTo>
                    <a:pt x="738" y="105"/>
                  </a:lnTo>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moveTo>
                    <a:pt x="153" y="72"/>
                  </a:moveTo>
                  <a:lnTo>
                    <a:pt x="146" y="72"/>
                  </a:lnTo>
                  <a:lnTo>
                    <a:pt x="111" y="107"/>
                  </a:lnTo>
                  <a:lnTo>
                    <a:pt x="108" y="112"/>
                  </a:lnTo>
                  <a:lnTo>
                    <a:pt x="92" y="129"/>
                  </a:lnTo>
                  <a:lnTo>
                    <a:pt x="99" y="129"/>
                  </a:lnTo>
                  <a:lnTo>
                    <a:pt x="108" y="117"/>
                  </a:lnTo>
                  <a:lnTo>
                    <a:pt x="113" y="114"/>
                  </a:lnTo>
                  <a:lnTo>
                    <a:pt x="153" y="72"/>
                  </a:lnTo>
                  <a:moveTo>
                    <a:pt x="544" y="67"/>
                  </a:moveTo>
                  <a:lnTo>
                    <a:pt x="546" y="72"/>
                  </a:lnTo>
                  <a:lnTo>
                    <a:pt x="575" y="76"/>
                  </a:lnTo>
                  <a:lnTo>
                    <a:pt x="589" y="74"/>
                  </a:lnTo>
                  <a:lnTo>
                    <a:pt x="544" y="67"/>
                  </a:lnTo>
                  <a:moveTo>
                    <a:pt x="501" y="57"/>
                  </a:moveTo>
                  <a:lnTo>
                    <a:pt x="499" y="62"/>
                  </a:lnTo>
                  <a:lnTo>
                    <a:pt x="525" y="67"/>
                  </a:lnTo>
                  <a:lnTo>
                    <a:pt x="530" y="67"/>
                  </a:lnTo>
                  <a:lnTo>
                    <a:pt x="542" y="69"/>
                  </a:lnTo>
                  <a:lnTo>
                    <a:pt x="539" y="65"/>
                  </a:lnTo>
                  <a:lnTo>
                    <a:pt x="530" y="62"/>
                  </a:lnTo>
                  <a:lnTo>
                    <a:pt x="525" y="62"/>
                  </a:lnTo>
                  <a:lnTo>
                    <a:pt x="501" y="57"/>
                  </a:lnTo>
                  <a:moveTo>
                    <a:pt x="478" y="53"/>
                  </a:moveTo>
                  <a:lnTo>
                    <a:pt x="459" y="53"/>
                  </a:lnTo>
                  <a:lnTo>
                    <a:pt x="494" y="60"/>
                  </a:lnTo>
                  <a:lnTo>
                    <a:pt x="497" y="57"/>
                  </a:lnTo>
                  <a:lnTo>
                    <a:pt x="478" y="53"/>
                  </a:lnTo>
                  <a:moveTo>
                    <a:pt x="449" y="48"/>
                  </a:moveTo>
                  <a:lnTo>
                    <a:pt x="449" y="50"/>
                  </a:lnTo>
                  <a:lnTo>
                    <a:pt x="461" y="50"/>
                  </a:lnTo>
                  <a:lnTo>
                    <a:pt x="449" y="48"/>
                  </a:lnTo>
                  <a:moveTo>
                    <a:pt x="184" y="34"/>
                  </a:moveTo>
                  <a:lnTo>
                    <a:pt x="151" y="67"/>
                  </a:lnTo>
                  <a:lnTo>
                    <a:pt x="158" y="67"/>
                  </a:lnTo>
                  <a:lnTo>
                    <a:pt x="187" y="36"/>
                  </a:lnTo>
                  <a:lnTo>
                    <a:pt x="184" y="34"/>
                  </a:lnTo>
                  <a:moveTo>
                    <a:pt x="203" y="12"/>
                  </a:moveTo>
                  <a:lnTo>
                    <a:pt x="187" y="29"/>
                  </a:lnTo>
                  <a:lnTo>
                    <a:pt x="191" y="34"/>
                  </a:lnTo>
                  <a:lnTo>
                    <a:pt x="203" y="19"/>
                  </a:lnTo>
                  <a:lnTo>
                    <a:pt x="203" y="12"/>
                  </a:lnTo>
                  <a:moveTo>
                    <a:pt x="213" y="3"/>
                  </a:moveTo>
                  <a:lnTo>
                    <a:pt x="208" y="8"/>
                  </a:lnTo>
                  <a:lnTo>
                    <a:pt x="208" y="8"/>
                  </a:lnTo>
                  <a:lnTo>
                    <a:pt x="210" y="10"/>
                  </a:lnTo>
                  <a:lnTo>
                    <a:pt x="215" y="8"/>
                  </a:lnTo>
                  <a:lnTo>
                    <a:pt x="215" y="3"/>
                  </a:lnTo>
                  <a:lnTo>
                    <a:pt x="213" y="3"/>
                  </a:lnTo>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moveTo>
                    <a:pt x="217" y="0"/>
                  </a:moveTo>
                  <a:lnTo>
                    <a:pt x="217" y="0"/>
                  </a:lnTo>
                  <a:lnTo>
                    <a:pt x="220" y="3"/>
                  </a:lnTo>
                  <a:lnTo>
                    <a:pt x="222" y="0"/>
                  </a:lnTo>
                  <a:lnTo>
                    <a:pt x="217" y="0"/>
                  </a:lnTo>
                  <a:lnTo>
                    <a:pt x="21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0" name="Freeform 20"/>
            <p:cNvSpPr>
              <a:spLocks noEditPoints="1"/>
            </p:cNvSpPr>
            <p:nvPr/>
          </p:nvSpPr>
          <p:spPr bwMode="auto">
            <a:xfrm>
              <a:off x="7667070" y="3210522"/>
              <a:ext cx="2241711" cy="296010"/>
            </a:xfrm>
            <a:custGeom>
              <a:avLst/>
              <a:gdLst>
                <a:gd name="T0" fmla="*/ 516 w 529"/>
                <a:gd name="T1" fmla="*/ 74 h 77"/>
                <a:gd name="T2" fmla="*/ 520 w 529"/>
                <a:gd name="T3" fmla="*/ 71 h 77"/>
                <a:gd name="T4" fmla="*/ 450 w 529"/>
                <a:gd name="T5" fmla="*/ 68 h 77"/>
                <a:gd name="T6" fmla="*/ 459 w 529"/>
                <a:gd name="T7" fmla="*/ 70 h 77"/>
                <a:gd name="T8" fmla="*/ 460 w 529"/>
                <a:gd name="T9" fmla="*/ 69 h 77"/>
                <a:gd name="T10" fmla="*/ 436 w 529"/>
                <a:gd name="T11" fmla="*/ 68 h 77"/>
                <a:gd name="T12" fmla="*/ 434 w 529"/>
                <a:gd name="T13" fmla="*/ 68 h 77"/>
                <a:gd name="T14" fmla="*/ 429 w 529"/>
                <a:gd name="T15" fmla="*/ 66 h 77"/>
                <a:gd name="T16" fmla="*/ 499 w 529"/>
                <a:gd name="T17" fmla="*/ 59 h 77"/>
                <a:gd name="T18" fmla="*/ 348 w 529"/>
                <a:gd name="T19" fmla="*/ 58 h 77"/>
                <a:gd name="T20" fmla="*/ 399 w 529"/>
                <a:gd name="T21" fmla="*/ 65 h 77"/>
                <a:gd name="T22" fmla="*/ 365 w 529"/>
                <a:gd name="T23" fmla="*/ 60 h 77"/>
                <a:gd name="T24" fmla="*/ 346 w 529"/>
                <a:gd name="T25" fmla="*/ 60 h 77"/>
                <a:gd name="T26" fmla="*/ 328 w 529"/>
                <a:gd name="T27" fmla="*/ 58 h 77"/>
                <a:gd name="T28" fmla="*/ 332 w 529"/>
                <a:gd name="T29" fmla="*/ 57 h 77"/>
                <a:gd name="T30" fmla="*/ 297 w 529"/>
                <a:gd name="T31" fmla="*/ 56 h 77"/>
                <a:gd name="T32" fmla="*/ 299 w 529"/>
                <a:gd name="T33" fmla="*/ 54 h 77"/>
                <a:gd name="T34" fmla="*/ 267 w 529"/>
                <a:gd name="T35" fmla="*/ 51 h 77"/>
                <a:gd name="T36" fmla="*/ 254 w 529"/>
                <a:gd name="T37" fmla="*/ 52 h 77"/>
                <a:gd name="T38" fmla="*/ 242 w 529"/>
                <a:gd name="T39" fmla="*/ 51 h 77"/>
                <a:gd name="T40" fmla="*/ 232 w 529"/>
                <a:gd name="T41" fmla="*/ 48 h 77"/>
                <a:gd name="T42" fmla="*/ 216 w 529"/>
                <a:gd name="T43" fmla="*/ 46 h 77"/>
                <a:gd name="T44" fmla="*/ 220 w 529"/>
                <a:gd name="T45" fmla="*/ 47 h 77"/>
                <a:gd name="T46" fmla="*/ 214 w 529"/>
                <a:gd name="T47" fmla="*/ 46 h 77"/>
                <a:gd name="T48" fmla="*/ 168 w 529"/>
                <a:gd name="T49" fmla="*/ 42 h 77"/>
                <a:gd name="T50" fmla="*/ 149 w 529"/>
                <a:gd name="T51" fmla="*/ 42 h 77"/>
                <a:gd name="T52" fmla="*/ 140 w 529"/>
                <a:gd name="T53" fmla="*/ 40 h 77"/>
                <a:gd name="T54" fmla="*/ 116 w 529"/>
                <a:gd name="T55" fmla="*/ 37 h 77"/>
                <a:gd name="T56" fmla="*/ 470 w 529"/>
                <a:gd name="T57" fmla="*/ 37 h 77"/>
                <a:gd name="T58" fmla="*/ 482 w 529"/>
                <a:gd name="T59" fmla="*/ 47 h 77"/>
                <a:gd name="T60" fmla="*/ 479 w 529"/>
                <a:gd name="T61" fmla="*/ 44 h 77"/>
                <a:gd name="T62" fmla="*/ 466 w 529"/>
                <a:gd name="T63" fmla="*/ 37 h 77"/>
                <a:gd name="T64" fmla="*/ 103 w 529"/>
                <a:gd name="T65" fmla="*/ 38 h 77"/>
                <a:gd name="T66" fmla="*/ 93 w 529"/>
                <a:gd name="T67" fmla="*/ 35 h 77"/>
                <a:gd name="T68" fmla="*/ 465 w 529"/>
                <a:gd name="T69" fmla="*/ 34 h 77"/>
                <a:gd name="T70" fmla="*/ 83 w 529"/>
                <a:gd name="T71" fmla="*/ 34 h 77"/>
                <a:gd name="T72" fmla="*/ 14 w 529"/>
                <a:gd name="T73" fmla="*/ 30 h 77"/>
                <a:gd name="T74" fmla="*/ 49 w 529"/>
                <a:gd name="T75" fmla="*/ 21 h 77"/>
                <a:gd name="T76" fmla="*/ 130 w 529"/>
                <a:gd name="T77" fmla="*/ 16 h 77"/>
                <a:gd name="T78" fmla="*/ 51 w 529"/>
                <a:gd name="T79" fmla="*/ 22 h 77"/>
                <a:gd name="T80" fmla="*/ 130 w 529"/>
                <a:gd name="T81" fmla="*/ 16 h 77"/>
                <a:gd name="T82" fmla="*/ 132 w 529"/>
                <a:gd name="T83" fmla="*/ 16 h 77"/>
                <a:gd name="T84" fmla="*/ 180 w 529"/>
                <a:gd name="T85" fmla="*/ 15 h 77"/>
                <a:gd name="T86" fmla="*/ 186 w 529"/>
                <a:gd name="T87" fmla="*/ 13 h 77"/>
                <a:gd name="T88" fmla="*/ 201 w 529"/>
                <a:gd name="T89" fmla="*/ 12 h 77"/>
                <a:gd name="T90" fmla="*/ 203 w 529"/>
                <a:gd name="T91" fmla="*/ 12 h 77"/>
                <a:gd name="T92" fmla="*/ 217 w 529"/>
                <a:gd name="T93" fmla="*/ 11 h 77"/>
                <a:gd name="T94" fmla="*/ 219 w 529"/>
                <a:gd name="T95" fmla="*/ 11 h 77"/>
                <a:gd name="T96" fmla="*/ 461 w 529"/>
                <a:gd name="T97" fmla="*/ 31 h 77"/>
                <a:gd name="T98" fmla="*/ 288 w 529"/>
                <a:gd name="T99" fmla="*/ 9 h 77"/>
                <a:gd name="T100" fmla="*/ 223 w 529"/>
                <a:gd name="T101" fmla="*/ 12 h 77"/>
                <a:gd name="T102" fmla="*/ 296 w 529"/>
                <a:gd name="T103" fmla="*/ 7 h 77"/>
                <a:gd name="T104" fmla="*/ 312 w 529"/>
                <a:gd name="T105" fmla="*/ 6 h 77"/>
                <a:gd name="T106" fmla="*/ 323 w 529"/>
                <a:gd name="T107" fmla="*/ 7 h 77"/>
                <a:gd name="T108" fmla="*/ 379 w 529"/>
                <a:gd name="T109" fmla="*/ 2 h 77"/>
                <a:gd name="T110" fmla="*/ 392 w 529"/>
                <a:gd name="T111" fmla="*/ 3 h 77"/>
                <a:gd name="T112" fmla="*/ 414 w 529"/>
                <a:gd name="T113" fmla="*/ 0 h 77"/>
                <a:gd name="T114" fmla="*/ 415 w 529"/>
                <a:gd name="T11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77">
                  <a:moveTo>
                    <a:pt x="516" y="74"/>
                  </a:moveTo>
                  <a:cubicBezTo>
                    <a:pt x="513" y="75"/>
                    <a:pt x="513" y="75"/>
                    <a:pt x="513" y="75"/>
                  </a:cubicBezTo>
                  <a:cubicBezTo>
                    <a:pt x="522" y="76"/>
                    <a:pt x="522" y="76"/>
                    <a:pt x="522" y="76"/>
                  </a:cubicBezTo>
                  <a:cubicBezTo>
                    <a:pt x="529" y="77"/>
                    <a:pt x="529" y="77"/>
                    <a:pt x="529" y="77"/>
                  </a:cubicBezTo>
                  <a:cubicBezTo>
                    <a:pt x="528" y="76"/>
                    <a:pt x="528" y="76"/>
                    <a:pt x="528" y="76"/>
                  </a:cubicBezTo>
                  <a:cubicBezTo>
                    <a:pt x="516" y="74"/>
                    <a:pt x="516" y="74"/>
                    <a:pt x="516" y="74"/>
                  </a:cubicBezTo>
                  <a:moveTo>
                    <a:pt x="494" y="72"/>
                  </a:moveTo>
                  <a:cubicBezTo>
                    <a:pt x="492" y="73"/>
                    <a:pt x="492" y="73"/>
                    <a:pt x="492" y="73"/>
                  </a:cubicBezTo>
                  <a:cubicBezTo>
                    <a:pt x="510" y="75"/>
                    <a:pt x="510" y="75"/>
                    <a:pt x="510" y="75"/>
                  </a:cubicBezTo>
                  <a:cubicBezTo>
                    <a:pt x="513" y="73"/>
                    <a:pt x="513" y="73"/>
                    <a:pt x="513" y="73"/>
                  </a:cubicBezTo>
                  <a:cubicBezTo>
                    <a:pt x="494" y="72"/>
                    <a:pt x="494" y="72"/>
                    <a:pt x="494" y="72"/>
                  </a:cubicBezTo>
                  <a:moveTo>
                    <a:pt x="520" y="71"/>
                  </a:moveTo>
                  <a:cubicBezTo>
                    <a:pt x="518" y="72"/>
                    <a:pt x="518" y="72"/>
                    <a:pt x="518" y="72"/>
                  </a:cubicBezTo>
                  <a:cubicBezTo>
                    <a:pt x="519" y="73"/>
                    <a:pt x="519" y="73"/>
                    <a:pt x="519" y="73"/>
                  </a:cubicBezTo>
                  <a:cubicBezTo>
                    <a:pt x="524" y="74"/>
                    <a:pt x="524" y="74"/>
                    <a:pt x="524" y="74"/>
                  </a:cubicBezTo>
                  <a:cubicBezTo>
                    <a:pt x="523" y="73"/>
                    <a:pt x="523" y="73"/>
                    <a:pt x="523" y="73"/>
                  </a:cubicBezTo>
                  <a:cubicBezTo>
                    <a:pt x="520" y="71"/>
                    <a:pt x="520" y="71"/>
                    <a:pt x="520" y="71"/>
                  </a:cubicBezTo>
                  <a:moveTo>
                    <a:pt x="450" y="68"/>
                  </a:moveTo>
                  <a:cubicBezTo>
                    <a:pt x="449" y="69"/>
                    <a:pt x="449" y="69"/>
                    <a:pt x="449" y="69"/>
                  </a:cubicBezTo>
                  <a:cubicBezTo>
                    <a:pt x="455" y="70"/>
                    <a:pt x="455" y="70"/>
                    <a:pt x="455" y="70"/>
                  </a:cubicBezTo>
                  <a:cubicBezTo>
                    <a:pt x="457" y="70"/>
                    <a:pt x="457" y="70"/>
                    <a:pt x="457" y="70"/>
                  </a:cubicBezTo>
                  <a:cubicBezTo>
                    <a:pt x="457" y="70"/>
                    <a:pt x="457" y="70"/>
                    <a:pt x="457" y="70"/>
                  </a:cubicBezTo>
                  <a:cubicBezTo>
                    <a:pt x="459" y="70"/>
                    <a:pt x="459" y="70"/>
                    <a:pt x="459" y="70"/>
                  </a:cubicBezTo>
                  <a:cubicBezTo>
                    <a:pt x="459" y="70"/>
                    <a:pt x="459" y="70"/>
                    <a:pt x="459" y="70"/>
                  </a:cubicBezTo>
                  <a:cubicBezTo>
                    <a:pt x="462" y="70"/>
                    <a:pt x="462" y="70"/>
                    <a:pt x="462" y="70"/>
                  </a:cubicBezTo>
                  <a:cubicBezTo>
                    <a:pt x="489" y="73"/>
                    <a:pt x="489" y="73"/>
                    <a:pt x="489" y="73"/>
                  </a:cubicBezTo>
                  <a:cubicBezTo>
                    <a:pt x="491" y="71"/>
                    <a:pt x="491" y="71"/>
                    <a:pt x="491" y="71"/>
                  </a:cubicBezTo>
                  <a:cubicBezTo>
                    <a:pt x="463" y="69"/>
                    <a:pt x="463" y="69"/>
                    <a:pt x="463" y="69"/>
                  </a:cubicBezTo>
                  <a:cubicBezTo>
                    <a:pt x="461" y="69"/>
                    <a:pt x="461" y="69"/>
                    <a:pt x="461" y="69"/>
                  </a:cubicBezTo>
                  <a:cubicBezTo>
                    <a:pt x="460" y="69"/>
                    <a:pt x="460" y="69"/>
                    <a:pt x="460" y="69"/>
                  </a:cubicBezTo>
                  <a:cubicBezTo>
                    <a:pt x="458" y="68"/>
                    <a:pt x="458" y="68"/>
                    <a:pt x="458" y="68"/>
                  </a:cubicBezTo>
                  <a:cubicBezTo>
                    <a:pt x="457" y="68"/>
                    <a:pt x="457" y="68"/>
                    <a:pt x="457" y="68"/>
                  </a:cubicBezTo>
                  <a:cubicBezTo>
                    <a:pt x="455" y="68"/>
                    <a:pt x="455" y="68"/>
                    <a:pt x="455" y="68"/>
                  </a:cubicBezTo>
                  <a:cubicBezTo>
                    <a:pt x="450" y="68"/>
                    <a:pt x="450" y="68"/>
                    <a:pt x="450" y="68"/>
                  </a:cubicBezTo>
                  <a:moveTo>
                    <a:pt x="435" y="66"/>
                  </a:moveTo>
                  <a:cubicBezTo>
                    <a:pt x="436" y="68"/>
                    <a:pt x="436" y="68"/>
                    <a:pt x="436" y="68"/>
                  </a:cubicBezTo>
                  <a:cubicBezTo>
                    <a:pt x="447" y="69"/>
                    <a:pt x="447" y="69"/>
                    <a:pt x="447" y="69"/>
                  </a:cubicBezTo>
                  <a:cubicBezTo>
                    <a:pt x="448" y="67"/>
                    <a:pt x="448" y="67"/>
                    <a:pt x="448" y="67"/>
                  </a:cubicBezTo>
                  <a:cubicBezTo>
                    <a:pt x="435" y="66"/>
                    <a:pt x="435" y="66"/>
                    <a:pt x="435" y="66"/>
                  </a:cubicBezTo>
                  <a:moveTo>
                    <a:pt x="433" y="66"/>
                  </a:moveTo>
                  <a:cubicBezTo>
                    <a:pt x="431" y="68"/>
                    <a:pt x="431" y="68"/>
                    <a:pt x="431" y="68"/>
                  </a:cubicBezTo>
                  <a:cubicBezTo>
                    <a:pt x="434" y="68"/>
                    <a:pt x="434" y="68"/>
                    <a:pt x="434" y="68"/>
                  </a:cubicBezTo>
                  <a:cubicBezTo>
                    <a:pt x="433" y="66"/>
                    <a:pt x="433" y="66"/>
                    <a:pt x="433" y="66"/>
                  </a:cubicBezTo>
                  <a:moveTo>
                    <a:pt x="429" y="66"/>
                  </a:moveTo>
                  <a:cubicBezTo>
                    <a:pt x="427" y="67"/>
                    <a:pt x="427" y="67"/>
                    <a:pt x="427" y="67"/>
                  </a:cubicBezTo>
                  <a:cubicBezTo>
                    <a:pt x="428" y="67"/>
                    <a:pt x="428" y="67"/>
                    <a:pt x="428" y="67"/>
                  </a:cubicBezTo>
                  <a:cubicBezTo>
                    <a:pt x="430" y="66"/>
                    <a:pt x="430" y="66"/>
                    <a:pt x="430" y="66"/>
                  </a:cubicBezTo>
                  <a:cubicBezTo>
                    <a:pt x="429" y="66"/>
                    <a:pt x="429" y="66"/>
                    <a:pt x="429" y="66"/>
                  </a:cubicBezTo>
                  <a:moveTo>
                    <a:pt x="508" y="63"/>
                  </a:moveTo>
                  <a:cubicBezTo>
                    <a:pt x="506" y="64"/>
                    <a:pt x="506" y="64"/>
                    <a:pt x="506" y="64"/>
                  </a:cubicBezTo>
                  <a:cubicBezTo>
                    <a:pt x="517" y="71"/>
                    <a:pt x="517" y="71"/>
                    <a:pt x="517" y="71"/>
                  </a:cubicBezTo>
                  <a:cubicBezTo>
                    <a:pt x="518" y="70"/>
                    <a:pt x="518" y="70"/>
                    <a:pt x="518" y="70"/>
                  </a:cubicBezTo>
                  <a:cubicBezTo>
                    <a:pt x="508" y="63"/>
                    <a:pt x="508" y="63"/>
                    <a:pt x="508" y="63"/>
                  </a:cubicBezTo>
                  <a:moveTo>
                    <a:pt x="499" y="59"/>
                  </a:moveTo>
                  <a:cubicBezTo>
                    <a:pt x="499" y="59"/>
                    <a:pt x="499" y="59"/>
                    <a:pt x="499" y="59"/>
                  </a:cubicBezTo>
                  <a:cubicBezTo>
                    <a:pt x="505" y="63"/>
                    <a:pt x="505" y="63"/>
                    <a:pt x="505" y="63"/>
                  </a:cubicBezTo>
                  <a:cubicBezTo>
                    <a:pt x="507" y="62"/>
                    <a:pt x="507" y="62"/>
                    <a:pt x="507" y="62"/>
                  </a:cubicBezTo>
                  <a:cubicBezTo>
                    <a:pt x="503" y="59"/>
                    <a:pt x="503" y="59"/>
                    <a:pt x="503" y="59"/>
                  </a:cubicBezTo>
                  <a:cubicBezTo>
                    <a:pt x="499" y="59"/>
                    <a:pt x="499" y="59"/>
                    <a:pt x="499" y="59"/>
                  </a:cubicBezTo>
                  <a:moveTo>
                    <a:pt x="348" y="58"/>
                  </a:moveTo>
                  <a:cubicBezTo>
                    <a:pt x="348" y="60"/>
                    <a:pt x="348" y="60"/>
                    <a:pt x="348" y="60"/>
                  </a:cubicBezTo>
                  <a:cubicBezTo>
                    <a:pt x="362" y="61"/>
                    <a:pt x="362" y="61"/>
                    <a:pt x="362" y="61"/>
                  </a:cubicBezTo>
                  <a:cubicBezTo>
                    <a:pt x="364" y="62"/>
                    <a:pt x="364" y="62"/>
                    <a:pt x="364" y="62"/>
                  </a:cubicBezTo>
                  <a:cubicBezTo>
                    <a:pt x="365" y="62"/>
                    <a:pt x="365" y="62"/>
                    <a:pt x="365" y="62"/>
                  </a:cubicBezTo>
                  <a:cubicBezTo>
                    <a:pt x="387" y="64"/>
                    <a:pt x="387" y="64"/>
                    <a:pt x="387" y="64"/>
                  </a:cubicBezTo>
                  <a:cubicBezTo>
                    <a:pt x="399" y="65"/>
                    <a:pt x="399" y="65"/>
                    <a:pt x="399" y="65"/>
                  </a:cubicBezTo>
                  <a:cubicBezTo>
                    <a:pt x="424" y="67"/>
                    <a:pt x="424" y="67"/>
                    <a:pt x="424" y="67"/>
                  </a:cubicBezTo>
                  <a:cubicBezTo>
                    <a:pt x="426" y="65"/>
                    <a:pt x="426" y="65"/>
                    <a:pt x="426" y="65"/>
                  </a:cubicBezTo>
                  <a:cubicBezTo>
                    <a:pt x="411" y="64"/>
                    <a:pt x="411" y="64"/>
                    <a:pt x="411" y="64"/>
                  </a:cubicBezTo>
                  <a:cubicBezTo>
                    <a:pt x="399" y="63"/>
                    <a:pt x="399" y="63"/>
                    <a:pt x="399" y="63"/>
                  </a:cubicBezTo>
                  <a:cubicBezTo>
                    <a:pt x="369" y="60"/>
                    <a:pt x="369" y="60"/>
                    <a:pt x="369" y="60"/>
                  </a:cubicBezTo>
                  <a:cubicBezTo>
                    <a:pt x="365" y="60"/>
                    <a:pt x="365" y="60"/>
                    <a:pt x="365" y="60"/>
                  </a:cubicBezTo>
                  <a:cubicBezTo>
                    <a:pt x="365" y="60"/>
                    <a:pt x="365" y="60"/>
                    <a:pt x="365" y="60"/>
                  </a:cubicBezTo>
                  <a:cubicBezTo>
                    <a:pt x="363" y="60"/>
                    <a:pt x="363" y="60"/>
                    <a:pt x="363" y="60"/>
                  </a:cubicBezTo>
                  <a:cubicBezTo>
                    <a:pt x="348" y="58"/>
                    <a:pt x="348" y="58"/>
                    <a:pt x="348" y="58"/>
                  </a:cubicBezTo>
                  <a:moveTo>
                    <a:pt x="344" y="58"/>
                  </a:moveTo>
                  <a:cubicBezTo>
                    <a:pt x="344" y="60"/>
                    <a:pt x="344" y="60"/>
                    <a:pt x="344" y="60"/>
                  </a:cubicBezTo>
                  <a:cubicBezTo>
                    <a:pt x="346" y="60"/>
                    <a:pt x="346" y="60"/>
                    <a:pt x="346" y="60"/>
                  </a:cubicBezTo>
                  <a:cubicBezTo>
                    <a:pt x="346" y="58"/>
                    <a:pt x="346" y="58"/>
                    <a:pt x="346" y="58"/>
                  </a:cubicBezTo>
                  <a:cubicBezTo>
                    <a:pt x="344" y="58"/>
                    <a:pt x="344" y="58"/>
                    <a:pt x="344" y="58"/>
                  </a:cubicBezTo>
                  <a:moveTo>
                    <a:pt x="316" y="56"/>
                  </a:moveTo>
                  <a:cubicBezTo>
                    <a:pt x="318" y="57"/>
                    <a:pt x="318" y="57"/>
                    <a:pt x="318" y="57"/>
                  </a:cubicBezTo>
                  <a:cubicBezTo>
                    <a:pt x="326" y="58"/>
                    <a:pt x="326" y="58"/>
                    <a:pt x="326" y="58"/>
                  </a:cubicBezTo>
                  <a:cubicBezTo>
                    <a:pt x="328" y="58"/>
                    <a:pt x="328" y="58"/>
                    <a:pt x="328" y="58"/>
                  </a:cubicBezTo>
                  <a:cubicBezTo>
                    <a:pt x="330" y="59"/>
                    <a:pt x="330" y="59"/>
                    <a:pt x="330" y="59"/>
                  </a:cubicBezTo>
                  <a:cubicBezTo>
                    <a:pt x="332" y="59"/>
                    <a:pt x="332" y="59"/>
                    <a:pt x="332" y="59"/>
                  </a:cubicBezTo>
                  <a:cubicBezTo>
                    <a:pt x="342" y="60"/>
                    <a:pt x="342" y="60"/>
                    <a:pt x="342" y="60"/>
                  </a:cubicBezTo>
                  <a:cubicBezTo>
                    <a:pt x="342" y="58"/>
                    <a:pt x="342" y="58"/>
                    <a:pt x="342" y="58"/>
                  </a:cubicBezTo>
                  <a:cubicBezTo>
                    <a:pt x="334" y="57"/>
                    <a:pt x="334" y="57"/>
                    <a:pt x="334" y="57"/>
                  </a:cubicBezTo>
                  <a:cubicBezTo>
                    <a:pt x="332" y="57"/>
                    <a:pt x="332" y="57"/>
                    <a:pt x="332" y="57"/>
                  </a:cubicBezTo>
                  <a:cubicBezTo>
                    <a:pt x="328" y="57"/>
                    <a:pt x="328" y="57"/>
                    <a:pt x="328" y="57"/>
                  </a:cubicBezTo>
                  <a:cubicBezTo>
                    <a:pt x="326" y="56"/>
                    <a:pt x="326" y="56"/>
                    <a:pt x="326" y="56"/>
                  </a:cubicBezTo>
                  <a:cubicBezTo>
                    <a:pt x="316" y="56"/>
                    <a:pt x="316" y="56"/>
                    <a:pt x="316" y="56"/>
                  </a:cubicBezTo>
                  <a:moveTo>
                    <a:pt x="297" y="55"/>
                  </a:moveTo>
                  <a:cubicBezTo>
                    <a:pt x="297" y="56"/>
                    <a:pt x="297" y="56"/>
                    <a:pt x="297" y="56"/>
                  </a:cubicBezTo>
                  <a:cubicBezTo>
                    <a:pt x="297" y="56"/>
                    <a:pt x="297" y="56"/>
                    <a:pt x="297" y="56"/>
                  </a:cubicBezTo>
                  <a:cubicBezTo>
                    <a:pt x="297" y="55"/>
                    <a:pt x="297" y="55"/>
                    <a:pt x="297" y="55"/>
                  </a:cubicBezTo>
                  <a:moveTo>
                    <a:pt x="299" y="54"/>
                  </a:moveTo>
                  <a:cubicBezTo>
                    <a:pt x="299" y="56"/>
                    <a:pt x="299" y="56"/>
                    <a:pt x="299" y="56"/>
                  </a:cubicBezTo>
                  <a:cubicBezTo>
                    <a:pt x="315" y="57"/>
                    <a:pt x="315" y="57"/>
                    <a:pt x="315" y="57"/>
                  </a:cubicBezTo>
                  <a:cubicBezTo>
                    <a:pt x="314" y="55"/>
                    <a:pt x="314" y="55"/>
                    <a:pt x="314" y="55"/>
                  </a:cubicBezTo>
                  <a:cubicBezTo>
                    <a:pt x="299" y="54"/>
                    <a:pt x="299" y="54"/>
                    <a:pt x="299" y="54"/>
                  </a:cubicBezTo>
                  <a:moveTo>
                    <a:pt x="272" y="52"/>
                  </a:moveTo>
                  <a:cubicBezTo>
                    <a:pt x="272" y="53"/>
                    <a:pt x="272" y="53"/>
                    <a:pt x="272" y="53"/>
                  </a:cubicBezTo>
                  <a:cubicBezTo>
                    <a:pt x="295" y="55"/>
                    <a:pt x="295" y="55"/>
                    <a:pt x="295" y="55"/>
                  </a:cubicBezTo>
                  <a:cubicBezTo>
                    <a:pt x="296" y="54"/>
                    <a:pt x="296" y="54"/>
                    <a:pt x="296" y="54"/>
                  </a:cubicBezTo>
                  <a:cubicBezTo>
                    <a:pt x="272" y="52"/>
                    <a:pt x="272" y="52"/>
                    <a:pt x="272" y="52"/>
                  </a:cubicBezTo>
                  <a:moveTo>
                    <a:pt x="267" y="51"/>
                  </a:moveTo>
                  <a:cubicBezTo>
                    <a:pt x="270" y="53"/>
                    <a:pt x="270" y="53"/>
                    <a:pt x="270" y="53"/>
                  </a:cubicBezTo>
                  <a:cubicBezTo>
                    <a:pt x="270" y="53"/>
                    <a:pt x="270" y="53"/>
                    <a:pt x="270" y="53"/>
                  </a:cubicBezTo>
                  <a:cubicBezTo>
                    <a:pt x="270" y="51"/>
                    <a:pt x="270" y="51"/>
                    <a:pt x="270" y="51"/>
                  </a:cubicBezTo>
                  <a:cubicBezTo>
                    <a:pt x="267" y="51"/>
                    <a:pt x="267" y="51"/>
                    <a:pt x="267" y="51"/>
                  </a:cubicBezTo>
                  <a:moveTo>
                    <a:pt x="252" y="50"/>
                  </a:moveTo>
                  <a:cubicBezTo>
                    <a:pt x="254" y="52"/>
                    <a:pt x="254" y="52"/>
                    <a:pt x="254" y="52"/>
                  </a:cubicBezTo>
                  <a:cubicBezTo>
                    <a:pt x="267" y="53"/>
                    <a:pt x="267" y="53"/>
                    <a:pt x="267" y="53"/>
                  </a:cubicBezTo>
                  <a:cubicBezTo>
                    <a:pt x="264" y="51"/>
                    <a:pt x="264" y="51"/>
                    <a:pt x="264" y="51"/>
                  </a:cubicBezTo>
                  <a:cubicBezTo>
                    <a:pt x="252" y="50"/>
                    <a:pt x="252" y="50"/>
                    <a:pt x="252" y="50"/>
                  </a:cubicBezTo>
                  <a:moveTo>
                    <a:pt x="232" y="48"/>
                  </a:moveTo>
                  <a:cubicBezTo>
                    <a:pt x="234" y="50"/>
                    <a:pt x="234" y="50"/>
                    <a:pt x="234" y="50"/>
                  </a:cubicBezTo>
                  <a:cubicBezTo>
                    <a:pt x="242" y="51"/>
                    <a:pt x="242" y="51"/>
                    <a:pt x="242" y="51"/>
                  </a:cubicBezTo>
                  <a:cubicBezTo>
                    <a:pt x="244" y="51"/>
                    <a:pt x="244" y="51"/>
                    <a:pt x="244" y="51"/>
                  </a:cubicBezTo>
                  <a:cubicBezTo>
                    <a:pt x="251" y="51"/>
                    <a:pt x="251" y="51"/>
                    <a:pt x="251" y="51"/>
                  </a:cubicBezTo>
                  <a:cubicBezTo>
                    <a:pt x="249" y="49"/>
                    <a:pt x="249" y="49"/>
                    <a:pt x="249" y="49"/>
                  </a:cubicBezTo>
                  <a:cubicBezTo>
                    <a:pt x="246" y="49"/>
                    <a:pt x="246" y="49"/>
                    <a:pt x="246" y="49"/>
                  </a:cubicBezTo>
                  <a:cubicBezTo>
                    <a:pt x="243" y="49"/>
                    <a:pt x="243" y="49"/>
                    <a:pt x="243" y="49"/>
                  </a:cubicBezTo>
                  <a:cubicBezTo>
                    <a:pt x="232" y="48"/>
                    <a:pt x="232" y="48"/>
                    <a:pt x="232" y="48"/>
                  </a:cubicBezTo>
                  <a:moveTo>
                    <a:pt x="227" y="47"/>
                  </a:moveTo>
                  <a:cubicBezTo>
                    <a:pt x="225" y="49"/>
                    <a:pt x="225" y="49"/>
                    <a:pt x="225" y="49"/>
                  </a:cubicBezTo>
                  <a:cubicBezTo>
                    <a:pt x="231" y="50"/>
                    <a:pt x="231" y="50"/>
                    <a:pt x="231" y="50"/>
                  </a:cubicBezTo>
                  <a:cubicBezTo>
                    <a:pt x="229" y="48"/>
                    <a:pt x="229" y="48"/>
                    <a:pt x="229" y="48"/>
                  </a:cubicBezTo>
                  <a:cubicBezTo>
                    <a:pt x="227" y="47"/>
                    <a:pt x="227" y="47"/>
                    <a:pt x="227" y="47"/>
                  </a:cubicBezTo>
                  <a:moveTo>
                    <a:pt x="216" y="46"/>
                  </a:moveTo>
                  <a:cubicBezTo>
                    <a:pt x="216" y="48"/>
                    <a:pt x="216" y="48"/>
                    <a:pt x="216" y="48"/>
                  </a:cubicBezTo>
                  <a:cubicBezTo>
                    <a:pt x="219" y="48"/>
                    <a:pt x="219" y="48"/>
                    <a:pt x="219" y="48"/>
                  </a:cubicBezTo>
                  <a:cubicBezTo>
                    <a:pt x="220" y="49"/>
                    <a:pt x="220" y="49"/>
                    <a:pt x="220" y="49"/>
                  </a:cubicBezTo>
                  <a:cubicBezTo>
                    <a:pt x="222" y="49"/>
                    <a:pt x="222" y="49"/>
                    <a:pt x="222" y="49"/>
                  </a:cubicBezTo>
                  <a:cubicBezTo>
                    <a:pt x="225" y="47"/>
                    <a:pt x="225" y="47"/>
                    <a:pt x="225" y="47"/>
                  </a:cubicBezTo>
                  <a:cubicBezTo>
                    <a:pt x="220" y="47"/>
                    <a:pt x="220" y="47"/>
                    <a:pt x="220" y="47"/>
                  </a:cubicBezTo>
                  <a:cubicBezTo>
                    <a:pt x="218" y="47"/>
                    <a:pt x="218" y="47"/>
                    <a:pt x="218" y="47"/>
                  </a:cubicBezTo>
                  <a:cubicBezTo>
                    <a:pt x="216" y="46"/>
                    <a:pt x="216" y="46"/>
                    <a:pt x="216" y="46"/>
                  </a:cubicBezTo>
                  <a:moveTo>
                    <a:pt x="186" y="44"/>
                  </a:moveTo>
                  <a:cubicBezTo>
                    <a:pt x="186" y="46"/>
                    <a:pt x="186" y="46"/>
                    <a:pt x="186" y="46"/>
                  </a:cubicBezTo>
                  <a:cubicBezTo>
                    <a:pt x="214" y="48"/>
                    <a:pt x="214" y="48"/>
                    <a:pt x="214" y="48"/>
                  </a:cubicBezTo>
                  <a:cubicBezTo>
                    <a:pt x="214" y="46"/>
                    <a:pt x="214" y="46"/>
                    <a:pt x="214" y="46"/>
                  </a:cubicBezTo>
                  <a:cubicBezTo>
                    <a:pt x="186" y="44"/>
                    <a:pt x="186" y="44"/>
                    <a:pt x="186" y="44"/>
                  </a:cubicBezTo>
                  <a:moveTo>
                    <a:pt x="168" y="42"/>
                  </a:moveTo>
                  <a:cubicBezTo>
                    <a:pt x="167" y="44"/>
                    <a:pt x="167" y="44"/>
                    <a:pt x="167" y="44"/>
                  </a:cubicBezTo>
                  <a:cubicBezTo>
                    <a:pt x="184" y="45"/>
                    <a:pt x="184" y="45"/>
                    <a:pt x="184" y="45"/>
                  </a:cubicBezTo>
                  <a:cubicBezTo>
                    <a:pt x="184" y="44"/>
                    <a:pt x="184" y="44"/>
                    <a:pt x="184" y="44"/>
                  </a:cubicBezTo>
                  <a:cubicBezTo>
                    <a:pt x="168" y="42"/>
                    <a:pt x="168" y="42"/>
                    <a:pt x="168" y="42"/>
                  </a:cubicBezTo>
                  <a:moveTo>
                    <a:pt x="120" y="38"/>
                  </a:moveTo>
                  <a:cubicBezTo>
                    <a:pt x="119" y="39"/>
                    <a:pt x="119" y="39"/>
                    <a:pt x="119" y="39"/>
                  </a:cubicBezTo>
                  <a:cubicBezTo>
                    <a:pt x="139" y="41"/>
                    <a:pt x="139" y="41"/>
                    <a:pt x="139" y="41"/>
                  </a:cubicBezTo>
                  <a:cubicBezTo>
                    <a:pt x="141" y="41"/>
                    <a:pt x="141" y="41"/>
                    <a:pt x="141" y="41"/>
                  </a:cubicBezTo>
                  <a:cubicBezTo>
                    <a:pt x="147" y="42"/>
                    <a:pt x="147" y="42"/>
                    <a:pt x="147" y="42"/>
                  </a:cubicBezTo>
                  <a:cubicBezTo>
                    <a:pt x="149" y="42"/>
                    <a:pt x="149" y="42"/>
                    <a:pt x="149" y="42"/>
                  </a:cubicBezTo>
                  <a:cubicBezTo>
                    <a:pt x="165" y="44"/>
                    <a:pt x="165" y="44"/>
                    <a:pt x="165" y="44"/>
                  </a:cubicBezTo>
                  <a:cubicBezTo>
                    <a:pt x="166" y="42"/>
                    <a:pt x="166" y="42"/>
                    <a:pt x="166" y="42"/>
                  </a:cubicBezTo>
                  <a:cubicBezTo>
                    <a:pt x="149" y="40"/>
                    <a:pt x="149" y="40"/>
                    <a:pt x="149" y="40"/>
                  </a:cubicBezTo>
                  <a:cubicBezTo>
                    <a:pt x="147" y="40"/>
                    <a:pt x="147" y="40"/>
                    <a:pt x="147" y="40"/>
                  </a:cubicBezTo>
                  <a:cubicBezTo>
                    <a:pt x="143" y="40"/>
                    <a:pt x="143" y="40"/>
                    <a:pt x="143" y="40"/>
                  </a:cubicBezTo>
                  <a:cubicBezTo>
                    <a:pt x="140" y="40"/>
                    <a:pt x="140" y="40"/>
                    <a:pt x="140" y="40"/>
                  </a:cubicBezTo>
                  <a:cubicBezTo>
                    <a:pt x="120" y="38"/>
                    <a:pt x="120" y="38"/>
                    <a:pt x="120" y="38"/>
                  </a:cubicBezTo>
                  <a:moveTo>
                    <a:pt x="116" y="37"/>
                  </a:moveTo>
                  <a:cubicBezTo>
                    <a:pt x="114" y="39"/>
                    <a:pt x="114" y="39"/>
                    <a:pt x="114" y="39"/>
                  </a:cubicBezTo>
                  <a:cubicBezTo>
                    <a:pt x="117" y="39"/>
                    <a:pt x="117" y="39"/>
                    <a:pt x="117" y="39"/>
                  </a:cubicBezTo>
                  <a:cubicBezTo>
                    <a:pt x="118" y="38"/>
                    <a:pt x="118" y="38"/>
                    <a:pt x="118" y="38"/>
                  </a:cubicBezTo>
                  <a:cubicBezTo>
                    <a:pt x="116" y="37"/>
                    <a:pt x="116" y="37"/>
                    <a:pt x="116" y="37"/>
                  </a:cubicBezTo>
                  <a:moveTo>
                    <a:pt x="112" y="37"/>
                  </a:moveTo>
                  <a:cubicBezTo>
                    <a:pt x="110" y="39"/>
                    <a:pt x="110" y="39"/>
                    <a:pt x="110" y="39"/>
                  </a:cubicBezTo>
                  <a:cubicBezTo>
                    <a:pt x="112" y="39"/>
                    <a:pt x="112" y="39"/>
                    <a:pt x="112" y="39"/>
                  </a:cubicBezTo>
                  <a:cubicBezTo>
                    <a:pt x="114" y="37"/>
                    <a:pt x="114" y="37"/>
                    <a:pt x="114" y="37"/>
                  </a:cubicBezTo>
                  <a:cubicBezTo>
                    <a:pt x="112" y="37"/>
                    <a:pt x="112" y="37"/>
                    <a:pt x="112" y="37"/>
                  </a:cubicBezTo>
                  <a:moveTo>
                    <a:pt x="470" y="37"/>
                  </a:moveTo>
                  <a:cubicBezTo>
                    <a:pt x="468" y="38"/>
                    <a:pt x="468" y="38"/>
                    <a:pt x="468" y="38"/>
                  </a:cubicBezTo>
                  <a:cubicBezTo>
                    <a:pt x="470" y="40"/>
                    <a:pt x="470" y="40"/>
                    <a:pt x="470" y="40"/>
                  </a:cubicBezTo>
                  <a:cubicBezTo>
                    <a:pt x="472" y="41"/>
                    <a:pt x="472" y="41"/>
                    <a:pt x="472" y="41"/>
                  </a:cubicBezTo>
                  <a:cubicBezTo>
                    <a:pt x="475" y="43"/>
                    <a:pt x="475" y="43"/>
                    <a:pt x="475" y="43"/>
                  </a:cubicBezTo>
                  <a:cubicBezTo>
                    <a:pt x="479" y="45"/>
                    <a:pt x="479" y="45"/>
                    <a:pt x="479" y="45"/>
                  </a:cubicBezTo>
                  <a:cubicBezTo>
                    <a:pt x="482" y="47"/>
                    <a:pt x="482" y="47"/>
                    <a:pt x="482" y="47"/>
                  </a:cubicBezTo>
                  <a:cubicBezTo>
                    <a:pt x="483" y="48"/>
                    <a:pt x="483" y="48"/>
                    <a:pt x="483" y="48"/>
                  </a:cubicBezTo>
                  <a:cubicBezTo>
                    <a:pt x="495" y="56"/>
                    <a:pt x="495" y="56"/>
                    <a:pt x="495" y="56"/>
                  </a:cubicBezTo>
                  <a:cubicBezTo>
                    <a:pt x="499" y="57"/>
                    <a:pt x="499" y="57"/>
                    <a:pt x="499" y="57"/>
                  </a:cubicBezTo>
                  <a:cubicBezTo>
                    <a:pt x="484" y="47"/>
                    <a:pt x="484" y="47"/>
                    <a:pt x="484" y="47"/>
                  </a:cubicBezTo>
                  <a:cubicBezTo>
                    <a:pt x="483" y="46"/>
                    <a:pt x="483" y="46"/>
                    <a:pt x="483" y="46"/>
                  </a:cubicBezTo>
                  <a:cubicBezTo>
                    <a:pt x="479" y="44"/>
                    <a:pt x="479" y="44"/>
                    <a:pt x="479" y="44"/>
                  </a:cubicBezTo>
                  <a:cubicBezTo>
                    <a:pt x="472" y="39"/>
                    <a:pt x="472" y="39"/>
                    <a:pt x="472" y="39"/>
                  </a:cubicBezTo>
                  <a:cubicBezTo>
                    <a:pt x="471" y="38"/>
                    <a:pt x="471" y="38"/>
                    <a:pt x="471" y="38"/>
                  </a:cubicBezTo>
                  <a:cubicBezTo>
                    <a:pt x="470" y="37"/>
                    <a:pt x="470" y="37"/>
                    <a:pt x="470" y="37"/>
                  </a:cubicBezTo>
                  <a:moveTo>
                    <a:pt x="467" y="35"/>
                  </a:moveTo>
                  <a:cubicBezTo>
                    <a:pt x="466" y="36"/>
                    <a:pt x="466" y="36"/>
                    <a:pt x="466" y="36"/>
                  </a:cubicBezTo>
                  <a:cubicBezTo>
                    <a:pt x="466" y="37"/>
                    <a:pt x="466" y="37"/>
                    <a:pt x="466" y="37"/>
                  </a:cubicBezTo>
                  <a:cubicBezTo>
                    <a:pt x="468" y="36"/>
                    <a:pt x="468" y="36"/>
                    <a:pt x="468" y="36"/>
                  </a:cubicBezTo>
                  <a:cubicBezTo>
                    <a:pt x="467" y="35"/>
                    <a:pt x="467" y="35"/>
                    <a:pt x="467" y="35"/>
                  </a:cubicBezTo>
                  <a:moveTo>
                    <a:pt x="93" y="35"/>
                  </a:moveTo>
                  <a:cubicBezTo>
                    <a:pt x="94" y="36"/>
                    <a:pt x="95" y="37"/>
                    <a:pt x="96" y="37"/>
                  </a:cubicBezTo>
                  <a:cubicBezTo>
                    <a:pt x="101" y="38"/>
                    <a:pt x="101" y="38"/>
                    <a:pt x="101" y="38"/>
                  </a:cubicBezTo>
                  <a:cubicBezTo>
                    <a:pt x="103" y="38"/>
                    <a:pt x="103" y="38"/>
                    <a:pt x="103" y="38"/>
                  </a:cubicBezTo>
                  <a:cubicBezTo>
                    <a:pt x="107" y="38"/>
                    <a:pt x="107" y="38"/>
                    <a:pt x="107" y="38"/>
                  </a:cubicBezTo>
                  <a:cubicBezTo>
                    <a:pt x="110" y="37"/>
                    <a:pt x="110" y="37"/>
                    <a:pt x="110" y="37"/>
                  </a:cubicBezTo>
                  <a:cubicBezTo>
                    <a:pt x="104" y="36"/>
                    <a:pt x="104" y="36"/>
                    <a:pt x="104" y="36"/>
                  </a:cubicBezTo>
                  <a:cubicBezTo>
                    <a:pt x="102" y="36"/>
                    <a:pt x="102" y="36"/>
                    <a:pt x="102" y="36"/>
                  </a:cubicBezTo>
                  <a:cubicBezTo>
                    <a:pt x="94" y="35"/>
                    <a:pt x="94" y="35"/>
                    <a:pt x="94" y="35"/>
                  </a:cubicBezTo>
                  <a:cubicBezTo>
                    <a:pt x="93" y="35"/>
                    <a:pt x="93" y="35"/>
                    <a:pt x="93" y="35"/>
                  </a:cubicBezTo>
                  <a:moveTo>
                    <a:pt x="462" y="32"/>
                  </a:moveTo>
                  <a:cubicBezTo>
                    <a:pt x="462" y="34"/>
                    <a:pt x="462" y="34"/>
                    <a:pt x="462" y="34"/>
                  </a:cubicBezTo>
                  <a:cubicBezTo>
                    <a:pt x="463" y="35"/>
                    <a:pt x="463" y="35"/>
                    <a:pt x="463" y="35"/>
                  </a:cubicBezTo>
                  <a:cubicBezTo>
                    <a:pt x="464" y="35"/>
                    <a:pt x="464" y="35"/>
                    <a:pt x="464" y="35"/>
                  </a:cubicBezTo>
                  <a:cubicBezTo>
                    <a:pt x="465" y="34"/>
                    <a:pt x="465" y="34"/>
                    <a:pt x="465" y="34"/>
                  </a:cubicBezTo>
                  <a:cubicBezTo>
                    <a:pt x="465" y="34"/>
                    <a:pt x="465" y="34"/>
                    <a:pt x="465" y="34"/>
                  </a:cubicBezTo>
                  <a:cubicBezTo>
                    <a:pt x="463" y="33"/>
                    <a:pt x="463" y="33"/>
                    <a:pt x="463" y="33"/>
                  </a:cubicBezTo>
                  <a:cubicBezTo>
                    <a:pt x="462" y="32"/>
                    <a:pt x="462" y="32"/>
                    <a:pt x="462" y="32"/>
                  </a:cubicBezTo>
                  <a:moveTo>
                    <a:pt x="50" y="31"/>
                  </a:moveTo>
                  <a:cubicBezTo>
                    <a:pt x="50" y="33"/>
                    <a:pt x="50" y="33"/>
                    <a:pt x="50" y="33"/>
                  </a:cubicBezTo>
                  <a:cubicBezTo>
                    <a:pt x="80" y="36"/>
                    <a:pt x="80" y="36"/>
                    <a:pt x="80" y="36"/>
                  </a:cubicBezTo>
                  <a:cubicBezTo>
                    <a:pt x="81" y="35"/>
                    <a:pt x="82" y="35"/>
                    <a:pt x="83" y="34"/>
                  </a:cubicBezTo>
                  <a:cubicBezTo>
                    <a:pt x="50" y="31"/>
                    <a:pt x="50" y="31"/>
                    <a:pt x="50" y="31"/>
                  </a:cubicBezTo>
                  <a:moveTo>
                    <a:pt x="1" y="27"/>
                  </a:moveTo>
                  <a:cubicBezTo>
                    <a:pt x="1" y="27"/>
                    <a:pt x="1" y="27"/>
                    <a:pt x="1" y="28"/>
                  </a:cubicBezTo>
                  <a:cubicBezTo>
                    <a:pt x="1" y="28"/>
                    <a:pt x="1" y="28"/>
                    <a:pt x="1" y="29"/>
                  </a:cubicBezTo>
                  <a:cubicBezTo>
                    <a:pt x="8" y="29"/>
                    <a:pt x="8" y="29"/>
                    <a:pt x="8" y="29"/>
                  </a:cubicBezTo>
                  <a:cubicBezTo>
                    <a:pt x="14" y="30"/>
                    <a:pt x="14" y="30"/>
                    <a:pt x="14" y="30"/>
                  </a:cubicBezTo>
                  <a:cubicBezTo>
                    <a:pt x="48" y="33"/>
                    <a:pt x="48" y="33"/>
                    <a:pt x="48" y="33"/>
                  </a:cubicBezTo>
                  <a:cubicBezTo>
                    <a:pt x="48" y="31"/>
                    <a:pt x="48" y="31"/>
                    <a:pt x="48" y="31"/>
                  </a:cubicBezTo>
                  <a:cubicBezTo>
                    <a:pt x="9" y="28"/>
                    <a:pt x="9" y="28"/>
                    <a:pt x="9" y="28"/>
                  </a:cubicBezTo>
                  <a:cubicBezTo>
                    <a:pt x="2" y="27"/>
                    <a:pt x="2" y="27"/>
                    <a:pt x="2" y="27"/>
                  </a:cubicBezTo>
                  <a:cubicBezTo>
                    <a:pt x="1" y="27"/>
                    <a:pt x="1" y="27"/>
                    <a:pt x="1" y="27"/>
                  </a:cubicBezTo>
                  <a:moveTo>
                    <a:pt x="49" y="21"/>
                  </a:moveTo>
                  <a:cubicBezTo>
                    <a:pt x="0" y="23"/>
                    <a:pt x="0" y="23"/>
                    <a:pt x="0" y="23"/>
                  </a:cubicBezTo>
                  <a:cubicBezTo>
                    <a:pt x="0" y="24"/>
                    <a:pt x="0" y="24"/>
                    <a:pt x="1" y="25"/>
                  </a:cubicBezTo>
                  <a:cubicBezTo>
                    <a:pt x="2" y="25"/>
                    <a:pt x="2" y="25"/>
                    <a:pt x="2" y="25"/>
                  </a:cubicBezTo>
                  <a:cubicBezTo>
                    <a:pt x="49" y="22"/>
                    <a:pt x="49" y="22"/>
                    <a:pt x="49" y="22"/>
                  </a:cubicBezTo>
                  <a:cubicBezTo>
                    <a:pt x="49" y="21"/>
                    <a:pt x="49" y="21"/>
                    <a:pt x="49" y="21"/>
                  </a:cubicBezTo>
                  <a:moveTo>
                    <a:pt x="130" y="16"/>
                  </a:moveTo>
                  <a:cubicBezTo>
                    <a:pt x="114" y="17"/>
                    <a:pt x="114" y="17"/>
                    <a:pt x="114" y="17"/>
                  </a:cubicBezTo>
                  <a:cubicBezTo>
                    <a:pt x="112" y="17"/>
                    <a:pt x="112" y="17"/>
                    <a:pt x="112" y="17"/>
                  </a:cubicBezTo>
                  <a:cubicBezTo>
                    <a:pt x="93" y="18"/>
                    <a:pt x="93" y="18"/>
                    <a:pt x="93" y="18"/>
                  </a:cubicBezTo>
                  <a:cubicBezTo>
                    <a:pt x="91" y="18"/>
                    <a:pt x="91" y="18"/>
                    <a:pt x="91" y="18"/>
                  </a:cubicBezTo>
                  <a:cubicBezTo>
                    <a:pt x="51" y="20"/>
                    <a:pt x="51" y="20"/>
                    <a:pt x="51" y="20"/>
                  </a:cubicBezTo>
                  <a:cubicBezTo>
                    <a:pt x="51" y="22"/>
                    <a:pt x="51" y="22"/>
                    <a:pt x="51" y="22"/>
                  </a:cubicBezTo>
                  <a:cubicBezTo>
                    <a:pt x="91" y="20"/>
                    <a:pt x="91" y="20"/>
                    <a:pt x="91" y="20"/>
                  </a:cubicBezTo>
                  <a:cubicBezTo>
                    <a:pt x="93" y="20"/>
                    <a:pt x="93" y="20"/>
                    <a:pt x="93" y="20"/>
                  </a:cubicBezTo>
                  <a:cubicBezTo>
                    <a:pt x="111" y="19"/>
                    <a:pt x="111" y="19"/>
                    <a:pt x="111" y="19"/>
                  </a:cubicBezTo>
                  <a:cubicBezTo>
                    <a:pt x="113" y="19"/>
                    <a:pt x="113" y="19"/>
                    <a:pt x="113" y="19"/>
                  </a:cubicBezTo>
                  <a:cubicBezTo>
                    <a:pt x="129" y="18"/>
                    <a:pt x="129" y="18"/>
                    <a:pt x="129" y="18"/>
                  </a:cubicBezTo>
                  <a:cubicBezTo>
                    <a:pt x="130" y="16"/>
                    <a:pt x="130" y="16"/>
                    <a:pt x="130" y="16"/>
                  </a:cubicBezTo>
                  <a:moveTo>
                    <a:pt x="181" y="13"/>
                  </a:moveTo>
                  <a:cubicBezTo>
                    <a:pt x="168" y="14"/>
                    <a:pt x="168" y="14"/>
                    <a:pt x="168" y="14"/>
                  </a:cubicBezTo>
                  <a:cubicBezTo>
                    <a:pt x="165" y="14"/>
                    <a:pt x="165" y="14"/>
                    <a:pt x="165" y="14"/>
                  </a:cubicBezTo>
                  <a:cubicBezTo>
                    <a:pt x="148" y="15"/>
                    <a:pt x="148" y="15"/>
                    <a:pt x="148" y="15"/>
                  </a:cubicBezTo>
                  <a:cubicBezTo>
                    <a:pt x="146" y="15"/>
                    <a:pt x="146" y="15"/>
                    <a:pt x="146" y="15"/>
                  </a:cubicBezTo>
                  <a:cubicBezTo>
                    <a:pt x="132" y="16"/>
                    <a:pt x="132" y="16"/>
                    <a:pt x="132" y="16"/>
                  </a:cubicBezTo>
                  <a:cubicBezTo>
                    <a:pt x="131" y="18"/>
                    <a:pt x="131" y="18"/>
                    <a:pt x="131" y="18"/>
                  </a:cubicBezTo>
                  <a:cubicBezTo>
                    <a:pt x="146" y="17"/>
                    <a:pt x="146" y="17"/>
                    <a:pt x="146" y="17"/>
                  </a:cubicBezTo>
                  <a:cubicBezTo>
                    <a:pt x="148" y="17"/>
                    <a:pt x="148" y="17"/>
                    <a:pt x="148" y="17"/>
                  </a:cubicBezTo>
                  <a:cubicBezTo>
                    <a:pt x="163" y="16"/>
                    <a:pt x="163" y="16"/>
                    <a:pt x="163" y="16"/>
                  </a:cubicBezTo>
                  <a:cubicBezTo>
                    <a:pt x="166" y="16"/>
                    <a:pt x="166" y="16"/>
                    <a:pt x="166" y="16"/>
                  </a:cubicBezTo>
                  <a:cubicBezTo>
                    <a:pt x="180" y="15"/>
                    <a:pt x="180" y="15"/>
                    <a:pt x="180" y="15"/>
                  </a:cubicBezTo>
                  <a:cubicBezTo>
                    <a:pt x="181" y="13"/>
                    <a:pt x="181" y="13"/>
                    <a:pt x="181" y="13"/>
                  </a:cubicBezTo>
                  <a:moveTo>
                    <a:pt x="186" y="13"/>
                  </a:moveTo>
                  <a:cubicBezTo>
                    <a:pt x="183" y="13"/>
                    <a:pt x="183" y="13"/>
                    <a:pt x="183" y="13"/>
                  </a:cubicBezTo>
                  <a:cubicBezTo>
                    <a:pt x="182" y="15"/>
                    <a:pt x="182" y="15"/>
                    <a:pt x="182" y="15"/>
                  </a:cubicBezTo>
                  <a:cubicBezTo>
                    <a:pt x="186" y="15"/>
                    <a:pt x="186" y="15"/>
                    <a:pt x="186" y="15"/>
                  </a:cubicBezTo>
                  <a:cubicBezTo>
                    <a:pt x="186" y="13"/>
                    <a:pt x="186" y="13"/>
                    <a:pt x="186" y="13"/>
                  </a:cubicBezTo>
                  <a:moveTo>
                    <a:pt x="192" y="12"/>
                  </a:moveTo>
                  <a:cubicBezTo>
                    <a:pt x="188" y="13"/>
                    <a:pt x="188" y="13"/>
                    <a:pt x="188" y="13"/>
                  </a:cubicBezTo>
                  <a:cubicBezTo>
                    <a:pt x="188" y="14"/>
                    <a:pt x="188" y="14"/>
                    <a:pt x="188" y="14"/>
                  </a:cubicBezTo>
                  <a:cubicBezTo>
                    <a:pt x="194" y="14"/>
                    <a:pt x="194" y="14"/>
                    <a:pt x="194" y="14"/>
                  </a:cubicBezTo>
                  <a:cubicBezTo>
                    <a:pt x="192" y="12"/>
                    <a:pt x="192" y="12"/>
                    <a:pt x="192" y="12"/>
                  </a:cubicBezTo>
                  <a:moveTo>
                    <a:pt x="201" y="12"/>
                  </a:moveTo>
                  <a:cubicBezTo>
                    <a:pt x="195" y="12"/>
                    <a:pt x="195" y="12"/>
                    <a:pt x="195" y="12"/>
                  </a:cubicBezTo>
                  <a:cubicBezTo>
                    <a:pt x="196" y="14"/>
                    <a:pt x="196" y="14"/>
                    <a:pt x="196" y="14"/>
                  </a:cubicBezTo>
                  <a:cubicBezTo>
                    <a:pt x="202" y="14"/>
                    <a:pt x="202" y="14"/>
                    <a:pt x="202" y="14"/>
                  </a:cubicBezTo>
                  <a:cubicBezTo>
                    <a:pt x="201" y="12"/>
                    <a:pt x="201" y="12"/>
                    <a:pt x="201" y="12"/>
                  </a:cubicBezTo>
                  <a:moveTo>
                    <a:pt x="210" y="11"/>
                  </a:moveTo>
                  <a:cubicBezTo>
                    <a:pt x="203" y="12"/>
                    <a:pt x="203" y="12"/>
                    <a:pt x="203" y="12"/>
                  </a:cubicBezTo>
                  <a:cubicBezTo>
                    <a:pt x="203" y="14"/>
                    <a:pt x="203" y="14"/>
                    <a:pt x="203" y="14"/>
                  </a:cubicBezTo>
                  <a:cubicBezTo>
                    <a:pt x="211" y="13"/>
                    <a:pt x="211" y="13"/>
                    <a:pt x="211" y="13"/>
                  </a:cubicBezTo>
                  <a:cubicBezTo>
                    <a:pt x="210" y="11"/>
                    <a:pt x="210" y="11"/>
                    <a:pt x="210" y="11"/>
                  </a:cubicBezTo>
                  <a:moveTo>
                    <a:pt x="219" y="11"/>
                  </a:moveTo>
                  <a:cubicBezTo>
                    <a:pt x="218" y="11"/>
                    <a:pt x="218" y="11"/>
                    <a:pt x="218" y="11"/>
                  </a:cubicBezTo>
                  <a:cubicBezTo>
                    <a:pt x="217" y="11"/>
                    <a:pt x="217" y="11"/>
                    <a:pt x="217" y="11"/>
                  </a:cubicBezTo>
                  <a:cubicBezTo>
                    <a:pt x="212" y="11"/>
                    <a:pt x="212" y="11"/>
                    <a:pt x="212" y="11"/>
                  </a:cubicBezTo>
                  <a:cubicBezTo>
                    <a:pt x="214" y="13"/>
                    <a:pt x="214" y="13"/>
                    <a:pt x="214" y="13"/>
                  </a:cubicBezTo>
                  <a:cubicBezTo>
                    <a:pt x="217" y="13"/>
                    <a:pt x="217" y="13"/>
                    <a:pt x="217" y="13"/>
                  </a:cubicBezTo>
                  <a:cubicBezTo>
                    <a:pt x="218" y="13"/>
                    <a:pt x="218" y="13"/>
                    <a:pt x="218" y="13"/>
                  </a:cubicBezTo>
                  <a:cubicBezTo>
                    <a:pt x="221" y="13"/>
                    <a:pt x="221" y="13"/>
                    <a:pt x="221" y="13"/>
                  </a:cubicBezTo>
                  <a:cubicBezTo>
                    <a:pt x="219" y="11"/>
                    <a:pt x="219" y="11"/>
                    <a:pt x="219" y="11"/>
                  </a:cubicBezTo>
                  <a:moveTo>
                    <a:pt x="427" y="9"/>
                  </a:moveTo>
                  <a:cubicBezTo>
                    <a:pt x="424" y="9"/>
                    <a:pt x="424" y="9"/>
                    <a:pt x="424" y="9"/>
                  </a:cubicBezTo>
                  <a:cubicBezTo>
                    <a:pt x="444" y="22"/>
                    <a:pt x="444" y="22"/>
                    <a:pt x="444" y="22"/>
                  </a:cubicBezTo>
                  <a:cubicBezTo>
                    <a:pt x="446" y="23"/>
                    <a:pt x="446" y="23"/>
                    <a:pt x="446" y="23"/>
                  </a:cubicBezTo>
                  <a:cubicBezTo>
                    <a:pt x="460" y="33"/>
                    <a:pt x="460" y="33"/>
                    <a:pt x="460" y="33"/>
                  </a:cubicBezTo>
                  <a:cubicBezTo>
                    <a:pt x="461" y="31"/>
                    <a:pt x="461" y="31"/>
                    <a:pt x="461" y="31"/>
                  </a:cubicBezTo>
                  <a:cubicBezTo>
                    <a:pt x="448" y="22"/>
                    <a:pt x="448" y="22"/>
                    <a:pt x="448" y="22"/>
                  </a:cubicBezTo>
                  <a:cubicBezTo>
                    <a:pt x="446" y="21"/>
                    <a:pt x="446" y="21"/>
                    <a:pt x="446" y="21"/>
                  </a:cubicBezTo>
                  <a:cubicBezTo>
                    <a:pt x="427" y="9"/>
                    <a:pt x="427" y="9"/>
                    <a:pt x="427" y="9"/>
                  </a:cubicBezTo>
                  <a:moveTo>
                    <a:pt x="288" y="8"/>
                  </a:moveTo>
                  <a:cubicBezTo>
                    <a:pt x="288" y="9"/>
                    <a:pt x="288" y="9"/>
                    <a:pt x="288" y="9"/>
                  </a:cubicBezTo>
                  <a:cubicBezTo>
                    <a:pt x="288" y="9"/>
                    <a:pt x="288" y="9"/>
                    <a:pt x="288" y="9"/>
                  </a:cubicBezTo>
                  <a:cubicBezTo>
                    <a:pt x="288" y="8"/>
                    <a:pt x="288" y="8"/>
                    <a:pt x="288" y="8"/>
                  </a:cubicBezTo>
                  <a:moveTo>
                    <a:pt x="287" y="7"/>
                  </a:moveTo>
                  <a:cubicBezTo>
                    <a:pt x="243" y="10"/>
                    <a:pt x="243" y="10"/>
                    <a:pt x="243" y="10"/>
                  </a:cubicBezTo>
                  <a:cubicBezTo>
                    <a:pt x="242" y="10"/>
                    <a:pt x="242" y="10"/>
                    <a:pt x="242" y="10"/>
                  </a:cubicBezTo>
                  <a:cubicBezTo>
                    <a:pt x="221" y="11"/>
                    <a:pt x="221" y="11"/>
                    <a:pt x="221" y="11"/>
                  </a:cubicBezTo>
                  <a:cubicBezTo>
                    <a:pt x="223" y="12"/>
                    <a:pt x="223" y="12"/>
                    <a:pt x="223" y="12"/>
                  </a:cubicBezTo>
                  <a:cubicBezTo>
                    <a:pt x="242" y="11"/>
                    <a:pt x="242" y="11"/>
                    <a:pt x="242" y="11"/>
                  </a:cubicBezTo>
                  <a:cubicBezTo>
                    <a:pt x="244" y="11"/>
                    <a:pt x="244" y="11"/>
                    <a:pt x="244" y="11"/>
                  </a:cubicBezTo>
                  <a:cubicBezTo>
                    <a:pt x="284" y="9"/>
                    <a:pt x="284" y="9"/>
                    <a:pt x="284" y="9"/>
                  </a:cubicBezTo>
                  <a:cubicBezTo>
                    <a:pt x="287" y="7"/>
                    <a:pt x="287" y="7"/>
                    <a:pt x="287" y="7"/>
                  </a:cubicBezTo>
                  <a:moveTo>
                    <a:pt x="312" y="6"/>
                  </a:moveTo>
                  <a:cubicBezTo>
                    <a:pt x="296" y="7"/>
                    <a:pt x="296" y="7"/>
                    <a:pt x="296" y="7"/>
                  </a:cubicBezTo>
                  <a:cubicBezTo>
                    <a:pt x="291" y="7"/>
                    <a:pt x="291" y="7"/>
                    <a:pt x="291" y="7"/>
                  </a:cubicBezTo>
                  <a:cubicBezTo>
                    <a:pt x="290" y="9"/>
                    <a:pt x="290" y="9"/>
                    <a:pt x="290" y="9"/>
                  </a:cubicBezTo>
                  <a:cubicBezTo>
                    <a:pt x="295" y="8"/>
                    <a:pt x="295" y="8"/>
                    <a:pt x="295" y="8"/>
                  </a:cubicBezTo>
                  <a:cubicBezTo>
                    <a:pt x="303" y="8"/>
                    <a:pt x="303" y="8"/>
                    <a:pt x="303" y="8"/>
                  </a:cubicBezTo>
                  <a:cubicBezTo>
                    <a:pt x="312" y="7"/>
                    <a:pt x="312" y="7"/>
                    <a:pt x="312" y="7"/>
                  </a:cubicBezTo>
                  <a:cubicBezTo>
                    <a:pt x="312" y="6"/>
                    <a:pt x="312" y="6"/>
                    <a:pt x="312" y="6"/>
                  </a:cubicBezTo>
                  <a:moveTo>
                    <a:pt x="326" y="5"/>
                  </a:moveTo>
                  <a:cubicBezTo>
                    <a:pt x="325" y="5"/>
                    <a:pt x="325" y="5"/>
                    <a:pt x="325" y="5"/>
                  </a:cubicBezTo>
                  <a:cubicBezTo>
                    <a:pt x="323" y="5"/>
                    <a:pt x="323" y="5"/>
                    <a:pt x="323" y="5"/>
                  </a:cubicBezTo>
                  <a:cubicBezTo>
                    <a:pt x="314" y="5"/>
                    <a:pt x="314" y="5"/>
                    <a:pt x="314" y="5"/>
                  </a:cubicBezTo>
                  <a:cubicBezTo>
                    <a:pt x="314" y="7"/>
                    <a:pt x="314" y="7"/>
                    <a:pt x="314" y="7"/>
                  </a:cubicBezTo>
                  <a:cubicBezTo>
                    <a:pt x="323" y="7"/>
                    <a:pt x="323" y="7"/>
                    <a:pt x="323" y="7"/>
                  </a:cubicBezTo>
                  <a:cubicBezTo>
                    <a:pt x="325" y="7"/>
                    <a:pt x="325" y="7"/>
                    <a:pt x="325" y="7"/>
                  </a:cubicBezTo>
                  <a:cubicBezTo>
                    <a:pt x="326" y="7"/>
                    <a:pt x="326" y="7"/>
                    <a:pt x="326" y="7"/>
                  </a:cubicBezTo>
                  <a:cubicBezTo>
                    <a:pt x="326" y="5"/>
                    <a:pt x="326" y="5"/>
                    <a:pt x="326" y="5"/>
                  </a:cubicBezTo>
                  <a:moveTo>
                    <a:pt x="393" y="1"/>
                  </a:moveTo>
                  <a:cubicBezTo>
                    <a:pt x="393" y="1"/>
                    <a:pt x="393" y="1"/>
                    <a:pt x="393" y="1"/>
                  </a:cubicBezTo>
                  <a:cubicBezTo>
                    <a:pt x="379" y="2"/>
                    <a:pt x="379" y="2"/>
                    <a:pt x="379" y="2"/>
                  </a:cubicBezTo>
                  <a:cubicBezTo>
                    <a:pt x="377" y="2"/>
                    <a:pt x="377" y="2"/>
                    <a:pt x="377" y="2"/>
                  </a:cubicBezTo>
                  <a:cubicBezTo>
                    <a:pt x="328" y="5"/>
                    <a:pt x="328" y="5"/>
                    <a:pt x="328" y="5"/>
                  </a:cubicBezTo>
                  <a:cubicBezTo>
                    <a:pt x="328" y="7"/>
                    <a:pt x="328" y="7"/>
                    <a:pt x="328" y="7"/>
                  </a:cubicBezTo>
                  <a:cubicBezTo>
                    <a:pt x="375" y="4"/>
                    <a:pt x="375" y="4"/>
                    <a:pt x="375" y="4"/>
                  </a:cubicBezTo>
                  <a:cubicBezTo>
                    <a:pt x="378" y="4"/>
                    <a:pt x="378" y="4"/>
                    <a:pt x="378" y="4"/>
                  </a:cubicBezTo>
                  <a:cubicBezTo>
                    <a:pt x="392" y="3"/>
                    <a:pt x="392" y="3"/>
                    <a:pt x="392" y="3"/>
                  </a:cubicBezTo>
                  <a:cubicBezTo>
                    <a:pt x="394" y="3"/>
                    <a:pt x="394" y="3"/>
                    <a:pt x="394" y="3"/>
                  </a:cubicBezTo>
                  <a:cubicBezTo>
                    <a:pt x="394" y="3"/>
                    <a:pt x="394" y="3"/>
                    <a:pt x="394" y="3"/>
                  </a:cubicBezTo>
                  <a:cubicBezTo>
                    <a:pt x="394" y="2"/>
                    <a:pt x="394" y="2"/>
                    <a:pt x="394" y="2"/>
                  </a:cubicBezTo>
                  <a:cubicBezTo>
                    <a:pt x="393" y="1"/>
                    <a:pt x="393" y="1"/>
                    <a:pt x="393" y="1"/>
                  </a:cubicBezTo>
                  <a:moveTo>
                    <a:pt x="414" y="0"/>
                  </a:moveTo>
                  <a:cubicBezTo>
                    <a:pt x="414" y="0"/>
                    <a:pt x="414" y="0"/>
                    <a:pt x="414" y="0"/>
                  </a:cubicBezTo>
                  <a:cubicBezTo>
                    <a:pt x="395" y="1"/>
                    <a:pt x="395" y="1"/>
                    <a:pt x="395" y="1"/>
                  </a:cubicBezTo>
                  <a:cubicBezTo>
                    <a:pt x="396" y="3"/>
                    <a:pt x="396" y="3"/>
                    <a:pt x="396" y="3"/>
                  </a:cubicBezTo>
                  <a:cubicBezTo>
                    <a:pt x="414" y="2"/>
                    <a:pt x="414" y="2"/>
                    <a:pt x="414" y="2"/>
                  </a:cubicBezTo>
                  <a:cubicBezTo>
                    <a:pt x="422" y="7"/>
                    <a:pt x="422" y="7"/>
                    <a:pt x="422" y="7"/>
                  </a:cubicBezTo>
                  <a:cubicBezTo>
                    <a:pt x="425" y="7"/>
                    <a:pt x="425" y="7"/>
                    <a:pt x="425" y="7"/>
                  </a:cubicBezTo>
                  <a:cubicBezTo>
                    <a:pt x="415" y="0"/>
                    <a:pt x="415" y="0"/>
                    <a:pt x="415" y="0"/>
                  </a:cubicBezTo>
                  <a:cubicBezTo>
                    <a:pt x="414" y="0"/>
                    <a:pt x="414" y="0"/>
                    <a:pt x="4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1" name="Freeform 21"/>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close/>
                  <a:moveTo>
                    <a:pt x="753" y="242"/>
                  </a:moveTo>
                  <a:lnTo>
                    <a:pt x="758" y="247"/>
                  </a:lnTo>
                  <a:lnTo>
                    <a:pt x="770" y="249"/>
                  </a:lnTo>
                  <a:lnTo>
                    <a:pt x="755" y="242"/>
                  </a:lnTo>
                  <a:lnTo>
                    <a:pt x="753" y="242"/>
                  </a:lnTo>
                  <a:close/>
                  <a:moveTo>
                    <a:pt x="713" y="235"/>
                  </a:moveTo>
                  <a:lnTo>
                    <a:pt x="710" y="237"/>
                  </a:lnTo>
                  <a:lnTo>
                    <a:pt x="751" y="247"/>
                  </a:lnTo>
                  <a:lnTo>
                    <a:pt x="751" y="244"/>
                  </a:lnTo>
                  <a:lnTo>
                    <a:pt x="746" y="240"/>
                  </a:lnTo>
                  <a:lnTo>
                    <a:pt x="713" y="235"/>
                  </a:lnTo>
                  <a:close/>
                  <a:moveTo>
                    <a:pt x="815" y="232"/>
                  </a:moveTo>
                  <a:lnTo>
                    <a:pt x="812" y="237"/>
                  </a:lnTo>
                  <a:lnTo>
                    <a:pt x="822" y="256"/>
                  </a:lnTo>
                  <a:lnTo>
                    <a:pt x="805" y="251"/>
                  </a:lnTo>
                  <a:lnTo>
                    <a:pt x="803" y="256"/>
                  </a:lnTo>
                  <a:lnTo>
                    <a:pt x="822" y="261"/>
                  </a:lnTo>
                  <a:lnTo>
                    <a:pt x="831" y="263"/>
                  </a:lnTo>
                  <a:lnTo>
                    <a:pt x="826" y="254"/>
                  </a:lnTo>
                  <a:lnTo>
                    <a:pt x="815" y="232"/>
                  </a:lnTo>
                  <a:close/>
                  <a:moveTo>
                    <a:pt x="701" y="232"/>
                  </a:moveTo>
                  <a:lnTo>
                    <a:pt x="689" y="232"/>
                  </a:lnTo>
                  <a:lnTo>
                    <a:pt x="708" y="237"/>
                  </a:lnTo>
                  <a:lnTo>
                    <a:pt x="708" y="232"/>
                  </a:lnTo>
                  <a:lnTo>
                    <a:pt x="701" y="232"/>
                  </a:lnTo>
                  <a:close/>
                  <a:moveTo>
                    <a:pt x="649" y="221"/>
                  </a:moveTo>
                  <a:lnTo>
                    <a:pt x="649" y="225"/>
                  </a:lnTo>
                  <a:lnTo>
                    <a:pt x="677" y="230"/>
                  </a:lnTo>
                  <a:lnTo>
                    <a:pt x="689" y="230"/>
                  </a:lnTo>
                  <a:lnTo>
                    <a:pt x="649" y="221"/>
                  </a:lnTo>
                  <a:close/>
                  <a:moveTo>
                    <a:pt x="639" y="218"/>
                  </a:moveTo>
                  <a:lnTo>
                    <a:pt x="642" y="223"/>
                  </a:lnTo>
                  <a:lnTo>
                    <a:pt x="644" y="225"/>
                  </a:lnTo>
                  <a:lnTo>
                    <a:pt x="644" y="221"/>
                  </a:lnTo>
                  <a:lnTo>
                    <a:pt x="639" y="218"/>
                  </a:lnTo>
                  <a:close/>
                  <a:moveTo>
                    <a:pt x="805" y="218"/>
                  </a:moveTo>
                  <a:lnTo>
                    <a:pt x="800" y="218"/>
                  </a:lnTo>
                  <a:lnTo>
                    <a:pt x="810" y="235"/>
                  </a:lnTo>
                  <a:lnTo>
                    <a:pt x="810" y="230"/>
                  </a:lnTo>
                  <a:lnTo>
                    <a:pt x="805" y="218"/>
                  </a:lnTo>
                  <a:close/>
                  <a:moveTo>
                    <a:pt x="620" y="216"/>
                  </a:moveTo>
                  <a:lnTo>
                    <a:pt x="620" y="221"/>
                  </a:lnTo>
                  <a:lnTo>
                    <a:pt x="628" y="221"/>
                  </a:lnTo>
                  <a:lnTo>
                    <a:pt x="632" y="223"/>
                  </a:lnTo>
                  <a:lnTo>
                    <a:pt x="637" y="223"/>
                  </a:lnTo>
                  <a:lnTo>
                    <a:pt x="637" y="218"/>
                  </a:lnTo>
                  <a:lnTo>
                    <a:pt x="632" y="218"/>
                  </a:lnTo>
                  <a:lnTo>
                    <a:pt x="620" y="216"/>
                  </a:lnTo>
                  <a:close/>
                  <a:moveTo>
                    <a:pt x="796" y="211"/>
                  </a:moveTo>
                  <a:lnTo>
                    <a:pt x="798" y="213"/>
                  </a:lnTo>
                  <a:lnTo>
                    <a:pt x="803" y="213"/>
                  </a:lnTo>
                  <a:lnTo>
                    <a:pt x="800" y="211"/>
                  </a:lnTo>
                  <a:lnTo>
                    <a:pt x="796" y="211"/>
                  </a:lnTo>
                  <a:close/>
                  <a:moveTo>
                    <a:pt x="557" y="202"/>
                  </a:moveTo>
                  <a:lnTo>
                    <a:pt x="552" y="206"/>
                  </a:lnTo>
                  <a:lnTo>
                    <a:pt x="580" y="211"/>
                  </a:lnTo>
                  <a:lnTo>
                    <a:pt x="616" y="218"/>
                  </a:lnTo>
                  <a:lnTo>
                    <a:pt x="616" y="213"/>
                  </a:lnTo>
                  <a:lnTo>
                    <a:pt x="571" y="206"/>
                  </a:lnTo>
                  <a:lnTo>
                    <a:pt x="559" y="204"/>
                  </a:lnTo>
                  <a:lnTo>
                    <a:pt x="557" y="202"/>
                  </a:lnTo>
                  <a:close/>
                  <a:moveTo>
                    <a:pt x="512" y="194"/>
                  </a:moveTo>
                  <a:lnTo>
                    <a:pt x="507" y="197"/>
                  </a:lnTo>
                  <a:lnTo>
                    <a:pt x="545" y="204"/>
                  </a:lnTo>
                  <a:lnTo>
                    <a:pt x="549" y="202"/>
                  </a:lnTo>
                  <a:lnTo>
                    <a:pt x="512" y="194"/>
                  </a:lnTo>
                  <a:close/>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close/>
                  <a:moveTo>
                    <a:pt x="381" y="166"/>
                  </a:moveTo>
                  <a:lnTo>
                    <a:pt x="377" y="171"/>
                  </a:lnTo>
                  <a:lnTo>
                    <a:pt x="391" y="173"/>
                  </a:lnTo>
                  <a:lnTo>
                    <a:pt x="396" y="175"/>
                  </a:lnTo>
                  <a:lnTo>
                    <a:pt x="398" y="171"/>
                  </a:lnTo>
                  <a:lnTo>
                    <a:pt x="381" y="166"/>
                  </a:lnTo>
                  <a:close/>
                  <a:moveTo>
                    <a:pt x="372" y="166"/>
                  </a:moveTo>
                  <a:lnTo>
                    <a:pt x="367" y="168"/>
                  </a:lnTo>
                  <a:lnTo>
                    <a:pt x="372" y="168"/>
                  </a:lnTo>
                  <a:lnTo>
                    <a:pt x="377" y="166"/>
                  </a:lnTo>
                  <a:lnTo>
                    <a:pt x="372" y="166"/>
                  </a:lnTo>
                  <a:close/>
                  <a:moveTo>
                    <a:pt x="344" y="159"/>
                  </a:moveTo>
                  <a:lnTo>
                    <a:pt x="346" y="164"/>
                  </a:lnTo>
                  <a:lnTo>
                    <a:pt x="362" y="168"/>
                  </a:lnTo>
                  <a:lnTo>
                    <a:pt x="367" y="164"/>
                  </a:lnTo>
                  <a:lnTo>
                    <a:pt x="344" y="159"/>
                  </a:lnTo>
                  <a:close/>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close/>
                  <a:moveTo>
                    <a:pt x="739" y="111"/>
                  </a:moveTo>
                  <a:lnTo>
                    <a:pt x="739" y="116"/>
                  </a:lnTo>
                  <a:lnTo>
                    <a:pt x="739" y="119"/>
                  </a:lnTo>
                  <a:lnTo>
                    <a:pt x="741" y="123"/>
                  </a:lnTo>
                  <a:lnTo>
                    <a:pt x="791" y="206"/>
                  </a:lnTo>
                  <a:lnTo>
                    <a:pt x="798" y="206"/>
                  </a:lnTo>
                  <a:lnTo>
                    <a:pt x="746" y="121"/>
                  </a:lnTo>
                  <a:lnTo>
                    <a:pt x="744" y="116"/>
                  </a:lnTo>
                  <a:lnTo>
                    <a:pt x="739" y="111"/>
                  </a:lnTo>
                  <a:close/>
                  <a:moveTo>
                    <a:pt x="55" y="102"/>
                  </a:moveTo>
                  <a:lnTo>
                    <a:pt x="52" y="104"/>
                  </a:lnTo>
                  <a:lnTo>
                    <a:pt x="100" y="114"/>
                  </a:lnTo>
                  <a:lnTo>
                    <a:pt x="102" y="116"/>
                  </a:lnTo>
                  <a:lnTo>
                    <a:pt x="130" y="121"/>
                  </a:lnTo>
                  <a:lnTo>
                    <a:pt x="128" y="116"/>
                  </a:lnTo>
                  <a:lnTo>
                    <a:pt x="102" y="111"/>
                  </a:lnTo>
                  <a:lnTo>
                    <a:pt x="100" y="109"/>
                  </a:lnTo>
                  <a:lnTo>
                    <a:pt x="55" y="102"/>
                  </a:lnTo>
                  <a:close/>
                  <a:moveTo>
                    <a:pt x="33" y="97"/>
                  </a:moveTo>
                  <a:lnTo>
                    <a:pt x="38" y="102"/>
                  </a:lnTo>
                  <a:lnTo>
                    <a:pt x="50" y="104"/>
                  </a:lnTo>
                  <a:lnTo>
                    <a:pt x="50" y="100"/>
                  </a:lnTo>
                  <a:lnTo>
                    <a:pt x="33" y="97"/>
                  </a:lnTo>
                  <a:close/>
                  <a:moveTo>
                    <a:pt x="729" y="95"/>
                  </a:moveTo>
                  <a:lnTo>
                    <a:pt x="725" y="97"/>
                  </a:lnTo>
                  <a:lnTo>
                    <a:pt x="734" y="111"/>
                  </a:lnTo>
                  <a:lnTo>
                    <a:pt x="736" y="104"/>
                  </a:lnTo>
                  <a:lnTo>
                    <a:pt x="729" y="95"/>
                  </a:lnTo>
                  <a:close/>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close/>
                  <a:moveTo>
                    <a:pt x="114" y="78"/>
                  </a:moveTo>
                  <a:lnTo>
                    <a:pt x="102" y="81"/>
                  </a:lnTo>
                  <a:lnTo>
                    <a:pt x="97" y="81"/>
                  </a:lnTo>
                  <a:lnTo>
                    <a:pt x="59" y="85"/>
                  </a:lnTo>
                  <a:lnTo>
                    <a:pt x="59" y="90"/>
                  </a:lnTo>
                  <a:lnTo>
                    <a:pt x="97" y="85"/>
                  </a:lnTo>
                  <a:lnTo>
                    <a:pt x="102" y="85"/>
                  </a:lnTo>
                  <a:lnTo>
                    <a:pt x="116" y="83"/>
                  </a:lnTo>
                  <a:lnTo>
                    <a:pt x="114" y="78"/>
                  </a:lnTo>
                  <a:close/>
                  <a:moveTo>
                    <a:pt x="713" y="66"/>
                  </a:moveTo>
                  <a:lnTo>
                    <a:pt x="710" y="69"/>
                  </a:lnTo>
                  <a:lnTo>
                    <a:pt x="722" y="92"/>
                  </a:lnTo>
                  <a:lnTo>
                    <a:pt x="727" y="90"/>
                  </a:lnTo>
                  <a:lnTo>
                    <a:pt x="713" y="66"/>
                  </a:lnTo>
                  <a:close/>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close/>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close/>
                  <a:moveTo>
                    <a:pt x="687" y="26"/>
                  </a:moveTo>
                  <a:lnTo>
                    <a:pt x="687" y="31"/>
                  </a:lnTo>
                  <a:lnTo>
                    <a:pt x="708" y="66"/>
                  </a:lnTo>
                  <a:lnTo>
                    <a:pt x="710" y="64"/>
                  </a:lnTo>
                  <a:lnTo>
                    <a:pt x="687" y="26"/>
                  </a:lnTo>
                  <a:close/>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close/>
                  <a:moveTo>
                    <a:pt x="564" y="16"/>
                  </a:moveTo>
                  <a:lnTo>
                    <a:pt x="559" y="16"/>
                  </a:lnTo>
                  <a:lnTo>
                    <a:pt x="552" y="21"/>
                  </a:lnTo>
                  <a:lnTo>
                    <a:pt x="557" y="21"/>
                  </a:lnTo>
                  <a:lnTo>
                    <a:pt x="564" y="16"/>
                  </a:lnTo>
                  <a:close/>
                  <a:moveTo>
                    <a:pt x="620" y="12"/>
                  </a:moveTo>
                  <a:lnTo>
                    <a:pt x="571" y="14"/>
                  </a:lnTo>
                  <a:lnTo>
                    <a:pt x="566" y="19"/>
                  </a:lnTo>
                  <a:lnTo>
                    <a:pt x="592" y="16"/>
                  </a:lnTo>
                  <a:lnTo>
                    <a:pt x="599" y="14"/>
                  </a:lnTo>
                  <a:lnTo>
                    <a:pt x="620" y="12"/>
                  </a:lnTo>
                  <a:close/>
                  <a:moveTo>
                    <a:pt x="677" y="9"/>
                  </a:moveTo>
                  <a:lnTo>
                    <a:pt x="673" y="9"/>
                  </a:lnTo>
                  <a:lnTo>
                    <a:pt x="682" y="26"/>
                  </a:lnTo>
                  <a:lnTo>
                    <a:pt x="684" y="19"/>
                  </a:lnTo>
                  <a:lnTo>
                    <a:pt x="677" y="9"/>
                  </a:lnTo>
                  <a:close/>
                  <a:moveTo>
                    <a:pt x="673" y="0"/>
                  </a:moveTo>
                  <a:lnTo>
                    <a:pt x="670" y="0"/>
                  </a:lnTo>
                  <a:lnTo>
                    <a:pt x="618" y="7"/>
                  </a:lnTo>
                  <a:lnTo>
                    <a:pt x="675" y="5"/>
                  </a:lnTo>
                  <a:lnTo>
                    <a:pt x="673" y="2"/>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2" name="Freeform 22"/>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moveTo>
                    <a:pt x="753" y="242"/>
                  </a:moveTo>
                  <a:lnTo>
                    <a:pt x="758" y="247"/>
                  </a:lnTo>
                  <a:lnTo>
                    <a:pt x="770" y="249"/>
                  </a:lnTo>
                  <a:lnTo>
                    <a:pt x="755" y="242"/>
                  </a:lnTo>
                  <a:lnTo>
                    <a:pt x="753" y="242"/>
                  </a:lnTo>
                  <a:moveTo>
                    <a:pt x="713" y="235"/>
                  </a:moveTo>
                  <a:lnTo>
                    <a:pt x="710" y="237"/>
                  </a:lnTo>
                  <a:lnTo>
                    <a:pt x="751" y="247"/>
                  </a:lnTo>
                  <a:lnTo>
                    <a:pt x="751" y="244"/>
                  </a:lnTo>
                  <a:lnTo>
                    <a:pt x="746" y="240"/>
                  </a:lnTo>
                  <a:lnTo>
                    <a:pt x="713" y="235"/>
                  </a:lnTo>
                  <a:moveTo>
                    <a:pt x="815" y="232"/>
                  </a:moveTo>
                  <a:lnTo>
                    <a:pt x="812" y="237"/>
                  </a:lnTo>
                  <a:lnTo>
                    <a:pt x="822" y="256"/>
                  </a:lnTo>
                  <a:lnTo>
                    <a:pt x="805" y="251"/>
                  </a:lnTo>
                  <a:lnTo>
                    <a:pt x="803" y="256"/>
                  </a:lnTo>
                  <a:lnTo>
                    <a:pt x="822" y="261"/>
                  </a:lnTo>
                  <a:lnTo>
                    <a:pt x="831" y="263"/>
                  </a:lnTo>
                  <a:lnTo>
                    <a:pt x="826" y="254"/>
                  </a:lnTo>
                  <a:lnTo>
                    <a:pt x="815" y="232"/>
                  </a:lnTo>
                  <a:moveTo>
                    <a:pt x="701" y="232"/>
                  </a:moveTo>
                  <a:lnTo>
                    <a:pt x="689" y="232"/>
                  </a:lnTo>
                  <a:lnTo>
                    <a:pt x="708" y="237"/>
                  </a:lnTo>
                  <a:lnTo>
                    <a:pt x="708" y="232"/>
                  </a:lnTo>
                  <a:lnTo>
                    <a:pt x="701" y="232"/>
                  </a:lnTo>
                  <a:moveTo>
                    <a:pt x="649" y="221"/>
                  </a:moveTo>
                  <a:lnTo>
                    <a:pt x="649" y="225"/>
                  </a:lnTo>
                  <a:lnTo>
                    <a:pt x="677" y="230"/>
                  </a:lnTo>
                  <a:lnTo>
                    <a:pt x="689" y="230"/>
                  </a:lnTo>
                  <a:lnTo>
                    <a:pt x="649" y="221"/>
                  </a:lnTo>
                  <a:moveTo>
                    <a:pt x="639" y="218"/>
                  </a:moveTo>
                  <a:lnTo>
                    <a:pt x="642" y="223"/>
                  </a:lnTo>
                  <a:lnTo>
                    <a:pt x="644" y="225"/>
                  </a:lnTo>
                  <a:lnTo>
                    <a:pt x="644" y="221"/>
                  </a:lnTo>
                  <a:lnTo>
                    <a:pt x="639" y="218"/>
                  </a:lnTo>
                  <a:moveTo>
                    <a:pt x="805" y="218"/>
                  </a:moveTo>
                  <a:lnTo>
                    <a:pt x="800" y="218"/>
                  </a:lnTo>
                  <a:lnTo>
                    <a:pt x="810" y="235"/>
                  </a:lnTo>
                  <a:lnTo>
                    <a:pt x="810" y="230"/>
                  </a:lnTo>
                  <a:lnTo>
                    <a:pt x="805" y="218"/>
                  </a:lnTo>
                  <a:moveTo>
                    <a:pt x="620" y="216"/>
                  </a:moveTo>
                  <a:lnTo>
                    <a:pt x="620" y="221"/>
                  </a:lnTo>
                  <a:lnTo>
                    <a:pt x="628" y="221"/>
                  </a:lnTo>
                  <a:lnTo>
                    <a:pt x="632" y="223"/>
                  </a:lnTo>
                  <a:lnTo>
                    <a:pt x="637" y="223"/>
                  </a:lnTo>
                  <a:lnTo>
                    <a:pt x="637" y="218"/>
                  </a:lnTo>
                  <a:lnTo>
                    <a:pt x="632" y="218"/>
                  </a:lnTo>
                  <a:lnTo>
                    <a:pt x="620" y="216"/>
                  </a:lnTo>
                  <a:moveTo>
                    <a:pt x="796" y="211"/>
                  </a:moveTo>
                  <a:lnTo>
                    <a:pt x="798" y="213"/>
                  </a:lnTo>
                  <a:lnTo>
                    <a:pt x="803" y="213"/>
                  </a:lnTo>
                  <a:lnTo>
                    <a:pt x="800" y="211"/>
                  </a:lnTo>
                  <a:lnTo>
                    <a:pt x="796" y="211"/>
                  </a:lnTo>
                  <a:moveTo>
                    <a:pt x="557" y="202"/>
                  </a:moveTo>
                  <a:lnTo>
                    <a:pt x="552" y="206"/>
                  </a:lnTo>
                  <a:lnTo>
                    <a:pt x="580" y="211"/>
                  </a:lnTo>
                  <a:lnTo>
                    <a:pt x="616" y="218"/>
                  </a:lnTo>
                  <a:lnTo>
                    <a:pt x="616" y="213"/>
                  </a:lnTo>
                  <a:lnTo>
                    <a:pt x="571" y="206"/>
                  </a:lnTo>
                  <a:lnTo>
                    <a:pt x="559" y="204"/>
                  </a:lnTo>
                  <a:lnTo>
                    <a:pt x="557" y="202"/>
                  </a:lnTo>
                  <a:moveTo>
                    <a:pt x="512" y="194"/>
                  </a:moveTo>
                  <a:lnTo>
                    <a:pt x="507" y="197"/>
                  </a:lnTo>
                  <a:lnTo>
                    <a:pt x="545" y="204"/>
                  </a:lnTo>
                  <a:lnTo>
                    <a:pt x="549" y="202"/>
                  </a:lnTo>
                  <a:lnTo>
                    <a:pt x="512" y="194"/>
                  </a:lnTo>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moveTo>
                    <a:pt x="381" y="166"/>
                  </a:moveTo>
                  <a:lnTo>
                    <a:pt x="377" y="171"/>
                  </a:lnTo>
                  <a:lnTo>
                    <a:pt x="391" y="173"/>
                  </a:lnTo>
                  <a:lnTo>
                    <a:pt x="396" y="175"/>
                  </a:lnTo>
                  <a:lnTo>
                    <a:pt x="398" y="171"/>
                  </a:lnTo>
                  <a:lnTo>
                    <a:pt x="381" y="166"/>
                  </a:lnTo>
                  <a:moveTo>
                    <a:pt x="372" y="166"/>
                  </a:moveTo>
                  <a:lnTo>
                    <a:pt x="367" y="168"/>
                  </a:lnTo>
                  <a:lnTo>
                    <a:pt x="372" y="168"/>
                  </a:lnTo>
                  <a:lnTo>
                    <a:pt x="377" y="166"/>
                  </a:lnTo>
                  <a:lnTo>
                    <a:pt x="372" y="166"/>
                  </a:lnTo>
                  <a:moveTo>
                    <a:pt x="344" y="159"/>
                  </a:moveTo>
                  <a:lnTo>
                    <a:pt x="346" y="164"/>
                  </a:lnTo>
                  <a:lnTo>
                    <a:pt x="362" y="168"/>
                  </a:lnTo>
                  <a:lnTo>
                    <a:pt x="367" y="164"/>
                  </a:lnTo>
                  <a:lnTo>
                    <a:pt x="344" y="159"/>
                  </a:lnTo>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moveTo>
                    <a:pt x="739" y="111"/>
                  </a:moveTo>
                  <a:lnTo>
                    <a:pt x="739" y="116"/>
                  </a:lnTo>
                  <a:lnTo>
                    <a:pt x="739" y="119"/>
                  </a:lnTo>
                  <a:lnTo>
                    <a:pt x="741" y="123"/>
                  </a:lnTo>
                  <a:lnTo>
                    <a:pt x="791" y="206"/>
                  </a:lnTo>
                  <a:lnTo>
                    <a:pt x="798" y="206"/>
                  </a:lnTo>
                  <a:lnTo>
                    <a:pt x="746" y="121"/>
                  </a:lnTo>
                  <a:lnTo>
                    <a:pt x="744" y="116"/>
                  </a:lnTo>
                  <a:lnTo>
                    <a:pt x="739" y="111"/>
                  </a:lnTo>
                  <a:moveTo>
                    <a:pt x="55" y="102"/>
                  </a:moveTo>
                  <a:lnTo>
                    <a:pt x="52" y="104"/>
                  </a:lnTo>
                  <a:lnTo>
                    <a:pt x="100" y="114"/>
                  </a:lnTo>
                  <a:lnTo>
                    <a:pt x="102" y="116"/>
                  </a:lnTo>
                  <a:lnTo>
                    <a:pt x="130" y="121"/>
                  </a:lnTo>
                  <a:lnTo>
                    <a:pt x="128" y="116"/>
                  </a:lnTo>
                  <a:lnTo>
                    <a:pt x="102" y="111"/>
                  </a:lnTo>
                  <a:lnTo>
                    <a:pt x="100" y="109"/>
                  </a:lnTo>
                  <a:lnTo>
                    <a:pt x="55" y="102"/>
                  </a:lnTo>
                  <a:moveTo>
                    <a:pt x="33" y="97"/>
                  </a:moveTo>
                  <a:lnTo>
                    <a:pt x="38" y="102"/>
                  </a:lnTo>
                  <a:lnTo>
                    <a:pt x="50" y="104"/>
                  </a:lnTo>
                  <a:lnTo>
                    <a:pt x="50" y="100"/>
                  </a:lnTo>
                  <a:lnTo>
                    <a:pt x="33" y="97"/>
                  </a:lnTo>
                  <a:moveTo>
                    <a:pt x="729" y="95"/>
                  </a:moveTo>
                  <a:lnTo>
                    <a:pt x="725" y="97"/>
                  </a:lnTo>
                  <a:lnTo>
                    <a:pt x="734" y="111"/>
                  </a:lnTo>
                  <a:lnTo>
                    <a:pt x="736" y="104"/>
                  </a:lnTo>
                  <a:lnTo>
                    <a:pt x="729" y="95"/>
                  </a:lnTo>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moveTo>
                    <a:pt x="114" y="78"/>
                  </a:moveTo>
                  <a:lnTo>
                    <a:pt x="102" y="81"/>
                  </a:lnTo>
                  <a:lnTo>
                    <a:pt x="97" y="81"/>
                  </a:lnTo>
                  <a:lnTo>
                    <a:pt x="59" y="85"/>
                  </a:lnTo>
                  <a:lnTo>
                    <a:pt x="59" y="90"/>
                  </a:lnTo>
                  <a:lnTo>
                    <a:pt x="97" y="85"/>
                  </a:lnTo>
                  <a:lnTo>
                    <a:pt x="102" y="85"/>
                  </a:lnTo>
                  <a:lnTo>
                    <a:pt x="116" y="83"/>
                  </a:lnTo>
                  <a:lnTo>
                    <a:pt x="114" y="78"/>
                  </a:lnTo>
                  <a:moveTo>
                    <a:pt x="713" y="66"/>
                  </a:moveTo>
                  <a:lnTo>
                    <a:pt x="710" y="69"/>
                  </a:lnTo>
                  <a:lnTo>
                    <a:pt x="722" y="92"/>
                  </a:lnTo>
                  <a:lnTo>
                    <a:pt x="727" y="90"/>
                  </a:lnTo>
                  <a:lnTo>
                    <a:pt x="713" y="66"/>
                  </a:lnTo>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moveTo>
                    <a:pt x="687" y="26"/>
                  </a:moveTo>
                  <a:lnTo>
                    <a:pt x="687" y="31"/>
                  </a:lnTo>
                  <a:lnTo>
                    <a:pt x="708" y="66"/>
                  </a:lnTo>
                  <a:lnTo>
                    <a:pt x="710" y="64"/>
                  </a:lnTo>
                  <a:lnTo>
                    <a:pt x="687" y="26"/>
                  </a:lnTo>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moveTo>
                    <a:pt x="564" y="16"/>
                  </a:moveTo>
                  <a:lnTo>
                    <a:pt x="559" y="16"/>
                  </a:lnTo>
                  <a:lnTo>
                    <a:pt x="552" y="21"/>
                  </a:lnTo>
                  <a:lnTo>
                    <a:pt x="557" y="21"/>
                  </a:lnTo>
                  <a:lnTo>
                    <a:pt x="564" y="16"/>
                  </a:lnTo>
                  <a:moveTo>
                    <a:pt x="620" y="12"/>
                  </a:moveTo>
                  <a:lnTo>
                    <a:pt x="571" y="14"/>
                  </a:lnTo>
                  <a:lnTo>
                    <a:pt x="566" y="19"/>
                  </a:lnTo>
                  <a:lnTo>
                    <a:pt x="592" y="16"/>
                  </a:lnTo>
                  <a:lnTo>
                    <a:pt x="599" y="14"/>
                  </a:lnTo>
                  <a:lnTo>
                    <a:pt x="620" y="12"/>
                  </a:lnTo>
                  <a:moveTo>
                    <a:pt x="677" y="9"/>
                  </a:moveTo>
                  <a:lnTo>
                    <a:pt x="673" y="9"/>
                  </a:lnTo>
                  <a:lnTo>
                    <a:pt x="682" y="26"/>
                  </a:lnTo>
                  <a:lnTo>
                    <a:pt x="684" y="19"/>
                  </a:lnTo>
                  <a:lnTo>
                    <a:pt x="677" y="9"/>
                  </a:lnTo>
                  <a:moveTo>
                    <a:pt x="673" y="0"/>
                  </a:moveTo>
                  <a:lnTo>
                    <a:pt x="670" y="0"/>
                  </a:lnTo>
                  <a:lnTo>
                    <a:pt x="618" y="7"/>
                  </a:lnTo>
                  <a:lnTo>
                    <a:pt x="675" y="5"/>
                  </a:lnTo>
                  <a:lnTo>
                    <a:pt x="673" y="2"/>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3" name="Freeform 23"/>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close/>
                  <a:moveTo>
                    <a:pt x="251" y="232"/>
                  </a:moveTo>
                  <a:lnTo>
                    <a:pt x="194" y="270"/>
                  </a:lnTo>
                  <a:lnTo>
                    <a:pt x="204" y="268"/>
                  </a:lnTo>
                  <a:lnTo>
                    <a:pt x="256" y="237"/>
                  </a:lnTo>
                  <a:lnTo>
                    <a:pt x="251" y="232"/>
                  </a:lnTo>
                  <a:close/>
                  <a:moveTo>
                    <a:pt x="126" y="232"/>
                  </a:moveTo>
                  <a:lnTo>
                    <a:pt x="123" y="237"/>
                  </a:lnTo>
                  <a:lnTo>
                    <a:pt x="138" y="261"/>
                  </a:lnTo>
                  <a:lnTo>
                    <a:pt x="140" y="266"/>
                  </a:lnTo>
                  <a:lnTo>
                    <a:pt x="147" y="275"/>
                  </a:lnTo>
                  <a:lnTo>
                    <a:pt x="152" y="275"/>
                  </a:lnTo>
                  <a:lnTo>
                    <a:pt x="142" y="261"/>
                  </a:lnTo>
                  <a:lnTo>
                    <a:pt x="138" y="254"/>
                  </a:lnTo>
                  <a:lnTo>
                    <a:pt x="126" y="232"/>
                  </a:lnTo>
                  <a:close/>
                  <a:moveTo>
                    <a:pt x="100" y="192"/>
                  </a:moveTo>
                  <a:lnTo>
                    <a:pt x="97" y="194"/>
                  </a:lnTo>
                  <a:lnTo>
                    <a:pt x="100" y="199"/>
                  </a:lnTo>
                  <a:lnTo>
                    <a:pt x="121" y="232"/>
                  </a:lnTo>
                  <a:lnTo>
                    <a:pt x="123" y="228"/>
                  </a:lnTo>
                  <a:lnTo>
                    <a:pt x="104" y="199"/>
                  </a:lnTo>
                  <a:lnTo>
                    <a:pt x="102" y="194"/>
                  </a:lnTo>
                  <a:lnTo>
                    <a:pt x="100" y="192"/>
                  </a:lnTo>
                  <a:close/>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close/>
                  <a:moveTo>
                    <a:pt x="97" y="187"/>
                  </a:moveTo>
                  <a:lnTo>
                    <a:pt x="93" y="190"/>
                  </a:lnTo>
                  <a:lnTo>
                    <a:pt x="95" y="192"/>
                  </a:lnTo>
                  <a:lnTo>
                    <a:pt x="97" y="187"/>
                  </a:lnTo>
                  <a:lnTo>
                    <a:pt x="97" y="187"/>
                  </a:lnTo>
                  <a:lnTo>
                    <a:pt x="97" y="187"/>
                  </a:lnTo>
                  <a:close/>
                  <a:moveTo>
                    <a:pt x="341" y="178"/>
                  </a:moveTo>
                  <a:lnTo>
                    <a:pt x="332" y="185"/>
                  </a:lnTo>
                  <a:lnTo>
                    <a:pt x="336" y="185"/>
                  </a:lnTo>
                  <a:lnTo>
                    <a:pt x="344" y="180"/>
                  </a:lnTo>
                  <a:lnTo>
                    <a:pt x="341" y="178"/>
                  </a:lnTo>
                  <a:close/>
                  <a:moveTo>
                    <a:pt x="370" y="161"/>
                  </a:moveTo>
                  <a:lnTo>
                    <a:pt x="353" y="171"/>
                  </a:lnTo>
                  <a:lnTo>
                    <a:pt x="348" y="173"/>
                  </a:lnTo>
                  <a:lnTo>
                    <a:pt x="346" y="175"/>
                  </a:lnTo>
                  <a:lnTo>
                    <a:pt x="346" y="178"/>
                  </a:lnTo>
                  <a:lnTo>
                    <a:pt x="358" y="173"/>
                  </a:lnTo>
                  <a:lnTo>
                    <a:pt x="358" y="171"/>
                  </a:lnTo>
                  <a:lnTo>
                    <a:pt x="370" y="166"/>
                  </a:lnTo>
                  <a:lnTo>
                    <a:pt x="370" y="161"/>
                  </a:lnTo>
                  <a:close/>
                  <a:moveTo>
                    <a:pt x="71" y="152"/>
                  </a:moveTo>
                  <a:lnTo>
                    <a:pt x="78" y="166"/>
                  </a:lnTo>
                  <a:lnTo>
                    <a:pt x="83" y="171"/>
                  </a:lnTo>
                  <a:lnTo>
                    <a:pt x="90" y="182"/>
                  </a:lnTo>
                  <a:lnTo>
                    <a:pt x="90" y="185"/>
                  </a:lnTo>
                  <a:lnTo>
                    <a:pt x="95" y="182"/>
                  </a:lnTo>
                  <a:lnTo>
                    <a:pt x="88" y="171"/>
                  </a:lnTo>
                  <a:lnTo>
                    <a:pt x="86" y="166"/>
                  </a:lnTo>
                  <a:lnTo>
                    <a:pt x="76" y="152"/>
                  </a:lnTo>
                  <a:lnTo>
                    <a:pt x="71" y="152"/>
                  </a:lnTo>
                  <a:close/>
                  <a:moveTo>
                    <a:pt x="405" y="137"/>
                  </a:moveTo>
                  <a:lnTo>
                    <a:pt x="372" y="159"/>
                  </a:lnTo>
                  <a:lnTo>
                    <a:pt x="372" y="163"/>
                  </a:lnTo>
                  <a:lnTo>
                    <a:pt x="403" y="145"/>
                  </a:lnTo>
                  <a:lnTo>
                    <a:pt x="405" y="137"/>
                  </a:lnTo>
                  <a:close/>
                  <a:moveTo>
                    <a:pt x="483" y="88"/>
                  </a:moveTo>
                  <a:lnTo>
                    <a:pt x="469" y="97"/>
                  </a:lnTo>
                  <a:lnTo>
                    <a:pt x="464" y="99"/>
                  </a:lnTo>
                  <a:lnTo>
                    <a:pt x="410" y="135"/>
                  </a:lnTo>
                  <a:lnTo>
                    <a:pt x="407" y="140"/>
                  </a:lnTo>
                  <a:lnTo>
                    <a:pt x="467" y="104"/>
                  </a:lnTo>
                  <a:lnTo>
                    <a:pt x="471" y="102"/>
                  </a:lnTo>
                  <a:lnTo>
                    <a:pt x="483" y="95"/>
                  </a:lnTo>
                  <a:lnTo>
                    <a:pt x="483" y="88"/>
                  </a:lnTo>
                  <a:close/>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close/>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close/>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close/>
                  <a:moveTo>
                    <a:pt x="313" y="19"/>
                  </a:moveTo>
                  <a:lnTo>
                    <a:pt x="308" y="19"/>
                  </a:lnTo>
                  <a:lnTo>
                    <a:pt x="301" y="23"/>
                  </a:lnTo>
                  <a:lnTo>
                    <a:pt x="306" y="21"/>
                  </a:lnTo>
                  <a:lnTo>
                    <a:pt x="313" y="19"/>
                  </a:lnTo>
                  <a:close/>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close/>
                  <a:moveTo>
                    <a:pt x="502" y="7"/>
                  </a:moveTo>
                  <a:lnTo>
                    <a:pt x="493" y="7"/>
                  </a:lnTo>
                  <a:lnTo>
                    <a:pt x="488" y="7"/>
                  </a:lnTo>
                  <a:lnTo>
                    <a:pt x="433" y="12"/>
                  </a:lnTo>
                  <a:lnTo>
                    <a:pt x="433" y="14"/>
                  </a:lnTo>
                  <a:lnTo>
                    <a:pt x="490" y="12"/>
                  </a:lnTo>
                  <a:lnTo>
                    <a:pt x="495" y="12"/>
                  </a:lnTo>
                  <a:lnTo>
                    <a:pt x="500" y="12"/>
                  </a:lnTo>
                  <a:lnTo>
                    <a:pt x="502" y="7"/>
                  </a:lnTo>
                  <a:close/>
                  <a:moveTo>
                    <a:pt x="568" y="4"/>
                  </a:moveTo>
                  <a:lnTo>
                    <a:pt x="561" y="7"/>
                  </a:lnTo>
                  <a:lnTo>
                    <a:pt x="568" y="7"/>
                  </a:lnTo>
                  <a:lnTo>
                    <a:pt x="568" y="4"/>
                  </a:lnTo>
                  <a:close/>
                  <a:moveTo>
                    <a:pt x="561" y="2"/>
                  </a:moveTo>
                  <a:lnTo>
                    <a:pt x="512" y="7"/>
                  </a:lnTo>
                  <a:lnTo>
                    <a:pt x="507" y="7"/>
                  </a:lnTo>
                  <a:lnTo>
                    <a:pt x="507" y="7"/>
                  </a:lnTo>
                  <a:lnTo>
                    <a:pt x="504" y="12"/>
                  </a:lnTo>
                  <a:lnTo>
                    <a:pt x="509" y="12"/>
                  </a:lnTo>
                  <a:lnTo>
                    <a:pt x="514" y="9"/>
                  </a:lnTo>
                  <a:lnTo>
                    <a:pt x="552" y="7"/>
                  </a:lnTo>
                  <a:lnTo>
                    <a:pt x="561" y="2"/>
                  </a:lnTo>
                  <a:close/>
                  <a:moveTo>
                    <a:pt x="618" y="4"/>
                  </a:moveTo>
                  <a:lnTo>
                    <a:pt x="618" y="4"/>
                  </a:lnTo>
                  <a:lnTo>
                    <a:pt x="618" y="4"/>
                  </a:lnTo>
                  <a:close/>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4" name="Freeform 24"/>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moveTo>
                    <a:pt x="251" y="232"/>
                  </a:moveTo>
                  <a:lnTo>
                    <a:pt x="194" y="270"/>
                  </a:lnTo>
                  <a:lnTo>
                    <a:pt x="204" y="268"/>
                  </a:lnTo>
                  <a:lnTo>
                    <a:pt x="256" y="237"/>
                  </a:lnTo>
                  <a:lnTo>
                    <a:pt x="251" y="232"/>
                  </a:lnTo>
                  <a:moveTo>
                    <a:pt x="126" y="232"/>
                  </a:moveTo>
                  <a:lnTo>
                    <a:pt x="123" y="237"/>
                  </a:lnTo>
                  <a:lnTo>
                    <a:pt x="138" y="261"/>
                  </a:lnTo>
                  <a:lnTo>
                    <a:pt x="140" y="266"/>
                  </a:lnTo>
                  <a:lnTo>
                    <a:pt x="147" y="275"/>
                  </a:lnTo>
                  <a:lnTo>
                    <a:pt x="152" y="275"/>
                  </a:lnTo>
                  <a:lnTo>
                    <a:pt x="142" y="261"/>
                  </a:lnTo>
                  <a:lnTo>
                    <a:pt x="138" y="254"/>
                  </a:lnTo>
                  <a:lnTo>
                    <a:pt x="126" y="232"/>
                  </a:lnTo>
                  <a:moveTo>
                    <a:pt x="100" y="192"/>
                  </a:moveTo>
                  <a:lnTo>
                    <a:pt x="97" y="194"/>
                  </a:lnTo>
                  <a:lnTo>
                    <a:pt x="100" y="199"/>
                  </a:lnTo>
                  <a:lnTo>
                    <a:pt x="121" y="232"/>
                  </a:lnTo>
                  <a:lnTo>
                    <a:pt x="123" y="228"/>
                  </a:lnTo>
                  <a:lnTo>
                    <a:pt x="104" y="199"/>
                  </a:lnTo>
                  <a:lnTo>
                    <a:pt x="102" y="194"/>
                  </a:lnTo>
                  <a:lnTo>
                    <a:pt x="100" y="192"/>
                  </a:lnTo>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moveTo>
                    <a:pt x="97" y="187"/>
                  </a:moveTo>
                  <a:lnTo>
                    <a:pt x="93" y="190"/>
                  </a:lnTo>
                  <a:lnTo>
                    <a:pt x="95" y="192"/>
                  </a:lnTo>
                  <a:lnTo>
                    <a:pt x="97" y="187"/>
                  </a:lnTo>
                  <a:lnTo>
                    <a:pt x="97" y="187"/>
                  </a:lnTo>
                  <a:lnTo>
                    <a:pt x="97" y="187"/>
                  </a:lnTo>
                  <a:moveTo>
                    <a:pt x="341" y="178"/>
                  </a:moveTo>
                  <a:lnTo>
                    <a:pt x="332" y="185"/>
                  </a:lnTo>
                  <a:lnTo>
                    <a:pt x="336" y="185"/>
                  </a:lnTo>
                  <a:lnTo>
                    <a:pt x="344" y="180"/>
                  </a:lnTo>
                  <a:lnTo>
                    <a:pt x="341" y="178"/>
                  </a:lnTo>
                  <a:moveTo>
                    <a:pt x="370" y="161"/>
                  </a:moveTo>
                  <a:lnTo>
                    <a:pt x="353" y="171"/>
                  </a:lnTo>
                  <a:lnTo>
                    <a:pt x="348" y="173"/>
                  </a:lnTo>
                  <a:lnTo>
                    <a:pt x="346" y="175"/>
                  </a:lnTo>
                  <a:lnTo>
                    <a:pt x="346" y="178"/>
                  </a:lnTo>
                  <a:lnTo>
                    <a:pt x="358" y="173"/>
                  </a:lnTo>
                  <a:lnTo>
                    <a:pt x="358" y="171"/>
                  </a:lnTo>
                  <a:lnTo>
                    <a:pt x="370" y="166"/>
                  </a:lnTo>
                  <a:lnTo>
                    <a:pt x="370" y="161"/>
                  </a:lnTo>
                  <a:moveTo>
                    <a:pt x="71" y="152"/>
                  </a:moveTo>
                  <a:lnTo>
                    <a:pt x="78" y="166"/>
                  </a:lnTo>
                  <a:lnTo>
                    <a:pt x="83" y="171"/>
                  </a:lnTo>
                  <a:lnTo>
                    <a:pt x="90" y="182"/>
                  </a:lnTo>
                  <a:lnTo>
                    <a:pt x="90" y="185"/>
                  </a:lnTo>
                  <a:lnTo>
                    <a:pt x="95" y="182"/>
                  </a:lnTo>
                  <a:lnTo>
                    <a:pt x="88" y="171"/>
                  </a:lnTo>
                  <a:lnTo>
                    <a:pt x="86" y="166"/>
                  </a:lnTo>
                  <a:lnTo>
                    <a:pt x="76" y="152"/>
                  </a:lnTo>
                  <a:lnTo>
                    <a:pt x="71" y="152"/>
                  </a:lnTo>
                  <a:moveTo>
                    <a:pt x="405" y="137"/>
                  </a:moveTo>
                  <a:lnTo>
                    <a:pt x="372" y="159"/>
                  </a:lnTo>
                  <a:lnTo>
                    <a:pt x="372" y="163"/>
                  </a:lnTo>
                  <a:lnTo>
                    <a:pt x="403" y="145"/>
                  </a:lnTo>
                  <a:lnTo>
                    <a:pt x="405" y="137"/>
                  </a:lnTo>
                  <a:moveTo>
                    <a:pt x="483" y="88"/>
                  </a:moveTo>
                  <a:lnTo>
                    <a:pt x="469" y="97"/>
                  </a:lnTo>
                  <a:lnTo>
                    <a:pt x="464" y="99"/>
                  </a:lnTo>
                  <a:lnTo>
                    <a:pt x="410" y="135"/>
                  </a:lnTo>
                  <a:lnTo>
                    <a:pt x="407" y="140"/>
                  </a:lnTo>
                  <a:lnTo>
                    <a:pt x="467" y="104"/>
                  </a:lnTo>
                  <a:lnTo>
                    <a:pt x="471" y="102"/>
                  </a:lnTo>
                  <a:lnTo>
                    <a:pt x="483" y="95"/>
                  </a:lnTo>
                  <a:lnTo>
                    <a:pt x="483" y="88"/>
                  </a:lnTo>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moveTo>
                    <a:pt x="313" y="19"/>
                  </a:moveTo>
                  <a:lnTo>
                    <a:pt x="308" y="19"/>
                  </a:lnTo>
                  <a:lnTo>
                    <a:pt x="301" y="23"/>
                  </a:lnTo>
                  <a:lnTo>
                    <a:pt x="306" y="21"/>
                  </a:lnTo>
                  <a:lnTo>
                    <a:pt x="313" y="19"/>
                  </a:lnTo>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moveTo>
                    <a:pt x="502" y="7"/>
                  </a:moveTo>
                  <a:lnTo>
                    <a:pt x="493" y="7"/>
                  </a:lnTo>
                  <a:lnTo>
                    <a:pt x="488" y="7"/>
                  </a:lnTo>
                  <a:lnTo>
                    <a:pt x="433" y="12"/>
                  </a:lnTo>
                  <a:lnTo>
                    <a:pt x="433" y="14"/>
                  </a:lnTo>
                  <a:lnTo>
                    <a:pt x="490" y="12"/>
                  </a:lnTo>
                  <a:lnTo>
                    <a:pt x="495" y="12"/>
                  </a:lnTo>
                  <a:lnTo>
                    <a:pt x="500" y="12"/>
                  </a:lnTo>
                  <a:lnTo>
                    <a:pt x="502" y="7"/>
                  </a:lnTo>
                  <a:moveTo>
                    <a:pt x="568" y="4"/>
                  </a:moveTo>
                  <a:lnTo>
                    <a:pt x="561" y="7"/>
                  </a:lnTo>
                  <a:lnTo>
                    <a:pt x="568" y="7"/>
                  </a:lnTo>
                  <a:lnTo>
                    <a:pt x="568" y="4"/>
                  </a:lnTo>
                  <a:moveTo>
                    <a:pt x="561" y="2"/>
                  </a:moveTo>
                  <a:lnTo>
                    <a:pt x="512" y="7"/>
                  </a:lnTo>
                  <a:lnTo>
                    <a:pt x="507" y="7"/>
                  </a:lnTo>
                  <a:lnTo>
                    <a:pt x="507" y="7"/>
                  </a:lnTo>
                  <a:lnTo>
                    <a:pt x="504" y="12"/>
                  </a:lnTo>
                  <a:lnTo>
                    <a:pt x="509" y="12"/>
                  </a:lnTo>
                  <a:lnTo>
                    <a:pt x="514" y="9"/>
                  </a:lnTo>
                  <a:lnTo>
                    <a:pt x="552" y="7"/>
                  </a:lnTo>
                  <a:lnTo>
                    <a:pt x="561" y="2"/>
                  </a:lnTo>
                  <a:moveTo>
                    <a:pt x="618" y="4"/>
                  </a:moveTo>
                  <a:lnTo>
                    <a:pt x="618" y="4"/>
                  </a:lnTo>
                  <a:lnTo>
                    <a:pt x="618" y="4"/>
                  </a:lnTo>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5" name="Freeform 25"/>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close/>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close/>
                  <a:moveTo>
                    <a:pt x="315" y="353"/>
                  </a:moveTo>
                  <a:lnTo>
                    <a:pt x="308" y="370"/>
                  </a:lnTo>
                  <a:lnTo>
                    <a:pt x="312" y="372"/>
                  </a:lnTo>
                  <a:lnTo>
                    <a:pt x="319" y="353"/>
                  </a:lnTo>
                  <a:lnTo>
                    <a:pt x="315" y="353"/>
                  </a:lnTo>
                  <a:close/>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close/>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close/>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close/>
                  <a:moveTo>
                    <a:pt x="357" y="256"/>
                  </a:moveTo>
                  <a:lnTo>
                    <a:pt x="338" y="299"/>
                  </a:lnTo>
                  <a:lnTo>
                    <a:pt x="343" y="301"/>
                  </a:lnTo>
                  <a:lnTo>
                    <a:pt x="360" y="263"/>
                  </a:lnTo>
                  <a:lnTo>
                    <a:pt x="357" y="256"/>
                  </a:lnTo>
                  <a:close/>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close/>
                  <a:moveTo>
                    <a:pt x="139" y="209"/>
                  </a:moveTo>
                  <a:lnTo>
                    <a:pt x="111" y="228"/>
                  </a:lnTo>
                  <a:lnTo>
                    <a:pt x="113" y="232"/>
                  </a:lnTo>
                  <a:lnTo>
                    <a:pt x="142" y="213"/>
                  </a:lnTo>
                  <a:lnTo>
                    <a:pt x="139" y="209"/>
                  </a:lnTo>
                  <a:close/>
                  <a:moveTo>
                    <a:pt x="189" y="180"/>
                  </a:moveTo>
                  <a:lnTo>
                    <a:pt x="144" y="206"/>
                  </a:lnTo>
                  <a:lnTo>
                    <a:pt x="144" y="211"/>
                  </a:lnTo>
                  <a:lnTo>
                    <a:pt x="189" y="185"/>
                  </a:lnTo>
                  <a:lnTo>
                    <a:pt x="189" y="180"/>
                  </a:lnTo>
                  <a:close/>
                  <a:moveTo>
                    <a:pt x="270" y="128"/>
                  </a:moveTo>
                  <a:lnTo>
                    <a:pt x="229" y="154"/>
                  </a:lnTo>
                  <a:lnTo>
                    <a:pt x="227" y="156"/>
                  </a:lnTo>
                  <a:lnTo>
                    <a:pt x="194" y="175"/>
                  </a:lnTo>
                  <a:lnTo>
                    <a:pt x="194" y="182"/>
                  </a:lnTo>
                  <a:lnTo>
                    <a:pt x="229" y="159"/>
                  </a:lnTo>
                  <a:lnTo>
                    <a:pt x="232" y="156"/>
                  </a:lnTo>
                  <a:lnTo>
                    <a:pt x="267" y="135"/>
                  </a:lnTo>
                  <a:lnTo>
                    <a:pt x="270" y="128"/>
                  </a:lnTo>
                  <a:close/>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close/>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close/>
                  <a:moveTo>
                    <a:pt x="397" y="49"/>
                  </a:moveTo>
                  <a:lnTo>
                    <a:pt x="348" y="78"/>
                  </a:lnTo>
                  <a:lnTo>
                    <a:pt x="350" y="85"/>
                  </a:lnTo>
                  <a:lnTo>
                    <a:pt x="400" y="52"/>
                  </a:lnTo>
                  <a:lnTo>
                    <a:pt x="397" y="49"/>
                  </a:lnTo>
                  <a:close/>
                  <a:moveTo>
                    <a:pt x="466" y="11"/>
                  </a:moveTo>
                  <a:lnTo>
                    <a:pt x="466" y="11"/>
                  </a:lnTo>
                  <a:lnTo>
                    <a:pt x="466" y="11"/>
                  </a:lnTo>
                  <a:close/>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6" name="Freeform 26"/>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moveTo>
                    <a:pt x="315" y="353"/>
                  </a:moveTo>
                  <a:lnTo>
                    <a:pt x="308" y="370"/>
                  </a:lnTo>
                  <a:lnTo>
                    <a:pt x="312" y="372"/>
                  </a:lnTo>
                  <a:lnTo>
                    <a:pt x="319" y="353"/>
                  </a:lnTo>
                  <a:lnTo>
                    <a:pt x="315" y="353"/>
                  </a:lnTo>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moveTo>
                    <a:pt x="357" y="256"/>
                  </a:moveTo>
                  <a:lnTo>
                    <a:pt x="338" y="299"/>
                  </a:lnTo>
                  <a:lnTo>
                    <a:pt x="343" y="301"/>
                  </a:lnTo>
                  <a:lnTo>
                    <a:pt x="360" y="263"/>
                  </a:lnTo>
                  <a:lnTo>
                    <a:pt x="357" y="256"/>
                  </a:lnTo>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moveTo>
                    <a:pt x="139" y="209"/>
                  </a:moveTo>
                  <a:lnTo>
                    <a:pt x="111" y="228"/>
                  </a:lnTo>
                  <a:lnTo>
                    <a:pt x="113" y="232"/>
                  </a:lnTo>
                  <a:lnTo>
                    <a:pt x="142" y="213"/>
                  </a:lnTo>
                  <a:lnTo>
                    <a:pt x="139" y="209"/>
                  </a:lnTo>
                  <a:moveTo>
                    <a:pt x="189" y="180"/>
                  </a:moveTo>
                  <a:lnTo>
                    <a:pt x="144" y="206"/>
                  </a:lnTo>
                  <a:lnTo>
                    <a:pt x="144" y="211"/>
                  </a:lnTo>
                  <a:lnTo>
                    <a:pt x="189" y="185"/>
                  </a:lnTo>
                  <a:lnTo>
                    <a:pt x="189" y="180"/>
                  </a:lnTo>
                  <a:moveTo>
                    <a:pt x="270" y="128"/>
                  </a:moveTo>
                  <a:lnTo>
                    <a:pt x="229" y="154"/>
                  </a:lnTo>
                  <a:lnTo>
                    <a:pt x="227" y="156"/>
                  </a:lnTo>
                  <a:lnTo>
                    <a:pt x="194" y="175"/>
                  </a:lnTo>
                  <a:lnTo>
                    <a:pt x="194" y="182"/>
                  </a:lnTo>
                  <a:lnTo>
                    <a:pt x="229" y="159"/>
                  </a:lnTo>
                  <a:lnTo>
                    <a:pt x="232" y="156"/>
                  </a:lnTo>
                  <a:lnTo>
                    <a:pt x="267" y="135"/>
                  </a:lnTo>
                  <a:lnTo>
                    <a:pt x="270" y="128"/>
                  </a:lnTo>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moveTo>
                    <a:pt x="397" y="49"/>
                  </a:moveTo>
                  <a:lnTo>
                    <a:pt x="348" y="78"/>
                  </a:lnTo>
                  <a:lnTo>
                    <a:pt x="350" y="85"/>
                  </a:lnTo>
                  <a:lnTo>
                    <a:pt x="400" y="52"/>
                  </a:lnTo>
                  <a:lnTo>
                    <a:pt x="397" y="49"/>
                  </a:lnTo>
                  <a:moveTo>
                    <a:pt x="466" y="11"/>
                  </a:moveTo>
                  <a:lnTo>
                    <a:pt x="466" y="11"/>
                  </a:lnTo>
                  <a:lnTo>
                    <a:pt x="466" y="11"/>
                  </a:lnTo>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7" name="Freeform 27"/>
            <p:cNvSpPr>
              <a:spLocks noEditPoints="1"/>
            </p:cNvSpPr>
            <p:nvPr/>
          </p:nvSpPr>
          <p:spPr bwMode="auto">
            <a:xfrm>
              <a:off x="10314901" y="2812046"/>
              <a:ext cx="372127" cy="1188922"/>
            </a:xfrm>
            <a:custGeom>
              <a:avLst/>
              <a:gdLst>
                <a:gd name="T0" fmla="*/ 29 w 88"/>
                <a:gd name="T1" fmla="*/ 308 h 308"/>
                <a:gd name="T2" fmla="*/ 23 w 88"/>
                <a:gd name="T3" fmla="*/ 293 h 308"/>
                <a:gd name="T4" fmla="*/ 26 w 88"/>
                <a:gd name="T5" fmla="*/ 308 h 308"/>
                <a:gd name="T6" fmla="*/ 37 w 88"/>
                <a:gd name="T7" fmla="*/ 258 h 308"/>
                <a:gd name="T8" fmla="*/ 38 w 88"/>
                <a:gd name="T9" fmla="*/ 260 h 308"/>
                <a:gd name="T10" fmla="*/ 20 w 88"/>
                <a:gd name="T11" fmla="*/ 256 h 308"/>
                <a:gd name="T12" fmla="*/ 22 w 88"/>
                <a:gd name="T13" fmla="*/ 255 h 308"/>
                <a:gd name="T14" fmla="*/ 38 w 88"/>
                <a:gd name="T15" fmla="*/ 252 h 308"/>
                <a:gd name="T16" fmla="*/ 39 w 88"/>
                <a:gd name="T17" fmla="*/ 257 h 308"/>
                <a:gd name="T18" fmla="*/ 41 w 88"/>
                <a:gd name="T19" fmla="*/ 245 h 308"/>
                <a:gd name="T20" fmla="*/ 20 w 88"/>
                <a:gd name="T21" fmla="*/ 253 h 308"/>
                <a:gd name="T22" fmla="*/ 21 w 88"/>
                <a:gd name="T23" fmla="*/ 253 h 308"/>
                <a:gd name="T24" fmla="*/ 20 w 88"/>
                <a:gd name="T25" fmla="*/ 237 h 308"/>
                <a:gd name="T26" fmla="*/ 20 w 88"/>
                <a:gd name="T27" fmla="*/ 237 h 308"/>
                <a:gd name="T28" fmla="*/ 42 w 88"/>
                <a:gd name="T29" fmla="*/ 242 h 308"/>
                <a:gd name="T30" fmla="*/ 16 w 88"/>
                <a:gd name="T31" fmla="*/ 211 h 308"/>
                <a:gd name="T32" fmla="*/ 18 w 88"/>
                <a:gd name="T33" fmla="*/ 236 h 308"/>
                <a:gd name="T34" fmla="*/ 16 w 88"/>
                <a:gd name="T35" fmla="*/ 211 h 308"/>
                <a:gd name="T36" fmla="*/ 46 w 88"/>
                <a:gd name="T37" fmla="*/ 209 h 308"/>
                <a:gd name="T38" fmla="*/ 46 w 88"/>
                <a:gd name="T39" fmla="*/ 211 h 308"/>
                <a:gd name="T40" fmla="*/ 47 w 88"/>
                <a:gd name="T41" fmla="*/ 214 h 308"/>
                <a:gd name="T42" fmla="*/ 49 w 88"/>
                <a:gd name="T43" fmla="*/ 203 h 308"/>
                <a:gd name="T44" fmla="*/ 65 w 88"/>
                <a:gd name="T45" fmla="*/ 111 h 308"/>
                <a:gd name="T46" fmla="*/ 50 w 88"/>
                <a:gd name="T47" fmla="*/ 199 h 308"/>
                <a:gd name="T48" fmla="*/ 67 w 88"/>
                <a:gd name="T49" fmla="*/ 112 h 308"/>
                <a:gd name="T50" fmla="*/ 7 w 88"/>
                <a:gd name="T51" fmla="*/ 87 h 308"/>
                <a:gd name="T52" fmla="*/ 8 w 88"/>
                <a:gd name="T53" fmla="*/ 101 h 308"/>
                <a:gd name="T54" fmla="*/ 8 w 88"/>
                <a:gd name="T55" fmla="*/ 108 h 308"/>
                <a:gd name="T56" fmla="*/ 12 w 88"/>
                <a:gd name="T57" fmla="*/ 151 h 308"/>
                <a:gd name="T58" fmla="*/ 13 w 88"/>
                <a:gd name="T59" fmla="*/ 163 h 308"/>
                <a:gd name="T60" fmla="*/ 14 w 88"/>
                <a:gd name="T61" fmla="*/ 160 h 308"/>
                <a:gd name="T62" fmla="*/ 13 w 88"/>
                <a:gd name="T63" fmla="*/ 142 h 308"/>
                <a:gd name="T64" fmla="*/ 10 w 88"/>
                <a:gd name="T65" fmla="*/ 105 h 308"/>
                <a:gd name="T66" fmla="*/ 9 w 88"/>
                <a:gd name="T67" fmla="*/ 90 h 308"/>
                <a:gd name="T68" fmla="*/ 8 w 88"/>
                <a:gd name="T69" fmla="*/ 85 h 308"/>
                <a:gd name="T70" fmla="*/ 0 w 88"/>
                <a:gd name="T71" fmla="*/ 0 h 308"/>
                <a:gd name="T72" fmla="*/ 5 w 88"/>
                <a:gd name="T73" fmla="*/ 45 h 308"/>
                <a:gd name="T74" fmla="*/ 76 w 88"/>
                <a:gd name="T75" fmla="*/ 4 h 308"/>
                <a:gd name="T76" fmla="*/ 78 w 88"/>
                <a:gd name="T77" fmla="*/ 46 h 308"/>
                <a:gd name="T78" fmla="*/ 67 w 88"/>
                <a:gd name="T79" fmla="*/ 110 h 308"/>
                <a:gd name="T80" fmla="*/ 88 w 88"/>
                <a:gd name="T81" fmla="*/ 4 h 308"/>
                <a:gd name="T82" fmla="*/ 76 w 88"/>
                <a:gd name="T83" fmla="*/ 2 h 308"/>
                <a:gd name="T84" fmla="*/ 0 w 88"/>
                <a:gd name="T8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308">
                  <a:moveTo>
                    <a:pt x="29" y="297"/>
                  </a:moveTo>
                  <a:cubicBezTo>
                    <a:pt x="27" y="308"/>
                    <a:pt x="27" y="308"/>
                    <a:pt x="27" y="308"/>
                  </a:cubicBezTo>
                  <a:cubicBezTo>
                    <a:pt x="28" y="308"/>
                    <a:pt x="28" y="308"/>
                    <a:pt x="29" y="308"/>
                  </a:cubicBezTo>
                  <a:cubicBezTo>
                    <a:pt x="31" y="297"/>
                    <a:pt x="31" y="297"/>
                    <a:pt x="31" y="297"/>
                  </a:cubicBezTo>
                  <a:cubicBezTo>
                    <a:pt x="29" y="297"/>
                    <a:pt x="29" y="297"/>
                    <a:pt x="29" y="297"/>
                  </a:cubicBezTo>
                  <a:moveTo>
                    <a:pt x="23" y="293"/>
                  </a:moveTo>
                  <a:cubicBezTo>
                    <a:pt x="24" y="308"/>
                    <a:pt x="24" y="308"/>
                    <a:pt x="24" y="308"/>
                  </a:cubicBezTo>
                  <a:cubicBezTo>
                    <a:pt x="24" y="308"/>
                    <a:pt x="25" y="308"/>
                    <a:pt x="25" y="308"/>
                  </a:cubicBezTo>
                  <a:cubicBezTo>
                    <a:pt x="25" y="308"/>
                    <a:pt x="26" y="308"/>
                    <a:pt x="26" y="308"/>
                  </a:cubicBezTo>
                  <a:cubicBezTo>
                    <a:pt x="25" y="294"/>
                    <a:pt x="25" y="294"/>
                    <a:pt x="25" y="294"/>
                  </a:cubicBezTo>
                  <a:cubicBezTo>
                    <a:pt x="23" y="293"/>
                    <a:pt x="23" y="293"/>
                    <a:pt x="23" y="293"/>
                  </a:cubicBezTo>
                  <a:moveTo>
                    <a:pt x="37" y="258"/>
                  </a:moveTo>
                  <a:cubicBezTo>
                    <a:pt x="30" y="295"/>
                    <a:pt x="30" y="295"/>
                    <a:pt x="30" y="295"/>
                  </a:cubicBezTo>
                  <a:cubicBezTo>
                    <a:pt x="31" y="296"/>
                    <a:pt x="31" y="296"/>
                    <a:pt x="31" y="296"/>
                  </a:cubicBezTo>
                  <a:cubicBezTo>
                    <a:pt x="38" y="260"/>
                    <a:pt x="38" y="260"/>
                    <a:pt x="38" y="260"/>
                  </a:cubicBezTo>
                  <a:cubicBezTo>
                    <a:pt x="37" y="258"/>
                    <a:pt x="37" y="258"/>
                    <a:pt x="37" y="258"/>
                  </a:cubicBezTo>
                  <a:moveTo>
                    <a:pt x="22" y="255"/>
                  </a:moveTo>
                  <a:cubicBezTo>
                    <a:pt x="20" y="256"/>
                    <a:pt x="20" y="256"/>
                    <a:pt x="20" y="256"/>
                  </a:cubicBezTo>
                  <a:cubicBezTo>
                    <a:pt x="23" y="291"/>
                    <a:pt x="23" y="291"/>
                    <a:pt x="23" y="291"/>
                  </a:cubicBezTo>
                  <a:cubicBezTo>
                    <a:pt x="24" y="292"/>
                    <a:pt x="24" y="292"/>
                    <a:pt x="24" y="292"/>
                  </a:cubicBezTo>
                  <a:cubicBezTo>
                    <a:pt x="22" y="255"/>
                    <a:pt x="22" y="255"/>
                    <a:pt x="22" y="255"/>
                  </a:cubicBezTo>
                  <a:moveTo>
                    <a:pt x="41" y="245"/>
                  </a:moveTo>
                  <a:cubicBezTo>
                    <a:pt x="39" y="246"/>
                    <a:pt x="39" y="246"/>
                    <a:pt x="39" y="246"/>
                  </a:cubicBezTo>
                  <a:cubicBezTo>
                    <a:pt x="38" y="252"/>
                    <a:pt x="38" y="252"/>
                    <a:pt x="38" y="252"/>
                  </a:cubicBezTo>
                  <a:cubicBezTo>
                    <a:pt x="38" y="254"/>
                    <a:pt x="38" y="254"/>
                    <a:pt x="38" y="254"/>
                  </a:cubicBezTo>
                  <a:cubicBezTo>
                    <a:pt x="37" y="256"/>
                    <a:pt x="37" y="256"/>
                    <a:pt x="37" y="256"/>
                  </a:cubicBezTo>
                  <a:cubicBezTo>
                    <a:pt x="39" y="257"/>
                    <a:pt x="39" y="257"/>
                    <a:pt x="39" y="257"/>
                  </a:cubicBezTo>
                  <a:cubicBezTo>
                    <a:pt x="39" y="253"/>
                    <a:pt x="39" y="253"/>
                    <a:pt x="39" y="253"/>
                  </a:cubicBezTo>
                  <a:cubicBezTo>
                    <a:pt x="40" y="252"/>
                    <a:pt x="40" y="252"/>
                    <a:pt x="40" y="252"/>
                  </a:cubicBezTo>
                  <a:cubicBezTo>
                    <a:pt x="41" y="245"/>
                    <a:pt x="41" y="245"/>
                    <a:pt x="41" y="245"/>
                  </a:cubicBezTo>
                  <a:moveTo>
                    <a:pt x="19" y="239"/>
                  </a:moveTo>
                  <a:cubicBezTo>
                    <a:pt x="19" y="240"/>
                    <a:pt x="19" y="240"/>
                    <a:pt x="19" y="240"/>
                  </a:cubicBezTo>
                  <a:cubicBezTo>
                    <a:pt x="20" y="253"/>
                    <a:pt x="20" y="253"/>
                    <a:pt x="20" y="253"/>
                  </a:cubicBezTo>
                  <a:cubicBezTo>
                    <a:pt x="20" y="254"/>
                    <a:pt x="20" y="254"/>
                    <a:pt x="20" y="254"/>
                  </a:cubicBezTo>
                  <a:cubicBezTo>
                    <a:pt x="21" y="254"/>
                    <a:pt x="21" y="254"/>
                    <a:pt x="21" y="254"/>
                  </a:cubicBezTo>
                  <a:cubicBezTo>
                    <a:pt x="21" y="253"/>
                    <a:pt x="21" y="253"/>
                    <a:pt x="21" y="253"/>
                  </a:cubicBezTo>
                  <a:cubicBezTo>
                    <a:pt x="20" y="241"/>
                    <a:pt x="20" y="241"/>
                    <a:pt x="20" y="241"/>
                  </a:cubicBezTo>
                  <a:cubicBezTo>
                    <a:pt x="19" y="239"/>
                    <a:pt x="19" y="239"/>
                    <a:pt x="19" y="239"/>
                  </a:cubicBezTo>
                  <a:moveTo>
                    <a:pt x="20" y="237"/>
                  </a:moveTo>
                  <a:cubicBezTo>
                    <a:pt x="20" y="238"/>
                    <a:pt x="20" y="238"/>
                    <a:pt x="20" y="238"/>
                  </a:cubicBezTo>
                  <a:cubicBezTo>
                    <a:pt x="20" y="238"/>
                    <a:pt x="20" y="238"/>
                    <a:pt x="20" y="238"/>
                  </a:cubicBezTo>
                  <a:cubicBezTo>
                    <a:pt x="20" y="237"/>
                    <a:pt x="20" y="237"/>
                    <a:pt x="20" y="237"/>
                  </a:cubicBezTo>
                  <a:moveTo>
                    <a:pt x="43" y="224"/>
                  </a:moveTo>
                  <a:cubicBezTo>
                    <a:pt x="40" y="244"/>
                    <a:pt x="40" y="244"/>
                    <a:pt x="40" y="244"/>
                  </a:cubicBezTo>
                  <a:cubicBezTo>
                    <a:pt x="42" y="242"/>
                    <a:pt x="42" y="242"/>
                    <a:pt x="42" y="242"/>
                  </a:cubicBezTo>
                  <a:cubicBezTo>
                    <a:pt x="45" y="225"/>
                    <a:pt x="45" y="225"/>
                    <a:pt x="45" y="225"/>
                  </a:cubicBezTo>
                  <a:cubicBezTo>
                    <a:pt x="43" y="224"/>
                    <a:pt x="43" y="224"/>
                    <a:pt x="43" y="224"/>
                  </a:cubicBezTo>
                  <a:moveTo>
                    <a:pt x="16" y="211"/>
                  </a:moveTo>
                  <a:cubicBezTo>
                    <a:pt x="16" y="212"/>
                    <a:pt x="16" y="212"/>
                    <a:pt x="16" y="212"/>
                  </a:cubicBezTo>
                  <a:cubicBezTo>
                    <a:pt x="18" y="236"/>
                    <a:pt x="18" y="236"/>
                    <a:pt x="18" y="236"/>
                  </a:cubicBezTo>
                  <a:cubicBezTo>
                    <a:pt x="18" y="236"/>
                    <a:pt x="18" y="236"/>
                    <a:pt x="18" y="236"/>
                  </a:cubicBezTo>
                  <a:cubicBezTo>
                    <a:pt x="20" y="234"/>
                    <a:pt x="20" y="234"/>
                    <a:pt x="20" y="234"/>
                  </a:cubicBezTo>
                  <a:cubicBezTo>
                    <a:pt x="18" y="212"/>
                    <a:pt x="18" y="212"/>
                    <a:pt x="18" y="212"/>
                  </a:cubicBezTo>
                  <a:cubicBezTo>
                    <a:pt x="16" y="211"/>
                    <a:pt x="16" y="211"/>
                    <a:pt x="16" y="211"/>
                  </a:cubicBezTo>
                  <a:moveTo>
                    <a:pt x="48" y="199"/>
                  </a:moveTo>
                  <a:cubicBezTo>
                    <a:pt x="48" y="200"/>
                    <a:pt x="48" y="200"/>
                    <a:pt x="48" y="200"/>
                  </a:cubicBezTo>
                  <a:cubicBezTo>
                    <a:pt x="46" y="209"/>
                    <a:pt x="46" y="209"/>
                    <a:pt x="46" y="209"/>
                  </a:cubicBezTo>
                  <a:cubicBezTo>
                    <a:pt x="46" y="209"/>
                    <a:pt x="46" y="209"/>
                    <a:pt x="46" y="209"/>
                  </a:cubicBezTo>
                  <a:cubicBezTo>
                    <a:pt x="46" y="211"/>
                    <a:pt x="46" y="211"/>
                    <a:pt x="46" y="211"/>
                  </a:cubicBezTo>
                  <a:cubicBezTo>
                    <a:pt x="46" y="211"/>
                    <a:pt x="46" y="211"/>
                    <a:pt x="46" y="211"/>
                  </a:cubicBezTo>
                  <a:cubicBezTo>
                    <a:pt x="44" y="222"/>
                    <a:pt x="44" y="222"/>
                    <a:pt x="44" y="222"/>
                  </a:cubicBezTo>
                  <a:cubicBezTo>
                    <a:pt x="45" y="223"/>
                    <a:pt x="45" y="223"/>
                    <a:pt x="45" y="223"/>
                  </a:cubicBezTo>
                  <a:cubicBezTo>
                    <a:pt x="47" y="214"/>
                    <a:pt x="47" y="214"/>
                    <a:pt x="47" y="214"/>
                  </a:cubicBezTo>
                  <a:cubicBezTo>
                    <a:pt x="48" y="211"/>
                    <a:pt x="48" y="211"/>
                    <a:pt x="48" y="211"/>
                  </a:cubicBezTo>
                  <a:cubicBezTo>
                    <a:pt x="48" y="209"/>
                    <a:pt x="48" y="209"/>
                    <a:pt x="48" y="209"/>
                  </a:cubicBezTo>
                  <a:cubicBezTo>
                    <a:pt x="49" y="203"/>
                    <a:pt x="49" y="203"/>
                    <a:pt x="49" y="203"/>
                  </a:cubicBezTo>
                  <a:cubicBezTo>
                    <a:pt x="50" y="201"/>
                    <a:pt x="50" y="201"/>
                    <a:pt x="50" y="201"/>
                  </a:cubicBezTo>
                  <a:cubicBezTo>
                    <a:pt x="48" y="199"/>
                    <a:pt x="48" y="199"/>
                    <a:pt x="48" y="199"/>
                  </a:cubicBezTo>
                  <a:moveTo>
                    <a:pt x="65" y="111"/>
                  </a:moveTo>
                  <a:cubicBezTo>
                    <a:pt x="64" y="117"/>
                    <a:pt x="64" y="117"/>
                    <a:pt x="64" y="117"/>
                  </a:cubicBezTo>
                  <a:cubicBezTo>
                    <a:pt x="49" y="197"/>
                    <a:pt x="49" y="197"/>
                    <a:pt x="49" y="197"/>
                  </a:cubicBezTo>
                  <a:cubicBezTo>
                    <a:pt x="50" y="199"/>
                    <a:pt x="50" y="199"/>
                    <a:pt x="50" y="199"/>
                  </a:cubicBezTo>
                  <a:cubicBezTo>
                    <a:pt x="63" y="134"/>
                    <a:pt x="63" y="134"/>
                    <a:pt x="63" y="134"/>
                  </a:cubicBezTo>
                  <a:cubicBezTo>
                    <a:pt x="66" y="117"/>
                    <a:pt x="66" y="117"/>
                    <a:pt x="66" y="117"/>
                  </a:cubicBezTo>
                  <a:cubicBezTo>
                    <a:pt x="67" y="112"/>
                    <a:pt x="67" y="112"/>
                    <a:pt x="67" y="112"/>
                  </a:cubicBezTo>
                  <a:cubicBezTo>
                    <a:pt x="65" y="111"/>
                    <a:pt x="65" y="111"/>
                    <a:pt x="65" y="111"/>
                  </a:cubicBezTo>
                  <a:moveTo>
                    <a:pt x="4" y="46"/>
                  </a:moveTo>
                  <a:cubicBezTo>
                    <a:pt x="7" y="87"/>
                    <a:pt x="7" y="87"/>
                    <a:pt x="7" y="87"/>
                  </a:cubicBezTo>
                  <a:cubicBezTo>
                    <a:pt x="7" y="89"/>
                    <a:pt x="7" y="89"/>
                    <a:pt x="7" y="89"/>
                  </a:cubicBezTo>
                  <a:cubicBezTo>
                    <a:pt x="7" y="90"/>
                    <a:pt x="7" y="90"/>
                    <a:pt x="7" y="90"/>
                  </a:cubicBezTo>
                  <a:cubicBezTo>
                    <a:pt x="8" y="101"/>
                    <a:pt x="8" y="101"/>
                    <a:pt x="8" y="101"/>
                  </a:cubicBezTo>
                  <a:cubicBezTo>
                    <a:pt x="8" y="103"/>
                    <a:pt x="8" y="103"/>
                    <a:pt x="8" y="103"/>
                  </a:cubicBezTo>
                  <a:cubicBezTo>
                    <a:pt x="8" y="106"/>
                    <a:pt x="8" y="106"/>
                    <a:pt x="8" y="106"/>
                  </a:cubicBezTo>
                  <a:cubicBezTo>
                    <a:pt x="8" y="108"/>
                    <a:pt x="8" y="108"/>
                    <a:pt x="8" y="108"/>
                  </a:cubicBezTo>
                  <a:cubicBezTo>
                    <a:pt x="10" y="135"/>
                    <a:pt x="10" y="135"/>
                    <a:pt x="10" y="135"/>
                  </a:cubicBezTo>
                  <a:cubicBezTo>
                    <a:pt x="11" y="139"/>
                    <a:pt x="11" y="139"/>
                    <a:pt x="11" y="139"/>
                  </a:cubicBezTo>
                  <a:cubicBezTo>
                    <a:pt x="12" y="151"/>
                    <a:pt x="12" y="151"/>
                    <a:pt x="12" y="151"/>
                  </a:cubicBezTo>
                  <a:cubicBezTo>
                    <a:pt x="12" y="155"/>
                    <a:pt x="12" y="155"/>
                    <a:pt x="12" y="155"/>
                  </a:cubicBezTo>
                  <a:cubicBezTo>
                    <a:pt x="12" y="160"/>
                    <a:pt x="12" y="160"/>
                    <a:pt x="12" y="160"/>
                  </a:cubicBezTo>
                  <a:cubicBezTo>
                    <a:pt x="13" y="163"/>
                    <a:pt x="13" y="163"/>
                    <a:pt x="13" y="163"/>
                  </a:cubicBezTo>
                  <a:cubicBezTo>
                    <a:pt x="16" y="209"/>
                    <a:pt x="16" y="209"/>
                    <a:pt x="16" y="209"/>
                  </a:cubicBezTo>
                  <a:cubicBezTo>
                    <a:pt x="18" y="210"/>
                    <a:pt x="18" y="210"/>
                    <a:pt x="18" y="210"/>
                  </a:cubicBezTo>
                  <a:cubicBezTo>
                    <a:pt x="14" y="160"/>
                    <a:pt x="14" y="160"/>
                    <a:pt x="14" y="160"/>
                  </a:cubicBezTo>
                  <a:cubicBezTo>
                    <a:pt x="14" y="156"/>
                    <a:pt x="14" y="156"/>
                    <a:pt x="14" y="156"/>
                  </a:cubicBezTo>
                  <a:cubicBezTo>
                    <a:pt x="14" y="155"/>
                    <a:pt x="14" y="155"/>
                    <a:pt x="14" y="155"/>
                  </a:cubicBezTo>
                  <a:cubicBezTo>
                    <a:pt x="13" y="142"/>
                    <a:pt x="13" y="142"/>
                    <a:pt x="13" y="142"/>
                  </a:cubicBezTo>
                  <a:cubicBezTo>
                    <a:pt x="12" y="138"/>
                    <a:pt x="12" y="138"/>
                    <a:pt x="12" y="138"/>
                  </a:cubicBezTo>
                  <a:cubicBezTo>
                    <a:pt x="10" y="107"/>
                    <a:pt x="10" y="107"/>
                    <a:pt x="10" y="107"/>
                  </a:cubicBezTo>
                  <a:cubicBezTo>
                    <a:pt x="10" y="105"/>
                    <a:pt x="10" y="105"/>
                    <a:pt x="10" y="105"/>
                  </a:cubicBezTo>
                  <a:cubicBezTo>
                    <a:pt x="10" y="102"/>
                    <a:pt x="10" y="102"/>
                    <a:pt x="10" y="102"/>
                  </a:cubicBezTo>
                  <a:cubicBezTo>
                    <a:pt x="10" y="100"/>
                    <a:pt x="10" y="100"/>
                    <a:pt x="10" y="100"/>
                  </a:cubicBezTo>
                  <a:cubicBezTo>
                    <a:pt x="9" y="90"/>
                    <a:pt x="9" y="90"/>
                    <a:pt x="9" y="90"/>
                  </a:cubicBezTo>
                  <a:cubicBezTo>
                    <a:pt x="9" y="88"/>
                    <a:pt x="9" y="88"/>
                    <a:pt x="9" y="88"/>
                  </a:cubicBezTo>
                  <a:cubicBezTo>
                    <a:pt x="9" y="88"/>
                    <a:pt x="9" y="88"/>
                    <a:pt x="9" y="88"/>
                  </a:cubicBezTo>
                  <a:cubicBezTo>
                    <a:pt x="8" y="85"/>
                    <a:pt x="8" y="85"/>
                    <a:pt x="8" y="85"/>
                  </a:cubicBezTo>
                  <a:cubicBezTo>
                    <a:pt x="5" y="48"/>
                    <a:pt x="5" y="48"/>
                    <a:pt x="5" y="48"/>
                  </a:cubicBezTo>
                  <a:cubicBezTo>
                    <a:pt x="4" y="46"/>
                    <a:pt x="4" y="46"/>
                    <a:pt x="4" y="46"/>
                  </a:cubicBezTo>
                  <a:moveTo>
                    <a:pt x="0" y="0"/>
                  </a:moveTo>
                  <a:cubicBezTo>
                    <a:pt x="0" y="2"/>
                    <a:pt x="0" y="2"/>
                    <a:pt x="0" y="2"/>
                  </a:cubicBezTo>
                  <a:cubicBezTo>
                    <a:pt x="3" y="43"/>
                    <a:pt x="3" y="43"/>
                    <a:pt x="3" y="43"/>
                  </a:cubicBezTo>
                  <a:cubicBezTo>
                    <a:pt x="5" y="45"/>
                    <a:pt x="5" y="45"/>
                    <a:pt x="5" y="45"/>
                  </a:cubicBezTo>
                  <a:cubicBezTo>
                    <a:pt x="2" y="2"/>
                    <a:pt x="2" y="2"/>
                    <a:pt x="2" y="2"/>
                  </a:cubicBezTo>
                  <a:cubicBezTo>
                    <a:pt x="74" y="4"/>
                    <a:pt x="74" y="4"/>
                    <a:pt x="74" y="4"/>
                  </a:cubicBezTo>
                  <a:cubicBezTo>
                    <a:pt x="76" y="4"/>
                    <a:pt x="76" y="4"/>
                    <a:pt x="76" y="4"/>
                  </a:cubicBezTo>
                  <a:cubicBezTo>
                    <a:pt x="86" y="4"/>
                    <a:pt x="86" y="4"/>
                    <a:pt x="86" y="4"/>
                  </a:cubicBezTo>
                  <a:cubicBezTo>
                    <a:pt x="79" y="39"/>
                    <a:pt x="79" y="39"/>
                    <a:pt x="79" y="39"/>
                  </a:cubicBezTo>
                  <a:cubicBezTo>
                    <a:pt x="78" y="46"/>
                    <a:pt x="78" y="46"/>
                    <a:pt x="78" y="46"/>
                  </a:cubicBezTo>
                  <a:cubicBezTo>
                    <a:pt x="67" y="99"/>
                    <a:pt x="67" y="99"/>
                    <a:pt x="67" y="99"/>
                  </a:cubicBezTo>
                  <a:cubicBezTo>
                    <a:pt x="66" y="108"/>
                    <a:pt x="66" y="108"/>
                    <a:pt x="66" y="108"/>
                  </a:cubicBezTo>
                  <a:cubicBezTo>
                    <a:pt x="67" y="110"/>
                    <a:pt x="67" y="110"/>
                    <a:pt x="67" y="110"/>
                  </a:cubicBezTo>
                  <a:cubicBezTo>
                    <a:pt x="78" y="53"/>
                    <a:pt x="78" y="53"/>
                    <a:pt x="78" y="53"/>
                  </a:cubicBezTo>
                  <a:cubicBezTo>
                    <a:pt x="80" y="46"/>
                    <a:pt x="80" y="46"/>
                    <a:pt x="80" y="46"/>
                  </a:cubicBezTo>
                  <a:cubicBezTo>
                    <a:pt x="88" y="4"/>
                    <a:pt x="88" y="4"/>
                    <a:pt x="88" y="4"/>
                  </a:cubicBezTo>
                  <a:cubicBezTo>
                    <a:pt x="88" y="2"/>
                    <a:pt x="88" y="2"/>
                    <a:pt x="88" y="2"/>
                  </a:cubicBezTo>
                  <a:cubicBezTo>
                    <a:pt x="86" y="2"/>
                    <a:pt x="86" y="2"/>
                    <a:pt x="86" y="2"/>
                  </a:cubicBezTo>
                  <a:cubicBezTo>
                    <a:pt x="76" y="2"/>
                    <a:pt x="76" y="2"/>
                    <a:pt x="76" y="2"/>
                  </a:cubicBezTo>
                  <a:cubicBezTo>
                    <a:pt x="74" y="2"/>
                    <a:pt x="74" y="2"/>
                    <a:pt x="74" y="2"/>
                  </a:cubicBezTo>
                  <a:cubicBezTo>
                    <a:pt x="2" y="0"/>
                    <a:pt x="2" y="0"/>
                    <a:pt x="2" y="0"/>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8" name="Freeform 28"/>
            <p:cNvSpPr>
              <a:spLocks noEditPoints="1"/>
            </p:cNvSpPr>
            <p:nvPr/>
          </p:nvSpPr>
          <p:spPr bwMode="auto">
            <a:xfrm>
              <a:off x="9908781" y="2862466"/>
              <a:ext cx="1010828" cy="1185668"/>
            </a:xfrm>
            <a:custGeom>
              <a:avLst/>
              <a:gdLst>
                <a:gd name="T0" fmla="*/ 98 w 239"/>
                <a:gd name="T1" fmla="*/ 253 h 307"/>
                <a:gd name="T2" fmla="*/ 117 w 239"/>
                <a:gd name="T3" fmla="*/ 241 h 307"/>
                <a:gd name="T4" fmla="*/ 101 w 239"/>
                <a:gd name="T5" fmla="*/ 252 h 307"/>
                <a:gd name="T6" fmla="*/ 123 w 239"/>
                <a:gd name="T7" fmla="*/ 239 h 307"/>
                <a:gd name="T8" fmla="*/ 157 w 239"/>
                <a:gd name="T9" fmla="*/ 219 h 307"/>
                <a:gd name="T10" fmla="*/ 126 w 239"/>
                <a:gd name="T11" fmla="*/ 236 h 307"/>
                <a:gd name="T12" fmla="*/ 156 w 239"/>
                <a:gd name="T13" fmla="*/ 222 h 307"/>
                <a:gd name="T14" fmla="*/ 165 w 239"/>
                <a:gd name="T15" fmla="*/ 214 h 307"/>
                <a:gd name="T16" fmla="*/ 161 w 239"/>
                <a:gd name="T17" fmla="*/ 219 h 307"/>
                <a:gd name="T18" fmla="*/ 165 w 239"/>
                <a:gd name="T19" fmla="*/ 214 h 307"/>
                <a:gd name="T20" fmla="*/ 167 w 239"/>
                <a:gd name="T21" fmla="*/ 213 h 307"/>
                <a:gd name="T22" fmla="*/ 197 w 239"/>
                <a:gd name="T23" fmla="*/ 199 h 307"/>
                <a:gd name="T24" fmla="*/ 200 w 239"/>
                <a:gd name="T25" fmla="*/ 198 h 307"/>
                <a:gd name="T26" fmla="*/ 21 w 239"/>
                <a:gd name="T27" fmla="*/ 199 h 307"/>
                <a:gd name="T28" fmla="*/ 12 w 239"/>
                <a:gd name="T29" fmla="*/ 246 h 307"/>
                <a:gd name="T30" fmla="*/ 3 w 239"/>
                <a:gd name="T31" fmla="*/ 305 h 307"/>
                <a:gd name="T32" fmla="*/ 13 w 239"/>
                <a:gd name="T33" fmla="*/ 248 h 307"/>
                <a:gd name="T34" fmla="*/ 22 w 239"/>
                <a:gd name="T35" fmla="*/ 201 h 307"/>
                <a:gd name="T36" fmla="*/ 24 w 239"/>
                <a:gd name="T37" fmla="*/ 181 h 307"/>
                <a:gd name="T38" fmla="*/ 24 w 239"/>
                <a:gd name="T39" fmla="*/ 181 h 307"/>
                <a:gd name="T40" fmla="*/ 227 w 239"/>
                <a:gd name="T41" fmla="*/ 182 h 307"/>
                <a:gd name="T42" fmla="*/ 26 w 239"/>
                <a:gd name="T43" fmla="*/ 181 h 307"/>
                <a:gd name="T44" fmla="*/ 234 w 239"/>
                <a:gd name="T45" fmla="*/ 179 h 307"/>
                <a:gd name="T46" fmla="*/ 236 w 239"/>
                <a:gd name="T47" fmla="*/ 176 h 307"/>
                <a:gd name="T48" fmla="*/ 239 w 239"/>
                <a:gd name="T49" fmla="*/ 176 h 307"/>
                <a:gd name="T50" fmla="*/ 28 w 239"/>
                <a:gd name="T51" fmla="*/ 162 h 307"/>
                <a:gd name="T52" fmla="*/ 25 w 239"/>
                <a:gd name="T53" fmla="*/ 176 h 307"/>
                <a:gd name="T54" fmla="*/ 28 w 239"/>
                <a:gd name="T55" fmla="*/ 170 h 307"/>
                <a:gd name="T56" fmla="*/ 29 w 239"/>
                <a:gd name="T57" fmla="*/ 157 h 307"/>
                <a:gd name="T58" fmla="*/ 235 w 239"/>
                <a:gd name="T59" fmla="*/ 172 h 307"/>
                <a:gd name="T60" fmla="*/ 51 w 239"/>
                <a:gd name="T61" fmla="*/ 44 h 307"/>
                <a:gd name="T62" fmla="*/ 43 w 239"/>
                <a:gd name="T63" fmla="*/ 85 h 307"/>
                <a:gd name="T64" fmla="*/ 34 w 239"/>
                <a:gd name="T65" fmla="*/ 132 h 307"/>
                <a:gd name="T66" fmla="*/ 35 w 239"/>
                <a:gd name="T67" fmla="*/ 133 h 307"/>
                <a:gd name="T68" fmla="*/ 44 w 239"/>
                <a:gd name="T69" fmla="*/ 90 h 307"/>
                <a:gd name="T70" fmla="*/ 52 w 239"/>
                <a:gd name="T71" fmla="*/ 49 h 307"/>
                <a:gd name="T72" fmla="*/ 55 w 239"/>
                <a:gd name="T73" fmla="*/ 32 h 307"/>
                <a:gd name="T74" fmla="*/ 55 w 239"/>
                <a:gd name="T75" fmla="*/ 32 h 307"/>
                <a:gd name="T76" fmla="*/ 101 w 239"/>
                <a:gd name="T77" fmla="*/ 35 h 307"/>
                <a:gd name="T78" fmla="*/ 134 w 239"/>
                <a:gd name="T79" fmla="*/ 69 h 307"/>
                <a:gd name="T80" fmla="*/ 161 w 239"/>
                <a:gd name="T81" fmla="*/ 98 h 307"/>
                <a:gd name="T82" fmla="*/ 216 w 239"/>
                <a:gd name="T83" fmla="*/ 155 h 307"/>
                <a:gd name="T84" fmla="*/ 163 w 239"/>
                <a:gd name="T85" fmla="*/ 97 h 307"/>
                <a:gd name="T86" fmla="*/ 141 w 239"/>
                <a:gd name="T87" fmla="*/ 73 h 307"/>
                <a:gd name="T88" fmla="*/ 126 w 239"/>
                <a:gd name="T89" fmla="*/ 59 h 307"/>
                <a:gd name="T90" fmla="*/ 83 w 239"/>
                <a:gd name="T91" fmla="*/ 13 h 307"/>
                <a:gd name="T92" fmla="*/ 83 w 239"/>
                <a:gd name="T93" fmla="*/ 13 h 307"/>
                <a:gd name="T94" fmla="*/ 59 w 239"/>
                <a:gd name="T95" fmla="*/ 10 h 307"/>
                <a:gd name="T96" fmla="*/ 60 w 239"/>
                <a:gd name="T97" fmla="*/ 8 h 307"/>
                <a:gd name="T98" fmla="*/ 69 w 239"/>
                <a:gd name="T99" fmla="*/ 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307">
                  <a:moveTo>
                    <a:pt x="100" y="250"/>
                  </a:moveTo>
                  <a:cubicBezTo>
                    <a:pt x="30" y="288"/>
                    <a:pt x="30" y="288"/>
                    <a:pt x="30" y="288"/>
                  </a:cubicBezTo>
                  <a:cubicBezTo>
                    <a:pt x="29" y="291"/>
                    <a:pt x="29" y="291"/>
                    <a:pt x="29" y="291"/>
                  </a:cubicBezTo>
                  <a:cubicBezTo>
                    <a:pt x="98" y="253"/>
                    <a:pt x="98" y="253"/>
                    <a:pt x="98" y="253"/>
                  </a:cubicBezTo>
                  <a:cubicBezTo>
                    <a:pt x="100" y="250"/>
                    <a:pt x="100" y="250"/>
                    <a:pt x="100" y="250"/>
                  </a:cubicBezTo>
                  <a:moveTo>
                    <a:pt x="125" y="237"/>
                  </a:moveTo>
                  <a:cubicBezTo>
                    <a:pt x="119" y="240"/>
                    <a:pt x="119" y="240"/>
                    <a:pt x="119" y="240"/>
                  </a:cubicBezTo>
                  <a:cubicBezTo>
                    <a:pt x="117" y="241"/>
                    <a:pt x="117" y="241"/>
                    <a:pt x="117" y="241"/>
                  </a:cubicBezTo>
                  <a:cubicBezTo>
                    <a:pt x="116" y="241"/>
                    <a:pt x="116" y="241"/>
                    <a:pt x="116" y="241"/>
                  </a:cubicBezTo>
                  <a:cubicBezTo>
                    <a:pt x="115" y="242"/>
                    <a:pt x="115" y="242"/>
                    <a:pt x="115" y="242"/>
                  </a:cubicBezTo>
                  <a:cubicBezTo>
                    <a:pt x="102" y="249"/>
                    <a:pt x="102" y="249"/>
                    <a:pt x="102" y="249"/>
                  </a:cubicBezTo>
                  <a:cubicBezTo>
                    <a:pt x="101" y="252"/>
                    <a:pt x="101" y="252"/>
                    <a:pt x="101" y="252"/>
                  </a:cubicBezTo>
                  <a:cubicBezTo>
                    <a:pt x="116" y="243"/>
                    <a:pt x="116" y="243"/>
                    <a:pt x="116" y="243"/>
                  </a:cubicBezTo>
                  <a:cubicBezTo>
                    <a:pt x="118" y="242"/>
                    <a:pt x="118" y="242"/>
                    <a:pt x="118" y="242"/>
                  </a:cubicBezTo>
                  <a:cubicBezTo>
                    <a:pt x="120" y="241"/>
                    <a:pt x="120" y="241"/>
                    <a:pt x="120" y="241"/>
                  </a:cubicBezTo>
                  <a:cubicBezTo>
                    <a:pt x="123" y="239"/>
                    <a:pt x="123" y="239"/>
                    <a:pt x="123" y="239"/>
                  </a:cubicBezTo>
                  <a:cubicBezTo>
                    <a:pt x="126" y="238"/>
                    <a:pt x="126" y="238"/>
                    <a:pt x="126" y="238"/>
                  </a:cubicBezTo>
                  <a:cubicBezTo>
                    <a:pt x="125" y="237"/>
                    <a:pt x="125" y="237"/>
                    <a:pt x="125" y="237"/>
                  </a:cubicBezTo>
                  <a:moveTo>
                    <a:pt x="157" y="219"/>
                  </a:moveTo>
                  <a:cubicBezTo>
                    <a:pt x="157" y="219"/>
                    <a:pt x="157" y="219"/>
                    <a:pt x="157" y="219"/>
                  </a:cubicBezTo>
                  <a:cubicBezTo>
                    <a:pt x="155" y="220"/>
                    <a:pt x="155" y="220"/>
                    <a:pt x="155" y="220"/>
                  </a:cubicBezTo>
                  <a:cubicBezTo>
                    <a:pt x="138" y="229"/>
                    <a:pt x="138" y="229"/>
                    <a:pt x="138" y="229"/>
                  </a:cubicBezTo>
                  <a:cubicBezTo>
                    <a:pt x="136" y="231"/>
                    <a:pt x="136" y="231"/>
                    <a:pt x="136" y="231"/>
                  </a:cubicBezTo>
                  <a:cubicBezTo>
                    <a:pt x="126" y="236"/>
                    <a:pt x="126" y="236"/>
                    <a:pt x="126" y="236"/>
                  </a:cubicBezTo>
                  <a:cubicBezTo>
                    <a:pt x="128" y="237"/>
                    <a:pt x="128" y="237"/>
                    <a:pt x="128" y="237"/>
                  </a:cubicBezTo>
                  <a:cubicBezTo>
                    <a:pt x="135" y="233"/>
                    <a:pt x="135" y="233"/>
                    <a:pt x="135" y="233"/>
                  </a:cubicBezTo>
                  <a:cubicBezTo>
                    <a:pt x="137" y="232"/>
                    <a:pt x="137" y="232"/>
                    <a:pt x="137" y="232"/>
                  </a:cubicBezTo>
                  <a:cubicBezTo>
                    <a:pt x="156" y="222"/>
                    <a:pt x="156" y="222"/>
                    <a:pt x="156" y="222"/>
                  </a:cubicBezTo>
                  <a:cubicBezTo>
                    <a:pt x="157" y="221"/>
                    <a:pt x="157" y="221"/>
                    <a:pt x="157" y="221"/>
                  </a:cubicBezTo>
                  <a:cubicBezTo>
                    <a:pt x="159" y="220"/>
                    <a:pt x="159" y="220"/>
                    <a:pt x="159" y="220"/>
                  </a:cubicBezTo>
                  <a:cubicBezTo>
                    <a:pt x="157" y="219"/>
                    <a:pt x="157" y="219"/>
                    <a:pt x="157" y="219"/>
                  </a:cubicBezTo>
                  <a:moveTo>
                    <a:pt x="165" y="214"/>
                  </a:moveTo>
                  <a:cubicBezTo>
                    <a:pt x="163" y="216"/>
                    <a:pt x="163" y="216"/>
                    <a:pt x="163" y="216"/>
                  </a:cubicBezTo>
                  <a:cubicBezTo>
                    <a:pt x="161" y="216"/>
                    <a:pt x="161" y="216"/>
                    <a:pt x="161" y="216"/>
                  </a:cubicBezTo>
                  <a:cubicBezTo>
                    <a:pt x="159" y="218"/>
                    <a:pt x="159" y="218"/>
                    <a:pt x="159" y="218"/>
                  </a:cubicBezTo>
                  <a:cubicBezTo>
                    <a:pt x="161" y="219"/>
                    <a:pt x="161" y="219"/>
                    <a:pt x="161" y="219"/>
                  </a:cubicBezTo>
                  <a:cubicBezTo>
                    <a:pt x="162" y="218"/>
                    <a:pt x="162" y="218"/>
                    <a:pt x="162" y="218"/>
                  </a:cubicBezTo>
                  <a:cubicBezTo>
                    <a:pt x="164" y="217"/>
                    <a:pt x="164" y="217"/>
                    <a:pt x="164" y="217"/>
                  </a:cubicBezTo>
                  <a:cubicBezTo>
                    <a:pt x="167" y="216"/>
                    <a:pt x="167" y="216"/>
                    <a:pt x="167" y="216"/>
                  </a:cubicBezTo>
                  <a:cubicBezTo>
                    <a:pt x="165" y="214"/>
                    <a:pt x="165" y="214"/>
                    <a:pt x="165" y="214"/>
                  </a:cubicBezTo>
                  <a:moveTo>
                    <a:pt x="198" y="196"/>
                  </a:moveTo>
                  <a:cubicBezTo>
                    <a:pt x="189" y="202"/>
                    <a:pt x="189" y="202"/>
                    <a:pt x="189" y="202"/>
                  </a:cubicBezTo>
                  <a:cubicBezTo>
                    <a:pt x="187" y="203"/>
                    <a:pt x="187" y="203"/>
                    <a:pt x="187" y="203"/>
                  </a:cubicBezTo>
                  <a:cubicBezTo>
                    <a:pt x="167" y="213"/>
                    <a:pt x="167" y="213"/>
                    <a:pt x="167" y="213"/>
                  </a:cubicBezTo>
                  <a:cubicBezTo>
                    <a:pt x="168" y="215"/>
                    <a:pt x="168" y="215"/>
                    <a:pt x="168" y="215"/>
                  </a:cubicBezTo>
                  <a:cubicBezTo>
                    <a:pt x="187" y="204"/>
                    <a:pt x="187" y="204"/>
                    <a:pt x="187" y="204"/>
                  </a:cubicBezTo>
                  <a:cubicBezTo>
                    <a:pt x="189" y="204"/>
                    <a:pt x="189" y="204"/>
                    <a:pt x="189" y="204"/>
                  </a:cubicBezTo>
                  <a:cubicBezTo>
                    <a:pt x="197" y="199"/>
                    <a:pt x="197" y="199"/>
                    <a:pt x="197" y="199"/>
                  </a:cubicBezTo>
                  <a:cubicBezTo>
                    <a:pt x="198" y="196"/>
                    <a:pt x="198" y="196"/>
                    <a:pt x="198" y="196"/>
                  </a:cubicBezTo>
                  <a:moveTo>
                    <a:pt x="204" y="193"/>
                  </a:moveTo>
                  <a:cubicBezTo>
                    <a:pt x="201" y="195"/>
                    <a:pt x="201" y="195"/>
                    <a:pt x="201" y="195"/>
                  </a:cubicBezTo>
                  <a:cubicBezTo>
                    <a:pt x="200" y="198"/>
                    <a:pt x="200" y="198"/>
                    <a:pt x="200" y="198"/>
                  </a:cubicBezTo>
                  <a:cubicBezTo>
                    <a:pt x="203" y="196"/>
                    <a:pt x="203" y="196"/>
                    <a:pt x="203" y="196"/>
                  </a:cubicBezTo>
                  <a:cubicBezTo>
                    <a:pt x="204" y="193"/>
                    <a:pt x="204" y="193"/>
                    <a:pt x="204" y="193"/>
                  </a:cubicBezTo>
                  <a:moveTo>
                    <a:pt x="22" y="192"/>
                  </a:moveTo>
                  <a:cubicBezTo>
                    <a:pt x="21" y="199"/>
                    <a:pt x="21" y="199"/>
                    <a:pt x="21" y="199"/>
                  </a:cubicBezTo>
                  <a:cubicBezTo>
                    <a:pt x="21" y="201"/>
                    <a:pt x="21" y="201"/>
                    <a:pt x="21" y="201"/>
                  </a:cubicBezTo>
                  <a:cubicBezTo>
                    <a:pt x="20" y="204"/>
                    <a:pt x="20" y="204"/>
                    <a:pt x="20" y="204"/>
                  </a:cubicBezTo>
                  <a:cubicBezTo>
                    <a:pt x="19" y="206"/>
                    <a:pt x="19" y="206"/>
                    <a:pt x="19" y="206"/>
                  </a:cubicBezTo>
                  <a:cubicBezTo>
                    <a:pt x="12" y="246"/>
                    <a:pt x="12" y="246"/>
                    <a:pt x="12" y="246"/>
                  </a:cubicBezTo>
                  <a:cubicBezTo>
                    <a:pt x="11" y="248"/>
                    <a:pt x="11" y="248"/>
                    <a:pt x="11" y="248"/>
                  </a:cubicBezTo>
                  <a:cubicBezTo>
                    <a:pt x="1" y="303"/>
                    <a:pt x="1" y="303"/>
                    <a:pt x="1" y="303"/>
                  </a:cubicBezTo>
                  <a:cubicBezTo>
                    <a:pt x="0" y="307"/>
                    <a:pt x="0" y="307"/>
                    <a:pt x="0" y="307"/>
                  </a:cubicBezTo>
                  <a:cubicBezTo>
                    <a:pt x="3" y="305"/>
                    <a:pt x="3" y="305"/>
                    <a:pt x="3" y="305"/>
                  </a:cubicBezTo>
                  <a:cubicBezTo>
                    <a:pt x="27" y="292"/>
                    <a:pt x="27" y="292"/>
                    <a:pt x="27" y="292"/>
                  </a:cubicBezTo>
                  <a:cubicBezTo>
                    <a:pt x="28" y="290"/>
                    <a:pt x="28" y="290"/>
                    <a:pt x="28" y="290"/>
                  </a:cubicBezTo>
                  <a:cubicBezTo>
                    <a:pt x="2" y="303"/>
                    <a:pt x="2" y="303"/>
                    <a:pt x="2" y="303"/>
                  </a:cubicBezTo>
                  <a:cubicBezTo>
                    <a:pt x="13" y="248"/>
                    <a:pt x="13" y="248"/>
                    <a:pt x="13" y="248"/>
                  </a:cubicBezTo>
                  <a:cubicBezTo>
                    <a:pt x="14" y="246"/>
                    <a:pt x="14" y="246"/>
                    <a:pt x="14" y="246"/>
                  </a:cubicBezTo>
                  <a:cubicBezTo>
                    <a:pt x="21" y="207"/>
                    <a:pt x="21" y="207"/>
                    <a:pt x="21" y="207"/>
                  </a:cubicBezTo>
                  <a:cubicBezTo>
                    <a:pt x="21" y="205"/>
                    <a:pt x="21" y="205"/>
                    <a:pt x="21" y="205"/>
                  </a:cubicBezTo>
                  <a:cubicBezTo>
                    <a:pt x="22" y="201"/>
                    <a:pt x="22" y="201"/>
                    <a:pt x="22" y="201"/>
                  </a:cubicBezTo>
                  <a:cubicBezTo>
                    <a:pt x="23" y="199"/>
                    <a:pt x="23" y="199"/>
                    <a:pt x="23" y="199"/>
                  </a:cubicBezTo>
                  <a:cubicBezTo>
                    <a:pt x="23" y="195"/>
                    <a:pt x="23" y="195"/>
                    <a:pt x="23" y="195"/>
                  </a:cubicBezTo>
                  <a:cubicBezTo>
                    <a:pt x="22" y="192"/>
                    <a:pt x="22" y="192"/>
                    <a:pt x="22" y="192"/>
                  </a:cubicBezTo>
                  <a:moveTo>
                    <a:pt x="24" y="181"/>
                  </a:moveTo>
                  <a:cubicBezTo>
                    <a:pt x="23" y="188"/>
                    <a:pt x="23" y="188"/>
                    <a:pt x="23" y="188"/>
                  </a:cubicBezTo>
                  <a:cubicBezTo>
                    <a:pt x="24" y="192"/>
                    <a:pt x="24" y="192"/>
                    <a:pt x="24" y="192"/>
                  </a:cubicBezTo>
                  <a:cubicBezTo>
                    <a:pt x="25" y="186"/>
                    <a:pt x="25" y="186"/>
                    <a:pt x="25" y="186"/>
                  </a:cubicBezTo>
                  <a:cubicBezTo>
                    <a:pt x="24" y="181"/>
                    <a:pt x="24" y="181"/>
                    <a:pt x="24" y="181"/>
                  </a:cubicBezTo>
                  <a:moveTo>
                    <a:pt x="230" y="179"/>
                  </a:moveTo>
                  <a:cubicBezTo>
                    <a:pt x="206" y="192"/>
                    <a:pt x="206" y="192"/>
                    <a:pt x="206" y="192"/>
                  </a:cubicBezTo>
                  <a:cubicBezTo>
                    <a:pt x="205" y="194"/>
                    <a:pt x="205" y="194"/>
                    <a:pt x="205" y="194"/>
                  </a:cubicBezTo>
                  <a:cubicBezTo>
                    <a:pt x="227" y="182"/>
                    <a:pt x="227" y="182"/>
                    <a:pt x="227" y="182"/>
                  </a:cubicBezTo>
                  <a:cubicBezTo>
                    <a:pt x="230" y="179"/>
                    <a:pt x="230" y="179"/>
                    <a:pt x="230" y="179"/>
                  </a:cubicBezTo>
                  <a:moveTo>
                    <a:pt x="27" y="178"/>
                  </a:moveTo>
                  <a:cubicBezTo>
                    <a:pt x="26" y="178"/>
                    <a:pt x="26" y="178"/>
                    <a:pt x="26" y="178"/>
                  </a:cubicBezTo>
                  <a:cubicBezTo>
                    <a:pt x="26" y="181"/>
                    <a:pt x="26" y="181"/>
                    <a:pt x="26" y="181"/>
                  </a:cubicBezTo>
                  <a:cubicBezTo>
                    <a:pt x="27" y="178"/>
                    <a:pt x="27" y="178"/>
                    <a:pt x="27" y="178"/>
                  </a:cubicBezTo>
                  <a:moveTo>
                    <a:pt x="233" y="178"/>
                  </a:moveTo>
                  <a:cubicBezTo>
                    <a:pt x="231" y="180"/>
                    <a:pt x="231" y="180"/>
                    <a:pt x="231" y="180"/>
                  </a:cubicBezTo>
                  <a:cubicBezTo>
                    <a:pt x="234" y="179"/>
                    <a:pt x="234" y="179"/>
                    <a:pt x="234" y="179"/>
                  </a:cubicBezTo>
                  <a:cubicBezTo>
                    <a:pt x="233" y="178"/>
                    <a:pt x="233" y="178"/>
                    <a:pt x="233" y="178"/>
                  </a:cubicBezTo>
                  <a:moveTo>
                    <a:pt x="236" y="174"/>
                  </a:moveTo>
                  <a:cubicBezTo>
                    <a:pt x="235" y="175"/>
                    <a:pt x="235" y="175"/>
                    <a:pt x="235" y="175"/>
                  </a:cubicBezTo>
                  <a:cubicBezTo>
                    <a:pt x="236" y="176"/>
                    <a:pt x="236" y="176"/>
                    <a:pt x="236" y="176"/>
                  </a:cubicBezTo>
                  <a:cubicBezTo>
                    <a:pt x="235" y="176"/>
                    <a:pt x="235" y="176"/>
                    <a:pt x="235" y="176"/>
                  </a:cubicBezTo>
                  <a:cubicBezTo>
                    <a:pt x="236" y="178"/>
                    <a:pt x="236" y="178"/>
                    <a:pt x="236" y="178"/>
                  </a:cubicBezTo>
                  <a:cubicBezTo>
                    <a:pt x="237" y="177"/>
                    <a:pt x="237" y="177"/>
                    <a:pt x="237" y="177"/>
                  </a:cubicBezTo>
                  <a:cubicBezTo>
                    <a:pt x="239" y="176"/>
                    <a:pt x="239" y="176"/>
                    <a:pt x="239" y="176"/>
                  </a:cubicBezTo>
                  <a:cubicBezTo>
                    <a:pt x="237" y="175"/>
                    <a:pt x="237" y="175"/>
                    <a:pt x="237" y="175"/>
                  </a:cubicBezTo>
                  <a:cubicBezTo>
                    <a:pt x="236" y="174"/>
                    <a:pt x="236" y="174"/>
                    <a:pt x="236" y="174"/>
                  </a:cubicBezTo>
                  <a:moveTo>
                    <a:pt x="29" y="157"/>
                  </a:moveTo>
                  <a:cubicBezTo>
                    <a:pt x="28" y="162"/>
                    <a:pt x="28" y="162"/>
                    <a:pt x="28" y="162"/>
                  </a:cubicBezTo>
                  <a:cubicBezTo>
                    <a:pt x="27" y="165"/>
                    <a:pt x="27" y="165"/>
                    <a:pt x="27" y="165"/>
                  </a:cubicBezTo>
                  <a:cubicBezTo>
                    <a:pt x="26" y="170"/>
                    <a:pt x="26" y="170"/>
                    <a:pt x="26" y="170"/>
                  </a:cubicBezTo>
                  <a:cubicBezTo>
                    <a:pt x="26" y="172"/>
                    <a:pt x="26" y="172"/>
                    <a:pt x="26" y="172"/>
                  </a:cubicBezTo>
                  <a:cubicBezTo>
                    <a:pt x="25" y="176"/>
                    <a:pt x="25" y="176"/>
                    <a:pt x="25" y="176"/>
                  </a:cubicBezTo>
                  <a:cubicBezTo>
                    <a:pt x="25" y="176"/>
                    <a:pt x="25" y="176"/>
                    <a:pt x="25" y="176"/>
                  </a:cubicBezTo>
                  <a:cubicBezTo>
                    <a:pt x="27" y="176"/>
                    <a:pt x="27" y="176"/>
                    <a:pt x="27" y="176"/>
                  </a:cubicBezTo>
                  <a:cubicBezTo>
                    <a:pt x="28" y="172"/>
                    <a:pt x="28" y="172"/>
                    <a:pt x="28" y="172"/>
                  </a:cubicBezTo>
                  <a:cubicBezTo>
                    <a:pt x="28" y="170"/>
                    <a:pt x="28" y="170"/>
                    <a:pt x="28" y="170"/>
                  </a:cubicBezTo>
                  <a:cubicBezTo>
                    <a:pt x="30" y="163"/>
                    <a:pt x="30" y="163"/>
                    <a:pt x="30" y="163"/>
                  </a:cubicBezTo>
                  <a:cubicBezTo>
                    <a:pt x="30" y="160"/>
                    <a:pt x="30" y="160"/>
                    <a:pt x="30" y="160"/>
                  </a:cubicBezTo>
                  <a:cubicBezTo>
                    <a:pt x="31" y="157"/>
                    <a:pt x="31" y="157"/>
                    <a:pt x="31" y="157"/>
                  </a:cubicBezTo>
                  <a:cubicBezTo>
                    <a:pt x="29" y="157"/>
                    <a:pt x="29" y="157"/>
                    <a:pt x="29" y="157"/>
                  </a:cubicBezTo>
                  <a:moveTo>
                    <a:pt x="218" y="155"/>
                  </a:moveTo>
                  <a:cubicBezTo>
                    <a:pt x="217" y="157"/>
                    <a:pt x="217" y="157"/>
                    <a:pt x="217" y="157"/>
                  </a:cubicBezTo>
                  <a:cubicBezTo>
                    <a:pt x="234" y="174"/>
                    <a:pt x="234" y="174"/>
                    <a:pt x="234" y="174"/>
                  </a:cubicBezTo>
                  <a:cubicBezTo>
                    <a:pt x="235" y="172"/>
                    <a:pt x="235" y="172"/>
                    <a:pt x="235" y="172"/>
                  </a:cubicBezTo>
                  <a:cubicBezTo>
                    <a:pt x="218" y="155"/>
                    <a:pt x="218" y="155"/>
                    <a:pt x="218" y="155"/>
                  </a:cubicBezTo>
                  <a:moveTo>
                    <a:pt x="54" y="37"/>
                  </a:moveTo>
                  <a:cubicBezTo>
                    <a:pt x="52" y="38"/>
                    <a:pt x="52" y="38"/>
                    <a:pt x="52" y="38"/>
                  </a:cubicBezTo>
                  <a:cubicBezTo>
                    <a:pt x="51" y="44"/>
                    <a:pt x="51" y="44"/>
                    <a:pt x="51" y="44"/>
                  </a:cubicBezTo>
                  <a:cubicBezTo>
                    <a:pt x="50" y="47"/>
                    <a:pt x="50" y="47"/>
                    <a:pt x="50" y="47"/>
                  </a:cubicBezTo>
                  <a:cubicBezTo>
                    <a:pt x="44" y="79"/>
                    <a:pt x="44" y="79"/>
                    <a:pt x="44" y="79"/>
                  </a:cubicBezTo>
                  <a:cubicBezTo>
                    <a:pt x="44" y="81"/>
                    <a:pt x="44" y="81"/>
                    <a:pt x="44" y="81"/>
                  </a:cubicBezTo>
                  <a:cubicBezTo>
                    <a:pt x="43" y="85"/>
                    <a:pt x="43" y="85"/>
                    <a:pt x="43" y="85"/>
                  </a:cubicBezTo>
                  <a:cubicBezTo>
                    <a:pt x="42" y="88"/>
                    <a:pt x="42" y="88"/>
                    <a:pt x="42" y="88"/>
                  </a:cubicBezTo>
                  <a:cubicBezTo>
                    <a:pt x="37" y="115"/>
                    <a:pt x="37" y="115"/>
                    <a:pt x="37" y="115"/>
                  </a:cubicBezTo>
                  <a:cubicBezTo>
                    <a:pt x="37" y="117"/>
                    <a:pt x="37" y="117"/>
                    <a:pt x="37" y="117"/>
                  </a:cubicBezTo>
                  <a:cubicBezTo>
                    <a:pt x="34" y="132"/>
                    <a:pt x="34" y="132"/>
                    <a:pt x="34" y="132"/>
                  </a:cubicBezTo>
                  <a:cubicBezTo>
                    <a:pt x="33" y="135"/>
                    <a:pt x="33" y="135"/>
                    <a:pt x="33" y="135"/>
                  </a:cubicBezTo>
                  <a:cubicBezTo>
                    <a:pt x="29" y="155"/>
                    <a:pt x="29" y="155"/>
                    <a:pt x="29" y="155"/>
                  </a:cubicBezTo>
                  <a:cubicBezTo>
                    <a:pt x="31" y="156"/>
                    <a:pt x="31" y="156"/>
                    <a:pt x="31" y="156"/>
                  </a:cubicBezTo>
                  <a:cubicBezTo>
                    <a:pt x="35" y="133"/>
                    <a:pt x="35" y="133"/>
                    <a:pt x="35" y="133"/>
                  </a:cubicBezTo>
                  <a:cubicBezTo>
                    <a:pt x="36" y="131"/>
                    <a:pt x="36" y="131"/>
                    <a:pt x="36" y="131"/>
                  </a:cubicBezTo>
                  <a:cubicBezTo>
                    <a:pt x="39" y="116"/>
                    <a:pt x="39" y="116"/>
                    <a:pt x="39" y="116"/>
                  </a:cubicBezTo>
                  <a:cubicBezTo>
                    <a:pt x="39" y="113"/>
                    <a:pt x="39" y="113"/>
                    <a:pt x="39" y="113"/>
                  </a:cubicBezTo>
                  <a:cubicBezTo>
                    <a:pt x="44" y="90"/>
                    <a:pt x="44" y="90"/>
                    <a:pt x="44" y="90"/>
                  </a:cubicBezTo>
                  <a:cubicBezTo>
                    <a:pt x="44" y="88"/>
                    <a:pt x="44" y="88"/>
                    <a:pt x="44" y="88"/>
                  </a:cubicBezTo>
                  <a:cubicBezTo>
                    <a:pt x="46" y="80"/>
                    <a:pt x="46" y="80"/>
                    <a:pt x="46" y="80"/>
                  </a:cubicBezTo>
                  <a:cubicBezTo>
                    <a:pt x="46" y="79"/>
                    <a:pt x="46" y="79"/>
                    <a:pt x="46" y="79"/>
                  </a:cubicBezTo>
                  <a:cubicBezTo>
                    <a:pt x="52" y="49"/>
                    <a:pt x="52" y="49"/>
                    <a:pt x="52" y="49"/>
                  </a:cubicBezTo>
                  <a:cubicBezTo>
                    <a:pt x="52" y="46"/>
                    <a:pt x="52" y="46"/>
                    <a:pt x="52" y="46"/>
                  </a:cubicBezTo>
                  <a:cubicBezTo>
                    <a:pt x="54" y="38"/>
                    <a:pt x="54" y="38"/>
                    <a:pt x="54" y="38"/>
                  </a:cubicBezTo>
                  <a:cubicBezTo>
                    <a:pt x="54" y="37"/>
                    <a:pt x="54" y="37"/>
                    <a:pt x="54" y="37"/>
                  </a:cubicBezTo>
                  <a:moveTo>
                    <a:pt x="55" y="32"/>
                  </a:moveTo>
                  <a:cubicBezTo>
                    <a:pt x="53" y="34"/>
                    <a:pt x="53" y="34"/>
                    <a:pt x="53" y="34"/>
                  </a:cubicBezTo>
                  <a:cubicBezTo>
                    <a:pt x="52" y="36"/>
                    <a:pt x="52" y="36"/>
                    <a:pt x="52" y="36"/>
                  </a:cubicBezTo>
                  <a:cubicBezTo>
                    <a:pt x="55" y="34"/>
                    <a:pt x="55" y="34"/>
                    <a:pt x="55" y="34"/>
                  </a:cubicBezTo>
                  <a:cubicBezTo>
                    <a:pt x="55" y="32"/>
                    <a:pt x="55" y="32"/>
                    <a:pt x="55" y="32"/>
                  </a:cubicBezTo>
                  <a:moveTo>
                    <a:pt x="89" y="20"/>
                  </a:moveTo>
                  <a:cubicBezTo>
                    <a:pt x="89" y="22"/>
                    <a:pt x="89" y="22"/>
                    <a:pt x="89" y="22"/>
                  </a:cubicBezTo>
                  <a:cubicBezTo>
                    <a:pt x="100" y="33"/>
                    <a:pt x="100" y="33"/>
                    <a:pt x="100" y="33"/>
                  </a:cubicBezTo>
                  <a:cubicBezTo>
                    <a:pt x="101" y="35"/>
                    <a:pt x="101" y="35"/>
                    <a:pt x="101" y="35"/>
                  </a:cubicBezTo>
                  <a:cubicBezTo>
                    <a:pt x="125" y="60"/>
                    <a:pt x="125" y="60"/>
                    <a:pt x="125" y="60"/>
                  </a:cubicBezTo>
                  <a:cubicBezTo>
                    <a:pt x="126" y="61"/>
                    <a:pt x="126" y="61"/>
                    <a:pt x="126" y="61"/>
                  </a:cubicBezTo>
                  <a:cubicBezTo>
                    <a:pt x="132" y="67"/>
                    <a:pt x="132" y="67"/>
                    <a:pt x="132" y="67"/>
                  </a:cubicBezTo>
                  <a:cubicBezTo>
                    <a:pt x="134" y="69"/>
                    <a:pt x="134" y="69"/>
                    <a:pt x="134" y="69"/>
                  </a:cubicBezTo>
                  <a:cubicBezTo>
                    <a:pt x="140" y="75"/>
                    <a:pt x="140" y="75"/>
                    <a:pt x="140" y="75"/>
                  </a:cubicBezTo>
                  <a:cubicBezTo>
                    <a:pt x="141" y="77"/>
                    <a:pt x="141" y="77"/>
                    <a:pt x="141" y="77"/>
                  </a:cubicBezTo>
                  <a:cubicBezTo>
                    <a:pt x="161" y="97"/>
                    <a:pt x="161" y="97"/>
                    <a:pt x="161" y="97"/>
                  </a:cubicBezTo>
                  <a:cubicBezTo>
                    <a:pt x="161" y="98"/>
                    <a:pt x="161" y="98"/>
                    <a:pt x="161" y="98"/>
                  </a:cubicBezTo>
                  <a:cubicBezTo>
                    <a:pt x="163" y="99"/>
                    <a:pt x="163" y="99"/>
                    <a:pt x="163" y="99"/>
                  </a:cubicBezTo>
                  <a:cubicBezTo>
                    <a:pt x="180" y="118"/>
                    <a:pt x="180" y="118"/>
                    <a:pt x="180" y="118"/>
                  </a:cubicBezTo>
                  <a:cubicBezTo>
                    <a:pt x="182" y="120"/>
                    <a:pt x="182" y="120"/>
                    <a:pt x="182" y="120"/>
                  </a:cubicBezTo>
                  <a:cubicBezTo>
                    <a:pt x="216" y="155"/>
                    <a:pt x="216" y="155"/>
                    <a:pt x="216" y="155"/>
                  </a:cubicBezTo>
                  <a:cubicBezTo>
                    <a:pt x="217" y="153"/>
                    <a:pt x="217" y="153"/>
                    <a:pt x="217" y="153"/>
                  </a:cubicBezTo>
                  <a:cubicBezTo>
                    <a:pt x="182" y="117"/>
                    <a:pt x="182" y="117"/>
                    <a:pt x="182" y="117"/>
                  </a:cubicBezTo>
                  <a:cubicBezTo>
                    <a:pt x="180" y="115"/>
                    <a:pt x="180" y="115"/>
                    <a:pt x="180" y="115"/>
                  </a:cubicBezTo>
                  <a:cubicBezTo>
                    <a:pt x="163" y="97"/>
                    <a:pt x="163" y="97"/>
                    <a:pt x="163" y="97"/>
                  </a:cubicBezTo>
                  <a:cubicBezTo>
                    <a:pt x="162" y="95"/>
                    <a:pt x="162" y="95"/>
                    <a:pt x="162" y="95"/>
                  </a:cubicBezTo>
                  <a:cubicBezTo>
                    <a:pt x="161" y="95"/>
                    <a:pt x="161" y="95"/>
                    <a:pt x="161" y="95"/>
                  </a:cubicBezTo>
                  <a:cubicBezTo>
                    <a:pt x="142" y="75"/>
                    <a:pt x="142" y="75"/>
                    <a:pt x="142" y="75"/>
                  </a:cubicBezTo>
                  <a:cubicBezTo>
                    <a:pt x="141" y="73"/>
                    <a:pt x="141" y="73"/>
                    <a:pt x="141" y="73"/>
                  </a:cubicBezTo>
                  <a:cubicBezTo>
                    <a:pt x="135" y="68"/>
                    <a:pt x="135" y="68"/>
                    <a:pt x="135" y="68"/>
                  </a:cubicBezTo>
                  <a:cubicBezTo>
                    <a:pt x="134" y="66"/>
                    <a:pt x="134" y="66"/>
                    <a:pt x="134" y="66"/>
                  </a:cubicBezTo>
                  <a:cubicBezTo>
                    <a:pt x="128" y="60"/>
                    <a:pt x="128" y="60"/>
                    <a:pt x="128" y="60"/>
                  </a:cubicBezTo>
                  <a:cubicBezTo>
                    <a:pt x="126" y="59"/>
                    <a:pt x="126" y="59"/>
                    <a:pt x="126" y="59"/>
                  </a:cubicBezTo>
                  <a:cubicBezTo>
                    <a:pt x="101" y="32"/>
                    <a:pt x="101" y="32"/>
                    <a:pt x="101" y="32"/>
                  </a:cubicBezTo>
                  <a:cubicBezTo>
                    <a:pt x="99" y="30"/>
                    <a:pt x="99" y="30"/>
                    <a:pt x="99" y="30"/>
                  </a:cubicBezTo>
                  <a:cubicBezTo>
                    <a:pt x="89" y="20"/>
                    <a:pt x="89" y="20"/>
                    <a:pt x="89" y="20"/>
                  </a:cubicBezTo>
                  <a:moveTo>
                    <a:pt x="83" y="13"/>
                  </a:moveTo>
                  <a:cubicBezTo>
                    <a:pt x="82" y="15"/>
                    <a:pt x="82" y="15"/>
                    <a:pt x="82" y="15"/>
                  </a:cubicBezTo>
                  <a:cubicBezTo>
                    <a:pt x="87" y="20"/>
                    <a:pt x="87" y="20"/>
                    <a:pt x="87" y="20"/>
                  </a:cubicBezTo>
                  <a:cubicBezTo>
                    <a:pt x="88" y="18"/>
                    <a:pt x="88" y="18"/>
                    <a:pt x="88" y="18"/>
                  </a:cubicBezTo>
                  <a:cubicBezTo>
                    <a:pt x="83" y="13"/>
                    <a:pt x="83" y="13"/>
                    <a:pt x="83" y="13"/>
                  </a:cubicBezTo>
                  <a:moveTo>
                    <a:pt x="58" y="9"/>
                  </a:moveTo>
                  <a:cubicBezTo>
                    <a:pt x="53" y="31"/>
                    <a:pt x="53" y="31"/>
                    <a:pt x="53" y="31"/>
                  </a:cubicBezTo>
                  <a:cubicBezTo>
                    <a:pt x="55" y="30"/>
                    <a:pt x="55" y="30"/>
                    <a:pt x="55" y="30"/>
                  </a:cubicBezTo>
                  <a:cubicBezTo>
                    <a:pt x="59" y="10"/>
                    <a:pt x="59" y="10"/>
                    <a:pt x="59" y="10"/>
                  </a:cubicBezTo>
                  <a:cubicBezTo>
                    <a:pt x="58" y="9"/>
                    <a:pt x="58" y="9"/>
                    <a:pt x="58" y="9"/>
                  </a:cubicBezTo>
                  <a:moveTo>
                    <a:pt x="59" y="3"/>
                  </a:moveTo>
                  <a:cubicBezTo>
                    <a:pt x="58" y="7"/>
                    <a:pt x="58" y="7"/>
                    <a:pt x="58" y="7"/>
                  </a:cubicBezTo>
                  <a:cubicBezTo>
                    <a:pt x="60" y="8"/>
                    <a:pt x="60" y="8"/>
                    <a:pt x="60" y="8"/>
                  </a:cubicBezTo>
                  <a:cubicBezTo>
                    <a:pt x="61" y="3"/>
                    <a:pt x="61" y="3"/>
                    <a:pt x="61" y="3"/>
                  </a:cubicBezTo>
                  <a:cubicBezTo>
                    <a:pt x="60" y="3"/>
                    <a:pt x="59" y="3"/>
                    <a:pt x="59" y="3"/>
                  </a:cubicBezTo>
                  <a:moveTo>
                    <a:pt x="70" y="0"/>
                  </a:moveTo>
                  <a:cubicBezTo>
                    <a:pt x="69" y="0"/>
                    <a:pt x="69" y="0"/>
                    <a:pt x="69" y="1"/>
                  </a:cubicBezTo>
                  <a:cubicBezTo>
                    <a:pt x="80" y="13"/>
                    <a:pt x="80" y="13"/>
                    <a:pt x="80" y="13"/>
                  </a:cubicBezTo>
                  <a:cubicBezTo>
                    <a:pt x="82" y="12"/>
                    <a:pt x="82" y="12"/>
                    <a:pt x="82" y="12"/>
                  </a:cubicBezTo>
                  <a:cubicBezTo>
                    <a:pt x="70" y="0"/>
                    <a:pt x="70" y="0"/>
                    <a:pt x="7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9" name="Freeform 29"/>
            <p:cNvSpPr>
              <a:spLocks noEditPoints="1"/>
            </p:cNvSpPr>
            <p:nvPr/>
          </p:nvSpPr>
          <p:spPr bwMode="auto">
            <a:xfrm>
              <a:off x="8357653" y="2654283"/>
              <a:ext cx="1114594" cy="1605288"/>
            </a:xfrm>
            <a:custGeom>
              <a:avLst/>
              <a:gdLst>
                <a:gd name="T0" fmla="*/ 258 w 263"/>
                <a:gd name="T1" fmla="*/ 415 h 416"/>
                <a:gd name="T2" fmla="*/ 224 w 263"/>
                <a:gd name="T3" fmla="*/ 387 h 416"/>
                <a:gd name="T4" fmla="*/ 262 w 263"/>
                <a:gd name="T5" fmla="*/ 413 h 416"/>
                <a:gd name="T6" fmla="*/ 244 w 263"/>
                <a:gd name="T7" fmla="*/ 360 h 416"/>
                <a:gd name="T8" fmla="*/ 244 w 263"/>
                <a:gd name="T9" fmla="*/ 360 h 416"/>
                <a:gd name="T10" fmla="*/ 196 w 263"/>
                <a:gd name="T11" fmla="*/ 360 h 416"/>
                <a:gd name="T12" fmla="*/ 242 w 263"/>
                <a:gd name="T13" fmla="*/ 359 h 416"/>
                <a:gd name="T14" fmla="*/ 234 w 263"/>
                <a:gd name="T15" fmla="*/ 333 h 416"/>
                <a:gd name="T16" fmla="*/ 238 w 263"/>
                <a:gd name="T17" fmla="*/ 346 h 416"/>
                <a:gd name="T18" fmla="*/ 190 w 263"/>
                <a:gd name="T19" fmla="*/ 358 h 416"/>
                <a:gd name="T20" fmla="*/ 138 w 263"/>
                <a:gd name="T21" fmla="*/ 312 h 416"/>
                <a:gd name="T22" fmla="*/ 139 w 263"/>
                <a:gd name="T23" fmla="*/ 311 h 416"/>
                <a:gd name="T24" fmla="*/ 138 w 263"/>
                <a:gd name="T25" fmla="*/ 309 h 416"/>
                <a:gd name="T26" fmla="*/ 232 w 263"/>
                <a:gd name="T27" fmla="*/ 332 h 416"/>
                <a:gd name="T28" fmla="*/ 217 w 263"/>
                <a:gd name="T29" fmla="*/ 293 h 416"/>
                <a:gd name="T30" fmla="*/ 116 w 263"/>
                <a:gd name="T31" fmla="*/ 290 h 416"/>
                <a:gd name="T32" fmla="*/ 116 w 263"/>
                <a:gd name="T33" fmla="*/ 290 h 416"/>
                <a:gd name="T34" fmla="*/ 114 w 263"/>
                <a:gd name="T35" fmla="*/ 289 h 416"/>
                <a:gd name="T36" fmla="*/ 90 w 263"/>
                <a:gd name="T37" fmla="*/ 269 h 416"/>
                <a:gd name="T38" fmla="*/ 90 w 263"/>
                <a:gd name="T39" fmla="*/ 270 h 416"/>
                <a:gd name="T40" fmla="*/ 82 w 263"/>
                <a:gd name="T41" fmla="*/ 261 h 416"/>
                <a:gd name="T42" fmla="*/ 82 w 263"/>
                <a:gd name="T43" fmla="*/ 261 h 416"/>
                <a:gd name="T44" fmla="*/ 218 w 263"/>
                <a:gd name="T45" fmla="*/ 292 h 416"/>
                <a:gd name="T46" fmla="*/ 204 w 263"/>
                <a:gd name="T47" fmla="*/ 259 h 416"/>
                <a:gd name="T48" fmla="*/ 76 w 263"/>
                <a:gd name="T49" fmla="*/ 257 h 416"/>
                <a:gd name="T50" fmla="*/ 78 w 263"/>
                <a:gd name="T51" fmla="*/ 257 h 416"/>
                <a:gd name="T52" fmla="*/ 78 w 263"/>
                <a:gd name="T53" fmla="*/ 257 h 416"/>
                <a:gd name="T54" fmla="*/ 75 w 263"/>
                <a:gd name="T55" fmla="*/ 255 h 416"/>
                <a:gd name="T56" fmla="*/ 55 w 263"/>
                <a:gd name="T57" fmla="*/ 240 h 416"/>
                <a:gd name="T58" fmla="*/ 29 w 263"/>
                <a:gd name="T59" fmla="*/ 214 h 416"/>
                <a:gd name="T60" fmla="*/ 53 w 263"/>
                <a:gd name="T61" fmla="*/ 238 h 416"/>
                <a:gd name="T62" fmla="*/ 29 w 263"/>
                <a:gd name="T63" fmla="*/ 214 h 416"/>
                <a:gd name="T64" fmla="*/ 27 w 263"/>
                <a:gd name="T65" fmla="*/ 213 h 416"/>
                <a:gd name="T66" fmla="*/ 183 w 263"/>
                <a:gd name="T67" fmla="*/ 202 h 416"/>
                <a:gd name="T68" fmla="*/ 187 w 263"/>
                <a:gd name="T69" fmla="*/ 213 h 416"/>
                <a:gd name="T70" fmla="*/ 204 w 263"/>
                <a:gd name="T71" fmla="*/ 256 h 416"/>
                <a:gd name="T72" fmla="*/ 188 w 263"/>
                <a:gd name="T73" fmla="*/ 212 h 416"/>
                <a:gd name="T74" fmla="*/ 185 w 263"/>
                <a:gd name="T75" fmla="*/ 202 h 416"/>
                <a:gd name="T76" fmla="*/ 22 w 263"/>
                <a:gd name="T77" fmla="*/ 149 h 416"/>
                <a:gd name="T78" fmla="*/ 2 w 263"/>
                <a:gd name="T79" fmla="*/ 188 h 416"/>
                <a:gd name="T80" fmla="*/ 20 w 263"/>
                <a:gd name="T81" fmla="*/ 209 h 416"/>
                <a:gd name="T82" fmla="*/ 5 w 263"/>
                <a:gd name="T83" fmla="*/ 186 h 416"/>
                <a:gd name="T84" fmla="*/ 22 w 263"/>
                <a:gd name="T85" fmla="*/ 149 h 416"/>
                <a:gd name="T86" fmla="*/ 24 w 263"/>
                <a:gd name="T87" fmla="*/ 146 h 416"/>
                <a:gd name="T88" fmla="*/ 29 w 263"/>
                <a:gd name="T89" fmla="*/ 139 h 416"/>
                <a:gd name="T90" fmla="*/ 30 w 263"/>
                <a:gd name="T91" fmla="*/ 137 h 416"/>
                <a:gd name="T92" fmla="*/ 32 w 263"/>
                <a:gd name="T93" fmla="*/ 134 h 416"/>
                <a:gd name="T94" fmla="*/ 157 w 263"/>
                <a:gd name="T95" fmla="*/ 133 h 416"/>
                <a:gd name="T96" fmla="*/ 163 w 263"/>
                <a:gd name="T97" fmla="*/ 151 h 416"/>
                <a:gd name="T98" fmla="*/ 169 w 263"/>
                <a:gd name="T99" fmla="*/ 166 h 416"/>
                <a:gd name="T100" fmla="*/ 176 w 263"/>
                <a:gd name="T101" fmla="*/ 181 h 416"/>
                <a:gd name="T102" fmla="*/ 170 w 263"/>
                <a:gd name="T103" fmla="*/ 164 h 416"/>
                <a:gd name="T104" fmla="*/ 165 w 263"/>
                <a:gd name="T105" fmla="*/ 149 h 416"/>
                <a:gd name="T106" fmla="*/ 53 w 263"/>
                <a:gd name="T107" fmla="*/ 93 h 416"/>
                <a:gd name="T108" fmla="*/ 31 w 263"/>
                <a:gd name="T109" fmla="*/ 131 h 416"/>
                <a:gd name="T110" fmla="*/ 50 w 263"/>
                <a:gd name="T111" fmla="*/ 99 h 416"/>
                <a:gd name="T112" fmla="*/ 142 w 263"/>
                <a:gd name="T113" fmla="*/ 88 h 416"/>
                <a:gd name="T114" fmla="*/ 142 w 263"/>
                <a:gd name="T115" fmla="*/ 88 h 416"/>
                <a:gd name="T116" fmla="*/ 141 w 263"/>
                <a:gd name="T117" fmla="*/ 86 h 416"/>
                <a:gd name="T118" fmla="*/ 52 w 263"/>
                <a:gd name="T119" fmla="*/ 91 h 416"/>
                <a:gd name="T120" fmla="*/ 101 w 263"/>
                <a:gd name="T121" fmla="*/ 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3" h="416">
                  <a:moveTo>
                    <a:pt x="226" y="387"/>
                  </a:moveTo>
                  <a:cubicBezTo>
                    <a:pt x="225" y="388"/>
                    <a:pt x="225" y="388"/>
                    <a:pt x="225" y="388"/>
                  </a:cubicBezTo>
                  <a:cubicBezTo>
                    <a:pt x="257" y="416"/>
                    <a:pt x="257" y="416"/>
                    <a:pt x="257" y="416"/>
                  </a:cubicBezTo>
                  <a:cubicBezTo>
                    <a:pt x="257" y="415"/>
                    <a:pt x="258" y="415"/>
                    <a:pt x="258" y="415"/>
                  </a:cubicBezTo>
                  <a:cubicBezTo>
                    <a:pt x="226" y="387"/>
                    <a:pt x="226" y="387"/>
                    <a:pt x="226" y="387"/>
                  </a:cubicBezTo>
                  <a:moveTo>
                    <a:pt x="218" y="379"/>
                  </a:moveTo>
                  <a:cubicBezTo>
                    <a:pt x="216" y="380"/>
                    <a:pt x="216" y="380"/>
                    <a:pt x="216" y="380"/>
                  </a:cubicBezTo>
                  <a:cubicBezTo>
                    <a:pt x="224" y="387"/>
                    <a:pt x="224" y="387"/>
                    <a:pt x="224" y="387"/>
                  </a:cubicBezTo>
                  <a:cubicBezTo>
                    <a:pt x="225" y="385"/>
                    <a:pt x="225" y="385"/>
                    <a:pt x="225" y="385"/>
                  </a:cubicBezTo>
                  <a:cubicBezTo>
                    <a:pt x="218" y="379"/>
                    <a:pt x="218" y="379"/>
                    <a:pt x="218" y="379"/>
                  </a:cubicBezTo>
                  <a:moveTo>
                    <a:pt x="245" y="367"/>
                  </a:moveTo>
                  <a:cubicBezTo>
                    <a:pt x="262" y="413"/>
                    <a:pt x="262" y="413"/>
                    <a:pt x="262" y="413"/>
                  </a:cubicBezTo>
                  <a:cubicBezTo>
                    <a:pt x="262" y="413"/>
                    <a:pt x="263" y="412"/>
                    <a:pt x="263" y="412"/>
                  </a:cubicBezTo>
                  <a:cubicBezTo>
                    <a:pt x="247" y="367"/>
                    <a:pt x="247" y="367"/>
                    <a:pt x="247" y="367"/>
                  </a:cubicBezTo>
                  <a:cubicBezTo>
                    <a:pt x="245" y="367"/>
                    <a:pt x="245" y="367"/>
                    <a:pt x="245" y="367"/>
                  </a:cubicBezTo>
                  <a:moveTo>
                    <a:pt x="244" y="360"/>
                  </a:moveTo>
                  <a:cubicBezTo>
                    <a:pt x="242" y="361"/>
                    <a:pt x="242" y="361"/>
                    <a:pt x="242" y="361"/>
                  </a:cubicBezTo>
                  <a:cubicBezTo>
                    <a:pt x="244" y="365"/>
                    <a:pt x="244" y="365"/>
                    <a:pt x="244" y="365"/>
                  </a:cubicBezTo>
                  <a:cubicBezTo>
                    <a:pt x="246" y="365"/>
                    <a:pt x="246" y="365"/>
                    <a:pt x="246" y="365"/>
                  </a:cubicBezTo>
                  <a:cubicBezTo>
                    <a:pt x="244" y="360"/>
                    <a:pt x="244" y="360"/>
                    <a:pt x="244" y="360"/>
                  </a:cubicBezTo>
                  <a:moveTo>
                    <a:pt x="192" y="360"/>
                  </a:moveTo>
                  <a:cubicBezTo>
                    <a:pt x="215" y="379"/>
                    <a:pt x="215" y="379"/>
                    <a:pt x="215" y="379"/>
                  </a:cubicBezTo>
                  <a:cubicBezTo>
                    <a:pt x="216" y="378"/>
                    <a:pt x="216" y="378"/>
                    <a:pt x="216" y="378"/>
                  </a:cubicBezTo>
                  <a:cubicBezTo>
                    <a:pt x="196" y="360"/>
                    <a:pt x="196" y="360"/>
                    <a:pt x="196" y="360"/>
                  </a:cubicBezTo>
                  <a:cubicBezTo>
                    <a:pt x="192" y="360"/>
                    <a:pt x="192" y="360"/>
                    <a:pt x="192" y="360"/>
                  </a:cubicBezTo>
                  <a:moveTo>
                    <a:pt x="239" y="348"/>
                  </a:moveTo>
                  <a:cubicBezTo>
                    <a:pt x="238" y="351"/>
                    <a:pt x="238" y="351"/>
                    <a:pt x="238" y="351"/>
                  </a:cubicBezTo>
                  <a:cubicBezTo>
                    <a:pt x="242" y="359"/>
                    <a:pt x="242" y="359"/>
                    <a:pt x="242" y="359"/>
                  </a:cubicBezTo>
                  <a:cubicBezTo>
                    <a:pt x="243" y="358"/>
                    <a:pt x="243" y="358"/>
                    <a:pt x="243" y="358"/>
                  </a:cubicBezTo>
                  <a:cubicBezTo>
                    <a:pt x="239" y="348"/>
                    <a:pt x="239" y="348"/>
                    <a:pt x="239" y="348"/>
                  </a:cubicBezTo>
                  <a:moveTo>
                    <a:pt x="234" y="333"/>
                  </a:moveTo>
                  <a:cubicBezTo>
                    <a:pt x="234" y="333"/>
                    <a:pt x="234" y="333"/>
                    <a:pt x="234" y="333"/>
                  </a:cubicBezTo>
                  <a:cubicBezTo>
                    <a:pt x="232" y="334"/>
                    <a:pt x="232" y="334"/>
                    <a:pt x="232" y="334"/>
                  </a:cubicBezTo>
                  <a:cubicBezTo>
                    <a:pt x="232" y="334"/>
                    <a:pt x="232" y="334"/>
                    <a:pt x="232" y="334"/>
                  </a:cubicBezTo>
                  <a:cubicBezTo>
                    <a:pt x="237" y="348"/>
                    <a:pt x="237" y="348"/>
                    <a:pt x="237" y="348"/>
                  </a:cubicBezTo>
                  <a:cubicBezTo>
                    <a:pt x="238" y="346"/>
                    <a:pt x="238" y="346"/>
                    <a:pt x="238" y="346"/>
                  </a:cubicBezTo>
                  <a:cubicBezTo>
                    <a:pt x="234" y="333"/>
                    <a:pt x="234" y="333"/>
                    <a:pt x="234" y="333"/>
                  </a:cubicBezTo>
                  <a:moveTo>
                    <a:pt x="141" y="313"/>
                  </a:moveTo>
                  <a:cubicBezTo>
                    <a:pt x="141" y="315"/>
                    <a:pt x="141" y="315"/>
                    <a:pt x="141" y="315"/>
                  </a:cubicBezTo>
                  <a:cubicBezTo>
                    <a:pt x="190" y="358"/>
                    <a:pt x="190" y="358"/>
                    <a:pt x="190" y="358"/>
                  </a:cubicBezTo>
                  <a:cubicBezTo>
                    <a:pt x="193" y="358"/>
                    <a:pt x="193" y="358"/>
                    <a:pt x="193" y="358"/>
                  </a:cubicBezTo>
                  <a:cubicBezTo>
                    <a:pt x="141" y="313"/>
                    <a:pt x="141" y="313"/>
                    <a:pt x="141" y="313"/>
                  </a:cubicBezTo>
                  <a:moveTo>
                    <a:pt x="139" y="311"/>
                  </a:moveTo>
                  <a:cubicBezTo>
                    <a:pt x="138" y="312"/>
                    <a:pt x="138" y="312"/>
                    <a:pt x="138" y="312"/>
                  </a:cubicBezTo>
                  <a:cubicBezTo>
                    <a:pt x="138" y="313"/>
                    <a:pt x="138" y="313"/>
                    <a:pt x="138" y="313"/>
                  </a:cubicBezTo>
                  <a:cubicBezTo>
                    <a:pt x="139" y="312"/>
                    <a:pt x="139" y="312"/>
                    <a:pt x="139" y="312"/>
                  </a:cubicBezTo>
                  <a:cubicBezTo>
                    <a:pt x="139" y="311"/>
                    <a:pt x="139" y="311"/>
                    <a:pt x="139" y="311"/>
                  </a:cubicBezTo>
                  <a:cubicBezTo>
                    <a:pt x="139" y="311"/>
                    <a:pt x="139" y="311"/>
                    <a:pt x="139" y="311"/>
                  </a:cubicBezTo>
                  <a:moveTo>
                    <a:pt x="128" y="301"/>
                  </a:moveTo>
                  <a:cubicBezTo>
                    <a:pt x="133" y="307"/>
                    <a:pt x="133" y="307"/>
                    <a:pt x="133" y="307"/>
                  </a:cubicBezTo>
                  <a:cubicBezTo>
                    <a:pt x="136" y="311"/>
                    <a:pt x="136" y="311"/>
                    <a:pt x="136" y="311"/>
                  </a:cubicBezTo>
                  <a:cubicBezTo>
                    <a:pt x="138" y="309"/>
                    <a:pt x="138" y="309"/>
                    <a:pt x="138" y="309"/>
                  </a:cubicBezTo>
                  <a:cubicBezTo>
                    <a:pt x="128" y="301"/>
                    <a:pt x="128" y="301"/>
                    <a:pt x="128" y="301"/>
                  </a:cubicBezTo>
                  <a:moveTo>
                    <a:pt x="218" y="297"/>
                  </a:moveTo>
                  <a:cubicBezTo>
                    <a:pt x="231" y="330"/>
                    <a:pt x="231" y="330"/>
                    <a:pt x="231" y="330"/>
                  </a:cubicBezTo>
                  <a:cubicBezTo>
                    <a:pt x="232" y="332"/>
                    <a:pt x="232" y="332"/>
                    <a:pt x="232" y="332"/>
                  </a:cubicBezTo>
                  <a:cubicBezTo>
                    <a:pt x="233" y="331"/>
                    <a:pt x="233" y="331"/>
                    <a:pt x="233" y="331"/>
                  </a:cubicBezTo>
                  <a:cubicBezTo>
                    <a:pt x="221" y="299"/>
                    <a:pt x="221" y="299"/>
                    <a:pt x="221" y="299"/>
                  </a:cubicBezTo>
                  <a:cubicBezTo>
                    <a:pt x="218" y="297"/>
                    <a:pt x="218" y="297"/>
                    <a:pt x="218" y="297"/>
                  </a:cubicBezTo>
                  <a:moveTo>
                    <a:pt x="217" y="293"/>
                  </a:moveTo>
                  <a:cubicBezTo>
                    <a:pt x="217" y="293"/>
                    <a:pt x="217" y="293"/>
                    <a:pt x="217" y="293"/>
                  </a:cubicBezTo>
                  <a:cubicBezTo>
                    <a:pt x="217" y="293"/>
                    <a:pt x="217" y="293"/>
                    <a:pt x="217" y="293"/>
                  </a:cubicBezTo>
                  <a:cubicBezTo>
                    <a:pt x="217" y="293"/>
                    <a:pt x="217" y="293"/>
                    <a:pt x="217" y="293"/>
                  </a:cubicBezTo>
                  <a:moveTo>
                    <a:pt x="116" y="290"/>
                  </a:moveTo>
                  <a:cubicBezTo>
                    <a:pt x="114" y="291"/>
                    <a:pt x="114" y="291"/>
                    <a:pt x="114" y="291"/>
                  </a:cubicBezTo>
                  <a:cubicBezTo>
                    <a:pt x="126" y="302"/>
                    <a:pt x="126" y="302"/>
                    <a:pt x="126" y="302"/>
                  </a:cubicBezTo>
                  <a:cubicBezTo>
                    <a:pt x="121" y="295"/>
                    <a:pt x="121" y="295"/>
                    <a:pt x="121" y="295"/>
                  </a:cubicBezTo>
                  <a:cubicBezTo>
                    <a:pt x="116" y="290"/>
                    <a:pt x="116" y="290"/>
                    <a:pt x="116" y="290"/>
                  </a:cubicBezTo>
                  <a:moveTo>
                    <a:pt x="106" y="282"/>
                  </a:moveTo>
                  <a:cubicBezTo>
                    <a:pt x="105" y="283"/>
                    <a:pt x="105" y="283"/>
                    <a:pt x="105" y="283"/>
                  </a:cubicBezTo>
                  <a:cubicBezTo>
                    <a:pt x="113" y="290"/>
                    <a:pt x="113" y="290"/>
                    <a:pt x="113" y="290"/>
                  </a:cubicBezTo>
                  <a:cubicBezTo>
                    <a:pt x="114" y="289"/>
                    <a:pt x="114" y="289"/>
                    <a:pt x="114" y="289"/>
                  </a:cubicBezTo>
                  <a:cubicBezTo>
                    <a:pt x="106" y="282"/>
                    <a:pt x="106" y="282"/>
                    <a:pt x="106" y="282"/>
                  </a:cubicBezTo>
                  <a:moveTo>
                    <a:pt x="88" y="268"/>
                  </a:moveTo>
                  <a:cubicBezTo>
                    <a:pt x="88" y="268"/>
                    <a:pt x="88" y="268"/>
                    <a:pt x="88" y="268"/>
                  </a:cubicBezTo>
                  <a:cubicBezTo>
                    <a:pt x="90" y="269"/>
                    <a:pt x="90" y="269"/>
                    <a:pt x="90" y="269"/>
                  </a:cubicBezTo>
                  <a:cubicBezTo>
                    <a:pt x="88" y="268"/>
                    <a:pt x="88" y="268"/>
                    <a:pt x="88" y="268"/>
                  </a:cubicBezTo>
                  <a:moveTo>
                    <a:pt x="90" y="268"/>
                  </a:moveTo>
                  <a:cubicBezTo>
                    <a:pt x="90" y="270"/>
                    <a:pt x="90" y="270"/>
                    <a:pt x="90" y="270"/>
                  </a:cubicBezTo>
                  <a:cubicBezTo>
                    <a:pt x="90" y="270"/>
                    <a:pt x="90" y="270"/>
                    <a:pt x="90" y="270"/>
                  </a:cubicBezTo>
                  <a:cubicBezTo>
                    <a:pt x="103" y="282"/>
                    <a:pt x="103" y="282"/>
                    <a:pt x="103" y="282"/>
                  </a:cubicBezTo>
                  <a:cubicBezTo>
                    <a:pt x="104" y="280"/>
                    <a:pt x="104" y="280"/>
                    <a:pt x="104" y="280"/>
                  </a:cubicBezTo>
                  <a:cubicBezTo>
                    <a:pt x="90" y="268"/>
                    <a:pt x="90" y="268"/>
                    <a:pt x="90" y="268"/>
                  </a:cubicBezTo>
                  <a:moveTo>
                    <a:pt x="82" y="261"/>
                  </a:moveTo>
                  <a:cubicBezTo>
                    <a:pt x="81" y="263"/>
                    <a:pt x="81" y="263"/>
                    <a:pt x="81" y="263"/>
                  </a:cubicBezTo>
                  <a:cubicBezTo>
                    <a:pt x="85" y="266"/>
                    <a:pt x="85" y="266"/>
                    <a:pt x="85" y="266"/>
                  </a:cubicBezTo>
                  <a:cubicBezTo>
                    <a:pt x="89" y="267"/>
                    <a:pt x="89" y="267"/>
                    <a:pt x="89" y="267"/>
                  </a:cubicBezTo>
                  <a:cubicBezTo>
                    <a:pt x="82" y="261"/>
                    <a:pt x="82" y="261"/>
                    <a:pt x="82" y="261"/>
                  </a:cubicBezTo>
                  <a:moveTo>
                    <a:pt x="207" y="261"/>
                  </a:moveTo>
                  <a:cubicBezTo>
                    <a:pt x="205" y="262"/>
                    <a:pt x="205" y="262"/>
                    <a:pt x="205" y="262"/>
                  </a:cubicBezTo>
                  <a:cubicBezTo>
                    <a:pt x="214" y="286"/>
                    <a:pt x="214" y="286"/>
                    <a:pt x="214" y="286"/>
                  </a:cubicBezTo>
                  <a:cubicBezTo>
                    <a:pt x="218" y="292"/>
                    <a:pt x="218" y="292"/>
                    <a:pt x="218" y="292"/>
                  </a:cubicBezTo>
                  <a:cubicBezTo>
                    <a:pt x="207" y="261"/>
                    <a:pt x="207" y="261"/>
                    <a:pt x="207" y="261"/>
                  </a:cubicBezTo>
                  <a:moveTo>
                    <a:pt x="206" y="258"/>
                  </a:moveTo>
                  <a:cubicBezTo>
                    <a:pt x="205" y="258"/>
                    <a:pt x="205" y="258"/>
                    <a:pt x="205" y="258"/>
                  </a:cubicBezTo>
                  <a:cubicBezTo>
                    <a:pt x="204" y="259"/>
                    <a:pt x="204" y="259"/>
                    <a:pt x="204" y="259"/>
                  </a:cubicBezTo>
                  <a:cubicBezTo>
                    <a:pt x="204" y="260"/>
                    <a:pt x="204" y="260"/>
                    <a:pt x="204" y="260"/>
                  </a:cubicBezTo>
                  <a:cubicBezTo>
                    <a:pt x="206" y="259"/>
                    <a:pt x="206" y="259"/>
                    <a:pt x="206" y="259"/>
                  </a:cubicBezTo>
                  <a:cubicBezTo>
                    <a:pt x="206" y="258"/>
                    <a:pt x="206" y="258"/>
                    <a:pt x="206" y="258"/>
                  </a:cubicBezTo>
                  <a:moveTo>
                    <a:pt x="76" y="257"/>
                  </a:moveTo>
                  <a:cubicBezTo>
                    <a:pt x="75" y="258"/>
                    <a:pt x="75" y="258"/>
                    <a:pt x="75" y="258"/>
                  </a:cubicBezTo>
                  <a:cubicBezTo>
                    <a:pt x="76" y="258"/>
                    <a:pt x="76" y="258"/>
                    <a:pt x="76" y="258"/>
                  </a:cubicBezTo>
                  <a:cubicBezTo>
                    <a:pt x="76" y="257"/>
                    <a:pt x="76" y="257"/>
                    <a:pt x="76" y="257"/>
                  </a:cubicBezTo>
                  <a:moveTo>
                    <a:pt x="78" y="257"/>
                  </a:moveTo>
                  <a:cubicBezTo>
                    <a:pt x="79" y="261"/>
                    <a:pt x="79" y="261"/>
                    <a:pt x="79" y="261"/>
                  </a:cubicBezTo>
                  <a:cubicBezTo>
                    <a:pt x="80" y="261"/>
                    <a:pt x="80" y="261"/>
                    <a:pt x="80" y="261"/>
                  </a:cubicBezTo>
                  <a:cubicBezTo>
                    <a:pt x="81" y="260"/>
                    <a:pt x="81" y="260"/>
                    <a:pt x="81" y="260"/>
                  </a:cubicBezTo>
                  <a:cubicBezTo>
                    <a:pt x="78" y="257"/>
                    <a:pt x="78" y="257"/>
                    <a:pt x="78" y="257"/>
                  </a:cubicBezTo>
                  <a:moveTo>
                    <a:pt x="65" y="249"/>
                  </a:moveTo>
                  <a:cubicBezTo>
                    <a:pt x="74" y="256"/>
                    <a:pt x="74" y="256"/>
                    <a:pt x="74" y="256"/>
                  </a:cubicBezTo>
                  <a:cubicBezTo>
                    <a:pt x="75" y="256"/>
                    <a:pt x="75" y="256"/>
                    <a:pt x="75" y="256"/>
                  </a:cubicBezTo>
                  <a:cubicBezTo>
                    <a:pt x="75" y="255"/>
                    <a:pt x="75" y="255"/>
                    <a:pt x="75" y="255"/>
                  </a:cubicBezTo>
                  <a:cubicBezTo>
                    <a:pt x="68" y="249"/>
                    <a:pt x="68" y="249"/>
                    <a:pt x="68" y="249"/>
                  </a:cubicBezTo>
                  <a:cubicBezTo>
                    <a:pt x="65" y="249"/>
                    <a:pt x="65" y="249"/>
                    <a:pt x="65" y="249"/>
                  </a:cubicBezTo>
                  <a:moveTo>
                    <a:pt x="56" y="238"/>
                  </a:moveTo>
                  <a:cubicBezTo>
                    <a:pt x="55" y="240"/>
                    <a:pt x="55" y="240"/>
                    <a:pt x="55" y="240"/>
                  </a:cubicBezTo>
                  <a:cubicBezTo>
                    <a:pt x="63" y="247"/>
                    <a:pt x="63" y="247"/>
                    <a:pt x="63" y="247"/>
                  </a:cubicBezTo>
                  <a:cubicBezTo>
                    <a:pt x="66" y="247"/>
                    <a:pt x="66" y="247"/>
                    <a:pt x="66" y="247"/>
                  </a:cubicBezTo>
                  <a:cubicBezTo>
                    <a:pt x="56" y="238"/>
                    <a:pt x="56" y="238"/>
                    <a:pt x="56" y="238"/>
                  </a:cubicBezTo>
                  <a:moveTo>
                    <a:pt x="29" y="214"/>
                  </a:moveTo>
                  <a:cubicBezTo>
                    <a:pt x="27" y="215"/>
                    <a:pt x="27" y="215"/>
                    <a:pt x="27" y="215"/>
                  </a:cubicBezTo>
                  <a:cubicBezTo>
                    <a:pt x="31" y="219"/>
                    <a:pt x="31" y="219"/>
                    <a:pt x="31" y="219"/>
                  </a:cubicBezTo>
                  <a:cubicBezTo>
                    <a:pt x="33" y="220"/>
                    <a:pt x="33" y="220"/>
                    <a:pt x="33" y="220"/>
                  </a:cubicBezTo>
                  <a:cubicBezTo>
                    <a:pt x="53" y="238"/>
                    <a:pt x="53" y="238"/>
                    <a:pt x="53" y="238"/>
                  </a:cubicBezTo>
                  <a:cubicBezTo>
                    <a:pt x="55" y="237"/>
                    <a:pt x="55" y="237"/>
                    <a:pt x="55" y="237"/>
                  </a:cubicBezTo>
                  <a:cubicBezTo>
                    <a:pt x="35" y="220"/>
                    <a:pt x="35" y="220"/>
                    <a:pt x="35" y="220"/>
                  </a:cubicBezTo>
                  <a:cubicBezTo>
                    <a:pt x="33" y="218"/>
                    <a:pt x="33" y="218"/>
                    <a:pt x="33" y="218"/>
                  </a:cubicBezTo>
                  <a:cubicBezTo>
                    <a:pt x="29" y="214"/>
                    <a:pt x="29" y="214"/>
                    <a:pt x="29" y="214"/>
                  </a:cubicBezTo>
                  <a:moveTo>
                    <a:pt x="22" y="209"/>
                  </a:moveTo>
                  <a:cubicBezTo>
                    <a:pt x="22" y="211"/>
                    <a:pt x="22" y="211"/>
                    <a:pt x="22" y="211"/>
                  </a:cubicBezTo>
                  <a:cubicBezTo>
                    <a:pt x="26" y="214"/>
                    <a:pt x="26" y="214"/>
                    <a:pt x="26" y="214"/>
                  </a:cubicBezTo>
                  <a:cubicBezTo>
                    <a:pt x="27" y="213"/>
                    <a:pt x="27" y="213"/>
                    <a:pt x="27" y="213"/>
                  </a:cubicBezTo>
                  <a:cubicBezTo>
                    <a:pt x="22" y="209"/>
                    <a:pt x="22" y="209"/>
                    <a:pt x="22" y="209"/>
                  </a:cubicBezTo>
                  <a:moveTo>
                    <a:pt x="178" y="185"/>
                  </a:moveTo>
                  <a:cubicBezTo>
                    <a:pt x="180" y="194"/>
                    <a:pt x="180" y="194"/>
                    <a:pt x="180" y="194"/>
                  </a:cubicBezTo>
                  <a:cubicBezTo>
                    <a:pt x="183" y="202"/>
                    <a:pt x="183" y="202"/>
                    <a:pt x="183" y="202"/>
                  </a:cubicBezTo>
                  <a:cubicBezTo>
                    <a:pt x="183" y="204"/>
                    <a:pt x="183" y="204"/>
                    <a:pt x="183" y="204"/>
                  </a:cubicBezTo>
                  <a:cubicBezTo>
                    <a:pt x="186" y="210"/>
                    <a:pt x="186" y="210"/>
                    <a:pt x="186" y="210"/>
                  </a:cubicBezTo>
                  <a:cubicBezTo>
                    <a:pt x="186" y="212"/>
                    <a:pt x="186" y="212"/>
                    <a:pt x="186" y="212"/>
                  </a:cubicBezTo>
                  <a:cubicBezTo>
                    <a:pt x="187" y="213"/>
                    <a:pt x="187" y="213"/>
                    <a:pt x="187" y="213"/>
                  </a:cubicBezTo>
                  <a:cubicBezTo>
                    <a:pt x="190" y="222"/>
                    <a:pt x="190" y="222"/>
                    <a:pt x="190" y="222"/>
                  </a:cubicBezTo>
                  <a:cubicBezTo>
                    <a:pt x="191" y="224"/>
                    <a:pt x="191" y="224"/>
                    <a:pt x="191" y="224"/>
                  </a:cubicBezTo>
                  <a:cubicBezTo>
                    <a:pt x="203" y="257"/>
                    <a:pt x="203" y="257"/>
                    <a:pt x="203" y="257"/>
                  </a:cubicBezTo>
                  <a:cubicBezTo>
                    <a:pt x="204" y="256"/>
                    <a:pt x="204" y="256"/>
                    <a:pt x="204" y="256"/>
                  </a:cubicBezTo>
                  <a:cubicBezTo>
                    <a:pt x="205" y="256"/>
                    <a:pt x="205" y="256"/>
                    <a:pt x="205" y="256"/>
                  </a:cubicBezTo>
                  <a:cubicBezTo>
                    <a:pt x="192" y="222"/>
                    <a:pt x="192" y="222"/>
                    <a:pt x="192" y="222"/>
                  </a:cubicBezTo>
                  <a:cubicBezTo>
                    <a:pt x="191" y="220"/>
                    <a:pt x="191" y="220"/>
                    <a:pt x="191" y="220"/>
                  </a:cubicBezTo>
                  <a:cubicBezTo>
                    <a:pt x="188" y="212"/>
                    <a:pt x="188" y="212"/>
                    <a:pt x="188" y="212"/>
                  </a:cubicBezTo>
                  <a:cubicBezTo>
                    <a:pt x="188" y="211"/>
                    <a:pt x="188" y="211"/>
                    <a:pt x="188" y="211"/>
                  </a:cubicBezTo>
                  <a:cubicBezTo>
                    <a:pt x="187" y="210"/>
                    <a:pt x="187" y="210"/>
                    <a:pt x="187" y="210"/>
                  </a:cubicBezTo>
                  <a:cubicBezTo>
                    <a:pt x="185" y="204"/>
                    <a:pt x="185" y="204"/>
                    <a:pt x="185" y="204"/>
                  </a:cubicBezTo>
                  <a:cubicBezTo>
                    <a:pt x="185" y="202"/>
                    <a:pt x="185" y="202"/>
                    <a:pt x="185" y="202"/>
                  </a:cubicBezTo>
                  <a:cubicBezTo>
                    <a:pt x="180" y="190"/>
                    <a:pt x="180" y="190"/>
                    <a:pt x="180" y="190"/>
                  </a:cubicBezTo>
                  <a:cubicBezTo>
                    <a:pt x="179" y="188"/>
                    <a:pt x="179" y="188"/>
                    <a:pt x="179" y="188"/>
                  </a:cubicBezTo>
                  <a:cubicBezTo>
                    <a:pt x="178" y="185"/>
                    <a:pt x="178" y="185"/>
                    <a:pt x="178" y="185"/>
                  </a:cubicBezTo>
                  <a:moveTo>
                    <a:pt x="22" y="149"/>
                  </a:moveTo>
                  <a:cubicBezTo>
                    <a:pt x="18" y="157"/>
                    <a:pt x="18" y="157"/>
                    <a:pt x="18" y="157"/>
                  </a:cubicBezTo>
                  <a:cubicBezTo>
                    <a:pt x="17" y="159"/>
                    <a:pt x="17" y="159"/>
                    <a:pt x="17" y="159"/>
                  </a:cubicBezTo>
                  <a:cubicBezTo>
                    <a:pt x="3" y="186"/>
                    <a:pt x="3" y="186"/>
                    <a:pt x="3" y="186"/>
                  </a:cubicBezTo>
                  <a:cubicBezTo>
                    <a:pt x="2" y="188"/>
                    <a:pt x="2" y="188"/>
                    <a:pt x="2" y="188"/>
                  </a:cubicBezTo>
                  <a:cubicBezTo>
                    <a:pt x="1" y="191"/>
                    <a:pt x="1" y="191"/>
                    <a:pt x="1" y="191"/>
                  </a:cubicBezTo>
                  <a:cubicBezTo>
                    <a:pt x="0" y="192"/>
                    <a:pt x="0" y="192"/>
                    <a:pt x="0" y="192"/>
                  </a:cubicBezTo>
                  <a:cubicBezTo>
                    <a:pt x="1" y="193"/>
                    <a:pt x="1" y="193"/>
                    <a:pt x="1" y="193"/>
                  </a:cubicBezTo>
                  <a:cubicBezTo>
                    <a:pt x="20" y="209"/>
                    <a:pt x="20" y="209"/>
                    <a:pt x="20" y="209"/>
                  </a:cubicBezTo>
                  <a:cubicBezTo>
                    <a:pt x="20" y="207"/>
                    <a:pt x="20" y="207"/>
                    <a:pt x="20" y="207"/>
                  </a:cubicBezTo>
                  <a:cubicBezTo>
                    <a:pt x="2" y="191"/>
                    <a:pt x="2" y="191"/>
                    <a:pt x="2" y="191"/>
                  </a:cubicBezTo>
                  <a:cubicBezTo>
                    <a:pt x="4" y="188"/>
                    <a:pt x="4" y="188"/>
                    <a:pt x="4" y="188"/>
                  </a:cubicBezTo>
                  <a:cubicBezTo>
                    <a:pt x="5" y="186"/>
                    <a:pt x="5" y="186"/>
                    <a:pt x="5" y="186"/>
                  </a:cubicBezTo>
                  <a:cubicBezTo>
                    <a:pt x="19" y="159"/>
                    <a:pt x="19" y="159"/>
                    <a:pt x="19" y="159"/>
                  </a:cubicBezTo>
                  <a:cubicBezTo>
                    <a:pt x="20" y="157"/>
                    <a:pt x="20" y="157"/>
                    <a:pt x="20" y="157"/>
                  </a:cubicBezTo>
                  <a:cubicBezTo>
                    <a:pt x="23" y="151"/>
                    <a:pt x="23" y="151"/>
                    <a:pt x="23" y="151"/>
                  </a:cubicBezTo>
                  <a:cubicBezTo>
                    <a:pt x="22" y="149"/>
                    <a:pt x="22" y="149"/>
                    <a:pt x="22" y="149"/>
                  </a:cubicBezTo>
                  <a:moveTo>
                    <a:pt x="24" y="146"/>
                  </a:moveTo>
                  <a:cubicBezTo>
                    <a:pt x="23" y="148"/>
                    <a:pt x="23" y="148"/>
                    <a:pt x="23" y="148"/>
                  </a:cubicBezTo>
                  <a:cubicBezTo>
                    <a:pt x="24" y="148"/>
                    <a:pt x="24" y="148"/>
                    <a:pt x="24" y="148"/>
                  </a:cubicBezTo>
                  <a:cubicBezTo>
                    <a:pt x="24" y="146"/>
                    <a:pt x="24" y="146"/>
                    <a:pt x="24" y="146"/>
                  </a:cubicBezTo>
                  <a:moveTo>
                    <a:pt x="28" y="138"/>
                  </a:moveTo>
                  <a:cubicBezTo>
                    <a:pt x="26" y="142"/>
                    <a:pt x="26" y="142"/>
                    <a:pt x="26" y="142"/>
                  </a:cubicBezTo>
                  <a:cubicBezTo>
                    <a:pt x="25" y="147"/>
                    <a:pt x="25" y="147"/>
                    <a:pt x="25" y="147"/>
                  </a:cubicBezTo>
                  <a:cubicBezTo>
                    <a:pt x="29" y="139"/>
                    <a:pt x="29" y="139"/>
                    <a:pt x="29" y="139"/>
                  </a:cubicBezTo>
                  <a:cubicBezTo>
                    <a:pt x="28" y="138"/>
                    <a:pt x="28" y="138"/>
                    <a:pt x="28" y="138"/>
                  </a:cubicBezTo>
                  <a:moveTo>
                    <a:pt x="30" y="134"/>
                  </a:moveTo>
                  <a:cubicBezTo>
                    <a:pt x="29" y="136"/>
                    <a:pt x="29" y="136"/>
                    <a:pt x="29" y="136"/>
                  </a:cubicBezTo>
                  <a:cubicBezTo>
                    <a:pt x="30" y="137"/>
                    <a:pt x="30" y="137"/>
                    <a:pt x="30" y="137"/>
                  </a:cubicBezTo>
                  <a:cubicBezTo>
                    <a:pt x="31" y="137"/>
                    <a:pt x="31" y="137"/>
                    <a:pt x="31" y="137"/>
                  </a:cubicBezTo>
                  <a:cubicBezTo>
                    <a:pt x="30" y="134"/>
                    <a:pt x="30" y="134"/>
                    <a:pt x="30" y="134"/>
                  </a:cubicBezTo>
                  <a:moveTo>
                    <a:pt x="32" y="134"/>
                  </a:moveTo>
                  <a:cubicBezTo>
                    <a:pt x="32" y="134"/>
                    <a:pt x="32" y="134"/>
                    <a:pt x="32" y="134"/>
                  </a:cubicBezTo>
                  <a:cubicBezTo>
                    <a:pt x="32" y="134"/>
                    <a:pt x="32" y="134"/>
                    <a:pt x="32" y="134"/>
                  </a:cubicBezTo>
                  <a:cubicBezTo>
                    <a:pt x="32" y="134"/>
                    <a:pt x="32" y="134"/>
                    <a:pt x="32" y="134"/>
                  </a:cubicBezTo>
                  <a:moveTo>
                    <a:pt x="158" y="131"/>
                  </a:moveTo>
                  <a:cubicBezTo>
                    <a:pt x="157" y="133"/>
                    <a:pt x="157" y="133"/>
                    <a:pt x="157" y="133"/>
                  </a:cubicBezTo>
                  <a:cubicBezTo>
                    <a:pt x="161" y="145"/>
                    <a:pt x="161" y="145"/>
                    <a:pt x="161" y="145"/>
                  </a:cubicBezTo>
                  <a:cubicBezTo>
                    <a:pt x="162" y="147"/>
                    <a:pt x="162" y="147"/>
                    <a:pt x="162" y="147"/>
                  </a:cubicBezTo>
                  <a:cubicBezTo>
                    <a:pt x="163" y="149"/>
                    <a:pt x="163" y="149"/>
                    <a:pt x="163" y="149"/>
                  </a:cubicBezTo>
                  <a:cubicBezTo>
                    <a:pt x="163" y="151"/>
                    <a:pt x="163" y="151"/>
                    <a:pt x="163" y="151"/>
                  </a:cubicBezTo>
                  <a:cubicBezTo>
                    <a:pt x="166" y="157"/>
                    <a:pt x="166" y="157"/>
                    <a:pt x="166" y="157"/>
                  </a:cubicBezTo>
                  <a:cubicBezTo>
                    <a:pt x="167" y="159"/>
                    <a:pt x="167" y="159"/>
                    <a:pt x="167" y="159"/>
                  </a:cubicBezTo>
                  <a:cubicBezTo>
                    <a:pt x="168" y="164"/>
                    <a:pt x="168" y="164"/>
                    <a:pt x="168" y="164"/>
                  </a:cubicBezTo>
                  <a:cubicBezTo>
                    <a:pt x="169" y="166"/>
                    <a:pt x="169" y="166"/>
                    <a:pt x="169" y="166"/>
                  </a:cubicBezTo>
                  <a:cubicBezTo>
                    <a:pt x="174" y="180"/>
                    <a:pt x="174" y="180"/>
                    <a:pt x="174" y="180"/>
                  </a:cubicBezTo>
                  <a:cubicBezTo>
                    <a:pt x="175" y="182"/>
                    <a:pt x="175" y="182"/>
                    <a:pt x="175" y="182"/>
                  </a:cubicBezTo>
                  <a:cubicBezTo>
                    <a:pt x="177" y="186"/>
                    <a:pt x="177" y="186"/>
                    <a:pt x="177" y="186"/>
                  </a:cubicBezTo>
                  <a:cubicBezTo>
                    <a:pt x="176" y="181"/>
                    <a:pt x="176" y="181"/>
                    <a:pt x="176" y="181"/>
                  </a:cubicBezTo>
                  <a:cubicBezTo>
                    <a:pt x="176" y="178"/>
                    <a:pt x="176" y="178"/>
                    <a:pt x="176" y="178"/>
                  </a:cubicBezTo>
                  <a:cubicBezTo>
                    <a:pt x="176" y="178"/>
                    <a:pt x="176" y="178"/>
                    <a:pt x="176" y="178"/>
                  </a:cubicBezTo>
                  <a:cubicBezTo>
                    <a:pt x="171" y="165"/>
                    <a:pt x="171" y="165"/>
                    <a:pt x="171" y="165"/>
                  </a:cubicBezTo>
                  <a:cubicBezTo>
                    <a:pt x="170" y="164"/>
                    <a:pt x="170" y="164"/>
                    <a:pt x="170" y="164"/>
                  </a:cubicBezTo>
                  <a:cubicBezTo>
                    <a:pt x="169" y="160"/>
                    <a:pt x="169" y="160"/>
                    <a:pt x="169" y="160"/>
                  </a:cubicBezTo>
                  <a:cubicBezTo>
                    <a:pt x="168" y="158"/>
                    <a:pt x="168" y="158"/>
                    <a:pt x="168" y="158"/>
                  </a:cubicBezTo>
                  <a:cubicBezTo>
                    <a:pt x="165" y="151"/>
                    <a:pt x="165" y="151"/>
                    <a:pt x="165" y="151"/>
                  </a:cubicBezTo>
                  <a:cubicBezTo>
                    <a:pt x="165" y="149"/>
                    <a:pt x="165" y="149"/>
                    <a:pt x="165" y="149"/>
                  </a:cubicBezTo>
                  <a:cubicBezTo>
                    <a:pt x="163" y="145"/>
                    <a:pt x="163" y="145"/>
                    <a:pt x="163" y="145"/>
                  </a:cubicBezTo>
                  <a:cubicBezTo>
                    <a:pt x="163" y="144"/>
                    <a:pt x="163" y="144"/>
                    <a:pt x="163" y="144"/>
                  </a:cubicBezTo>
                  <a:cubicBezTo>
                    <a:pt x="158" y="131"/>
                    <a:pt x="158" y="131"/>
                    <a:pt x="158" y="131"/>
                  </a:cubicBezTo>
                  <a:moveTo>
                    <a:pt x="53" y="93"/>
                  </a:moveTo>
                  <a:cubicBezTo>
                    <a:pt x="51" y="94"/>
                    <a:pt x="51" y="94"/>
                    <a:pt x="51" y="94"/>
                  </a:cubicBezTo>
                  <a:cubicBezTo>
                    <a:pt x="50" y="95"/>
                    <a:pt x="50" y="95"/>
                    <a:pt x="50" y="95"/>
                  </a:cubicBezTo>
                  <a:cubicBezTo>
                    <a:pt x="32" y="130"/>
                    <a:pt x="32" y="130"/>
                    <a:pt x="32" y="130"/>
                  </a:cubicBezTo>
                  <a:cubicBezTo>
                    <a:pt x="31" y="131"/>
                    <a:pt x="31" y="131"/>
                    <a:pt x="31" y="131"/>
                  </a:cubicBezTo>
                  <a:cubicBezTo>
                    <a:pt x="33" y="133"/>
                    <a:pt x="33" y="133"/>
                    <a:pt x="33" y="133"/>
                  </a:cubicBezTo>
                  <a:cubicBezTo>
                    <a:pt x="33" y="132"/>
                    <a:pt x="33" y="132"/>
                    <a:pt x="33" y="132"/>
                  </a:cubicBezTo>
                  <a:cubicBezTo>
                    <a:pt x="34" y="131"/>
                    <a:pt x="34" y="131"/>
                    <a:pt x="34" y="131"/>
                  </a:cubicBezTo>
                  <a:cubicBezTo>
                    <a:pt x="50" y="99"/>
                    <a:pt x="50" y="99"/>
                    <a:pt x="50" y="99"/>
                  </a:cubicBezTo>
                  <a:cubicBezTo>
                    <a:pt x="52" y="95"/>
                    <a:pt x="52" y="95"/>
                    <a:pt x="52" y="95"/>
                  </a:cubicBezTo>
                  <a:cubicBezTo>
                    <a:pt x="53" y="93"/>
                    <a:pt x="53" y="93"/>
                    <a:pt x="53" y="93"/>
                  </a:cubicBezTo>
                  <a:cubicBezTo>
                    <a:pt x="53" y="93"/>
                    <a:pt x="53" y="93"/>
                    <a:pt x="53" y="93"/>
                  </a:cubicBezTo>
                  <a:moveTo>
                    <a:pt x="142" y="88"/>
                  </a:moveTo>
                  <a:cubicBezTo>
                    <a:pt x="140" y="88"/>
                    <a:pt x="140" y="88"/>
                    <a:pt x="140" y="88"/>
                  </a:cubicBezTo>
                  <a:cubicBezTo>
                    <a:pt x="156" y="131"/>
                    <a:pt x="156" y="131"/>
                    <a:pt x="156" y="131"/>
                  </a:cubicBezTo>
                  <a:cubicBezTo>
                    <a:pt x="157" y="128"/>
                    <a:pt x="157" y="128"/>
                    <a:pt x="157" y="128"/>
                  </a:cubicBezTo>
                  <a:cubicBezTo>
                    <a:pt x="142" y="88"/>
                    <a:pt x="142" y="88"/>
                    <a:pt x="142" y="88"/>
                  </a:cubicBezTo>
                  <a:moveTo>
                    <a:pt x="109" y="1"/>
                  </a:moveTo>
                  <a:cubicBezTo>
                    <a:pt x="109" y="1"/>
                    <a:pt x="108" y="1"/>
                    <a:pt x="108" y="2"/>
                  </a:cubicBezTo>
                  <a:cubicBezTo>
                    <a:pt x="139" y="86"/>
                    <a:pt x="139" y="86"/>
                    <a:pt x="139" y="86"/>
                  </a:cubicBezTo>
                  <a:cubicBezTo>
                    <a:pt x="141" y="86"/>
                    <a:pt x="141" y="86"/>
                    <a:pt x="141" y="86"/>
                  </a:cubicBezTo>
                  <a:cubicBezTo>
                    <a:pt x="109" y="1"/>
                    <a:pt x="109" y="1"/>
                    <a:pt x="109" y="1"/>
                  </a:cubicBezTo>
                  <a:moveTo>
                    <a:pt x="99" y="0"/>
                  </a:moveTo>
                  <a:cubicBezTo>
                    <a:pt x="53" y="89"/>
                    <a:pt x="53" y="89"/>
                    <a:pt x="53" y="89"/>
                  </a:cubicBezTo>
                  <a:cubicBezTo>
                    <a:pt x="52" y="91"/>
                    <a:pt x="52" y="91"/>
                    <a:pt x="52" y="91"/>
                  </a:cubicBezTo>
                  <a:cubicBezTo>
                    <a:pt x="52" y="92"/>
                    <a:pt x="52" y="92"/>
                    <a:pt x="52" y="92"/>
                  </a:cubicBezTo>
                  <a:cubicBezTo>
                    <a:pt x="54" y="92"/>
                    <a:pt x="54" y="92"/>
                    <a:pt x="54" y="92"/>
                  </a:cubicBezTo>
                  <a:cubicBezTo>
                    <a:pt x="54" y="91"/>
                    <a:pt x="54" y="91"/>
                    <a:pt x="54" y="91"/>
                  </a:cubicBezTo>
                  <a:cubicBezTo>
                    <a:pt x="101" y="1"/>
                    <a:pt x="101" y="1"/>
                    <a:pt x="101" y="1"/>
                  </a:cubicBezTo>
                  <a:cubicBezTo>
                    <a:pt x="100" y="1"/>
                    <a:pt x="100" y="1"/>
                    <a:pt x="9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0" name="Freeform 30"/>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close/>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close/>
                  <a:moveTo>
                    <a:pt x="469" y="454"/>
                  </a:moveTo>
                  <a:lnTo>
                    <a:pt x="466" y="456"/>
                  </a:lnTo>
                  <a:lnTo>
                    <a:pt x="466" y="456"/>
                  </a:lnTo>
                  <a:lnTo>
                    <a:pt x="471" y="454"/>
                  </a:lnTo>
                  <a:lnTo>
                    <a:pt x="469" y="454"/>
                  </a:lnTo>
                  <a:close/>
                  <a:moveTo>
                    <a:pt x="502" y="435"/>
                  </a:moveTo>
                  <a:lnTo>
                    <a:pt x="499" y="437"/>
                  </a:lnTo>
                  <a:lnTo>
                    <a:pt x="563" y="494"/>
                  </a:lnTo>
                  <a:lnTo>
                    <a:pt x="570" y="499"/>
                  </a:lnTo>
                  <a:lnTo>
                    <a:pt x="570" y="501"/>
                  </a:lnTo>
                  <a:lnTo>
                    <a:pt x="561" y="484"/>
                  </a:lnTo>
                  <a:lnTo>
                    <a:pt x="561" y="484"/>
                  </a:lnTo>
                  <a:lnTo>
                    <a:pt x="502" y="435"/>
                  </a:lnTo>
                  <a:close/>
                  <a:moveTo>
                    <a:pt x="497" y="430"/>
                  </a:moveTo>
                  <a:lnTo>
                    <a:pt x="495" y="432"/>
                  </a:lnTo>
                  <a:lnTo>
                    <a:pt x="495" y="435"/>
                  </a:lnTo>
                  <a:lnTo>
                    <a:pt x="499" y="432"/>
                  </a:lnTo>
                  <a:lnTo>
                    <a:pt x="497" y="430"/>
                  </a:lnTo>
                  <a:close/>
                  <a:moveTo>
                    <a:pt x="374" y="361"/>
                  </a:moveTo>
                  <a:lnTo>
                    <a:pt x="374" y="368"/>
                  </a:lnTo>
                  <a:lnTo>
                    <a:pt x="461" y="451"/>
                  </a:lnTo>
                  <a:lnTo>
                    <a:pt x="466" y="449"/>
                  </a:lnTo>
                  <a:lnTo>
                    <a:pt x="445" y="430"/>
                  </a:lnTo>
                  <a:lnTo>
                    <a:pt x="443" y="427"/>
                  </a:lnTo>
                  <a:lnTo>
                    <a:pt x="374" y="361"/>
                  </a:lnTo>
                  <a:close/>
                  <a:moveTo>
                    <a:pt x="341" y="330"/>
                  </a:moveTo>
                  <a:lnTo>
                    <a:pt x="341" y="335"/>
                  </a:lnTo>
                  <a:lnTo>
                    <a:pt x="369" y="363"/>
                  </a:lnTo>
                  <a:lnTo>
                    <a:pt x="369" y="356"/>
                  </a:lnTo>
                  <a:lnTo>
                    <a:pt x="341" y="330"/>
                  </a:lnTo>
                  <a:close/>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close/>
                  <a:moveTo>
                    <a:pt x="350" y="302"/>
                  </a:moveTo>
                  <a:lnTo>
                    <a:pt x="350" y="306"/>
                  </a:lnTo>
                  <a:lnTo>
                    <a:pt x="367" y="323"/>
                  </a:lnTo>
                  <a:lnTo>
                    <a:pt x="367" y="316"/>
                  </a:lnTo>
                  <a:lnTo>
                    <a:pt x="350" y="302"/>
                  </a:lnTo>
                  <a:close/>
                  <a:moveTo>
                    <a:pt x="293" y="283"/>
                  </a:moveTo>
                  <a:lnTo>
                    <a:pt x="291" y="287"/>
                  </a:lnTo>
                  <a:lnTo>
                    <a:pt x="303" y="297"/>
                  </a:lnTo>
                  <a:lnTo>
                    <a:pt x="305" y="302"/>
                  </a:lnTo>
                  <a:lnTo>
                    <a:pt x="336" y="330"/>
                  </a:lnTo>
                  <a:lnTo>
                    <a:pt x="338" y="325"/>
                  </a:lnTo>
                  <a:lnTo>
                    <a:pt x="312" y="302"/>
                  </a:lnTo>
                  <a:lnTo>
                    <a:pt x="308" y="297"/>
                  </a:lnTo>
                  <a:lnTo>
                    <a:pt x="293" y="283"/>
                  </a:lnTo>
                  <a:close/>
                  <a:moveTo>
                    <a:pt x="303" y="259"/>
                  </a:moveTo>
                  <a:lnTo>
                    <a:pt x="301" y="264"/>
                  </a:lnTo>
                  <a:lnTo>
                    <a:pt x="338" y="294"/>
                  </a:lnTo>
                  <a:lnTo>
                    <a:pt x="343" y="299"/>
                  </a:lnTo>
                  <a:lnTo>
                    <a:pt x="346" y="304"/>
                  </a:lnTo>
                  <a:lnTo>
                    <a:pt x="348" y="299"/>
                  </a:lnTo>
                  <a:lnTo>
                    <a:pt x="343" y="294"/>
                  </a:lnTo>
                  <a:lnTo>
                    <a:pt x="303" y="259"/>
                  </a:lnTo>
                  <a:close/>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close/>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close/>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close/>
                  <a:moveTo>
                    <a:pt x="109" y="105"/>
                  </a:moveTo>
                  <a:lnTo>
                    <a:pt x="109" y="112"/>
                  </a:lnTo>
                  <a:lnTo>
                    <a:pt x="114" y="116"/>
                  </a:lnTo>
                  <a:lnTo>
                    <a:pt x="116" y="119"/>
                  </a:lnTo>
                  <a:lnTo>
                    <a:pt x="125" y="126"/>
                  </a:lnTo>
                  <a:lnTo>
                    <a:pt x="121" y="116"/>
                  </a:lnTo>
                  <a:lnTo>
                    <a:pt x="118" y="114"/>
                  </a:lnTo>
                  <a:lnTo>
                    <a:pt x="116" y="112"/>
                  </a:lnTo>
                  <a:lnTo>
                    <a:pt x="111" y="107"/>
                  </a:lnTo>
                  <a:lnTo>
                    <a:pt x="109" y="105"/>
                  </a:lnTo>
                  <a:close/>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close/>
                  <a:moveTo>
                    <a:pt x="111" y="90"/>
                  </a:moveTo>
                  <a:lnTo>
                    <a:pt x="109" y="95"/>
                  </a:lnTo>
                  <a:lnTo>
                    <a:pt x="114" y="100"/>
                  </a:lnTo>
                  <a:lnTo>
                    <a:pt x="116" y="100"/>
                  </a:lnTo>
                  <a:lnTo>
                    <a:pt x="111" y="93"/>
                  </a:lnTo>
                  <a:lnTo>
                    <a:pt x="111" y="90"/>
                  </a:lnTo>
                  <a:close/>
                  <a:moveTo>
                    <a:pt x="40" y="38"/>
                  </a:moveTo>
                  <a:lnTo>
                    <a:pt x="38" y="43"/>
                  </a:lnTo>
                  <a:lnTo>
                    <a:pt x="104" y="107"/>
                  </a:lnTo>
                  <a:lnTo>
                    <a:pt x="104" y="102"/>
                  </a:lnTo>
                  <a:lnTo>
                    <a:pt x="40" y="38"/>
                  </a:lnTo>
                  <a:close/>
                  <a:moveTo>
                    <a:pt x="45" y="33"/>
                  </a:moveTo>
                  <a:lnTo>
                    <a:pt x="43" y="36"/>
                  </a:lnTo>
                  <a:lnTo>
                    <a:pt x="106" y="93"/>
                  </a:lnTo>
                  <a:lnTo>
                    <a:pt x="106" y="88"/>
                  </a:lnTo>
                  <a:lnTo>
                    <a:pt x="45" y="33"/>
                  </a:lnTo>
                  <a:close/>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1" name="Freeform 31"/>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moveTo>
                    <a:pt x="469" y="454"/>
                  </a:moveTo>
                  <a:lnTo>
                    <a:pt x="466" y="456"/>
                  </a:lnTo>
                  <a:lnTo>
                    <a:pt x="466" y="456"/>
                  </a:lnTo>
                  <a:lnTo>
                    <a:pt x="471" y="454"/>
                  </a:lnTo>
                  <a:lnTo>
                    <a:pt x="469" y="454"/>
                  </a:lnTo>
                  <a:moveTo>
                    <a:pt x="502" y="435"/>
                  </a:moveTo>
                  <a:lnTo>
                    <a:pt x="499" y="437"/>
                  </a:lnTo>
                  <a:lnTo>
                    <a:pt x="563" y="494"/>
                  </a:lnTo>
                  <a:lnTo>
                    <a:pt x="570" y="499"/>
                  </a:lnTo>
                  <a:lnTo>
                    <a:pt x="570" y="501"/>
                  </a:lnTo>
                  <a:lnTo>
                    <a:pt x="561" y="484"/>
                  </a:lnTo>
                  <a:lnTo>
                    <a:pt x="561" y="484"/>
                  </a:lnTo>
                  <a:lnTo>
                    <a:pt x="502" y="435"/>
                  </a:lnTo>
                  <a:moveTo>
                    <a:pt x="497" y="430"/>
                  </a:moveTo>
                  <a:lnTo>
                    <a:pt x="495" y="432"/>
                  </a:lnTo>
                  <a:lnTo>
                    <a:pt x="495" y="435"/>
                  </a:lnTo>
                  <a:lnTo>
                    <a:pt x="499" y="432"/>
                  </a:lnTo>
                  <a:lnTo>
                    <a:pt x="497" y="430"/>
                  </a:lnTo>
                  <a:moveTo>
                    <a:pt x="374" y="361"/>
                  </a:moveTo>
                  <a:lnTo>
                    <a:pt x="374" y="368"/>
                  </a:lnTo>
                  <a:lnTo>
                    <a:pt x="461" y="451"/>
                  </a:lnTo>
                  <a:lnTo>
                    <a:pt x="466" y="449"/>
                  </a:lnTo>
                  <a:lnTo>
                    <a:pt x="445" y="430"/>
                  </a:lnTo>
                  <a:lnTo>
                    <a:pt x="443" y="427"/>
                  </a:lnTo>
                  <a:lnTo>
                    <a:pt x="374" y="361"/>
                  </a:lnTo>
                  <a:moveTo>
                    <a:pt x="341" y="330"/>
                  </a:moveTo>
                  <a:lnTo>
                    <a:pt x="341" y="335"/>
                  </a:lnTo>
                  <a:lnTo>
                    <a:pt x="369" y="363"/>
                  </a:lnTo>
                  <a:lnTo>
                    <a:pt x="369" y="356"/>
                  </a:lnTo>
                  <a:lnTo>
                    <a:pt x="341" y="330"/>
                  </a:lnTo>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moveTo>
                    <a:pt x="350" y="302"/>
                  </a:moveTo>
                  <a:lnTo>
                    <a:pt x="350" y="306"/>
                  </a:lnTo>
                  <a:lnTo>
                    <a:pt x="367" y="323"/>
                  </a:lnTo>
                  <a:lnTo>
                    <a:pt x="367" y="316"/>
                  </a:lnTo>
                  <a:lnTo>
                    <a:pt x="350" y="302"/>
                  </a:lnTo>
                  <a:moveTo>
                    <a:pt x="293" y="283"/>
                  </a:moveTo>
                  <a:lnTo>
                    <a:pt x="291" y="287"/>
                  </a:lnTo>
                  <a:lnTo>
                    <a:pt x="303" y="297"/>
                  </a:lnTo>
                  <a:lnTo>
                    <a:pt x="305" y="302"/>
                  </a:lnTo>
                  <a:lnTo>
                    <a:pt x="336" y="330"/>
                  </a:lnTo>
                  <a:lnTo>
                    <a:pt x="338" y="325"/>
                  </a:lnTo>
                  <a:lnTo>
                    <a:pt x="312" y="302"/>
                  </a:lnTo>
                  <a:lnTo>
                    <a:pt x="308" y="297"/>
                  </a:lnTo>
                  <a:lnTo>
                    <a:pt x="293" y="283"/>
                  </a:lnTo>
                  <a:moveTo>
                    <a:pt x="303" y="259"/>
                  </a:moveTo>
                  <a:lnTo>
                    <a:pt x="301" y="264"/>
                  </a:lnTo>
                  <a:lnTo>
                    <a:pt x="338" y="294"/>
                  </a:lnTo>
                  <a:lnTo>
                    <a:pt x="343" y="299"/>
                  </a:lnTo>
                  <a:lnTo>
                    <a:pt x="346" y="304"/>
                  </a:lnTo>
                  <a:lnTo>
                    <a:pt x="348" y="299"/>
                  </a:lnTo>
                  <a:lnTo>
                    <a:pt x="343" y="294"/>
                  </a:lnTo>
                  <a:lnTo>
                    <a:pt x="303" y="259"/>
                  </a:lnTo>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moveTo>
                    <a:pt x="109" y="105"/>
                  </a:moveTo>
                  <a:lnTo>
                    <a:pt x="109" y="112"/>
                  </a:lnTo>
                  <a:lnTo>
                    <a:pt x="114" y="116"/>
                  </a:lnTo>
                  <a:lnTo>
                    <a:pt x="116" y="119"/>
                  </a:lnTo>
                  <a:lnTo>
                    <a:pt x="125" y="126"/>
                  </a:lnTo>
                  <a:lnTo>
                    <a:pt x="121" y="116"/>
                  </a:lnTo>
                  <a:lnTo>
                    <a:pt x="118" y="114"/>
                  </a:lnTo>
                  <a:lnTo>
                    <a:pt x="116" y="112"/>
                  </a:lnTo>
                  <a:lnTo>
                    <a:pt x="111" y="107"/>
                  </a:lnTo>
                  <a:lnTo>
                    <a:pt x="109" y="105"/>
                  </a:lnTo>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moveTo>
                    <a:pt x="111" y="90"/>
                  </a:moveTo>
                  <a:lnTo>
                    <a:pt x="109" y="95"/>
                  </a:lnTo>
                  <a:lnTo>
                    <a:pt x="114" y="100"/>
                  </a:lnTo>
                  <a:lnTo>
                    <a:pt x="116" y="100"/>
                  </a:lnTo>
                  <a:lnTo>
                    <a:pt x="111" y="93"/>
                  </a:lnTo>
                  <a:lnTo>
                    <a:pt x="111" y="90"/>
                  </a:lnTo>
                  <a:moveTo>
                    <a:pt x="40" y="38"/>
                  </a:moveTo>
                  <a:lnTo>
                    <a:pt x="38" y="43"/>
                  </a:lnTo>
                  <a:lnTo>
                    <a:pt x="104" y="107"/>
                  </a:lnTo>
                  <a:lnTo>
                    <a:pt x="104" y="102"/>
                  </a:lnTo>
                  <a:lnTo>
                    <a:pt x="40" y="38"/>
                  </a:lnTo>
                  <a:moveTo>
                    <a:pt x="45" y="33"/>
                  </a:moveTo>
                  <a:lnTo>
                    <a:pt x="43" y="36"/>
                  </a:lnTo>
                  <a:lnTo>
                    <a:pt x="106" y="93"/>
                  </a:lnTo>
                  <a:lnTo>
                    <a:pt x="106" y="88"/>
                  </a:lnTo>
                  <a:lnTo>
                    <a:pt x="45" y="33"/>
                  </a:lnTo>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2" name="Freeform 32"/>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close/>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close/>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close/>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3" name="Freeform 33"/>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4" name="Freeform 34"/>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close/>
                  <a:moveTo>
                    <a:pt x="80" y="186"/>
                  </a:moveTo>
                  <a:lnTo>
                    <a:pt x="76" y="186"/>
                  </a:lnTo>
                  <a:lnTo>
                    <a:pt x="68" y="190"/>
                  </a:lnTo>
                  <a:lnTo>
                    <a:pt x="71" y="190"/>
                  </a:lnTo>
                  <a:lnTo>
                    <a:pt x="73" y="190"/>
                  </a:lnTo>
                  <a:lnTo>
                    <a:pt x="80" y="186"/>
                  </a:lnTo>
                  <a:close/>
                  <a:moveTo>
                    <a:pt x="24" y="169"/>
                  </a:moveTo>
                  <a:lnTo>
                    <a:pt x="26" y="193"/>
                  </a:lnTo>
                  <a:lnTo>
                    <a:pt x="28" y="197"/>
                  </a:lnTo>
                  <a:lnTo>
                    <a:pt x="31" y="195"/>
                  </a:lnTo>
                  <a:lnTo>
                    <a:pt x="40" y="195"/>
                  </a:lnTo>
                  <a:lnTo>
                    <a:pt x="38" y="190"/>
                  </a:lnTo>
                  <a:lnTo>
                    <a:pt x="31" y="193"/>
                  </a:lnTo>
                  <a:lnTo>
                    <a:pt x="28" y="176"/>
                  </a:lnTo>
                  <a:lnTo>
                    <a:pt x="24" y="169"/>
                  </a:lnTo>
                  <a:close/>
                  <a:moveTo>
                    <a:pt x="229" y="164"/>
                  </a:moveTo>
                  <a:lnTo>
                    <a:pt x="87" y="183"/>
                  </a:lnTo>
                  <a:lnTo>
                    <a:pt x="83" y="188"/>
                  </a:lnTo>
                  <a:lnTo>
                    <a:pt x="227" y="169"/>
                  </a:lnTo>
                  <a:lnTo>
                    <a:pt x="229" y="164"/>
                  </a:lnTo>
                  <a:close/>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close/>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close/>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close/>
                  <a:moveTo>
                    <a:pt x="270" y="38"/>
                  </a:moveTo>
                  <a:lnTo>
                    <a:pt x="265" y="43"/>
                  </a:lnTo>
                  <a:lnTo>
                    <a:pt x="270" y="43"/>
                  </a:lnTo>
                  <a:lnTo>
                    <a:pt x="272" y="41"/>
                  </a:lnTo>
                  <a:lnTo>
                    <a:pt x="270" y="38"/>
                  </a:lnTo>
                  <a:close/>
                  <a:moveTo>
                    <a:pt x="260" y="38"/>
                  </a:moveTo>
                  <a:lnTo>
                    <a:pt x="255" y="41"/>
                  </a:lnTo>
                  <a:lnTo>
                    <a:pt x="258" y="43"/>
                  </a:lnTo>
                  <a:lnTo>
                    <a:pt x="263" y="38"/>
                  </a:lnTo>
                  <a:lnTo>
                    <a:pt x="260" y="38"/>
                  </a:lnTo>
                  <a:close/>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5" name="Freeform 35"/>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moveTo>
                    <a:pt x="80" y="186"/>
                  </a:moveTo>
                  <a:lnTo>
                    <a:pt x="76" y="186"/>
                  </a:lnTo>
                  <a:lnTo>
                    <a:pt x="68" y="190"/>
                  </a:lnTo>
                  <a:lnTo>
                    <a:pt x="71" y="190"/>
                  </a:lnTo>
                  <a:lnTo>
                    <a:pt x="73" y="190"/>
                  </a:lnTo>
                  <a:lnTo>
                    <a:pt x="80" y="186"/>
                  </a:lnTo>
                  <a:moveTo>
                    <a:pt x="24" y="169"/>
                  </a:moveTo>
                  <a:lnTo>
                    <a:pt x="26" y="193"/>
                  </a:lnTo>
                  <a:lnTo>
                    <a:pt x="28" y="197"/>
                  </a:lnTo>
                  <a:lnTo>
                    <a:pt x="31" y="195"/>
                  </a:lnTo>
                  <a:lnTo>
                    <a:pt x="40" y="195"/>
                  </a:lnTo>
                  <a:lnTo>
                    <a:pt x="38" y="190"/>
                  </a:lnTo>
                  <a:lnTo>
                    <a:pt x="31" y="193"/>
                  </a:lnTo>
                  <a:lnTo>
                    <a:pt x="28" y="176"/>
                  </a:lnTo>
                  <a:lnTo>
                    <a:pt x="24" y="169"/>
                  </a:lnTo>
                  <a:moveTo>
                    <a:pt x="229" y="164"/>
                  </a:moveTo>
                  <a:lnTo>
                    <a:pt x="87" y="183"/>
                  </a:lnTo>
                  <a:lnTo>
                    <a:pt x="83" y="188"/>
                  </a:lnTo>
                  <a:lnTo>
                    <a:pt x="227" y="169"/>
                  </a:lnTo>
                  <a:lnTo>
                    <a:pt x="229" y="164"/>
                  </a:lnTo>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moveTo>
                    <a:pt x="270" y="38"/>
                  </a:moveTo>
                  <a:lnTo>
                    <a:pt x="265" y="43"/>
                  </a:lnTo>
                  <a:lnTo>
                    <a:pt x="270" y="43"/>
                  </a:lnTo>
                  <a:lnTo>
                    <a:pt x="272" y="41"/>
                  </a:lnTo>
                  <a:lnTo>
                    <a:pt x="270" y="38"/>
                  </a:lnTo>
                  <a:moveTo>
                    <a:pt x="260" y="38"/>
                  </a:moveTo>
                  <a:lnTo>
                    <a:pt x="255" y="41"/>
                  </a:lnTo>
                  <a:lnTo>
                    <a:pt x="258" y="43"/>
                  </a:lnTo>
                  <a:lnTo>
                    <a:pt x="263" y="38"/>
                  </a:lnTo>
                  <a:lnTo>
                    <a:pt x="260" y="38"/>
                  </a:lnTo>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6" name="Freeform 36"/>
            <p:cNvSpPr>
              <a:spLocks noEditPoints="1"/>
            </p:cNvSpPr>
            <p:nvPr/>
          </p:nvSpPr>
          <p:spPr bwMode="auto">
            <a:xfrm>
              <a:off x="8763774" y="2873851"/>
              <a:ext cx="1538604" cy="1266990"/>
            </a:xfrm>
            <a:custGeom>
              <a:avLst/>
              <a:gdLst>
                <a:gd name="T0" fmla="*/ 151 w 363"/>
                <a:gd name="T1" fmla="*/ 310 h 328"/>
                <a:gd name="T2" fmla="*/ 150 w 363"/>
                <a:gd name="T3" fmla="*/ 308 h 328"/>
                <a:gd name="T4" fmla="*/ 137 w 363"/>
                <a:gd name="T5" fmla="*/ 308 h 328"/>
                <a:gd name="T6" fmla="*/ 73 w 363"/>
                <a:gd name="T7" fmla="*/ 299 h 328"/>
                <a:gd name="T8" fmla="*/ 136 w 363"/>
                <a:gd name="T9" fmla="*/ 307 h 328"/>
                <a:gd name="T10" fmla="*/ 47 w 363"/>
                <a:gd name="T11" fmla="*/ 294 h 328"/>
                <a:gd name="T12" fmla="*/ 47 w 363"/>
                <a:gd name="T13" fmla="*/ 294 h 328"/>
                <a:gd name="T14" fmla="*/ 45 w 363"/>
                <a:gd name="T15" fmla="*/ 294 h 328"/>
                <a:gd name="T16" fmla="*/ 0 w 363"/>
                <a:gd name="T17" fmla="*/ 289 h 328"/>
                <a:gd name="T18" fmla="*/ 5 w 363"/>
                <a:gd name="T19" fmla="*/ 288 h 328"/>
                <a:gd name="T20" fmla="*/ 12 w 363"/>
                <a:gd name="T21" fmla="*/ 280 h 328"/>
                <a:gd name="T22" fmla="*/ 43 w 363"/>
                <a:gd name="T23" fmla="*/ 255 h 328"/>
                <a:gd name="T24" fmla="*/ 44 w 363"/>
                <a:gd name="T25" fmla="*/ 257 h 328"/>
                <a:gd name="T26" fmla="*/ 93 w 363"/>
                <a:gd name="T27" fmla="*/ 215 h 328"/>
                <a:gd name="T28" fmla="*/ 45 w 363"/>
                <a:gd name="T29" fmla="*/ 255 h 328"/>
                <a:gd name="T30" fmla="*/ 96 w 363"/>
                <a:gd name="T31" fmla="*/ 215 h 328"/>
                <a:gd name="T32" fmla="*/ 191 w 363"/>
                <a:gd name="T33" fmla="*/ 137 h 328"/>
                <a:gd name="T34" fmla="*/ 178 w 363"/>
                <a:gd name="T35" fmla="*/ 148 h 328"/>
                <a:gd name="T36" fmla="*/ 171 w 363"/>
                <a:gd name="T37" fmla="*/ 153 h 328"/>
                <a:gd name="T38" fmla="*/ 110 w 363"/>
                <a:gd name="T39" fmla="*/ 202 h 328"/>
                <a:gd name="T40" fmla="*/ 109 w 363"/>
                <a:gd name="T41" fmla="*/ 205 h 328"/>
                <a:gd name="T42" fmla="*/ 172 w 363"/>
                <a:gd name="T43" fmla="*/ 155 h 328"/>
                <a:gd name="T44" fmla="*/ 181 w 363"/>
                <a:gd name="T45" fmla="*/ 148 h 328"/>
                <a:gd name="T46" fmla="*/ 194 w 363"/>
                <a:gd name="T47" fmla="*/ 137 h 328"/>
                <a:gd name="T48" fmla="*/ 360 w 363"/>
                <a:gd name="T49" fmla="*/ 5 h 328"/>
                <a:gd name="T50" fmla="*/ 352 w 363"/>
                <a:gd name="T51" fmla="*/ 9 h 328"/>
                <a:gd name="T52" fmla="*/ 322 w 363"/>
                <a:gd name="T53" fmla="*/ 33 h 328"/>
                <a:gd name="T54" fmla="*/ 287 w 363"/>
                <a:gd name="T55" fmla="*/ 61 h 328"/>
                <a:gd name="T56" fmla="*/ 259 w 363"/>
                <a:gd name="T57" fmla="*/ 83 h 328"/>
                <a:gd name="T58" fmla="*/ 207 w 363"/>
                <a:gd name="T59" fmla="*/ 124 h 328"/>
                <a:gd name="T60" fmla="*/ 199 w 363"/>
                <a:gd name="T61" fmla="*/ 131 h 328"/>
                <a:gd name="T62" fmla="*/ 206 w 363"/>
                <a:gd name="T63" fmla="*/ 128 h 328"/>
                <a:gd name="T64" fmla="*/ 216 w 363"/>
                <a:gd name="T65" fmla="*/ 120 h 328"/>
                <a:gd name="T66" fmla="*/ 287 w 363"/>
                <a:gd name="T67" fmla="*/ 63 h 328"/>
                <a:gd name="T68" fmla="*/ 322 w 363"/>
                <a:gd name="T69" fmla="*/ 35 h 328"/>
                <a:gd name="T70" fmla="*/ 353 w 363"/>
                <a:gd name="T71" fmla="*/ 10 h 328"/>
                <a:gd name="T72" fmla="*/ 346 w 363"/>
                <a:gd name="T73" fmla="*/ 68 h 328"/>
                <a:gd name="T74" fmla="*/ 344 w 363"/>
                <a:gd name="T75" fmla="*/ 79 h 328"/>
                <a:gd name="T76" fmla="*/ 337 w 363"/>
                <a:gd name="T77" fmla="*/ 108 h 328"/>
                <a:gd name="T78" fmla="*/ 333 w 363"/>
                <a:gd name="T79" fmla="*/ 128 h 328"/>
                <a:gd name="T80" fmla="*/ 324 w 363"/>
                <a:gd name="T81" fmla="*/ 169 h 328"/>
                <a:gd name="T82" fmla="*/ 318 w 363"/>
                <a:gd name="T83" fmla="*/ 195 h 328"/>
                <a:gd name="T84" fmla="*/ 308 w 363"/>
                <a:gd name="T85" fmla="*/ 241 h 328"/>
                <a:gd name="T86" fmla="*/ 291 w 363"/>
                <a:gd name="T87" fmla="*/ 316 h 328"/>
                <a:gd name="T88" fmla="*/ 309 w 363"/>
                <a:gd name="T89" fmla="*/ 243 h 328"/>
                <a:gd name="T90" fmla="*/ 319 w 363"/>
                <a:gd name="T91" fmla="*/ 197 h 328"/>
                <a:gd name="T92" fmla="*/ 325 w 363"/>
                <a:gd name="T93" fmla="*/ 171 h 328"/>
                <a:gd name="T94" fmla="*/ 334 w 363"/>
                <a:gd name="T95" fmla="*/ 129 h 328"/>
                <a:gd name="T96" fmla="*/ 339 w 363"/>
                <a:gd name="T97" fmla="*/ 109 h 328"/>
                <a:gd name="T98" fmla="*/ 344 w 363"/>
                <a:gd name="T99" fmla="*/ 84 h 328"/>
                <a:gd name="T100" fmla="*/ 347 w 363"/>
                <a:gd name="T101" fmla="*/ 73 h 328"/>
                <a:gd name="T102" fmla="*/ 362 w 363"/>
                <a:gd name="T103" fmla="*/ 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3" h="328">
                  <a:moveTo>
                    <a:pt x="142" y="307"/>
                  </a:moveTo>
                  <a:cubicBezTo>
                    <a:pt x="140" y="309"/>
                    <a:pt x="140" y="309"/>
                    <a:pt x="140" y="309"/>
                  </a:cubicBezTo>
                  <a:cubicBezTo>
                    <a:pt x="149" y="310"/>
                    <a:pt x="149" y="310"/>
                    <a:pt x="149" y="310"/>
                  </a:cubicBezTo>
                  <a:cubicBezTo>
                    <a:pt x="151" y="310"/>
                    <a:pt x="151" y="310"/>
                    <a:pt x="151" y="310"/>
                  </a:cubicBezTo>
                  <a:cubicBezTo>
                    <a:pt x="276" y="328"/>
                    <a:pt x="276" y="328"/>
                    <a:pt x="276" y="328"/>
                  </a:cubicBezTo>
                  <a:cubicBezTo>
                    <a:pt x="276" y="328"/>
                    <a:pt x="276" y="328"/>
                    <a:pt x="276" y="328"/>
                  </a:cubicBezTo>
                  <a:cubicBezTo>
                    <a:pt x="276" y="327"/>
                    <a:pt x="276" y="327"/>
                    <a:pt x="276" y="326"/>
                  </a:cubicBezTo>
                  <a:cubicBezTo>
                    <a:pt x="150" y="308"/>
                    <a:pt x="150" y="308"/>
                    <a:pt x="150" y="308"/>
                  </a:cubicBezTo>
                  <a:cubicBezTo>
                    <a:pt x="148" y="308"/>
                    <a:pt x="148" y="308"/>
                    <a:pt x="148" y="308"/>
                  </a:cubicBezTo>
                  <a:cubicBezTo>
                    <a:pt x="142" y="307"/>
                    <a:pt x="142" y="307"/>
                    <a:pt x="142" y="307"/>
                  </a:cubicBezTo>
                  <a:moveTo>
                    <a:pt x="138" y="307"/>
                  </a:moveTo>
                  <a:cubicBezTo>
                    <a:pt x="137" y="308"/>
                    <a:pt x="137" y="308"/>
                    <a:pt x="137" y="308"/>
                  </a:cubicBezTo>
                  <a:cubicBezTo>
                    <a:pt x="139" y="307"/>
                    <a:pt x="139" y="307"/>
                    <a:pt x="139" y="307"/>
                  </a:cubicBezTo>
                  <a:cubicBezTo>
                    <a:pt x="138" y="307"/>
                    <a:pt x="138" y="307"/>
                    <a:pt x="138" y="307"/>
                  </a:cubicBezTo>
                  <a:moveTo>
                    <a:pt x="71" y="297"/>
                  </a:moveTo>
                  <a:cubicBezTo>
                    <a:pt x="73" y="299"/>
                    <a:pt x="73" y="299"/>
                    <a:pt x="73" y="299"/>
                  </a:cubicBezTo>
                  <a:cubicBezTo>
                    <a:pt x="96" y="303"/>
                    <a:pt x="96" y="303"/>
                    <a:pt x="96" y="303"/>
                  </a:cubicBezTo>
                  <a:cubicBezTo>
                    <a:pt x="100" y="303"/>
                    <a:pt x="100" y="303"/>
                    <a:pt x="100" y="303"/>
                  </a:cubicBezTo>
                  <a:cubicBezTo>
                    <a:pt x="136" y="308"/>
                    <a:pt x="136" y="308"/>
                    <a:pt x="136" y="308"/>
                  </a:cubicBezTo>
                  <a:cubicBezTo>
                    <a:pt x="136" y="307"/>
                    <a:pt x="136" y="307"/>
                    <a:pt x="136" y="307"/>
                  </a:cubicBezTo>
                  <a:cubicBezTo>
                    <a:pt x="97" y="301"/>
                    <a:pt x="97" y="301"/>
                    <a:pt x="97" y="301"/>
                  </a:cubicBezTo>
                  <a:cubicBezTo>
                    <a:pt x="94" y="301"/>
                    <a:pt x="94" y="301"/>
                    <a:pt x="94" y="301"/>
                  </a:cubicBezTo>
                  <a:cubicBezTo>
                    <a:pt x="71" y="297"/>
                    <a:pt x="71" y="297"/>
                    <a:pt x="71" y="297"/>
                  </a:cubicBezTo>
                  <a:moveTo>
                    <a:pt x="47" y="294"/>
                  </a:moveTo>
                  <a:cubicBezTo>
                    <a:pt x="47" y="296"/>
                    <a:pt x="47" y="296"/>
                    <a:pt x="47" y="296"/>
                  </a:cubicBezTo>
                  <a:cubicBezTo>
                    <a:pt x="70" y="299"/>
                    <a:pt x="70" y="299"/>
                    <a:pt x="70" y="299"/>
                  </a:cubicBezTo>
                  <a:cubicBezTo>
                    <a:pt x="69" y="297"/>
                    <a:pt x="69" y="297"/>
                    <a:pt x="69" y="297"/>
                  </a:cubicBezTo>
                  <a:cubicBezTo>
                    <a:pt x="47" y="294"/>
                    <a:pt x="47" y="294"/>
                    <a:pt x="47" y="294"/>
                  </a:cubicBezTo>
                  <a:moveTo>
                    <a:pt x="15" y="289"/>
                  </a:moveTo>
                  <a:cubicBezTo>
                    <a:pt x="16" y="291"/>
                    <a:pt x="16" y="291"/>
                    <a:pt x="16" y="291"/>
                  </a:cubicBezTo>
                  <a:cubicBezTo>
                    <a:pt x="45" y="295"/>
                    <a:pt x="45" y="295"/>
                    <a:pt x="45" y="295"/>
                  </a:cubicBezTo>
                  <a:cubicBezTo>
                    <a:pt x="45" y="294"/>
                    <a:pt x="45" y="294"/>
                    <a:pt x="45" y="294"/>
                  </a:cubicBezTo>
                  <a:cubicBezTo>
                    <a:pt x="15" y="289"/>
                    <a:pt x="15" y="289"/>
                    <a:pt x="15" y="289"/>
                  </a:cubicBezTo>
                  <a:moveTo>
                    <a:pt x="10" y="281"/>
                  </a:moveTo>
                  <a:cubicBezTo>
                    <a:pt x="3" y="286"/>
                    <a:pt x="3" y="286"/>
                    <a:pt x="3" y="286"/>
                  </a:cubicBezTo>
                  <a:cubicBezTo>
                    <a:pt x="0" y="289"/>
                    <a:pt x="0" y="289"/>
                    <a:pt x="0" y="289"/>
                  </a:cubicBezTo>
                  <a:cubicBezTo>
                    <a:pt x="4" y="290"/>
                    <a:pt x="4" y="290"/>
                    <a:pt x="4" y="290"/>
                  </a:cubicBezTo>
                  <a:cubicBezTo>
                    <a:pt x="14" y="291"/>
                    <a:pt x="14" y="291"/>
                    <a:pt x="14" y="291"/>
                  </a:cubicBezTo>
                  <a:cubicBezTo>
                    <a:pt x="13" y="289"/>
                    <a:pt x="13" y="289"/>
                    <a:pt x="13" y="289"/>
                  </a:cubicBezTo>
                  <a:cubicBezTo>
                    <a:pt x="5" y="288"/>
                    <a:pt x="5" y="288"/>
                    <a:pt x="5" y="288"/>
                  </a:cubicBezTo>
                  <a:cubicBezTo>
                    <a:pt x="11" y="283"/>
                    <a:pt x="11" y="283"/>
                    <a:pt x="11" y="283"/>
                  </a:cubicBezTo>
                  <a:cubicBezTo>
                    <a:pt x="10" y="281"/>
                    <a:pt x="10" y="281"/>
                    <a:pt x="10" y="281"/>
                  </a:cubicBezTo>
                  <a:moveTo>
                    <a:pt x="40" y="258"/>
                  </a:moveTo>
                  <a:cubicBezTo>
                    <a:pt x="12" y="280"/>
                    <a:pt x="12" y="280"/>
                    <a:pt x="12" y="280"/>
                  </a:cubicBezTo>
                  <a:cubicBezTo>
                    <a:pt x="12" y="282"/>
                    <a:pt x="12" y="282"/>
                    <a:pt x="12" y="282"/>
                  </a:cubicBezTo>
                  <a:cubicBezTo>
                    <a:pt x="41" y="259"/>
                    <a:pt x="41" y="259"/>
                    <a:pt x="41" y="259"/>
                  </a:cubicBezTo>
                  <a:cubicBezTo>
                    <a:pt x="40" y="258"/>
                    <a:pt x="40" y="258"/>
                    <a:pt x="40" y="258"/>
                  </a:cubicBezTo>
                  <a:moveTo>
                    <a:pt x="43" y="255"/>
                  </a:moveTo>
                  <a:cubicBezTo>
                    <a:pt x="42" y="256"/>
                    <a:pt x="42" y="256"/>
                    <a:pt x="42" y="256"/>
                  </a:cubicBezTo>
                  <a:cubicBezTo>
                    <a:pt x="41" y="257"/>
                    <a:pt x="41" y="257"/>
                    <a:pt x="41" y="257"/>
                  </a:cubicBezTo>
                  <a:cubicBezTo>
                    <a:pt x="42" y="258"/>
                    <a:pt x="42" y="258"/>
                    <a:pt x="42" y="258"/>
                  </a:cubicBezTo>
                  <a:cubicBezTo>
                    <a:pt x="44" y="257"/>
                    <a:pt x="44" y="257"/>
                    <a:pt x="44" y="257"/>
                  </a:cubicBezTo>
                  <a:cubicBezTo>
                    <a:pt x="43" y="255"/>
                    <a:pt x="43" y="255"/>
                    <a:pt x="43" y="255"/>
                  </a:cubicBezTo>
                  <a:moveTo>
                    <a:pt x="101" y="208"/>
                  </a:moveTo>
                  <a:cubicBezTo>
                    <a:pt x="95" y="214"/>
                    <a:pt x="95" y="214"/>
                    <a:pt x="95" y="214"/>
                  </a:cubicBezTo>
                  <a:cubicBezTo>
                    <a:pt x="93" y="215"/>
                    <a:pt x="93" y="215"/>
                    <a:pt x="93" y="215"/>
                  </a:cubicBezTo>
                  <a:cubicBezTo>
                    <a:pt x="83" y="223"/>
                    <a:pt x="83" y="223"/>
                    <a:pt x="83" y="223"/>
                  </a:cubicBezTo>
                  <a:cubicBezTo>
                    <a:pt x="81" y="224"/>
                    <a:pt x="81" y="224"/>
                    <a:pt x="81" y="224"/>
                  </a:cubicBezTo>
                  <a:cubicBezTo>
                    <a:pt x="45" y="253"/>
                    <a:pt x="45" y="253"/>
                    <a:pt x="45" y="253"/>
                  </a:cubicBezTo>
                  <a:cubicBezTo>
                    <a:pt x="45" y="255"/>
                    <a:pt x="45" y="255"/>
                    <a:pt x="45" y="255"/>
                  </a:cubicBezTo>
                  <a:cubicBezTo>
                    <a:pt x="83" y="226"/>
                    <a:pt x="83" y="226"/>
                    <a:pt x="83" y="226"/>
                  </a:cubicBezTo>
                  <a:cubicBezTo>
                    <a:pt x="84" y="225"/>
                    <a:pt x="84" y="225"/>
                    <a:pt x="84" y="225"/>
                  </a:cubicBezTo>
                  <a:cubicBezTo>
                    <a:pt x="95" y="216"/>
                    <a:pt x="95" y="216"/>
                    <a:pt x="95" y="216"/>
                  </a:cubicBezTo>
                  <a:cubicBezTo>
                    <a:pt x="96" y="215"/>
                    <a:pt x="96" y="215"/>
                    <a:pt x="96" y="215"/>
                  </a:cubicBezTo>
                  <a:cubicBezTo>
                    <a:pt x="102" y="210"/>
                    <a:pt x="102" y="210"/>
                    <a:pt x="102" y="210"/>
                  </a:cubicBezTo>
                  <a:cubicBezTo>
                    <a:pt x="101" y="208"/>
                    <a:pt x="101" y="208"/>
                    <a:pt x="101" y="208"/>
                  </a:cubicBezTo>
                  <a:moveTo>
                    <a:pt x="196" y="133"/>
                  </a:moveTo>
                  <a:cubicBezTo>
                    <a:pt x="191" y="137"/>
                    <a:pt x="191" y="137"/>
                    <a:pt x="191" y="137"/>
                  </a:cubicBezTo>
                  <a:cubicBezTo>
                    <a:pt x="189" y="139"/>
                    <a:pt x="189" y="139"/>
                    <a:pt x="189" y="139"/>
                  </a:cubicBezTo>
                  <a:cubicBezTo>
                    <a:pt x="183" y="144"/>
                    <a:pt x="183" y="144"/>
                    <a:pt x="183" y="144"/>
                  </a:cubicBezTo>
                  <a:cubicBezTo>
                    <a:pt x="181" y="145"/>
                    <a:pt x="181" y="145"/>
                    <a:pt x="181" y="145"/>
                  </a:cubicBezTo>
                  <a:cubicBezTo>
                    <a:pt x="178" y="148"/>
                    <a:pt x="178" y="148"/>
                    <a:pt x="178" y="148"/>
                  </a:cubicBezTo>
                  <a:cubicBezTo>
                    <a:pt x="175" y="150"/>
                    <a:pt x="175" y="150"/>
                    <a:pt x="175" y="150"/>
                  </a:cubicBezTo>
                  <a:cubicBezTo>
                    <a:pt x="174" y="150"/>
                    <a:pt x="174" y="150"/>
                    <a:pt x="174" y="150"/>
                  </a:cubicBezTo>
                  <a:cubicBezTo>
                    <a:pt x="173" y="152"/>
                    <a:pt x="173" y="152"/>
                    <a:pt x="173" y="152"/>
                  </a:cubicBezTo>
                  <a:cubicBezTo>
                    <a:pt x="171" y="153"/>
                    <a:pt x="171" y="153"/>
                    <a:pt x="171" y="153"/>
                  </a:cubicBezTo>
                  <a:cubicBezTo>
                    <a:pt x="169" y="154"/>
                    <a:pt x="169" y="154"/>
                    <a:pt x="169" y="154"/>
                  </a:cubicBezTo>
                  <a:cubicBezTo>
                    <a:pt x="114" y="199"/>
                    <a:pt x="114" y="199"/>
                    <a:pt x="114" y="199"/>
                  </a:cubicBezTo>
                  <a:cubicBezTo>
                    <a:pt x="111" y="201"/>
                    <a:pt x="111" y="201"/>
                    <a:pt x="111" y="201"/>
                  </a:cubicBezTo>
                  <a:cubicBezTo>
                    <a:pt x="110" y="202"/>
                    <a:pt x="110" y="202"/>
                    <a:pt x="110" y="202"/>
                  </a:cubicBezTo>
                  <a:cubicBezTo>
                    <a:pt x="108" y="203"/>
                    <a:pt x="108" y="203"/>
                    <a:pt x="108" y="203"/>
                  </a:cubicBezTo>
                  <a:cubicBezTo>
                    <a:pt x="103" y="207"/>
                    <a:pt x="103" y="207"/>
                    <a:pt x="103" y="207"/>
                  </a:cubicBezTo>
                  <a:cubicBezTo>
                    <a:pt x="104" y="209"/>
                    <a:pt x="104" y="209"/>
                    <a:pt x="104" y="209"/>
                  </a:cubicBezTo>
                  <a:cubicBezTo>
                    <a:pt x="109" y="205"/>
                    <a:pt x="109" y="205"/>
                    <a:pt x="109" y="205"/>
                  </a:cubicBezTo>
                  <a:cubicBezTo>
                    <a:pt x="111" y="204"/>
                    <a:pt x="111" y="204"/>
                    <a:pt x="111" y="204"/>
                  </a:cubicBezTo>
                  <a:cubicBezTo>
                    <a:pt x="115" y="200"/>
                    <a:pt x="115" y="200"/>
                    <a:pt x="115" y="200"/>
                  </a:cubicBezTo>
                  <a:cubicBezTo>
                    <a:pt x="117" y="198"/>
                    <a:pt x="117" y="198"/>
                    <a:pt x="117" y="198"/>
                  </a:cubicBezTo>
                  <a:cubicBezTo>
                    <a:pt x="172" y="155"/>
                    <a:pt x="172" y="155"/>
                    <a:pt x="172" y="155"/>
                  </a:cubicBezTo>
                  <a:cubicBezTo>
                    <a:pt x="174" y="153"/>
                    <a:pt x="174" y="153"/>
                    <a:pt x="174" y="153"/>
                  </a:cubicBezTo>
                  <a:cubicBezTo>
                    <a:pt x="175" y="152"/>
                    <a:pt x="175" y="152"/>
                    <a:pt x="175" y="152"/>
                  </a:cubicBezTo>
                  <a:cubicBezTo>
                    <a:pt x="178" y="150"/>
                    <a:pt x="178" y="150"/>
                    <a:pt x="178" y="150"/>
                  </a:cubicBezTo>
                  <a:cubicBezTo>
                    <a:pt x="181" y="148"/>
                    <a:pt x="181" y="148"/>
                    <a:pt x="181" y="148"/>
                  </a:cubicBezTo>
                  <a:cubicBezTo>
                    <a:pt x="183" y="146"/>
                    <a:pt x="183" y="146"/>
                    <a:pt x="183" y="146"/>
                  </a:cubicBezTo>
                  <a:cubicBezTo>
                    <a:pt x="185" y="144"/>
                    <a:pt x="185" y="144"/>
                    <a:pt x="185" y="144"/>
                  </a:cubicBezTo>
                  <a:cubicBezTo>
                    <a:pt x="192" y="139"/>
                    <a:pt x="192" y="139"/>
                    <a:pt x="192" y="139"/>
                  </a:cubicBezTo>
                  <a:cubicBezTo>
                    <a:pt x="194" y="137"/>
                    <a:pt x="194" y="137"/>
                    <a:pt x="194" y="137"/>
                  </a:cubicBezTo>
                  <a:cubicBezTo>
                    <a:pt x="195" y="136"/>
                    <a:pt x="195" y="136"/>
                    <a:pt x="195" y="136"/>
                  </a:cubicBezTo>
                  <a:cubicBezTo>
                    <a:pt x="196" y="133"/>
                    <a:pt x="196" y="133"/>
                    <a:pt x="196" y="133"/>
                  </a:cubicBezTo>
                  <a:moveTo>
                    <a:pt x="360" y="5"/>
                  </a:moveTo>
                  <a:cubicBezTo>
                    <a:pt x="360" y="5"/>
                    <a:pt x="360" y="5"/>
                    <a:pt x="360" y="5"/>
                  </a:cubicBezTo>
                  <a:cubicBezTo>
                    <a:pt x="360" y="5"/>
                    <a:pt x="360" y="5"/>
                    <a:pt x="360" y="5"/>
                  </a:cubicBezTo>
                  <a:moveTo>
                    <a:pt x="363" y="0"/>
                  </a:moveTo>
                  <a:cubicBezTo>
                    <a:pt x="359" y="4"/>
                    <a:pt x="359" y="4"/>
                    <a:pt x="359" y="4"/>
                  </a:cubicBezTo>
                  <a:cubicBezTo>
                    <a:pt x="352" y="9"/>
                    <a:pt x="352" y="9"/>
                    <a:pt x="352" y="9"/>
                  </a:cubicBezTo>
                  <a:cubicBezTo>
                    <a:pt x="350" y="10"/>
                    <a:pt x="350" y="10"/>
                    <a:pt x="350" y="10"/>
                  </a:cubicBezTo>
                  <a:cubicBezTo>
                    <a:pt x="325" y="31"/>
                    <a:pt x="325" y="31"/>
                    <a:pt x="325" y="31"/>
                  </a:cubicBezTo>
                  <a:cubicBezTo>
                    <a:pt x="322" y="33"/>
                    <a:pt x="322" y="33"/>
                    <a:pt x="322" y="33"/>
                  </a:cubicBezTo>
                  <a:cubicBezTo>
                    <a:pt x="322" y="33"/>
                    <a:pt x="322" y="33"/>
                    <a:pt x="322" y="33"/>
                  </a:cubicBezTo>
                  <a:cubicBezTo>
                    <a:pt x="318" y="36"/>
                    <a:pt x="318" y="36"/>
                    <a:pt x="318" y="36"/>
                  </a:cubicBezTo>
                  <a:cubicBezTo>
                    <a:pt x="316" y="37"/>
                    <a:pt x="316" y="37"/>
                    <a:pt x="316" y="37"/>
                  </a:cubicBezTo>
                  <a:cubicBezTo>
                    <a:pt x="288" y="60"/>
                    <a:pt x="288" y="60"/>
                    <a:pt x="288" y="60"/>
                  </a:cubicBezTo>
                  <a:cubicBezTo>
                    <a:pt x="287" y="61"/>
                    <a:pt x="287" y="61"/>
                    <a:pt x="287" y="61"/>
                  </a:cubicBezTo>
                  <a:cubicBezTo>
                    <a:pt x="265" y="79"/>
                    <a:pt x="265" y="79"/>
                    <a:pt x="265" y="79"/>
                  </a:cubicBezTo>
                  <a:cubicBezTo>
                    <a:pt x="262" y="80"/>
                    <a:pt x="262" y="80"/>
                    <a:pt x="262" y="80"/>
                  </a:cubicBezTo>
                  <a:cubicBezTo>
                    <a:pt x="262" y="81"/>
                    <a:pt x="262" y="81"/>
                    <a:pt x="262" y="81"/>
                  </a:cubicBezTo>
                  <a:cubicBezTo>
                    <a:pt x="259" y="83"/>
                    <a:pt x="259" y="83"/>
                    <a:pt x="259" y="83"/>
                  </a:cubicBezTo>
                  <a:cubicBezTo>
                    <a:pt x="217" y="116"/>
                    <a:pt x="217" y="116"/>
                    <a:pt x="217" y="116"/>
                  </a:cubicBezTo>
                  <a:cubicBezTo>
                    <a:pt x="214" y="119"/>
                    <a:pt x="214" y="119"/>
                    <a:pt x="214" y="119"/>
                  </a:cubicBezTo>
                  <a:cubicBezTo>
                    <a:pt x="209" y="123"/>
                    <a:pt x="209" y="123"/>
                    <a:pt x="209" y="123"/>
                  </a:cubicBezTo>
                  <a:cubicBezTo>
                    <a:pt x="207" y="124"/>
                    <a:pt x="207" y="124"/>
                    <a:pt x="207" y="124"/>
                  </a:cubicBezTo>
                  <a:cubicBezTo>
                    <a:pt x="205" y="126"/>
                    <a:pt x="205" y="126"/>
                    <a:pt x="205" y="126"/>
                  </a:cubicBezTo>
                  <a:cubicBezTo>
                    <a:pt x="204" y="127"/>
                    <a:pt x="204" y="127"/>
                    <a:pt x="204" y="127"/>
                  </a:cubicBezTo>
                  <a:cubicBezTo>
                    <a:pt x="202" y="129"/>
                    <a:pt x="202" y="129"/>
                    <a:pt x="202" y="129"/>
                  </a:cubicBezTo>
                  <a:cubicBezTo>
                    <a:pt x="199" y="131"/>
                    <a:pt x="199" y="131"/>
                    <a:pt x="199" y="131"/>
                  </a:cubicBezTo>
                  <a:cubicBezTo>
                    <a:pt x="198" y="134"/>
                    <a:pt x="198" y="134"/>
                    <a:pt x="198" y="134"/>
                  </a:cubicBezTo>
                  <a:cubicBezTo>
                    <a:pt x="202" y="131"/>
                    <a:pt x="202" y="131"/>
                    <a:pt x="202" y="131"/>
                  </a:cubicBezTo>
                  <a:cubicBezTo>
                    <a:pt x="204" y="129"/>
                    <a:pt x="204" y="129"/>
                    <a:pt x="204" y="129"/>
                  </a:cubicBezTo>
                  <a:cubicBezTo>
                    <a:pt x="206" y="128"/>
                    <a:pt x="206" y="128"/>
                    <a:pt x="206" y="128"/>
                  </a:cubicBezTo>
                  <a:cubicBezTo>
                    <a:pt x="209" y="125"/>
                    <a:pt x="209" y="125"/>
                    <a:pt x="209" y="125"/>
                  </a:cubicBezTo>
                  <a:cubicBezTo>
                    <a:pt x="211" y="124"/>
                    <a:pt x="211" y="124"/>
                    <a:pt x="211" y="124"/>
                  </a:cubicBezTo>
                  <a:cubicBezTo>
                    <a:pt x="213" y="122"/>
                    <a:pt x="213" y="122"/>
                    <a:pt x="213" y="122"/>
                  </a:cubicBezTo>
                  <a:cubicBezTo>
                    <a:pt x="216" y="120"/>
                    <a:pt x="216" y="120"/>
                    <a:pt x="216" y="120"/>
                  </a:cubicBezTo>
                  <a:cubicBezTo>
                    <a:pt x="263" y="82"/>
                    <a:pt x="263" y="82"/>
                    <a:pt x="263" y="82"/>
                  </a:cubicBezTo>
                  <a:cubicBezTo>
                    <a:pt x="265" y="80"/>
                    <a:pt x="265" y="80"/>
                    <a:pt x="265" y="80"/>
                  </a:cubicBezTo>
                  <a:cubicBezTo>
                    <a:pt x="268" y="78"/>
                    <a:pt x="268" y="78"/>
                    <a:pt x="268" y="78"/>
                  </a:cubicBezTo>
                  <a:cubicBezTo>
                    <a:pt x="287" y="63"/>
                    <a:pt x="287" y="63"/>
                    <a:pt x="287" y="63"/>
                  </a:cubicBezTo>
                  <a:cubicBezTo>
                    <a:pt x="289" y="61"/>
                    <a:pt x="289" y="61"/>
                    <a:pt x="289" y="61"/>
                  </a:cubicBezTo>
                  <a:cubicBezTo>
                    <a:pt x="317" y="39"/>
                    <a:pt x="317" y="39"/>
                    <a:pt x="317" y="39"/>
                  </a:cubicBezTo>
                  <a:cubicBezTo>
                    <a:pt x="319" y="38"/>
                    <a:pt x="319" y="38"/>
                    <a:pt x="319" y="38"/>
                  </a:cubicBezTo>
                  <a:cubicBezTo>
                    <a:pt x="322" y="35"/>
                    <a:pt x="322" y="35"/>
                    <a:pt x="322" y="35"/>
                  </a:cubicBezTo>
                  <a:cubicBezTo>
                    <a:pt x="324" y="34"/>
                    <a:pt x="324" y="34"/>
                    <a:pt x="324" y="34"/>
                  </a:cubicBezTo>
                  <a:cubicBezTo>
                    <a:pt x="325" y="33"/>
                    <a:pt x="325" y="33"/>
                    <a:pt x="325" y="33"/>
                  </a:cubicBezTo>
                  <a:cubicBezTo>
                    <a:pt x="352" y="12"/>
                    <a:pt x="352" y="12"/>
                    <a:pt x="352" y="12"/>
                  </a:cubicBezTo>
                  <a:cubicBezTo>
                    <a:pt x="353" y="10"/>
                    <a:pt x="353" y="10"/>
                    <a:pt x="353" y="10"/>
                  </a:cubicBezTo>
                  <a:cubicBezTo>
                    <a:pt x="360" y="5"/>
                    <a:pt x="360" y="5"/>
                    <a:pt x="360" y="5"/>
                  </a:cubicBezTo>
                  <a:cubicBezTo>
                    <a:pt x="358" y="15"/>
                    <a:pt x="358" y="15"/>
                    <a:pt x="358" y="15"/>
                  </a:cubicBezTo>
                  <a:cubicBezTo>
                    <a:pt x="357" y="17"/>
                    <a:pt x="357" y="17"/>
                    <a:pt x="357" y="17"/>
                  </a:cubicBezTo>
                  <a:cubicBezTo>
                    <a:pt x="346" y="68"/>
                    <a:pt x="346" y="68"/>
                    <a:pt x="346" y="68"/>
                  </a:cubicBezTo>
                  <a:cubicBezTo>
                    <a:pt x="345" y="71"/>
                    <a:pt x="345" y="71"/>
                    <a:pt x="345" y="71"/>
                  </a:cubicBezTo>
                  <a:cubicBezTo>
                    <a:pt x="345" y="74"/>
                    <a:pt x="345" y="74"/>
                    <a:pt x="345" y="74"/>
                  </a:cubicBezTo>
                  <a:cubicBezTo>
                    <a:pt x="344" y="76"/>
                    <a:pt x="344" y="76"/>
                    <a:pt x="344" y="76"/>
                  </a:cubicBezTo>
                  <a:cubicBezTo>
                    <a:pt x="344" y="79"/>
                    <a:pt x="344" y="79"/>
                    <a:pt x="344" y="79"/>
                  </a:cubicBezTo>
                  <a:cubicBezTo>
                    <a:pt x="343" y="81"/>
                    <a:pt x="343" y="81"/>
                    <a:pt x="343" y="81"/>
                  </a:cubicBezTo>
                  <a:cubicBezTo>
                    <a:pt x="341" y="90"/>
                    <a:pt x="341" y="90"/>
                    <a:pt x="341" y="90"/>
                  </a:cubicBezTo>
                  <a:cubicBezTo>
                    <a:pt x="340" y="93"/>
                    <a:pt x="340" y="93"/>
                    <a:pt x="340" y="93"/>
                  </a:cubicBezTo>
                  <a:cubicBezTo>
                    <a:pt x="337" y="108"/>
                    <a:pt x="337" y="108"/>
                    <a:pt x="337" y="108"/>
                  </a:cubicBezTo>
                  <a:cubicBezTo>
                    <a:pt x="337" y="111"/>
                    <a:pt x="337" y="111"/>
                    <a:pt x="337" y="111"/>
                  </a:cubicBezTo>
                  <a:cubicBezTo>
                    <a:pt x="335" y="118"/>
                    <a:pt x="335" y="118"/>
                    <a:pt x="335" y="118"/>
                  </a:cubicBezTo>
                  <a:cubicBezTo>
                    <a:pt x="334" y="121"/>
                    <a:pt x="334" y="121"/>
                    <a:pt x="334" y="121"/>
                  </a:cubicBezTo>
                  <a:cubicBezTo>
                    <a:pt x="333" y="128"/>
                    <a:pt x="333" y="128"/>
                    <a:pt x="333" y="128"/>
                  </a:cubicBezTo>
                  <a:cubicBezTo>
                    <a:pt x="332" y="131"/>
                    <a:pt x="332" y="131"/>
                    <a:pt x="332" y="131"/>
                  </a:cubicBezTo>
                  <a:cubicBezTo>
                    <a:pt x="326" y="156"/>
                    <a:pt x="326" y="156"/>
                    <a:pt x="326" y="156"/>
                  </a:cubicBezTo>
                  <a:cubicBezTo>
                    <a:pt x="326" y="158"/>
                    <a:pt x="326" y="158"/>
                    <a:pt x="326" y="158"/>
                  </a:cubicBezTo>
                  <a:cubicBezTo>
                    <a:pt x="324" y="169"/>
                    <a:pt x="324" y="169"/>
                    <a:pt x="324" y="169"/>
                  </a:cubicBezTo>
                  <a:cubicBezTo>
                    <a:pt x="323" y="171"/>
                    <a:pt x="323" y="171"/>
                    <a:pt x="323" y="171"/>
                  </a:cubicBezTo>
                  <a:cubicBezTo>
                    <a:pt x="323" y="172"/>
                    <a:pt x="323" y="172"/>
                    <a:pt x="323" y="172"/>
                  </a:cubicBezTo>
                  <a:cubicBezTo>
                    <a:pt x="323" y="174"/>
                    <a:pt x="323" y="174"/>
                    <a:pt x="323" y="174"/>
                  </a:cubicBezTo>
                  <a:cubicBezTo>
                    <a:pt x="318" y="195"/>
                    <a:pt x="318" y="195"/>
                    <a:pt x="318" y="195"/>
                  </a:cubicBezTo>
                  <a:cubicBezTo>
                    <a:pt x="317" y="197"/>
                    <a:pt x="317" y="197"/>
                    <a:pt x="317" y="197"/>
                  </a:cubicBezTo>
                  <a:cubicBezTo>
                    <a:pt x="313" y="217"/>
                    <a:pt x="313" y="217"/>
                    <a:pt x="313" y="217"/>
                  </a:cubicBezTo>
                  <a:cubicBezTo>
                    <a:pt x="313" y="219"/>
                    <a:pt x="313" y="219"/>
                    <a:pt x="313" y="219"/>
                  </a:cubicBezTo>
                  <a:cubicBezTo>
                    <a:pt x="308" y="241"/>
                    <a:pt x="308" y="241"/>
                    <a:pt x="308" y="241"/>
                  </a:cubicBezTo>
                  <a:cubicBezTo>
                    <a:pt x="307" y="243"/>
                    <a:pt x="307" y="243"/>
                    <a:pt x="307" y="243"/>
                  </a:cubicBezTo>
                  <a:cubicBezTo>
                    <a:pt x="298" y="287"/>
                    <a:pt x="298" y="287"/>
                    <a:pt x="298" y="287"/>
                  </a:cubicBezTo>
                  <a:cubicBezTo>
                    <a:pt x="297" y="289"/>
                    <a:pt x="297" y="289"/>
                    <a:pt x="297" y="289"/>
                  </a:cubicBezTo>
                  <a:cubicBezTo>
                    <a:pt x="291" y="316"/>
                    <a:pt x="291" y="316"/>
                    <a:pt x="291" y="316"/>
                  </a:cubicBezTo>
                  <a:cubicBezTo>
                    <a:pt x="292" y="316"/>
                    <a:pt x="292" y="316"/>
                    <a:pt x="293" y="316"/>
                  </a:cubicBezTo>
                  <a:cubicBezTo>
                    <a:pt x="299" y="288"/>
                    <a:pt x="299" y="288"/>
                    <a:pt x="299" y="288"/>
                  </a:cubicBezTo>
                  <a:cubicBezTo>
                    <a:pt x="300" y="285"/>
                    <a:pt x="300" y="285"/>
                    <a:pt x="300" y="285"/>
                  </a:cubicBezTo>
                  <a:cubicBezTo>
                    <a:pt x="309" y="243"/>
                    <a:pt x="309" y="243"/>
                    <a:pt x="309" y="243"/>
                  </a:cubicBezTo>
                  <a:cubicBezTo>
                    <a:pt x="310" y="241"/>
                    <a:pt x="310" y="241"/>
                    <a:pt x="310" y="241"/>
                  </a:cubicBezTo>
                  <a:cubicBezTo>
                    <a:pt x="314" y="220"/>
                    <a:pt x="314" y="220"/>
                    <a:pt x="314" y="220"/>
                  </a:cubicBezTo>
                  <a:cubicBezTo>
                    <a:pt x="315" y="218"/>
                    <a:pt x="315" y="218"/>
                    <a:pt x="315" y="218"/>
                  </a:cubicBezTo>
                  <a:cubicBezTo>
                    <a:pt x="319" y="197"/>
                    <a:pt x="319" y="197"/>
                    <a:pt x="319" y="197"/>
                  </a:cubicBezTo>
                  <a:cubicBezTo>
                    <a:pt x="320" y="195"/>
                    <a:pt x="320" y="195"/>
                    <a:pt x="320" y="195"/>
                  </a:cubicBezTo>
                  <a:cubicBezTo>
                    <a:pt x="324" y="174"/>
                    <a:pt x="324" y="174"/>
                    <a:pt x="324" y="174"/>
                  </a:cubicBezTo>
                  <a:cubicBezTo>
                    <a:pt x="325" y="173"/>
                    <a:pt x="325" y="173"/>
                    <a:pt x="325" y="173"/>
                  </a:cubicBezTo>
                  <a:cubicBezTo>
                    <a:pt x="325" y="171"/>
                    <a:pt x="325" y="171"/>
                    <a:pt x="325" y="171"/>
                  </a:cubicBezTo>
                  <a:cubicBezTo>
                    <a:pt x="325" y="169"/>
                    <a:pt x="325" y="169"/>
                    <a:pt x="325" y="169"/>
                  </a:cubicBezTo>
                  <a:cubicBezTo>
                    <a:pt x="328" y="158"/>
                    <a:pt x="328" y="158"/>
                    <a:pt x="328" y="158"/>
                  </a:cubicBezTo>
                  <a:cubicBezTo>
                    <a:pt x="328" y="156"/>
                    <a:pt x="328" y="156"/>
                    <a:pt x="328" y="156"/>
                  </a:cubicBezTo>
                  <a:cubicBezTo>
                    <a:pt x="334" y="129"/>
                    <a:pt x="334" y="129"/>
                    <a:pt x="334" y="129"/>
                  </a:cubicBezTo>
                  <a:cubicBezTo>
                    <a:pt x="335" y="126"/>
                    <a:pt x="335" y="126"/>
                    <a:pt x="335" y="126"/>
                  </a:cubicBezTo>
                  <a:cubicBezTo>
                    <a:pt x="336" y="123"/>
                    <a:pt x="336" y="123"/>
                    <a:pt x="336" y="123"/>
                  </a:cubicBezTo>
                  <a:cubicBezTo>
                    <a:pt x="336" y="121"/>
                    <a:pt x="336" y="121"/>
                    <a:pt x="336" y="121"/>
                  </a:cubicBezTo>
                  <a:cubicBezTo>
                    <a:pt x="339" y="109"/>
                    <a:pt x="339" y="109"/>
                    <a:pt x="339" y="109"/>
                  </a:cubicBezTo>
                  <a:cubicBezTo>
                    <a:pt x="339" y="107"/>
                    <a:pt x="339" y="107"/>
                    <a:pt x="339" y="107"/>
                  </a:cubicBezTo>
                  <a:cubicBezTo>
                    <a:pt x="343" y="91"/>
                    <a:pt x="343" y="91"/>
                    <a:pt x="343" y="91"/>
                  </a:cubicBezTo>
                  <a:cubicBezTo>
                    <a:pt x="343" y="89"/>
                    <a:pt x="343" y="89"/>
                    <a:pt x="343" y="89"/>
                  </a:cubicBezTo>
                  <a:cubicBezTo>
                    <a:pt x="344" y="84"/>
                    <a:pt x="344" y="84"/>
                    <a:pt x="344" y="84"/>
                  </a:cubicBezTo>
                  <a:cubicBezTo>
                    <a:pt x="345" y="81"/>
                    <a:pt x="345" y="81"/>
                    <a:pt x="345" y="81"/>
                  </a:cubicBezTo>
                  <a:cubicBezTo>
                    <a:pt x="346" y="76"/>
                    <a:pt x="346" y="76"/>
                    <a:pt x="346" y="76"/>
                  </a:cubicBezTo>
                  <a:cubicBezTo>
                    <a:pt x="347" y="74"/>
                    <a:pt x="347" y="74"/>
                    <a:pt x="347" y="74"/>
                  </a:cubicBezTo>
                  <a:cubicBezTo>
                    <a:pt x="347" y="73"/>
                    <a:pt x="347" y="73"/>
                    <a:pt x="347" y="73"/>
                  </a:cubicBezTo>
                  <a:cubicBezTo>
                    <a:pt x="347" y="71"/>
                    <a:pt x="347" y="71"/>
                    <a:pt x="347" y="71"/>
                  </a:cubicBezTo>
                  <a:cubicBezTo>
                    <a:pt x="359" y="19"/>
                    <a:pt x="359" y="19"/>
                    <a:pt x="359" y="19"/>
                  </a:cubicBezTo>
                  <a:cubicBezTo>
                    <a:pt x="359" y="17"/>
                    <a:pt x="359" y="17"/>
                    <a:pt x="359" y="17"/>
                  </a:cubicBezTo>
                  <a:cubicBezTo>
                    <a:pt x="362" y="5"/>
                    <a:pt x="362" y="5"/>
                    <a:pt x="362" y="5"/>
                  </a:cubicBezTo>
                  <a:cubicBezTo>
                    <a:pt x="363" y="0"/>
                    <a:pt x="363" y="0"/>
                    <a:pt x="3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7" name="Freeform 37"/>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close/>
                  <a:moveTo>
                    <a:pt x="22" y="237"/>
                  </a:moveTo>
                  <a:lnTo>
                    <a:pt x="3" y="261"/>
                  </a:lnTo>
                  <a:lnTo>
                    <a:pt x="0" y="263"/>
                  </a:lnTo>
                  <a:lnTo>
                    <a:pt x="0" y="266"/>
                  </a:lnTo>
                  <a:lnTo>
                    <a:pt x="7" y="285"/>
                  </a:lnTo>
                  <a:lnTo>
                    <a:pt x="10" y="280"/>
                  </a:lnTo>
                  <a:lnTo>
                    <a:pt x="5" y="263"/>
                  </a:lnTo>
                  <a:lnTo>
                    <a:pt x="24" y="242"/>
                  </a:lnTo>
                  <a:lnTo>
                    <a:pt x="22" y="237"/>
                  </a:lnTo>
                  <a:close/>
                  <a:moveTo>
                    <a:pt x="76" y="233"/>
                  </a:moveTo>
                  <a:lnTo>
                    <a:pt x="41" y="287"/>
                  </a:lnTo>
                  <a:lnTo>
                    <a:pt x="43" y="294"/>
                  </a:lnTo>
                  <a:lnTo>
                    <a:pt x="78" y="237"/>
                  </a:lnTo>
                  <a:lnTo>
                    <a:pt x="76" y="233"/>
                  </a:lnTo>
                  <a:close/>
                  <a:moveTo>
                    <a:pt x="107" y="195"/>
                  </a:moveTo>
                  <a:lnTo>
                    <a:pt x="93" y="206"/>
                  </a:lnTo>
                  <a:lnTo>
                    <a:pt x="81" y="228"/>
                  </a:lnTo>
                  <a:lnTo>
                    <a:pt x="81" y="233"/>
                  </a:lnTo>
                  <a:lnTo>
                    <a:pt x="107" y="195"/>
                  </a:lnTo>
                  <a:close/>
                  <a:moveTo>
                    <a:pt x="64" y="185"/>
                  </a:moveTo>
                  <a:lnTo>
                    <a:pt x="26" y="233"/>
                  </a:lnTo>
                  <a:lnTo>
                    <a:pt x="26" y="237"/>
                  </a:lnTo>
                  <a:lnTo>
                    <a:pt x="64" y="190"/>
                  </a:lnTo>
                  <a:lnTo>
                    <a:pt x="64" y="185"/>
                  </a:lnTo>
                  <a:close/>
                  <a:moveTo>
                    <a:pt x="159" y="76"/>
                  </a:moveTo>
                  <a:lnTo>
                    <a:pt x="138" y="97"/>
                  </a:lnTo>
                  <a:lnTo>
                    <a:pt x="67" y="183"/>
                  </a:lnTo>
                  <a:lnTo>
                    <a:pt x="69" y="187"/>
                  </a:lnTo>
                  <a:lnTo>
                    <a:pt x="159" y="76"/>
                  </a:lnTo>
                  <a:close/>
                  <a:moveTo>
                    <a:pt x="213" y="28"/>
                  </a:moveTo>
                  <a:lnTo>
                    <a:pt x="201" y="38"/>
                  </a:lnTo>
                  <a:lnTo>
                    <a:pt x="102" y="192"/>
                  </a:lnTo>
                  <a:lnTo>
                    <a:pt x="116" y="178"/>
                  </a:lnTo>
                  <a:lnTo>
                    <a:pt x="213" y="28"/>
                  </a:lnTo>
                  <a:close/>
                  <a:moveTo>
                    <a:pt x="216" y="0"/>
                  </a:moveTo>
                  <a:lnTo>
                    <a:pt x="209" y="9"/>
                  </a:lnTo>
                  <a:lnTo>
                    <a:pt x="157" y="74"/>
                  </a:lnTo>
                  <a:lnTo>
                    <a:pt x="178" y="52"/>
                  </a:lnTo>
                  <a:lnTo>
                    <a:pt x="211" y="12"/>
                  </a:lnTo>
                  <a:lnTo>
                    <a:pt x="211" y="21"/>
                  </a:lnTo>
                  <a:lnTo>
                    <a:pt x="209" y="26"/>
                  </a:lnTo>
                  <a:lnTo>
                    <a:pt x="216" y="19"/>
                  </a:lnTo>
                  <a:lnTo>
                    <a:pt x="216" y="12"/>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8" name="Freeform 38"/>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moveTo>
                    <a:pt x="22" y="237"/>
                  </a:moveTo>
                  <a:lnTo>
                    <a:pt x="3" y="261"/>
                  </a:lnTo>
                  <a:lnTo>
                    <a:pt x="0" y="263"/>
                  </a:lnTo>
                  <a:lnTo>
                    <a:pt x="0" y="266"/>
                  </a:lnTo>
                  <a:lnTo>
                    <a:pt x="7" y="285"/>
                  </a:lnTo>
                  <a:lnTo>
                    <a:pt x="10" y="280"/>
                  </a:lnTo>
                  <a:lnTo>
                    <a:pt x="5" y="263"/>
                  </a:lnTo>
                  <a:lnTo>
                    <a:pt x="24" y="242"/>
                  </a:lnTo>
                  <a:lnTo>
                    <a:pt x="22" y="237"/>
                  </a:lnTo>
                  <a:moveTo>
                    <a:pt x="76" y="233"/>
                  </a:moveTo>
                  <a:lnTo>
                    <a:pt x="41" y="287"/>
                  </a:lnTo>
                  <a:lnTo>
                    <a:pt x="43" y="294"/>
                  </a:lnTo>
                  <a:lnTo>
                    <a:pt x="78" y="237"/>
                  </a:lnTo>
                  <a:lnTo>
                    <a:pt x="76" y="233"/>
                  </a:lnTo>
                  <a:moveTo>
                    <a:pt x="107" y="195"/>
                  </a:moveTo>
                  <a:lnTo>
                    <a:pt x="93" y="206"/>
                  </a:lnTo>
                  <a:lnTo>
                    <a:pt x="81" y="228"/>
                  </a:lnTo>
                  <a:lnTo>
                    <a:pt x="81" y="233"/>
                  </a:lnTo>
                  <a:lnTo>
                    <a:pt x="107" y="195"/>
                  </a:lnTo>
                  <a:moveTo>
                    <a:pt x="64" y="185"/>
                  </a:moveTo>
                  <a:lnTo>
                    <a:pt x="26" y="233"/>
                  </a:lnTo>
                  <a:lnTo>
                    <a:pt x="26" y="237"/>
                  </a:lnTo>
                  <a:lnTo>
                    <a:pt x="64" y="190"/>
                  </a:lnTo>
                  <a:lnTo>
                    <a:pt x="64" y="185"/>
                  </a:lnTo>
                  <a:moveTo>
                    <a:pt x="159" y="76"/>
                  </a:moveTo>
                  <a:lnTo>
                    <a:pt x="138" y="97"/>
                  </a:lnTo>
                  <a:lnTo>
                    <a:pt x="67" y="183"/>
                  </a:lnTo>
                  <a:lnTo>
                    <a:pt x="69" y="187"/>
                  </a:lnTo>
                  <a:lnTo>
                    <a:pt x="159" y="76"/>
                  </a:lnTo>
                  <a:moveTo>
                    <a:pt x="213" y="28"/>
                  </a:moveTo>
                  <a:lnTo>
                    <a:pt x="201" y="38"/>
                  </a:lnTo>
                  <a:lnTo>
                    <a:pt x="102" y="192"/>
                  </a:lnTo>
                  <a:lnTo>
                    <a:pt x="116" y="178"/>
                  </a:lnTo>
                  <a:lnTo>
                    <a:pt x="213" y="28"/>
                  </a:lnTo>
                  <a:moveTo>
                    <a:pt x="216" y="0"/>
                  </a:moveTo>
                  <a:lnTo>
                    <a:pt x="209" y="9"/>
                  </a:lnTo>
                  <a:lnTo>
                    <a:pt x="157" y="74"/>
                  </a:lnTo>
                  <a:lnTo>
                    <a:pt x="178" y="52"/>
                  </a:lnTo>
                  <a:lnTo>
                    <a:pt x="211" y="12"/>
                  </a:lnTo>
                  <a:lnTo>
                    <a:pt x="211" y="21"/>
                  </a:lnTo>
                  <a:lnTo>
                    <a:pt x="209" y="26"/>
                  </a:lnTo>
                  <a:lnTo>
                    <a:pt x="216" y="19"/>
                  </a:lnTo>
                  <a:lnTo>
                    <a:pt x="216" y="12"/>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9" name="Freeform 39"/>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close/>
                  <a:moveTo>
                    <a:pt x="164" y="83"/>
                  </a:moveTo>
                  <a:lnTo>
                    <a:pt x="17" y="308"/>
                  </a:lnTo>
                  <a:lnTo>
                    <a:pt x="17" y="311"/>
                  </a:lnTo>
                  <a:lnTo>
                    <a:pt x="19" y="320"/>
                  </a:lnTo>
                  <a:lnTo>
                    <a:pt x="24" y="316"/>
                  </a:lnTo>
                  <a:lnTo>
                    <a:pt x="164" y="190"/>
                  </a:lnTo>
                  <a:lnTo>
                    <a:pt x="164" y="183"/>
                  </a:lnTo>
                  <a:lnTo>
                    <a:pt x="22" y="311"/>
                  </a:lnTo>
                  <a:lnTo>
                    <a:pt x="164" y="92"/>
                  </a:lnTo>
                  <a:lnTo>
                    <a:pt x="164" y="83"/>
                  </a:lnTo>
                  <a:close/>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0" name="Freeform 40"/>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moveTo>
                    <a:pt x="164" y="83"/>
                  </a:moveTo>
                  <a:lnTo>
                    <a:pt x="17" y="308"/>
                  </a:lnTo>
                  <a:lnTo>
                    <a:pt x="17" y="311"/>
                  </a:lnTo>
                  <a:lnTo>
                    <a:pt x="19" y="320"/>
                  </a:lnTo>
                  <a:lnTo>
                    <a:pt x="24" y="316"/>
                  </a:lnTo>
                  <a:lnTo>
                    <a:pt x="164" y="190"/>
                  </a:lnTo>
                  <a:lnTo>
                    <a:pt x="164" y="183"/>
                  </a:lnTo>
                  <a:lnTo>
                    <a:pt x="22" y="311"/>
                  </a:lnTo>
                  <a:lnTo>
                    <a:pt x="164" y="92"/>
                  </a:lnTo>
                  <a:lnTo>
                    <a:pt x="164" y="83"/>
                  </a:lnTo>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1" name="Freeform 41"/>
            <p:cNvSpPr>
              <a:spLocks noEditPoints="1"/>
            </p:cNvSpPr>
            <p:nvPr/>
          </p:nvSpPr>
          <p:spPr bwMode="auto">
            <a:xfrm>
              <a:off x="7811986" y="2792529"/>
              <a:ext cx="1177211" cy="1556494"/>
            </a:xfrm>
            <a:custGeom>
              <a:avLst/>
              <a:gdLst>
                <a:gd name="T0" fmla="*/ 13 w 278"/>
                <a:gd name="T1" fmla="*/ 403 h 403"/>
                <a:gd name="T2" fmla="*/ 89 w 278"/>
                <a:gd name="T3" fmla="*/ 354 h 403"/>
                <a:gd name="T4" fmla="*/ 62 w 278"/>
                <a:gd name="T5" fmla="*/ 372 h 403"/>
                <a:gd name="T6" fmla="*/ 0 w 278"/>
                <a:gd name="T7" fmla="*/ 396 h 403"/>
                <a:gd name="T8" fmla="*/ 6 w 278"/>
                <a:gd name="T9" fmla="*/ 333 h 403"/>
                <a:gd name="T10" fmla="*/ 89 w 278"/>
                <a:gd name="T11" fmla="*/ 352 h 403"/>
                <a:gd name="T12" fmla="*/ 141 w 278"/>
                <a:gd name="T13" fmla="*/ 319 h 403"/>
                <a:gd name="T14" fmla="*/ 4 w 278"/>
                <a:gd name="T15" fmla="*/ 329 h 403"/>
                <a:gd name="T16" fmla="*/ 8 w 278"/>
                <a:gd name="T17" fmla="*/ 292 h 403"/>
                <a:gd name="T18" fmla="*/ 8 w 278"/>
                <a:gd name="T19" fmla="*/ 292 h 403"/>
                <a:gd name="T20" fmla="*/ 6 w 278"/>
                <a:gd name="T21" fmla="*/ 290 h 403"/>
                <a:gd name="T22" fmla="*/ 222 w 278"/>
                <a:gd name="T23" fmla="*/ 267 h 403"/>
                <a:gd name="T24" fmla="*/ 223 w 278"/>
                <a:gd name="T25" fmla="*/ 269 h 403"/>
                <a:gd name="T26" fmla="*/ 224 w 278"/>
                <a:gd name="T27" fmla="*/ 266 h 403"/>
                <a:gd name="T28" fmla="*/ 226 w 278"/>
                <a:gd name="T29" fmla="*/ 264 h 403"/>
                <a:gd name="T30" fmla="*/ 242 w 278"/>
                <a:gd name="T31" fmla="*/ 254 h 403"/>
                <a:gd name="T32" fmla="*/ 243 w 278"/>
                <a:gd name="T33" fmla="*/ 255 h 403"/>
                <a:gd name="T34" fmla="*/ 245 w 278"/>
                <a:gd name="T35" fmla="*/ 252 h 403"/>
                <a:gd name="T36" fmla="*/ 248 w 278"/>
                <a:gd name="T37" fmla="*/ 253 h 403"/>
                <a:gd name="T38" fmla="*/ 11 w 278"/>
                <a:gd name="T39" fmla="*/ 230 h 403"/>
                <a:gd name="T40" fmla="*/ 8 w 278"/>
                <a:gd name="T41" fmla="*/ 263 h 403"/>
                <a:gd name="T42" fmla="*/ 10 w 278"/>
                <a:gd name="T43" fmla="*/ 259 h 403"/>
                <a:gd name="T44" fmla="*/ 10 w 278"/>
                <a:gd name="T45" fmla="*/ 226 h 403"/>
                <a:gd name="T46" fmla="*/ 11 w 278"/>
                <a:gd name="T47" fmla="*/ 226 h 403"/>
                <a:gd name="T48" fmla="*/ 268 w 278"/>
                <a:gd name="T49" fmla="*/ 226 h 403"/>
                <a:gd name="T50" fmla="*/ 269 w 278"/>
                <a:gd name="T51" fmla="*/ 239 h 403"/>
                <a:gd name="T52" fmla="*/ 276 w 278"/>
                <a:gd name="T53" fmla="*/ 232 h 403"/>
                <a:gd name="T54" fmla="*/ 10 w 278"/>
                <a:gd name="T55" fmla="*/ 224 h 403"/>
                <a:gd name="T56" fmla="*/ 10 w 278"/>
                <a:gd name="T57" fmla="*/ 214 h 403"/>
                <a:gd name="T58" fmla="*/ 266 w 278"/>
                <a:gd name="T59" fmla="*/ 224 h 403"/>
                <a:gd name="T60" fmla="*/ 14 w 278"/>
                <a:gd name="T61" fmla="*/ 188 h 403"/>
                <a:gd name="T62" fmla="*/ 12 w 278"/>
                <a:gd name="T63" fmla="*/ 212 h 403"/>
                <a:gd name="T64" fmla="*/ 227 w 278"/>
                <a:gd name="T65" fmla="*/ 187 h 403"/>
                <a:gd name="T66" fmla="*/ 228 w 278"/>
                <a:gd name="T67" fmla="*/ 185 h 403"/>
                <a:gd name="T68" fmla="*/ 195 w 278"/>
                <a:gd name="T69" fmla="*/ 156 h 403"/>
                <a:gd name="T70" fmla="*/ 204 w 278"/>
                <a:gd name="T71" fmla="*/ 165 h 403"/>
                <a:gd name="T72" fmla="*/ 226 w 278"/>
                <a:gd name="T73" fmla="*/ 185 h 403"/>
                <a:gd name="T74" fmla="*/ 222 w 278"/>
                <a:gd name="T75" fmla="*/ 179 h 403"/>
                <a:gd name="T76" fmla="*/ 200 w 278"/>
                <a:gd name="T77" fmla="*/ 158 h 403"/>
                <a:gd name="T78" fmla="*/ 174 w 278"/>
                <a:gd name="T79" fmla="*/ 133 h 403"/>
                <a:gd name="T80" fmla="*/ 186 w 278"/>
                <a:gd name="T81" fmla="*/ 147 h 403"/>
                <a:gd name="T82" fmla="*/ 186 w 278"/>
                <a:gd name="T83" fmla="*/ 144 h 403"/>
                <a:gd name="T84" fmla="*/ 154 w 278"/>
                <a:gd name="T85" fmla="*/ 114 h 403"/>
                <a:gd name="T86" fmla="*/ 160 w 278"/>
                <a:gd name="T87" fmla="*/ 122 h 403"/>
                <a:gd name="T88" fmla="*/ 162 w 278"/>
                <a:gd name="T89" fmla="*/ 122 h 403"/>
                <a:gd name="T90" fmla="*/ 120 w 278"/>
                <a:gd name="T91" fmla="*/ 81 h 403"/>
                <a:gd name="T92" fmla="*/ 146 w 278"/>
                <a:gd name="T93" fmla="*/ 109 h 403"/>
                <a:gd name="T94" fmla="*/ 152 w 278"/>
                <a:gd name="T95" fmla="*/ 115 h 403"/>
                <a:gd name="T96" fmla="*/ 148 w 278"/>
                <a:gd name="T97" fmla="*/ 108 h 403"/>
                <a:gd name="T98" fmla="*/ 22 w 278"/>
                <a:gd name="T99" fmla="*/ 6 h 403"/>
                <a:gd name="T100" fmla="*/ 18 w 278"/>
                <a:gd name="T101" fmla="*/ 80 h 403"/>
                <a:gd name="T102" fmla="*/ 15 w 278"/>
                <a:gd name="T103" fmla="*/ 130 h 403"/>
                <a:gd name="T104" fmla="*/ 14 w 278"/>
                <a:gd name="T105" fmla="*/ 151 h 403"/>
                <a:gd name="T106" fmla="*/ 12 w 278"/>
                <a:gd name="T107" fmla="*/ 176 h 403"/>
                <a:gd name="T108" fmla="*/ 14 w 278"/>
                <a:gd name="T109" fmla="*/ 176 h 403"/>
                <a:gd name="T110" fmla="*/ 16 w 278"/>
                <a:gd name="T111" fmla="*/ 152 h 403"/>
                <a:gd name="T112" fmla="*/ 17 w 278"/>
                <a:gd name="T113" fmla="*/ 130 h 403"/>
                <a:gd name="T114" fmla="*/ 20 w 278"/>
                <a:gd name="T115" fmla="*/ 80 h 403"/>
                <a:gd name="T116" fmla="*/ 24 w 278"/>
                <a:gd name="T117" fmla="*/ 7 h 403"/>
                <a:gd name="T118" fmla="*/ 35 w 278"/>
                <a:gd name="T119" fmla="*/ 2 h 403"/>
                <a:gd name="T120" fmla="*/ 109 w 278"/>
                <a:gd name="T121" fmla="*/ 73 h 403"/>
                <a:gd name="T122" fmla="*/ 119 w 278"/>
                <a:gd name="T123" fmla="*/ 80 h 403"/>
                <a:gd name="T124" fmla="*/ 36 w 278"/>
                <a:gd name="T12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 h="403">
                  <a:moveTo>
                    <a:pt x="59" y="372"/>
                  </a:moveTo>
                  <a:cubicBezTo>
                    <a:pt x="12" y="402"/>
                    <a:pt x="12" y="402"/>
                    <a:pt x="12" y="402"/>
                  </a:cubicBezTo>
                  <a:cubicBezTo>
                    <a:pt x="12" y="402"/>
                    <a:pt x="13" y="403"/>
                    <a:pt x="13" y="403"/>
                  </a:cubicBezTo>
                  <a:cubicBezTo>
                    <a:pt x="60" y="373"/>
                    <a:pt x="60" y="373"/>
                    <a:pt x="60" y="373"/>
                  </a:cubicBezTo>
                  <a:cubicBezTo>
                    <a:pt x="59" y="372"/>
                    <a:pt x="59" y="372"/>
                    <a:pt x="59" y="372"/>
                  </a:cubicBezTo>
                  <a:moveTo>
                    <a:pt x="89" y="354"/>
                  </a:moveTo>
                  <a:cubicBezTo>
                    <a:pt x="86" y="354"/>
                    <a:pt x="86" y="354"/>
                    <a:pt x="86" y="354"/>
                  </a:cubicBezTo>
                  <a:cubicBezTo>
                    <a:pt x="61" y="371"/>
                    <a:pt x="61" y="371"/>
                    <a:pt x="61" y="371"/>
                  </a:cubicBezTo>
                  <a:cubicBezTo>
                    <a:pt x="62" y="372"/>
                    <a:pt x="62" y="372"/>
                    <a:pt x="62" y="372"/>
                  </a:cubicBezTo>
                  <a:cubicBezTo>
                    <a:pt x="89" y="354"/>
                    <a:pt x="89" y="354"/>
                    <a:pt x="89" y="354"/>
                  </a:cubicBezTo>
                  <a:moveTo>
                    <a:pt x="4" y="331"/>
                  </a:moveTo>
                  <a:cubicBezTo>
                    <a:pt x="0" y="396"/>
                    <a:pt x="0" y="396"/>
                    <a:pt x="0" y="396"/>
                  </a:cubicBezTo>
                  <a:cubicBezTo>
                    <a:pt x="1" y="396"/>
                    <a:pt x="1" y="396"/>
                    <a:pt x="1" y="396"/>
                  </a:cubicBezTo>
                  <a:cubicBezTo>
                    <a:pt x="2" y="396"/>
                    <a:pt x="2" y="396"/>
                    <a:pt x="2" y="396"/>
                  </a:cubicBezTo>
                  <a:cubicBezTo>
                    <a:pt x="6" y="333"/>
                    <a:pt x="6" y="333"/>
                    <a:pt x="6" y="333"/>
                  </a:cubicBezTo>
                  <a:cubicBezTo>
                    <a:pt x="4" y="331"/>
                    <a:pt x="4" y="331"/>
                    <a:pt x="4" y="331"/>
                  </a:cubicBezTo>
                  <a:moveTo>
                    <a:pt x="141" y="319"/>
                  </a:moveTo>
                  <a:cubicBezTo>
                    <a:pt x="89" y="352"/>
                    <a:pt x="89" y="352"/>
                    <a:pt x="89" y="352"/>
                  </a:cubicBezTo>
                  <a:cubicBezTo>
                    <a:pt x="92" y="352"/>
                    <a:pt x="92" y="352"/>
                    <a:pt x="92" y="352"/>
                  </a:cubicBezTo>
                  <a:cubicBezTo>
                    <a:pt x="141" y="321"/>
                    <a:pt x="141" y="321"/>
                    <a:pt x="141" y="321"/>
                  </a:cubicBezTo>
                  <a:cubicBezTo>
                    <a:pt x="141" y="319"/>
                    <a:pt x="141" y="319"/>
                    <a:pt x="141" y="319"/>
                  </a:cubicBezTo>
                  <a:moveTo>
                    <a:pt x="8" y="296"/>
                  </a:moveTo>
                  <a:cubicBezTo>
                    <a:pt x="6" y="300"/>
                    <a:pt x="6" y="300"/>
                    <a:pt x="6" y="300"/>
                  </a:cubicBezTo>
                  <a:cubicBezTo>
                    <a:pt x="4" y="329"/>
                    <a:pt x="4" y="329"/>
                    <a:pt x="4" y="329"/>
                  </a:cubicBezTo>
                  <a:cubicBezTo>
                    <a:pt x="6" y="331"/>
                    <a:pt x="6" y="331"/>
                    <a:pt x="6" y="331"/>
                  </a:cubicBezTo>
                  <a:cubicBezTo>
                    <a:pt x="8" y="296"/>
                    <a:pt x="8" y="296"/>
                    <a:pt x="8" y="296"/>
                  </a:cubicBezTo>
                  <a:moveTo>
                    <a:pt x="8" y="292"/>
                  </a:moveTo>
                  <a:cubicBezTo>
                    <a:pt x="6" y="292"/>
                    <a:pt x="6" y="292"/>
                    <a:pt x="6" y="292"/>
                  </a:cubicBezTo>
                  <a:cubicBezTo>
                    <a:pt x="6" y="295"/>
                    <a:pt x="6" y="295"/>
                    <a:pt x="6" y="295"/>
                  </a:cubicBezTo>
                  <a:cubicBezTo>
                    <a:pt x="8" y="292"/>
                    <a:pt x="8" y="292"/>
                    <a:pt x="8" y="292"/>
                  </a:cubicBezTo>
                  <a:moveTo>
                    <a:pt x="9" y="274"/>
                  </a:moveTo>
                  <a:cubicBezTo>
                    <a:pt x="7" y="275"/>
                    <a:pt x="7" y="275"/>
                    <a:pt x="7" y="275"/>
                  </a:cubicBezTo>
                  <a:cubicBezTo>
                    <a:pt x="6" y="290"/>
                    <a:pt x="6" y="290"/>
                    <a:pt x="6" y="290"/>
                  </a:cubicBezTo>
                  <a:cubicBezTo>
                    <a:pt x="8" y="290"/>
                    <a:pt x="8" y="290"/>
                    <a:pt x="8" y="290"/>
                  </a:cubicBezTo>
                  <a:cubicBezTo>
                    <a:pt x="9" y="274"/>
                    <a:pt x="9" y="274"/>
                    <a:pt x="9" y="274"/>
                  </a:cubicBezTo>
                  <a:moveTo>
                    <a:pt x="222" y="267"/>
                  </a:moveTo>
                  <a:cubicBezTo>
                    <a:pt x="143" y="318"/>
                    <a:pt x="143" y="318"/>
                    <a:pt x="143" y="318"/>
                  </a:cubicBezTo>
                  <a:cubicBezTo>
                    <a:pt x="143" y="320"/>
                    <a:pt x="143" y="320"/>
                    <a:pt x="143" y="320"/>
                  </a:cubicBezTo>
                  <a:cubicBezTo>
                    <a:pt x="223" y="269"/>
                    <a:pt x="223" y="269"/>
                    <a:pt x="223" y="269"/>
                  </a:cubicBezTo>
                  <a:cubicBezTo>
                    <a:pt x="222" y="267"/>
                    <a:pt x="222" y="267"/>
                    <a:pt x="222" y="267"/>
                  </a:cubicBezTo>
                  <a:moveTo>
                    <a:pt x="226" y="264"/>
                  </a:moveTo>
                  <a:cubicBezTo>
                    <a:pt x="224" y="266"/>
                    <a:pt x="224" y="266"/>
                    <a:pt x="224" y="266"/>
                  </a:cubicBezTo>
                  <a:cubicBezTo>
                    <a:pt x="224" y="268"/>
                    <a:pt x="224" y="268"/>
                    <a:pt x="224" y="268"/>
                  </a:cubicBezTo>
                  <a:cubicBezTo>
                    <a:pt x="225" y="267"/>
                    <a:pt x="225" y="267"/>
                    <a:pt x="225" y="267"/>
                  </a:cubicBezTo>
                  <a:cubicBezTo>
                    <a:pt x="226" y="264"/>
                    <a:pt x="226" y="264"/>
                    <a:pt x="226" y="264"/>
                  </a:cubicBezTo>
                  <a:moveTo>
                    <a:pt x="245" y="252"/>
                  </a:moveTo>
                  <a:cubicBezTo>
                    <a:pt x="243" y="253"/>
                    <a:pt x="243" y="253"/>
                    <a:pt x="243" y="253"/>
                  </a:cubicBezTo>
                  <a:cubicBezTo>
                    <a:pt x="242" y="254"/>
                    <a:pt x="242" y="254"/>
                    <a:pt x="242" y="254"/>
                  </a:cubicBezTo>
                  <a:cubicBezTo>
                    <a:pt x="229" y="263"/>
                    <a:pt x="229" y="263"/>
                    <a:pt x="229" y="263"/>
                  </a:cubicBezTo>
                  <a:cubicBezTo>
                    <a:pt x="228" y="265"/>
                    <a:pt x="228" y="265"/>
                    <a:pt x="228" y="265"/>
                  </a:cubicBezTo>
                  <a:cubicBezTo>
                    <a:pt x="243" y="255"/>
                    <a:pt x="243" y="255"/>
                    <a:pt x="243" y="255"/>
                  </a:cubicBezTo>
                  <a:cubicBezTo>
                    <a:pt x="245" y="254"/>
                    <a:pt x="245" y="254"/>
                    <a:pt x="245" y="254"/>
                  </a:cubicBezTo>
                  <a:cubicBezTo>
                    <a:pt x="246" y="254"/>
                    <a:pt x="246" y="254"/>
                    <a:pt x="246" y="254"/>
                  </a:cubicBezTo>
                  <a:cubicBezTo>
                    <a:pt x="245" y="252"/>
                    <a:pt x="245" y="252"/>
                    <a:pt x="245" y="252"/>
                  </a:cubicBezTo>
                  <a:moveTo>
                    <a:pt x="267" y="238"/>
                  </a:moveTo>
                  <a:cubicBezTo>
                    <a:pt x="247" y="251"/>
                    <a:pt x="247" y="251"/>
                    <a:pt x="247" y="251"/>
                  </a:cubicBezTo>
                  <a:cubicBezTo>
                    <a:pt x="248" y="253"/>
                    <a:pt x="248" y="253"/>
                    <a:pt x="248" y="253"/>
                  </a:cubicBezTo>
                  <a:cubicBezTo>
                    <a:pt x="267" y="240"/>
                    <a:pt x="267" y="240"/>
                    <a:pt x="267" y="240"/>
                  </a:cubicBezTo>
                  <a:cubicBezTo>
                    <a:pt x="267" y="238"/>
                    <a:pt x="267" y="238"/>
                    <a:pt x="267" y="238"/>
                  </a:cubicBezTo>
                  <a:moveTo>
                    <a:pt x="11" y="230"/>
                  </a:moveTo>
                  <a:cubicBezTo>
                    <a:pt x="9" y="233"/>
                    <a:pt x="9" y="233"/>
                    <a:pt x="9" y="233"/>
                  </a:cubicBezTo>
                  <a:cubicBezTo>
                    <a:pt x="8" y="258"/>
                    <a:pt x="8" y="258"/>
                    <a:pt x="8" y="258"/>
                  </a:cubicBezTo>
                  <a:cubicBezTo>
                    <a:pt x="8" y="263"/>
                    <a:pt x="8" y="263"/>
                    <a:pt x="8" y="263"/>
                  </a:cubicBezTo>
                  <a:cubicBezTo>
                    <a:pt x="7" y="273"/>
                    <a:pt x="7" y="273"/>
                    <a:pt x="7" y="273"/>
                  </a:cubicBezTo>
                  <a:cubicBezTo>
                    <a:pt x="9" y="272"/>
                    <a:pt x="9" y="272"/>
                    <a:pt x="9" y="272"/>
                  </a:cubicBezTo>
                  <a:cubicBezTo>
                    <a:pt x="10" y="259"/>
                    <a:pt x="10" y="259"/>
                    <a:pt x="10" y="259"/>
                  </a:cubicBezTo>
                  <a:cubicBezTo>
                    <a:pt x="10" y="254"/>
                    <a:pt x="10" y="254"/>
                    <a:pt x="10" y="254"/>
                  </a:cubicBezTo>
                  <a:cubicBezTo>
                    <a:pt x="11" y="230"/>
                    <a:pt x="11" y="230"/>
                    <a:pt x="11" y="230"/>
                  </a:cubicBezTo>
                  <a:moveTo>
                    <a:pt x="10" y="226"/>
                  </a:moveTo>
                  <a:cubicBezTo>
                    <a:pt x="9" y="230"/>
                    <a:pt x="9" y="230"/>
                    <a:pt x="9" y="230"/>
                  </a:cubicBezTo>
                  <a:cubicBezTo>
                    <a:pt x="11" y="227"/>
                    <a:pt x="11" y="227"/>
                    <a:pt x="11" y="227"/>
                  </a:cubicBezTo>
                  <a:cubicBezTo>
                    <a:pt x="11" y="226"/>
                    <a:pt x="11" y="226"/>
                    <a:pt x="11" y="226"/>
                  </a:cubicBezTo>
                  <a:cubicBezTo>
                    <a:pt x="10" y="226"/>
                    <a:pt x="10" y="226"/>
                    <a:pt x="10" y="226"/>
                  </a:cubicBezTo>
                  <a:moveTo>
                    <a:pt x="268" y="223"/>
                  </a:moveTo>
                  <a:cubicBezTo>
                    <a:pt x="268" y="226"/>
                    <a:pt x="268" y="226"/>
                    <a:pt x="268" y="226"/>
                  </a:cubicBezTo>
                  <a:cubicBezTo>
                    <a:pt x="275" y="233"/>
                    <a:pt x="275" y="233"/>
                    <a:pt x="275" y="233"/>
                  </a:cubicBezTo>
                  <a:cubicBezTo>
                    <a:pt x="268" y="237"/>
                    <a:pt x="268" y="237"/>
                    <a:pt x="268" y="237"/>
                  </a:cubicBezTo>
                  <a:cubicBezTo>
                    <a:pt x="269" y="239"/>
                    <a:pt x="269" y="239"/>
                    <a:pt x="269" y="239"/>
                  </a:cubicBezTo>
                  <a:cubicBezTo>
                    <a:pt x="276" y="234"/>
                    <a:pt x="276" y="234"/>
                    <a:pt x="276" y="234"/>
                  </a:cubicBezTo>
                  <a:cubicBezTo>
                    <a:pt x="278" y="233"/>
                    <a:pt x="278" y="233"/>
                    <a:pt x="278" y="233"/>
                  </a:cubicBezTo>
                  <a:cubicBezTo>
                    <a:pt x="276" y="232"/>
                    <a:pt x="276" y="232"/>
                    <a:pt x="276" y="232"/>
                  </a:cubicBezTo>
                  <a:cubicBezTo>
                    <a:pt x="268" y="223"/>
                    <a:pt x="268" y="223"/>
                    <a:pt x="268" y="223"/>
                  </a:cubicBezTo>
                  <a:moveTo>
                    <a:pt x="10" y="214"/>
                  </a:moveTo>
                  <a:cubicBezTo>
                    <a:pt x="10" y="224"/>
                    <a:pt x="10" y="224"/>
                    <a:pt x="10" y="224"/>
                  </a:cubicBezTo>
                  <a:cubicBezTo>
                    <a:pt x="12" y="224"/>
                    <a:pt x="12" y="224"/>
                    <a:pt x="12" y="224"/>
                  </a:cubicBezTo>
                  <a:cubicBezTo>
                    <a:pt x="12" y="214"/>
                    <a:pt x="12" y="214"/>
                    <a:pt x="12" y="214"/>
                  </a:cubicBezTo>
                  <a:cubicBezTo>
                    <a:pt x="10" y="214"/>
                    <a:pt x="10" y="214"/>
                    <a:pt x="10" y="214"/>
                  </a:cubicBezTo>
                  <a:moveTo>
                    <a:pt x="249" y="205"/>
                  </a:moveTo>
                  <a:cubicBezTo>
                    <a:pt x="248" y="207"/>
                    <a:pt x="248" y="207"/>
                    <a:pt x="248" y="207"/>
                  </a:cubicBezTo>
                  <a:cubicBezTo>
                    <a:pt x="266" y="224"/>
                    <a:pt x="266" y="224"/>
                    <a:pt x="266" y="224"/>
                  </a:cubicBezTo>
                  <a:cubicBezTo>
                    <a:pt x="266" y="222"/>
                    <a:pt x="266" y="222"/>
                    <a:pt x="266" y="222"/>
                  </a:cubicBezTo>
                  <a:cubicBezTo>
                    <a:pt x="249" y="205"/>
                    <a:pt x="249" y="205"/>
                    <a:pt x="249" y="205"/>
                  </a:cubicBezTo>
                  <a:moveTo>
                    <a:pt x="14" y="188"/>
                  </a:moveTo>
                  <a:cubicBezTo>
                    <a:pt x="12" y="189"/>
                    <a:pt x="12" y="189"/>
                    <a:pt x="12" y="189"/>
                  </a:cubicBezTo>
                  <a:cubicBezTo>
                    <a:pt x="10" y="212"/>
                    <a:pt x="10" y="212"/>
                    <a:pt x="10" y="212"/>
                  </a:cubicBezTo>
                  <a:cubicBezTo>
                    <a:pt x="12" y="212"/>
                    <a:pt x="12" y="212"/>
                    <a:pt x="12" y="212"/>
                  </a:cubicBezTo>
                  <a:cubicBezTo>
                    <a:pt x="14" y="188"/>
                    <a:pt x="14" y="188"/>
                    <a:pt x="14" y="188"/>
                  </a:cubicBezTo>
                  <a:moveTo>
                    <a:pt x="228" y="185"/>
                  </a:moveTo>
                  <a:cubicBezTo>
                    <a:pt x="227" y="187"/>
                    <a:pt x="227" y="187"/>
                    <a:pt x="227" y="187"/>
                  </a:cubicBezTo>
                  <a:cubicBezTo>
                    <a:pt x="247" y="205"/>
                    <a:pt x="247" y="205"/>
                    <a:pt x="247" y="205"/>
                  </a:cubicBezTo>
                  <a:cubicBezTo>
                    <a:pt x="247" y="204"/>
                    <a:pt x="247" y="204"/>
                    <a:pt x="247" y="204"/>
                  </a:cubicBezTo>
                  <a:cubicBezTo>
                    <a:pt x="228" y="185"/>
                    <a:pt x="228" y="185"/>
                    <a:pt x="228" y="185"/>
                  </a:cubicBezTo>
                  <a:moveTo>
                    <a:pt x="196" y="154"/>
                  </a:moveTo>
                  <a:cubicBezTo>
                    <a:pt x="194" y="155"/>
                    <a:pt x="194" y="155"/>
                    <a:pt x="194" y="155"/>
                  </a:cubicBezTo>
                  <a:cubicBezTo>
                    <a:pt x="195" y="156"/>
                    <a:pt x="195" y="156"/>
                    <a:pt x="195" y="156"/>
                  </a:cubicBezTo>
                  <a:cubicBezTo>
                    <a:pt x="197" y="158"/>
                    <a:pt x="197" y="158"/>
                    <a:pt x="197" y="158"/>
                  </a:cubicBezTo>
                  <a:cubicBezTo>
                    <a:pt x="203" y="163"/>
                    <a:pt x="203" y="163"/>
                    <a:pt x="203" y="163"/>
                  </a:cubicBezTo>
                  <a:cubicBezTo>
                    <a:pt x="204" y="165"/>
                    <a:pt x="204" y="165"/>
                    <a:pt x="204" y="165"/>
                  </a:cubicBezTo>
                  <a:cubicBezTo>
                    <a:pt x="219" y="179"/>
                    <a:pt x="219" y="179"/>
                    <a:pt x="219" y="179"/>
                  </a:cubicBezTo>
                  <a:cubicBezTo>
                    <a:pt x="221" y="181"/>
                    <a:pt x="221" y="181"/>
                    <a:pt x="221" y="181"/>
                  </a:cubicBezTo>
                  <a:cubicBezTo>
                    <a:pt x="226" y="185"/>
                    <a:pt x="226" y="185"/>
                    <a:pt x="226" y="185"/>
                  </a:cubicBezTo>
                  <a:cubicBezTo>
                    <a:pt x="226" y="184"/>
                    <a:pt x="226" y="184"/>
                    <a:pt x="226" y="184"/>
                  </a:cubicBezTo>
                  <a:cubicBezTo>
                    <a:pt x="224" y="181"/>
                    <a:pt x="224" y="181"/>
                    <a:pt x="224" y="181"/>
                  </a:cubicBezTo>
                  <a:cubicBezTo>
                    <a:pt x="222" y="179"/>
                    <a:pt x="222" y="179"/>
                    <a:pt x="222" y="179"/>
                  </a:cubicBezTo>
                  <a:cubicBezTo>
                    <a:pt x="206" y="163"/>
                    <a:pt x="206" y="163"/>
                    <a:pt x="206" y="163"/>
                  </a:cubicBezTo>
                  <a:cubicBezTo>
                    <a:pt x="204" y="162"/>
                    <a:pt x="204" y="162"/>
                    <a:pt x="204" y="162"/>
                  </a:cubicBezTo>
                  <a:cubicBezTo>
                    <a:pt x="200" y="158"/>
                    <a:pt x="200" y="158"/>
                    <a:pt x="200" y="158"/>
                  </a:cubicBezTo>
                  <a:cubicBezTo>
                    <a:pt x="198" y="156"/>
                    <a:pt x="198" y="156"/>
                    <a:pt x="198" y="156"/>
                  </a:cubicBezTo>
                  <a:cubicBezTo>
                    <a:pt x="196" y="154"/>
                    <a:pt x="196" y="154"/>
                    <a:pt x="196" y="154"/>
                  </a:cubicBezTo>
                  <a:moveTo>
                    <a:pt x="174" y="133"/>
                  </a:moveTo>
                  <a:cubicBezTo>
                    <a:pt x="175" y="137"/>
                    <a:pt x="175" y="137"/>
                    <a:pt x="175" y="137"/>
                  </a:cubicBezTo>
                  <a:cubicBezTo>
                    <a:pt x="184" y="145"/>
                    <a:pt x="184" y="145"/>
                    <a:pt x="184" y="145"/>
                  </a:cubicBezTo>
                  <a:cubicBezTo>
                    <a:pt x="186" y="147"/>
                    <a:pt x="186" y="147"/>
                    <a:pt x="186" y="147"/>
                  </a:cubicBezTo>
                  <a:cubicBezTo>
                    <a:pt x="193" y="154"/>
                    <a:pt x="193" y="154"/>
                    <a:pt x="193" y="154"/>
                  </a:cubicBezTo>
                  <a:cubicBezTo>
                    <a:pt x="194" y="153"/>
                    <a:pt x="194" y="153"/>
                    <a:pt x="194" y="153"/>
                  </a:cubicBezTo>
                  <a:cubicBezTo>
                    <a:pt x="186" y="144"/>
                    <a:pt x="186" y="144"/>
                    <a:pt x="186" y="144"/>
                  </a:cubicBezTo>
                  <a:cubicBezTo>
                    <a:pt x="184" y="143"/>
                    <a:pt x="184" y="143"/>
                    <a:pt x="184" y="143"/>
                  </a:cubicBezTo>
                  <a:cubicBezTo>
                    <a:pt x="174" y="133"/>
                    <a:pt x="174" y="133"/>
                    <a:pt x="174" y="133"/>
                  </a:cubicBezTo>
                  <a:moveTo>
                    <a:pt x="154" y="114"/>
                  </a:moveTo>
                  <a:cubicBezTo>
                    <a:pt x="154" y="116"/>
                    <a:pt x="154" y="116"/>
                    <a:pt x="154" y="116"/>
                  </a:cubicBezTo>
                  <a:cubicBezTo>
                    <a:pt x="158" y="120"/>
                    <a:pt x="158" y="120"/>
                    <a:pt x="158" y="120"/>
                  </a:cubicBezTo>
                  <a:cubicBezTo>
                    <a:pt x="160" y="122"/>
                    <a:pt x="160" y="122"/>
                    <a:pt x="160" y="122"/>
                  </a:cubicBezTo>
                  <a:cubicBezTo>
                    <a:pt x="172" y="134"/>
                    <a:pt x="172" y="134"/>
                    <a:pt x="172" y="134"/>
                  </a:cubicBezTo>
                  <a:cubicBezTo>
                    <a:pt x="171" y="130"/>
                    <a:pt x="171" y="130"/>
                    <a:pt x="171" y="130"/>
                  </a:cubicBezTo>
                  <a:cubicBezTo>
                    <a:pt x="162" y="122"/>
                    <a:pt x="162" y="122"/>
                    <a:pt x="162" y="122"/>
                  </a:cubicBezTo>
                  <a:cubicBezTo>
                    <a:pt x="161" y="120"/>
                    <a:pt x="161" y="120"/>
                    <a:pt x="161" y="120"/>
                  </a:cubicBezTo>
                  <a:cubicBezTo>
                    <a:pt x="154" y="114"/>
                    <a:pt x="154" y="114"/>
                    <a:pt x="154" y="114"/>
                  </a:cubicBezTo>
                  <a:moveTo>
                    <a:pt x="120" y="81"/>
                  </a:moveTo>
                  <a:cubicBezTo>
                    <a:pt x="119" y="83"/>
                    <a:pt x="119" y="83"/>
                    <a:pt x="119" y="83"/>
                  </a:cubicBezTo>
                  <a:cubicBezTo>
                    <a:pt x="145" y="108"/>
                    <a:pt x="145" y="108"/>
                    <a:pt x="145" y="108"/>
                  </a:cubicBezTo>
                  <a:cubicBezTo>
                    <a:pt x="146" y="109"/>
                    <a:pt x="146" y="109"/>
                    <a:pt x="146" y="109"/>
                  </a:cubicBezTo>
                  <a:cubicBezTo>
                    <a:pt x="151" y="113"/>
                    <a:pt x="151" y="113"/>
                    <a:pt x="151" y="113"/>
                  </a:cubicBezTo>
                  <a:cubicBezTo>
                    <a:pt x="152" y="115"/>
                    <a:pt x="152" y="115"/>
                    <a:pt x="152" y="115"/>
                  </a:cubicBezTo>
                  <a:cubicBezTo>
                    <a:pt x="152" y="115"/>
                    <a:pt x="152" y="115"/>
                    <a:pt x="152" y="115"/>
                  </a:cubicBezTo>
                  <a:cubicBezTo>
                    <a:pt x="153" y="112"/>
                    <a:pt x="153" y="112"/>
                    <a:pt x="153" y="112"/>
                  </a:cubicBezTo>
                  <a:cubicBezTo>
                    <a:pt x="152" y="112"/>
                    <a:pt x="152" y="112"/>
                    <a:pt x="152" y="112"/>
                  </a:cubicBezTo>
                  <a:cubicBezTo>
                    <a:pt x="148" y="108"/>
                    <a:pt x="148" y="108"/>
                    <a:pt x="148" y="108"/>
                  </a:cubicBezTo>
                  <a:cubicBezTo>
                    <a:pt x="146" y="106"/>
                    <a:pt x="146" y="106"/>
                    <a:pt x="146" y="106"/>
                  </a:cubicBezTo>
                  <a:cubicBezTo>
                    <a:pt x="120" y="81"/>
                    <a:pt x="120" y="81"/>
                    <a:pt x="120" y="81"/>
                  </a:cubicBezTo>
                  <a:moveTo>
                    <a:pt x="22" y="6"/>
                  </a:moveTo>
                  <a:cubicBezTo>
                    <a:pt x="19" y="56"/>
                    <a:pt x="19" y="56"/>
                    <a:pt x="19" y="56"/>
                  </a:cubicBezTo>
                  <a:cubicBezTo>
                    <a:pt x="19" y="57"/>
                    <a:pt x="19" y="57"/>
                    <a:pt x="19" y="57"/>
                  </a:cubicBezTo>
                  <a:cubicBezTo>
                    <a:pt x="18" y="80"/>
                    <a:pt x="18" y="80"/>
                    <a:pt x="18" y="80"/>
                  </a:cubicBezTo>
                  <a:cubicBezTo>
                    <a:pt x="18" y="82"/>
                    <a:pt x="18" y="82"/>
                    <a:pt x="18" y="82"/>
                  </a:cubicBezTo>
                  <a:cubicBezTo>
                    <a:pt x="15" y="129"/>
                    <a:pt x="15" y="129"/>
                    <a:pt x="15" y="129"/>
                  </a:cubicBezTo>
                  <a:cubicBezTo>
                    <a:pt x="15" y="130"/>
                    <a:pt x="15" y="130"/>
                    <a:pt x="15" y="130"/>
                  </a:cubicBezTo>
                  <a:cubicBezTo>
                    <a:pt x="14" y="139"/>
                    <a:pt x="14" y="139"/>
                    <a:pt x="14" y="139"/>
                  </a:cubicBezTo>
                  <a:cubicBezTo>
                    <a:pt x="14" y="141"/>
                    <a:pt x="14" y="141"/>
                    <a:pt x="14" y="141"/>
                  </a:cubicBezTo>
                  <a:cubicBezTo>
                    <a:pt x="14" y="151"/>
                    <a:pt x="14" y="151"/>
                    <a:pt x="14" y="151"/>
                  </a:cubicBezTo>
                  <a:cubicBezTo>
                    <a:pt x="14" y="153"/>
                    <a:pt x="14" y="153"/>
                    <a:pt x="14" y="153"/>
                  </a:cubicBezTo>
                  <a:cubicBezTo>
                    <a:pt x="13" y="174"/>
                    <a:pt x="13" y="174"/>
                    <a:pt x="13" y="174"/>
                  </a:cubicBezTo>
                  <a:cubicBezTo>
                    <a:pt x="12" y="176"/>
                    <a:pt x="12" y="176"/>
                    <a:pt x="12" y="176"/>
                  </a:cubicBezTo>
                  <a:cubicBezTo>
                    <a:pt x="12" y="187"/>
                    <a:pt x="12" y="187"/>
                    <a:pt x="12" y="187"/>
                  </a:cubicBezTo>
                  <a:cubicBezTo>
                    <a:pt x="14" y="186"/>
                    <a:pt x="14" y="186"/>
                    <a:pt x="14" y="186"/>
                  </a:cubicBezTo>
                  <a:cubicBezTo>
                    <a:pt x="14" y="176"/>
                    <a:pt x="14" y="176"/>
                    <a:pt x="14" y="176"/>
                  </a:cubicBezTo>
                  <a:cubicBezTo>
                    <a:pt x="14" y="174"/>
                    <a:pt x="14" y="174"/>
                    <a:pt x="14" y="174"/>
                  </a:cubicBezTo>
                  <a:cubicBezTo>
                    <a:pt x="15" y="154"/>
                    <a:pt x="15" y="154"/>
                    <a:pt x="15" y="154"/>
                  </a:cubicBezTo>
                  <a:cubicBezTo>
                    <a:pt x="16" y="152"/>
                    <a:pt x="16" y="152"/>
                    <a:pt x="16" y="152"/>
                  </a:cubicBezTo>
                  <a:cubicBezTo>
                    <a:pt x="16" y="141"/>
                    <a:pt x="16" y="141"/>
                    <a:pt x="16" y="141"/>
                  </a:cubicBezTo>
                  <a:cubicBezTo>
                    <a:pt x="16" y="139"/>
                    <a:pt x="16" y="139"/>
                    <a:pt x="16" y="139"/>
                  </a:cubicBezTo>
                  <a:cubicBezTo>
                    <a:pt x="17" y="130"/>
                    <a:pt x="17" y="130"/>
                    <a:pt x="17" y="130"/>
                  </a:cubicBezTo>
                  <a:cubicBezTo>
                    <a:pt x="17" y="128"/>
                    <a:pt x="17" y="128"/>
                    <a:pt x="17" y="128"/>
                  </a:cubicBezTo>
                  <a:cubicBezTo>
                    <a:pt x="19" y="82"/>
                    <a:pt x="19" y="82"/>
                    <a:pt x="19" y="82"/>
                  </a:cubicBezTo>
                  <a:cubicBezTo>
                    <a:pt x="20" y="80"/>
                    <a:pt x="20" y="80"/>
                    <a:pt x="20" y="80"/>
                  </a:cubicBezTo>
                  <a:cubicBezTo>
                    <a:pt x="21" y="57"/>
                    <a:pt x="21" y="57"/>
                    <a:pt x="21" y="57"/>
                  </a:cubicBezTo>
                  <a:cubicBezTo>
                    <a:pt x="21" y="55"/>
                    <a:pt x="21" y="55"/>
                    <a:pt x="21" y="55"/>
                  </a:cubicBezTo>
                  <a:cubicBezTo>
                    <a:pt x="24" y="7"/>
                    <a:pt x="24" y="7"/>
                    <a:pt x="24" y="7"/>
                  </a:cubicBezTo>
                  <a:cubicBezTo>
                    <a:pt x="23" y="6"/>
                    <a:pt x="22" y="6"/>
                    <a:pt x="22" y="6"/>
                  </a:cubicBezTo>
                  <a:moveTo>
                    <a:pt x="36" y="0"/>
                  </a:moveTo>
                  <a:cubicBezTo>
                    <a:pt x="36" y="1"/>
                    <a:pt x="35" y="1"/>
                    <a:pt x="35" y="2"/>
                  </a:cubicBezTo>
                  <a:cubicBezTo>
                    <a:pt x="106" y="70"/>
                    <a:pt x="106" y="70"/>
                    <a:pt x="106" y="70"/>
                  </a:cubicBezTo>
                  <a:cubicBezTo>
                    <a:pt x="108" y="72"/>
                    <a:pt x="108" y="72"/>
                    <a:pt x="108" y="72"/>
                  </a:cubicBezTo>
                  <a:cubicBezTo>
                    <a:pt x="109" y="73"/>
                    <a:pt x="109" y="73"/>
                    <a:pt x="109" y="73"/>
                  </a:cubicBezTo>
                  <a:cubicBezTo>
                    <a:pt x="111" y="75"/>
                    <a:pt x="111" y="75"/>
                    <a:pt x="111" y="75"/>
                  </a:cubicBezTo>
                  <a:cubicBezTo>
                    <a:pt x="118" y="81"/>
                    <a:pt x="118" y="81"/>
                    <a:pt x="118" y="81"/>
                  </a:cubicBezTo>
                  <a:cubicBezTo>
                    <a:pt x="119" y="80"/>
                    <a:pt x="119" y="80"/>
                    <a:pt x="119" y="80"/>
                  </a:cubicBezTo>
                  <a:cubicBezTo>
                    <a:pt x="109" y="70"/>
                    <a:pt x="109" y="70"/>
                    <a:pt x="109" y="70"/>
                  </a:cubicBezTo>
                  <a:cubicBezTo>
                    <a:pt x="107" y="69"/>
                    <a:pt x="107" y="69"/>
                    <a:pt x="107" y="69"/>
                  </a:cubicBezTo>
                  <a:cubicBezTo>
                    <a:pt x="36" y="0"/>
                    <a:pt x="36" y="0"/>
                    <a:pt x="3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2" name="Freeform 42"/>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close/>
                  <a:moveTo>
                    <a:pt x="204" y="411"/>
                  </a:moveTo>
                  <a:lnTo>
                    <a:pt x="178" y="413"/>
                  </a:lnTo>
                  <a:lnTo>
                    <a:pt x="178" y="418"/>
                  </a:lnTo>
                  <a:lnTo>
                    <a:pt x="204" y="416"/>
                  </a:lnTo>
                  <a:lnTo>
                    <a:pt x="204" y="411"/>
                  </a:lnTo>
                  <a:close/>
                  <a:moveTo>
                    <a:pt x="322" y="401"/>
                  </a:moveTo>
                  <a:lnTo>
                    <a:pt x="209" y="411"/>
                  </a:lnTo>
                  <a:lnTo>
                    <a:pt x="209" y="416"/>
                  </a:lnTo>
                  <a:lnTo>
                    <a:pt x="318" y="406"/>
                  </a:lnTo>
                  <a:lnTo>
                    <a:pt x="322" y="401"/>
                  </a:lnTo>
                  <a:close/>
                  <a:moveTo>
                    <a:pt x="400" y="394"/>
                  </a:moveTo>
                  <a:lnTo>
                    <a:pt x="329" y="401"/>
                  </a:lnTo>
                  <a:lnTo>
                    <a:pt x="325" y="406"/>
                  </a:lnTo>
                  <a:lnTo>
                    <a:pt x="400" y="399"/>
                  </a:lnTo>
                  <a:lnTo>
                    <a:pt x="400" y="394"/>
                  </a:lnTo>
                  <a:close/>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close/>
                  <a:moveTo>
                    <a:pt x="173" y="321"/>
                  </a:moveTo>
                  <a:lnTo>
                    <a:pt x="123" y="354"/>
                  </a:lnTo>
                  <a:lnTo>
                    <a:pt x="119" y="361"/>
                  </a:lnTo>
                  <a:lnTo>
                    <a:pt x="173" y="328"/>
                  </a:lnTo>
                  <a:lnTo>
                    <a:pt x="173" y="321"/>
                  </a:lnTo>
                  <a:close/>
                  <a:moveTo>
                    <a:pt x="194" y="306"/>
                  </a:moveTo>
                  <a:lnTo>
                    <a:pt x="178" y="318"/>
                  </a:lnTo>
                  <a:lnTo>
                    <a:pt x="178" y="323"/>
                  </a:lnTo>
                  <a:lnTo>
                    <a:pt x="197" y="311"/>
                  </a:lnTo>
                  <a:lnTo>
                    <a:pt x="194" y="306"/>
                  </a:lnTo>
                  <a:close/>
                  <a:moveTo>
                    <a:pt x="199" y="306"/>
                  </a:moveTo>
                  <a:lnTo>
                    <a:pt x="199" y="309"/>
                  </a:lnTo>
                  <a:lnTo>
                    <a:pt x="202" y="309"/>
                  </a:lnTo>
                  <a:lnTo>
                    <a:pt x="199" y="306"/>
                  </a:lnTo>
                  <a:close/>
                  <a:moveTo>
                    <a:pt x="547" y="290"/>
                  </a:moveTo>
                  <a:lnTo>
                    <a:pt x="509" y="385"/>
                  </a:lnTo>
                  <a:lnTo>
                    <a:pt x="405" y="394"/>
                  </a:lnTo>
                  <a:lnTo>
                    <a:pt x="405" y="397"/>
                  </a:lnTo>
                  <a:lnTo>
                    <a:pt x="509" y="390"/>
                  </a:lnTo>
                  <a:lnTo>
                    <a:pt x="512" y="390"/>
                  </a:lnTo>
                  <a:lnTo>
                    <a:pt x="512" y="387"/>
                  </a:lnTo>
                  <a:lnTo>
                    <a:pt x="552" y="290"/>
                  </a:lnTo>
                  <a:lnTo>
                    <a:pt x="547" y="290"/>
                  </a:lnTo>
                  <a:close/>
                  <a:moveTo>
                    <a:pt x="550" y="283"/>
                  </a:moveTo>
                  <a:lnTo>
                    <a:pt x="550" y="285"/>
                  </a:lnTo>
                  <a:lnTo>
                    <a:pt x="554" y="285"/>
                  </a:lnTo>
                  <a:lnTo>
                    <a:pt x="554" y="285"/>
                  </a:lnTo>
                  <a:lnTo>
                    <a:pt x="550" y="283"/>
                  </a:lnTo>
                  <a:close/>
                  <a:moveTo>
                    <a:pt x="242" y="278"/>
                  </a:moveTo>
                  <a:lnTo>
                    <a:pt x="202" y="302"/>
                  </a:lnTo>
                  <a:lnTo>
                    <a:pt x="204" y="306"/>
                  </a:lnTo>
                  <a:lnTo>
                    <a:pt x="249" y="278"/>
                  </a:lnTo>
                  <a:lnTo>
                    <a:pt x="242" y="278"/>
                  </a:lnTo>
                  <a:close/>
                  <a:moveTo>
                    <a:pt x="554" y="278"/>
                  </a:moveTo>
                  <a:lnTo>
                    <a:pt x="552" y="280"/>
                  </a:lnTo>
                  <a:lnTo>
                    <a:pt x="554" y="280"/>
                  </a:lnTo>
                  <a:lnTo>
                    <a:pt x="554" y="278"/>
                  </a:lnTo>
                  <a:close/>
                  <a:moveTo>
                    <a:pt x="273" y="259"/>
                  </a:moveTo>
                  <a:lnTo>
                    <a:pt x="249" y="273"/>
                  </a:lnTo>
                  <a:lnTo>
                    <a:pt x="256" y="273"/>
                  </a:lnTo>
                  <a:lnTo>
                    <a:pt x="277" y="259"/>
                  </a:lnTo>
                  <a:lnTo>
                    <a:pt x="273" y="259"/>
                  </a:lnTo>
                  <a:close/>
                  <a:moveTo>
                    <a:pt x="566" y="257"/>
                  </a:moveTo>
                  <a:lnTo>
                    <a:pt x="561" y="259"/>
                  </a:lnTo>
                  <a:lnTo>
                    <a:pt x="559" y="266"/>
                  </a:lnTo>
                  <a:lnTo>
                    <a:pt x="557" y="268"/>
                  </a:lnTo>
                  <a:lnTo>
                    <a:pt x="557" y="271"/>
                  </a:lnTo>
                  <a:lnTo>
                    <a:pt x="559" y="278"/>
                  </a:lnTo>
                  <a:lnTo>
                    <a:pt x="559" y="273"/>
                  </a:lnTo>
                  <a:lnTo>
                    <a:pt x="561" y="268"/>
                  </a:lnTo>
                  <a:lnTo>
                    <a:pt x="566" y="257"/>
                  </a:lnTo>
                  <a:close/>
                  <a:moveTo>
                    <a:pt x="566" y="245"/>
                  </a:moveTo>
                  <a:lnTo>
                    <a:pt x="564" y="254"/>
                  </a:lnTo>
                  <a:lnTo>
                    <a:pt x="568" y="252"/>
                  </a:lnTo>
                  <a:lnTo>
                    <a:pt x="571" y="245"/>
                  </a:lnTo>
                  <a:lnTo>
                    <a:pt x="566" y="245"/>
                  </a:lnTo>
                  <a:close/>
                  <a:moveTo>
                    <a:pt x="296" y="242"/>
                  </a:moveTo>
                  <a:lnTo>
                    <a:pt x="277" y="254"/>
                  </a:lnTo>
                  <a:lnTo>
                    <a:pt x="284" y="254"/>
                  </a:lnTo>
                  <a:lnTo>
                    <a:pt x="299" y="245"/>
                  </a:lnTo>
                  <a:lnTo>
                    <a:pt x="296" y="242"/>
                  </a:lnTo>
                  <a:close/>
                  <a:moveTo>
                    <a:pt x="571" y="235"/>
                  </a:moveTo>
                  <a:lnTo>
                    <a:pt x="568" y="240"/>
                  </a:lnTo>
                  <a:lnTo>
                    <a:pt x="573" y="240"/>
                  </a:lnTo>
                  <a:lnTo>
                    <a:pt x="573" y="240"/>
                  </a:lnTo>
                  <a:lnTo>
                    <a:pt x="571" y="235"/>
                  </a:lnTo>
                  <a:close/>
                  <a:moveTo>
                    <a:pt x="415" y="166"/>
                  </a:moveTo>
                  <a:lnTo>
                    <a:pt x="410" y="169"/>
                  </a:lnTo>
                  <a:lnTo>
                    <a:pt x="403" y="173"/>
                  </a:lnTo>
                  <a:lnTo>
                    <a:pt x="299" y="240"/>
                  </a:lnTo>
                  <a:lnTo>
                    <a:pt x="303" y="242"/>
                  </a:lnTo>
                  <a:lnTo>
                    <a:pt x="410" y="173"/>
                  </a:lnTo>
                  <a:lnTo>
                    <a:pt x="415" y="171"/>
                  </a:lnTo>
                  <a:lnTo>
                    <a:pt x="415" y="166"/>
                  </a:lnTo>
                  <a:close/>
                  <a:moveTo>
                    <a:pt x="493" y="116"/>
                  </a:moveTo>
                  <a:lnTo>
                    <a:pt x="431" y="154"/>
                  </a:lnTo>
                  <a:lnTo>
                    <a:pt x="429" y="157"/>
                  </a:lnTo>
                  <a:lnTo>
                    <a:pt x="419" y="164"/>
                  </a:lnTo>
                  <a:lnTo>
                    <a:pt x="417" y="169"/>
                  </a:lnTo>
                  <a:lnTo>
                    <a:pt x="431" y="159"/>
                  </a:lnTo>
                  <a:lnTo>
                    <a:pt x="436" y="157"/>
                  </a:lnTo>
                  <a:lnTo>
                    <a:pt x="495" y="119"/>
                  </a:lnTo>
                  <a:lnTo>
                    <a:pt x="493" y="116"/>
                  </a:lnTo>
                  <a:close/>
                  <a:moveTo>
                    <a:pt x="663" y="10"/>
                  </a:moveTo>
                  <a:lnTo>
                    <a:pt x="663" y="10"/>
                  </a:lnTo>
                  <a:lnTo>
                    <a:pt x="663" y="10"/>
                  </a:lnTo>
                  <a:close/>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3" name="Freeform 43"/>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moveTo>
                    <a:pt x="204" y="411"/>
                  </a:moveTo>
                  <a:lnTo>
                    <a:pt x="178" y="413"/>
                  </a:lnTo>
                  <a:lnTo>
                    <a:pt x="178" y="418"/>
                  </a:lnTo>
                  <a:lnTo>
                    <a:pt x="204" y="416"/>
                  </a:lnTo>
                  <a:lnTo>
                    <a:pt x="204" y="411"/>
                  </a:lnTo>
                  <a:moveTo>
                    <a:pt x="322" y="401"/>
                  </a:moveTo>
                  <a:lnTo>
                    <a:pt x="209" y="411"/>
                  </a:lnTo>
                  <a:lnTo>
                    <a:pt x="209" y="416"/>
                  </a:lnTo>
                  <a:lnTo>
                    <a:pt x="318" y="406"/>
                  </a:lnTo>
                  <a:lnTo>
                    <a:pt x="322" y="401"/>
                  </a:lnTo>
                  <a:moveTo>
                    <a:pt x="400" y="394"/>
                  </a:moveTo>
                  <a:lnTo>
                    <a:pt x="329" y="401"/>
                  </a:lnTo>
                  <a:lnTo>
                    <a:pt x="325" y="406"/>
                  </a:lnTo>
                  <a:lnTo>
                    <a:pt x="400" y="399"/>
                  </a:lnTo>
                  <a:lnTo>
                    <a:pt x="400" y="394"/>
                  </a:lnTo>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moveTo>
                    <a:pt x="173" y="321"/>
                  </a:moveTo>
                  <a:lnTo>
                    <a:pt x="123" y="354"/>
                  </a:lnTo>
                  <a:lnTo>
                    <a:pt x="119" y="361"/>
                  </a:lnTo>
                  <a:lnTo>
                    <a:pt x="173" y="328"/>
                  </a:lnTo>
                  <a:lnTo>
                    <a:pt x="173" y="321"/>
                  </a:lnTo>
                  <a:moveTo>
                    <a:pt x="194" y="306"/>
                  </a:moveTo>
                  <a:lnTo>
                    <a:pt x="178" y="318"/>
                  </a:lnTo>
                  <a:lnTo>
                    <a:pt x="178" y="323"/>
                  </a:lnTo>
                  <a:lnTo>
                    <a:pt x="197" y="311"/>
                  </a:lnTo>
                  <a:lnTo>
                    <a:pt x="194" y="306"/>
                  </a:lnTo>
                  <a:moveTo>
                    <a:pt x="199" y="306"/>
                  </a:moveTo>
                  <a:lnTo>
                    <a:pt x="199" y="309"/>
                  </a:lnTo>
                  <a:lnTo>
                    <a:pt x="202" y="309"/>
                  </a:lnTo>
                  <a:lnTo>
                    <a:pt x="199" y="306"/>
                  </a:lnTo>
                  <a:moveTo>
                    <a:pt x="547" y="290"/>
                  </a:moveTo>
                  <a:lnTo>
                    <a:pt x="509" y="385"/>
                  </a:lnTo>
                  <a:lnTo>
                    <a:pt x="405" y="394"/>
                  </a:lnTo>
                  <a:lnTo>
                    <a:pt x="405" y="397"/>
                  </a:lnTo>
                  <a:lnTo>
                    <a:pt x="509" y="390"/>
                  </a:lnTo>
                  <a:lnTo>
                    <a:pt x="512" y="390"/>
                  </a:lnTo>
                  <a:lnTo>
                    <a:pt x="512" y="387"/>
                  </a:lnTo>
                  <a:lnTo>
                    <a:pt x="552" y="290"/>
                  </a:lnTo>
                  <a:lnTo>
                    <a:pt x="547" y="290"/>
                  </a:lnTo>
                  <a:moveTo>
                    <a:pt x="550" y="283"/>
                  </a:moveTo>
                  <a:lnTo>
                    <a:pt x="550" y="285"/>
                  </a:lnTo>
                  <a:lnTo>
                    <a:pt x="554" y="285"/>
                  </a:lnTo>
                  <a:lnTo>
                    <a:pt x="554" y="285"/>
                  </a:lnTo>
                  <a:lnTo>
                    <a:pt x="550" y="283"/>
                  </a:lnTo>
                  <a:moveTo>
                    <a:pt x="242" y="278"/>
                  </a:moveTo>
                  <a:lnTo>
                    <a:pt x="202" y="302"/>
                  </a:lnTo>
                  <a:lnTo>
                    <a:pt x="204" y="306"/>
                  </a:lnTo>
                  <a:lnTo>
                    <a:pt x="249" y="278"/>
                  </a:lnTo>
                  <a:lnTo>
                    <a:pt x="242" y="278"/>
                  </a:lnTo>
                  <a:moveTo>
                    <a:pt x="554" y="278"/>
                  </a:moveTo>
                  <a:lnTo>
                    <a:pt x="552" y="280"/>
                  </a:lnTo>
                  <a:lnTo>
                    <a:pt x="554" y="280"/>
                  </a:lnTo>
                  <a:lnTo>
                    <a:pt x="554" y="278"/>
                  </a:lnTo>
                  <a:moveTo>
                    <a:pt x="273" y="259"/>
                  </a:moveTo>
                  <a:lnTo>
                    <a:pt x="249" y="273"/>
                  </a:lnTo>
                  <a:lnTo>
                    <a:pt x="256" y="273"/>
                  </a:lnTo>
                  <a:lnTo>
                    <a:pt x="277" y="259"/>
                  </a:lnTo>
                  <a:lnTo>
                    <a:pt x="273" y="259"/>
                  </a:lnTo>
                  <a:moveTo>
                    <a:pt x="566" y="257"/>
                  </a:moveTo>
                  <a:lnTo>
                    <a:pt x="561" y="259"/>
                  </a:lnTo>
                  <a:lnTo>
                    <a:pt x="559" y="266"/>
                  </a:lnTo>
                  <a:lnTo>
                    <a:pt x="557" y="268"/>
                  </a:lnTo>
                  <a:lnTo>
                    <a:pt x="557" y="271"/>
                  </a:lnTo>
                  <a:lnTo>
                    <a:pt x="559" y="278"/>
                  </a:lnTo>
                  <a:lnTo>
                    <a:pt x="559" y="273"/>
                  </a:lnTo>
                  <a:lnTo>
                    <a:pt x="561" y="268"/>
                  </a:lnTo>
                  <a:lnTo>
                    <a:pt x="566" y="257"/>
                  </a:lnTo>
                  <a:moveTo>
                    <a:pt x="566" y="245"/>
                  </a:moveTo>
                  <a:lnTo>
                    <a:pt x="564" y="254"/>
                  </a:lnTo>
                  <a:lnTo>
                    <a:pt x="568" y="252"/>
                  </a:lnTo>
                  <a:lnTo>
                    <a:pt x="571" y="245"/>
                  </a:lnTo>
                  <a:lnTo>
                    <a:pt x="566" y="245"/>
                  </a:lnTo>
                  <a:moveTo>
                    <a:pt x="296" y="242"/>
                  </a:moveTo>
                  <a:lnTo>
                    <a:pt x="277" y="254"/>
                  </a:lnTo>
                  <a:lnTo>
                    <a:pt x="284" y="254"/>
                  </a:lnTo>
                  <a:lnTo>
                    <a:pt x="299" y="245"/>
                  </a:lnTo>
                  <a:lnTo>
                    <a:pt x="296" y="242"/>
                  </a:lnTo>
                  <a:moveTo>
                    <a:pt x="571" y="235"/>
                  </a:moveTo>
                  <a:lnTo>
                    <a:pt x="568" y="240"/>
                  </a:lnTo>
                  <a:lnTo>
                    <a:pt x="573" y="240"/>
                  </a:lnTo>
                  <a:lnTo>
                    <a:pt x="573" y="240"/>
                  </a:lnTo>
                  <a:lnTo>
                    <a:pt x="571" y="235"/>
                  </a:lnTo>
                  <a:moveTo>
                    <a:pt x="415" y="166"/>
                  </a:moveTo>
                  <a:lnTo>
                    <a:pt x="410" y="169"/>
                  </a:lnTo>
                  <a:lnTo>
                    <a:pt x="403" y="173"/>
                  </a:lnTo>
                  <a:lnTo>
                    <a:pt x="299" y="240"/>
                  </a:lnTo>
                  <a:lnTo>
                    <a:pt x="303" y="242"/>
                  </a:lnTo>
                  <a:lnTo>
                    <a:pt x="410" y="173"/>
                  </a:lnTo>
                  <a:lnTo>
                    <a:pt x="415" y="171"/>
                  </a:lnTo>
                  <a:lnTo>
                    <a:pt x="415" y="166"/>
                  </a:lnTo>
                  <a:moveTo>
                    <a:pt x="493" y="116"/>
                  </a:moveTo>
                  <a:lnTo>
                    <a:pt x="431" y="154"/>
                  </a:lnTo>
                  <a:lnTo>
                    <a:pt x="429" y="157"/>
                  </a:lnTo>
                  <a:lnTo>
                    <a:pt x="419" y="164"/>
                  </a:lnTo>
                  <a:lnTo>
                    <a:pt x="417" y="169"/>
                  </a:lnTo>
                  <a:lnTo>
                    <a:pt x="431" y="159"/>
                  </a:lnTo>
                  <a:lnTo>
                    <a:pt x="436" y="157"/>
                  </a:lnTo>
                  <a:lnTo>
                    <a:pt x="495" y="119"/>
                  </a:lnTo>
                  <a:lnTo>
                    <a:pt x="493" y="116"/>
                  </a:lnTo>
                  <a:moveTo>
                    <a:pt x="663" y="10"/>
                  </a:moveTo>
                  <a:lnTo>
                    <a:pt x="663" y="10"/>
                  </a:lnTo>
                  <a:lnTo>
                    <a:pt x="663" y="10"/>
                  </a:lnTo>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4" name="Freeform 44"/>
            <p:cNvSpPr>
              <a:spLocks noEditPoints="1"/>
            </p:cNvSpPr>
            <p:nvPr/>
          </p:nvSpPr>
          <p:spPr bwMode="auto">
            <a:xfrm>
              <a:off x="5668675" y="3495147"/>
              <a:ext cx="3070052" cy="201677"/>
            </a:xfrm>
            <a:custGeom>
              <a:avLst/>
              <a:gdLst>
                <a:gd name="T0" fmla="*/ 652 w 725"/>
                <a:gd name="T1" fmla="*/ 49 h 52"/>
                <a:gd name="T2" fmla="*/ 713 w 725"/>
                <a:gd name="T3" fmla="*/ 52 h 52"/>
                <a:gd name="T4" fmla="*/ 712 w 725"/>
                <a:gd name="T5" fmla="*/ 50 h 52"/>
                <a:gd name="T6" fmla="*/ 723 w 725"/>
                <a:gd name="T7" fmla="*/ 50 h 52"/>
                <a:gd name="T8" fmla="*/ 718 w 725"/>
                <a:gd name="T9" fmla="*/ 52 h 52"/>
                <a:gd name="T10" fmla="*/ 725 w 725"/>
                <a:gd name="T11" fmla="*/ 49 h 52"/>
                <a:gd name="T12" fmla="*/ 657 w 725"/>
                <a:gd name="T13" fmla="*/ 48 h 52"/>
                <a:gd name="T14" fmla="*/ 663 w 725"/>
                <a:gd name="T15" fmla="*/ 48 h 52"/>
                <a:gd name="T16" fmla="*/ 638 w 725"/>
                <a:gd name="T17" fmla="*/ 49 h 52"/>
                <a:gd name="T18" fmla="*/ 605 w 725"/>
                <a:gd name="T19" fmla="*/ 48 h 52"/>
                <a:gd name="T20" fmla="*/ 678 w 725"/>
                <a:gd name="T21" fmla="*/ 45 h 52"/>
                <a:gd name="T22" fmla="*/ 715 w 725"/>
                <a:gd name="T23" fmla="*/ 50 h 52"/>
                <a:gd name="T24" fmla="*/ 563 w 725"/>
                <a:gd name="T25" fmla="*/ 44 h 52"/>
                <a:gd name="T26" fmla="*/ 603 w 725"/>
                <a:gd name="T27" fmla="*/ 47 h 52"/>
                <a:gd name="T28" fmla="*/ 563 w 725"/>
                <a:gd name="T29" fmla="*/ 44 h 52"/>
                <a:gd name="T30" fmla="*/ 561 w 725"/>
                <a:gd name="T31" fmla="*/ 44 h 52"/>
                <a:gd name="T32" fmla="*/ 559 w 725"/>
                <a:gd name="T33" fmla="*/ 46 h 52"/>
                <a:gd name="T34" fmla="*/ 669 w 725"/>
                <a:gd name="T35" fmla="*/ 44 h 52"/>
                <a:gd name="T36" fmla="*/ 550 w 725"/>
                <a:gd name="T37" fmla="*/ 45 h 52"/>
                <a:gd name="T38" fmla="*/ 522 w 725"/>
                <a:gd name="T39" fmla="*/ 42 h 52"/>
                <a:gd name="T40" fmla="*/ 548 w 725"/>
                <a:gd name="T41" fmla="*/ 45 h 52"/>
                <a:gd name="T42" fmla="*/ 522 w 725"/>
                <a:gd name="T43" fmla="*/ 42 h 52"/>
                <a:gd name="T44" fmla="*/ 666 w 725"/>
                <a:gd name="T45" fmla="*/ 45 h 52"/>
                <a:gd name="T46" fmla="*/ 476 w 725"/>
                <a:gd name="T47" fmla="*/ 42 h 52"/>
                <a:gd name="T48" fmla="*/ 520 w 725"/>
                <a:gd name="T49" fmla="*/ 42 h 52"/>
                <a:gd name="T50" fmla="*/ 468 w 725"/>
                <a:gd name="T51" fmla="*/ 40 h 52"/>
                <a:gd name="T52" fmla="*/ 468 w 725"/>
                <a:gd name="T53" fmla="*/ 40 h 52"/>
                <a:gd name="T54" fmla="*/ 458 w 725"/>
                <a:gd name="T55" fmla="*/ 42 h 52"/>
                <a:gd name="T56" fmla="*/ 456 w 725"/>
                <a:gd name="T57" fmla="*/ 40 h 52"/>
                <a:gd name="T58" fmla="*/ 652 w 725"/>
                <a:gd name="T59" fmla="*/ 44 h 52"/>
                <a:gd name="T60" fmla="*/ 612 w 725"/>
                <a:gd name="T61" fmla="*/ 40 h 52"/>
                <a:gd name="T62" fmla="*/ 415 w 725"/>
                <a:gd name="T63" fmla="*/ 40 h 52"/>
                <a:gd name="T64" fmla="*/ 413 w 725"/>
                <a:gd name="T65" fmla="*/ 38 h 52"/>
                <a:gd name="T66" fmla="*/ 408 w 725"/>
                <a:gd name="T67" fmla="*/ 38 h 52"/>
                <a:gd name="T68" fmla="*/ 408 w 725"/>
                <a:gd name="T69" fmla="*/ 38 h 52"/>
                <a:gd name="T70" fmla="*/ 405 w 725"/>
                <a:gd name="T71" fmla="*/ 38 h 52"/>
                <a:gd name="T72" fmla="*/ 595 w 725"/>
                <a:gd name="T73" fmla="*/ 39 h 52"/>
                <a:gd name="T74" fmla="*/ 600 w 725"/>
                <a:gd name="T75" fmla="*/ 37 h 52"/>
                <a:gd name="T76" fmla="*/ 555 w 725"/>
                <a:gd name="T77" fmla="*/ 34 h 52"/>
                <a:gd name="T78" fmla="*/ 556 w 725"/>
                <a:gd name="T79" fmla="*/ 33 h 52"/>
                <a:gd name="T80" fmla="*/ 331 w 725"/>
                <a:gd name="T81" fmla="*/ 35 h 52"/>
                <a:gd name="T82" fmla="*/ 536 w 725"/>
                <a:gd name="T83" fmla="*/ 33 h 52"/>
                <a:gd name="T84" fmla="*/ 553 w 725"/>
                <a:gd name="T85" fmla="*/ 33 h 52"/>
                <a:gd name="T86" fmla="*/ 189 w 725"/>
                <a:gd name="T87" fmla="*/ 29 h 52"/>
                <a:gd name="T88" fmla="*/ 189 w 725"/>
                <a:gd name="T89" fmla="*/ 29 h 52"/>
                <a:gd name="T90" fmla="*/ 495 w 725"/>
                <a:gd name="T91" fmla="*/ 30 h 52"/>
                <a:gd name="T92" fmla="*/ 528 w 725"/>
                <a:gd name="T93" fmla="*/ 33 h 52"/>
                <a:gd name="T94" fmla="*/ 488 w 725"/>
                <a:gd name="T95" fmla="*/ 27 h 52"/>
                <a:gd name="T96" fmla="*/ 482 w 725"/>
                <a:gd name="T97" fmla="*/ 27 h 52"/>
                <a:gd name="T98" fmla="*/ 453 w 725"/>
                <a:gd name="T99" fmla="*/ 26 h 52"/>
                <a:gd name="T100" fmla="*/ 455 w 725"/>
                <a:gd name="T101" fmla="*/ 24 h 52"/>
                <a:gd name="T102" fmla="*/ 1 w 725"/>
                <a:gd name="T103" fmla="*/ 21 h 52"/>
                <a:gd name="T104" fmla="*/ 1 w 725"/>
                <a:gd name="T105" fmla="*/ 21 h 52"/>
                <a:gd name="T106" fmla="*/ 426 w 725"/>
                <a:gd name="T107" fmla="*/ 23 h 52"/>
                <a:gd name="T108" fmla="*/ 393 w 725"/>
                <a:gd name="T109" fmla="*/ 21 h 52"/>
                <a:gd name="T110" fmla="*/ 333 w 725"/>
                <a:gd name="T111" fmla="*/ 13 h 52"/>
                <a:gd name="T112" fmla="*/ 333 w 725"/>
                <a:gd name="T113" fmla="*/ 13 h 52"/>
                <a:gd name="T114" fmla="*/ 331 w 725"/>
                <a:gd name="T115" fmla="*/ 13 h 52"/>
                <a:gd name="T116" fmla="*/ 0 w 725"/>
                <a:gd name="T117" fmla="*/ 19 h 52"/>
                <a:gd name="T118" fmla="*/ 192 w 725"/>
                <a:gd name="T119" fmla="*/ 1 h 52"/>
                <a:gd name="T120" fmla="*/ 290 w 725"/>
                <a:gd name="T121"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5" h="52">
                  <a:moveTo>
                    <a:pt x="652" y="49"/>
                  </a:moveTo>
                  <a:cubicBezTo>
                    <a:pt x="647" y="49"/>
                    <a:pt x="647" y="49"/>
                    <a:pt x="647" y="49"/>
                  </a:cubicBezTo>
                  <a:cubicBezTo>
                    <a:pt x="652" y="49"/>
                    <a:pt x="652" y="49"/>
                    <a:pt x="652" y="49"/>
                  </a:cubicBezTo>
                  <a:cubicBezTo>
                    <a:pt x="652" y="49"/>
                    <a:pt x="652" y="49"/>
                    <a:pt x="652" y="49"/>
                  </a:cubicBezTo>
                  <a:moveTo>
                    <a:pt x="665" y="48"/>
                  </a:moveTo>
                  <a:cubicBezTo>
                    <a:pt x="664" y="50"/>
                    <a:pt x="664" y="50"/>
                    <a:pt x="664" y="50"/>
                  </a:cubicBezTo>
                  <a:cubicBezTo>
                    <a:pt x="711" y="52"/>
                    <a:pt x="711" y="52"/>
                    <a:pt x="711" y="52"/>
                  </a:cubicBezTo>
                  <a:cubicBezTo>
                    <a:pt x="713" y="52"/>
                    <a:pt x="713" y="52"/>
                    <a:pt x="713" y="52"/>
                  </a:cubicBezTo>
                  <a:cubicBezTo>
                    <a:pt x="716" y="52"/>
                    <a:pt x="716" y="52"/>
                    <a:pt x="716" y="52"/>
                  </a:cubicBezTo>
                  <a:cubicBezTo>
                    <a:pt x="715" y="50"/>
                    <a:pt x="715" y="50"/>
                    <a:pt x="715" y="50"/>
                  </a:cubicBezTo>
                  <a:cubicBezTo>
                    <a:pt x="714" y="50"/>
                    <a:pt x="714" y="50"/>
                    <a:pt x="714" y="50"/>
                  </a:cubicBezTo>
                  <a:cubicBezTo>
                    <a:pt x="712" y="50"/>
                    <a:pt x="712" y="50"/>
                    <a:pt x="712" y="50"/>
                  </a:cubicBezTo>
                  <a:cubicBezTo>
                    <a:pt x="665" y="48"/>
                    <a:pt x="665" y="48"/>
                    <a:pt x="665" y="48"/>
                  </a:cubicBezTo>
                  <a:moveTo>
                    <a:pt x="716" y="48"/>
                  </a:moveTo>
                  <a:cubicBezTo>
                    <a:pt x="717" y="50"/>
                    <a:pt x="717" y="50"/>
                    <a:pt x="717" y="50"/>
                  </a:cubicBezTo>
                  <a:cubicBezTo>
                    <a:pt x="723" y="50"/>
                    <a:pt x="723" y="50"/>
                    <a:pt x="723" y="50"/>
                  </a:cubicBezTo>
                  <a:cubicBezTo>
                    <a:pt x="725" y="51"/>
                    <a:pt x="725" y="51"/>
                    <a:pt x="725" y="51"/>
                  </a:cubicBezTo>
                  <a:cubicBezTo>
                    <a:pt x="723" y="50"/>
                    <a:pt x="723" y="50"/>
                    <a:pt x="723" y="50"/>
                  </a:cubicBezTo>
                  <a:cubicBezTo>
                    <a:pt x="717" y="50"/>
                    <a:pt x="717" y="50"/>
                    <a:pt x="717" y="50"/>
                  </a:cubicBezTo>
                  <a:cubicBezTo>
                    <a:pt x="718" y="52"/>
                    <a:pt x="718" y="52"/>
                    <a:pt x="718" y="52"/>
                  </a:cubicBezTo>
                  <a:cubicBezTo>
                    <a:pt x="725" y="52"/>
                    <a:pt x="725" y="52"/>
                    <a:pt x="725" y="52"/>
                  </a:cubicBezTo>
                  <a:cubicBezTo>
                    <a:pt x="725" y="52"/>
                    <a:pt x="725" y="52"/>
                    <a:pt x="725" y="52"/>
                  </a:cubicBezTo>
                  <a:cubicBezTo>
                    <a:pt x="725" y="50"/>
                    <a:pt x="725" y="50"/>
                    <a:pt x="725" y="50"/>
                  </a:cubicBezTo>
                  <a:cubicBezTo>
                    <a:pt x="725" y="49"/>
                    <a:pt x="725" y="49"/>
                    <a:pt x="725" y="49"/>
                  </a:cubicBezTo>
                  <a:cubicBezTo>
                    <a:pt x="724" y="49"/>
                    <a:pt x="724" y="49"/>
                    <a:pt x="724" y="49"/>
                  </a:cubicBezTo>
                  <a:cubicBezTo>
                    <a:pt x="720" y="48"/>
                    <a:pt x="720" y="48"/>
                    <a:pt x="720" y="48"/>
                  </a:cubicBezTo>
                  <a:cubicBezTo>
                    <a:pt x="716" y="48"/>
                    <a:pt x="716" y="48"/>
                    <a:pt x="716" y="48"/>
                  </a:cubicBezTo>
                  <a:moveTo>
                    <a:pt x="657" y="48"/>
                  </a:moveTo>
                  <a:cubicBezTo>
                    <a:pt x="654" y="48"/>
                    <a:pt x="654" y="48"/>
                    <a:pt x="654" y="48"/>
                  </a:cubicBezTo>
                  <a:cubicBezTo>
                    <a:pt x="654" y="50"/>
                    <a:pt x="654" y="50"/>
                    <a:pt x="654" y="50"/>
                  </a:cubicBezTo>
                  <a:cubicBezTo>
                    <a:pt x="661" y="50"/>
                    <a:pt x="661" y="50"/>
                    <a:pt x="661" y="50"/>
                  </a:cubicBezTo>
                  <a:cubicBezTo>
                    <a:pt x="663" y="48"/>
                    <a:pt x="663" y="48"/>
                    <a:pt x="663" y="48"/>
                  </a:cubicBezTo>
                  <a:cubicBezTo>
                    <a:pt x="657" y="48"/>
                    <a:pt x="657" y="48"/>
                    <a:pt x="657" y="48"/>
                  </a:cubicBezTo>
                  <a:moveTo>
                    <a:pt x="628" y="47"/>
                  </a:moveTo>
                  <a:cubicBezTo>
                    <a:pt x="630" y="49"/>
                    <a:pt x="630" y="49"/>
                    <a:pt x="630" y="49"/>
                  </a:cubicBezTo>
                  <a:cubicBezTo>
                    <a:pt x="638" y="49"/>
                    <a:pt x="638" y="49"/>
                    <a:pt x="638" y="49"/>
                  </a:cubicBezTo>
                  <a:cubicBezTo>
                    <a:pt x="647" y="47"/>
                    <a:pt x="647" y="47"/>
                    <a:pt x="647" y="47"/>
                  </a:cubicBezTo>
                  <a:cubicBezTo>
                    <a:pt x="628" y="47"/>
                    <a:pt x="628" y="47"/>
                    <a:pt x="628" y="47"/>
                  </a:cubicBezTo>
                  <a:moveTo>
                    <a:pt x="607" y="46"/>
                  </a:moveTo>
                  <a:cubicBezTo>
                    <a:pt x="605" y="48"/>
                    <a:pt x="605" y="48"/>
                    <a:pt x="605" y="48"/>
                  </a:cubicBezTo>
                  <a:cubicBezTo>
                    <a:pt x="627" y="48"/>
                    <a:pt x="627" y="48"/>
                    <a:pt x="627" y="48"/>
                  </a:cubicBezTo>
                  <a:cubicBezTo>
                    <a:pt x="625" y="47"/>
                    <a:pt x="625" y="47"/>
                    <a:pt x="625" y="47"/>
                  </a:cubicBezTo>
                  <a:cubicBezTo>
                    <a:pt x="607" y="46"/>
                    <a:pt x="607" y="46"/>
                    <a:pt x="607" y="46"/>
                  </a:cubicBezTo>
                  <a:moveTo>
                    <a:pt x="678" y="45"/>
                  </a:moveTo>
                  <a:cubicBezTo>
                    <a:pt x="671" y="46"/>
                    <a:pt x="671" y="46"/>
                    <a:pt x="671" y="46"/>
                  </a:cubicBezTo>
                  <a:cubicBezTo>
                    <a:pt x="712" y="49"/>
                    <a:pt x="712" y="49"/>
                    <a:pt x="712" y="49"/>
                  </a:cubicBezTo>
                  <a:cubicBezTo>
                    <a:pt x="714" y="50"/>
                    <a:pt x="714" y="50"/>
                    <a:pt x="714" y="50"/>
                  </a:cubicBezTo>
                  <a:cubicBezTo>
                    <a:pt x="715" y="50"/>
                    <a:pt x="715" y="50"/>
                    <a:pt x="715" y="50"/>
                  </a:cubicBezTo>
                  <a:cubicBezTo>
                    <a:pt x="714" y="48"/>
                    <a:pt x="714" y="48"/>
                    <a:pt x="714" y="48"/>
                  </a:cubicBezTo>
                  <a:cubicBezTo>
                    <a:pt x="713" y="48"/>
                    <a:pt x="713" y="48"/>
                    <a:pt x="713" y="48"/>
                  </a:cubicBezTo>
                  <a:cubicBezTo>
                    <a:pt x="678" y="45"/>
                    <a:pt x="678" y="45"/>
                    <a:pt x="678" y="45"/>
                  </a:cubicBezTo>
                  <a:moveTo>
                    <a:pt x="563" y="44"/>
                  </a:moveTo>
                  <a:cubicBezTo>
                    <a:pt x="563" y="46"/>
                    <a:pt x="563" y="46"/>
                    <a:pt x="563" y="46"/>
                  </a:cubicBezTo>
                  <a:cubicBezTo>
                    <a:pt x="582" y="47"/>
                    <a:pt x="582" y="47"/>
                    <a:pt x="582" y="47"/>
                  </a:cubicBezTo>
                  <a:cubicBezTo>
                    <a:pt x="585" y="47"/>
                    <a:pt x="585" y="47"/>
                    <a:pt x="585" y="47"/>
                  </a:cubicBezTo>
                  <a:cubicBezTo>
                    <a:pt x="603" y="47"/>
                    <a:pt x="603" y="47"/>
                    <a:pt x="603" y="47"/>
                  </a:cubicBezTo>
                  <a:cubicBezTo>
                    <a:pt x="604" y="46"/>
                    <a:pt x="604" y="46"/>
                    <a:pt x="604" y="46"/>
                  </a:cubicBezTo>
                  <a:cubicBezTo>
                    <a:pt x="588" y="45"/>
                    <a:pt x="588" y="45"/>
                    <a:pt x="588" y="45"/>
                  </a:cubicBezTo>
                  <a:cubicBezTo>
                    <a:pt x="585" y="45"/>
                    <a:pt x="585" y="45"/>
                    <a:pt x="585" y="45"/>
                  </a:cubicBezTo>
                  <a:cubicBezTo>
                    <a:pt x="563" y="44"/>
                    <a:pt x="563" y="44"/>
                    <a:pt x="563" y="44"/>
                  </a:cubicBezTo>
                  <a:moveTo>
                    <a:pt x="560" y="44"/>
                  </a:moveTo>
                  <a:cubicBezTo>
                    <a:pt x="561" y="46"/>
                    <a:pt x="561" y="46"/>
                    <a:pt x="561" y="46"/>
                  </a:cubicBezTo>
                  <a:cubicBezTo>
                    <a:pt x="561" y="46"/>
                    <a:pt x="561" y="46"/>
                    <a:pt x="561" y="46"/>
                  </a:cubicBezTo>
                  <a:cubicBezTo>
                    <a:pt x="561" y="44"/>
                    <a:pt x="561" y="44"/>
                    <a:pt x="561" y="44"/>
                  </a:cubicBezTo>
                  <a:cubicBezTo>
                    <a:pt x="560" y="44"/>
                    <a:pt x="560" y="44"/>
                    <a:pt x="560" y="44"/>
                  </a:cubicBezTo>
                  <a:moveTo>
                    <a:pt x="555" y="44"/>
                  </a:moveTo>
                  <a:cubicBezTo>
                    <a:pt x="555" y="46"/>
                    <a:pt x="555" y="46"/>
                    <a:pt x="555" y="46"/>
                  </a:cubicBezTo>
                  <a:cubicBezTo>
                    <a:pt x="559" y="46"/>
                    <a:pt x="559" y="46"/>
                    <a:pt x="559" y="46"/>
                  </a:cubicBezTo>
                  <a:cubicBezTo>
                    <a:pt x="558" y="44"/>
                    <a:pt x="558" y="44"/>
                    <a:pt x="558" y="44"/>
                  </a:cubicBezTo>
                  <a:cubicBezTo>
                    <a:pt x="555" y="44"/>
                    <a:pt x="555" y="44"/>
                    <a:pt x="555" y="44"/>
                  </a:cubicBezTo>
                  <a:moveTo>
                    <a:pt x="669" y="44"/>
                  </a:moveTo>
                  <a:cubicBezTo>
                    <a:pt x="669" y="44"/>
                    <a:pt x="669" y="44"/>
                    <a:pt x="669" y="44"/>
                  </a:cubicBezTo>
                  <a:cubicBezTo>
                    <a:pt x="671" y="44"/>
                    <a:pt x="671" y="44"/>
                    <a:pt x="671" y="44"/>
                  </a:cubicBezTo>
                  <a:cubicBezTo>
                    <a:pt x="669" y="44"/>
                    <a:pt x="669" y="44"/>
                    <a:pt x="669" y="44"/>
                  </a:cubicBezTo>
                  <a:moveTo>
                    <a:pt x="550" y="44"/>
                  </a:moveTo>
                  <a:cubicBezTo>
                    <a:pt x="550" y="45"/>
                    <a:pt x="550" y="45"/>
                    <a:pt x="550" y="45"/>
                  </a:cubicBezTo>
                  <a:cubicBezTo>
                    <a:pt x="553" y="45"/>
                    <a:pt x="553" y="45"/>
                    <a:pt x="553" y="45"/>
                  </a:cubicBezTo>
                  <a:cubicBezTo>
                    <a:pt x="553" y="44"/>
                    <a:pt x="553" y="44"/>
                    <a:pt x="553" y="44"/>
                  </a:cubicBezTo>
                  <a:cubicBezTo>
                    <a:pt x="550" y="44"/>
                    <a:pt x="550" y="44"/>
                    <a:pt x="550" y="44"/>
                  </a:cubicBezTo>
                  <a:moveTo>
                    <a:pt x="522" y="42"/>
                  </a:moveTo>
                  <a:cubicBezTo>
                    <a:pt x="521" y="44"/>
                    <a:pt x="521" y="44"/>
                    <a:pt x="521" y="44"/>
                  </a:cubicBezTo>
                  <a:cubicBezTo>
                    <a:pt x="531" y="45"/>
                    <a:pt x="531" y="45"/>
                    <a:pt x="531" y="45"/>
                  </a:cubicBezTo>
                  <a:cubicBezTo>
                    <a:pt x="532" y="45"/>
                    <a:pt x="532" y="45"/>
                    <a:pt x="532" y="45"/>
                  </a:cubicBezTo>
                  <a:cubicBezTo>
                    <a:pt x="548" y="45"/>
                    <a:pt x="548" y="45"/>
                    <a:pt x="548" y="45"/>
                  </a:cubicBezTo>
                  <a:cubicBezTo>
                    <a:pt x="548" y="43"/>
                    <a:pt x="548" y="43"/>
                    <a:pt x="548" y="43"/>
                  </a:cubicBezTo>
                  <a:cubicBezTo>
                    <a:pt x="533" y="43"/>
                    <a:pt x="533" y="43"/>
                    <a:pt x="533" y="43"/>
                  </a:cubicBezTo>
                  <a:cubicBezTo>
                    <a:pt x="531" y="43"/>
                    <a:pt x="531" y="43"/>
                    <a:pt x="531" y="43"/>
                  </a:cubicBezTo>
                  <a:cubicBezTo>
                    <a:pt x="522" y="42"/>
                    <a:pt x="522" y="42"/>
                    <a:pt x="522" y="42"/>
                  </a:cubicBezTo>
                  <a:moveTo>
                    <a:pt x="654" y="42"/>
                  </a:moveTo>
                  <a:cubicBezTo>
                    <a:pt x="654" y="44"/>
                    <a:pt x="654" y="44"/>
                    <a:pt x="654" y="44"/>
                  </a:cubicBezTo>
                  <a:cubicBezTo>
                    <a:pt x="663" y="45"/>
                    <a:pt x="663" y="45"/>
                    <a:pt x="663" y="45"/>
                  </a:cubicBezTo>
                  <a:cubicBezTo>
                    <a:pt x="666" y="45"/>
                    <a:pt x="666" y="45"/>
                    <a:pt x="666" y="45"/>
                  </a:cubicBezTo>
                  <a:cubicBezTo>
                    <a:pt x="667" y="44"/>
                    <a:pt x="667" y="44"/>
                    <a:pt x="667" y="44"/>
                  </a:cubicBezTo>
                  <a:cubicBezTo>
                    <a:pt x="654" y="42"/>
                    <a:pt x="654" y="42"/>
                    <a:pt x="654" y="42"/>
                  </a:cubicBezTo>
                  <a:moveTo>
                    <a:pt x="478" y="41"/>
                  </a:moveTo>
                  <a:cubicBezTo>
                    <a:pt x="476" y="42"/>
                    <a:pt x="476" y="42"/>
                    <a:pt x="476" y="42"/>
                  </a:cubicBezTo>
                  <a:cubicBezTo>
                    <a:pt x="516" y="44"/>
                    <a:pt x="516" y="44"/>
                    <a:pt x="516" y="44"/>
                  </a:cubicBezTo>
                  <a:cubicBezTo>
                    <a:pt x="517" y="44"/>
                    <a:pt x="517" y="44"/>
                    <a:pt x="517" y="44"/>
                  </a:cubicBezTo>
                  <a:cubicBezTo>
                    <a:pt x="518" y="44"/>
                    <a:pt x="518" y="44"/>
                    <a:pt x="518" y="44"/>
                  </a:cubicBezTo>
                  <a:cubicBezTo>
                    <a:pt x="520" y="42"/>
                    <a:pt x="520" y="42"/>
                    <a:pt x="520" y="42"/>
                  </a:cubicBezTo>
                  <a:cubicBezTo>
                    <a:pt x="518" y="42"/>
                    <a:pt x="518" y="42"/>
                    <a:pt x="518" y="42"/>
                  </a:cubicBezTo>
                  <a:cubicBezTo>
                    <a:pt x="516" y="42"/>
                    <a:pt x="516" y="42"/>
                    <a:pt x="516" y="42"/>
                  </a:cubicBezTo>
                  <a:cubicBezTo>
                    <a:pt x="478" y="41"/>
                    <a:pt x="478" y="41"/>
                    <a:pt x="478" y="41"/>
                  </a:cubicBezTo>
                  <a:moveTo>
                    <a:pt x="468" y="40"/>
                  </a:moveTo>
                  <a:cubicBezTo>
                    <a:pt x="465" y="42"/>
                    <a:pt x="465" y="42"/>
                    <a:pt x="465" y="42"/>
                  </a:cubicBezTo>
                  <a:cubicBezTo>
                    <a:pt x="473" y="42"/>
                    <a:pt x="473" y="42"/>
                    <a:pt x="473" y="42"/>
                  </a:cubicBezTo>
                  <a:cubicBezTo>
                    <a:pt x="475" y="41"/>
                    <a:pt x="475" y="41"/>
                    <a:pt x="475" y="41"/>
                  </a:cubicBezTo>
                  <a:cubicBezTo>
                    <a:pt x="468" y="40"/>
                    <a:pt x="468" y="40"/>
                    <a:pt x="468" y="40"/>
                  </a:cubicBezTo>
                  <a:moveTo>
                    <a:pt x="445" y="39"/>
                  </a:moveTo>
                  <a:cubicBezTo>
                    <a:pt x="447" y="41"/>
                    <a:pt x="447" y="41"/>
                    <a:pt x="447" y="41"/>
                  </a:cubicBezTo>
                  <a:cubicBezTo>
                    <a:pt x="456" y="42"/>
                    <a:pt x="456" y="42"/>
                    <a:pt x="456" y="42"/>
                  </a:cubicBezTo>
                  <a:cubicBezTo>
                    <a:pt x="458" y="42"/>
                    <a:pt x="458" y="42"/>
                    <a:pt x="458" y="42"/>
                  </a:cubicBezTo>
                  <a:cubicBezTo>
                    <a:pt x="462" y="42"/>
                    <a:pt x="462" y="42"/>
                    <a:pt x="462" y="42"/>
                  </a:cubicBezTo>
                  <a:cubicBezTo>
                    <a:pt x="465" y="40"/>
                    <a:pt x="465" y="40"/>
                    <a:pt x="465" y="40"/>
                  </a:cubicBezTo>
                  <a:cubicBezTo>
                    <a:pt x="458" y="40"/>
                    <a:pt x="458" y="40"/>
                    <a:pt x="458" y="40"/>
                  </a:cubicBezTo>
                  <a:cubicBezTo>
                    <a:pt x="456" y="40"/>
                    <a:pt x="456" y="40"/>
                    <a:pt x="456" y="40"/>
                  </a:cubicBezTo>
                  <a:cubicBezTo>
                    <a:pt x="445" y="39"/>
                    <a:pt x="445" y="39"/>
                    <a:pt x="445" y="39"/>
                  </a:cubicBezTo>
                  <a:moveTo>
                    <a:pt x="617" y="39"/>
                  </a:moveTo>
                  <a:cubicBezTo>
                    <a:pt x="620" y="41"/>
                    <a:pt x="620" y="41"/>
                    <a:pt x="620" y="41"/>
                  </a:cubicBezTo>
                  <a:cubicBezTo>
                    <a:pt x="652" y="44"/>
                    <a:pt x="652" y="44"/>
                    <a:pt x="652" y="44"/>
                  </a:cubicBezTo>
                  <a:cubicBezTo>
                    <a:pt x="652" y="42"/>
                    <a:pt x="652" y="42"/>
                    <a:pt x="652" y="42"/>
                  </a:cubicBezTo>
                  <a:cubicBezTo>
                    <a:pt x="617" y="39"/>
                    <a:pt x="617" y="39"/>
                    <a:pt x="617" y="39"/>
                  </a:cubicBezTo>
                  <a:moveTo>
                    <a:pt x="614" y="39"/>
                  </a:moveTo>
                  <a:cubicBezTo>
                    <a:pt x="612" y="40"/>
                    <a:pt x="612" y="40"/>
                    <a:pt x="612" y="40"/>
                  </a:cubicBezTo>
                  <a:cubicBezTo>
                    <a:pt x="617" y="41"/>
                    <a:pt x="617" y="41"/>
                    <a:pt x="617" y="41"/>
                  </a:cubicBezTo>
                  <a:cubicBezTo>
                    <a:pt x="614" y="39"/>
                    <a:pt x="614" y="39"/>
                    <a:pt x="614" y="39"/>
                  </a:cubicBezTo>
                  <a:moveTo>
                    <a:pt x="415" y="38"/>
                  </a:moveTo>
                  <a:cubicBezTo>
                    <a:pt x="415" y="40"/>
                    <a:pt x="415" y="40"/>
                    <a:pt x="415" y="40"/>
                  </a:cubicBezTo>
                  <a:cubicBezTo>
                    <a:pt x="445" y="41"/>
                    <a:pt x="445" y="41"/>
                    <a:pt x="445" y="41"/>
                  </a:cubicBezTo>
                  <a:cubicBezTo>
                    <a:pt x="443" y="39"/>
                    <a:pt x="443" y="39"/>
                    <a:pt x="443" y="39"/>
                  </a:cubicBezTo>
                  <a:cubicBezTo>
                    <a:pt x="415" y="38"/>
                    <a:pt x="415" y="38"/>
                    <a:pt x="415" y="38"/>
                  </a:cubicBezTo>
                  <a:moveTo>
                    <a:pt x="413" y="38"/>
                  </a:moveTo>
                  <a:cubicBezTo>
                    <a:pt x="413" y="39"/>
                    <a:pt x="413" y="39"/>
                    <a:pt x="413" y="39"/>
                  </a:cubicBezTo>
                  <a:cubicBezTo>
                    <a:pt x="413" y="38"/>
                    <a:pt x="413" y="38"/>
                    <a:pt x="413" y="38"/>
                  </a:cubicBezTo>
                  <a:cubicBezTo>
                    <a:pt x="413" y="38"/>
                    <a:pt x="413" y="38"/>
                    <a:pt x="413" y="38"/>
                  </a:cubicBezTo>
                  <a:moveTo>
                    <a:pt x="408" y="38"/>
                  </a:moveTo>
                  <a:cubicBezTo>
                    <a:pt x="409" y="40"/>
                    <a:pt x="409" y="40"/>
                    <a:pt x="409" y="40"/>
                  </a:cubicBezTo>
                  <a:cubicBezTo>
                    <a:pt x="411" y="40"/>
                    <a:pt x="411" y="40"/>
                    <a:pt x="411" y="40"/>
                  </a:cubicBezTo>
                  <a:cubicBezTo>
                    <a:pt x="411" y="38"/>
                    <a:pt x="411" y="38"/>
                    <a:pt x="411" y="38"/>
                  </a:cubicBezTo>
                  <a:cubicBezTo>
                    <a:pt x="408" y="38"/>
                    <a:pt x="408" y="38"/>
                    <a:pt x="408" y="38"/>
                  </a:cubicBezTo>
                  <a:moveTo>
                    <a:pt x="333" y="35"/>
                  </a:moveTo>
                  <a:cubicBezTo>
                    <a:pt x="333" y="37"/>
                    <a:pt x="333" y="37"/>
                    <a:pt x="333" y="37"/>
                  </a:cubicBezTo>
                  <a:cubicBezTo>
                    <a:pt x="407" y="40"/>
                    <a:pt x="407" y="40"/>
                    <a:pt x="407" y="40"/>
                  </a:cubicBezTo>
                  <a:cubicBezTo>
                    <a:pt x="405" y="38"/>
                    <a:pt x="405" y="38"/>
                    <a:pt x="405" y="38"/>
                  </a:cubicBezTo>
                  <a:cubicBezTo>
                    <a:pt x="333" y="35"/>
                    <a:pt x="333" y="35"/>
                    <a:pt x="333" y="35"/>
                  </a:cubicBezTo>
                  <a:moveTo>
                    <a:pt x="562" y="34"/>
                  </a:moveTo>
                  <a:cubicBezTo>
                    <a:pt x="562" y="36"/>
                    <a:pt x="562" y="36"/>
                    <a:pt x="562" y="36"/>
                  </a:cubicBezTo>
                  <a:cubicBezTo>
                    <a:pt x="595" y="39"/>
                    <a:pt x="595" y="39"/>
                    <a:pt x="595" y="39"/>
                  </a:cubicBezTo>
                  <a:cubicBezTo>
                    <a:pt x="597" y="39"/>
                    <a:pt x="597" y="39"/>
                    <a:pt x="597" y="39"/>
                  </a:cubicBezTo>
                  <a:cubicBezTo>
                    <a:pt x="610" y="40"/>
                    <a:pt x="610" y="40"/>
                    <a:pt x="610" y="40"/>
                  </a:cubicBezTo>
                  <a:cubicBezTo>
                    <a:pt x="612" y="38"/>
                    <a:pt x="612" y="38"/>
                    <a:pt x="612" y="38"/>
                  </a:cubicBezTo>
                  <a:cubicBezTo>
                    <a:pt x="600" y="37"/>
                    <a:pt x="600" y="37"/>
                    <a:pt x="600" y="37"/>
                  </a:cubicBezTo>
                  <a:cubicBezTo>
                    <a:pt x="597" y="37"/>
                    <a:pt x="597" y="37"/>
                    <a:pt x="597" y="37"/>
                  </a:cubicBezTo>
                  <a:cubicBezTo>
                    <a:pt x="562" y="34"/>
                    <a:pt x="562" y="34"/>
                    <a:pt x="562" y="34"/>
                  </a:cubicBezTo>
                  <a:moveTo>
                    <a:pt x="556" y="33"/>
                  </a:moveTo>
                  <a:cubicBezTo>
                    <a:pt x="555" y="34"/>
                    <a:pt x="555" y="34"/>
                    <a:pt x="555" y="34"/>
                  </a:cubicBezTo>
                  <a:cubicBezTo>
                    <a:pt x="556" y="35"/>
                    <a:pt x="556" y="35"/>
                    <a:pt x="556" y="35"/>
                  </a:cubicBezTo>
                  <a:cubicBezTo>
                    <a:pt x="561" y="36"/>
                    <a:pt x="561" y="36"/>
                    <a:pt x="561" y="36"/>
                  </a:cubicBezTo>
                  <a:cubicBezTo>
                    <a:pt x="560" y="34"/>
                    <a:pt x="560" y="34"/>
                    <a:pt x="560" y="34"/>
                  </a:cubicBezTo>
                  <a:cubicBezTo>
                    <a:pt x="556" y="33"/>
                    <a:pt x="556" y="33"/>
                    <a:pt x="556" y="33"/>
                  </a:cubicBezTo>
                  <a:moveTo>
                    <a:pt x="292" y="33"/>
                  </a:moveTo>
                  <a:cubicBezTo>
                    <a:pt x="292" y="35"/>
                    <a:pt x="292" y="35"/>
                    <a:pt x="292" y="35"/>
                  </a:cubicBezTo>
                  <a:cubicBezTo>
                    <a:pt x="331" y="37"/>
                    <a:pt x="331" y="37"/>
                    <a:pt x="331" y="37"/>
                  </a:cubicBezTo>
                  <a:cubicBezTo>
                    <a:pt x="331" y="35"/>
                    <a:pt x="331" y="35"/>
                    <a:pt x="331" y="35"/>
                  </a:cubicBezTo>
                  <a:cubicBezTo>
                    <a:pt x="292" y="33"/>
                    <a:pt x="292" y="33"/>
                    <a:pt x="292" y="33"/>
                  </a:cubicBezTo>
                  <a:moveTo>
                    <a:pt x="531" y="31"/>
                  </a:moveTo>
                  <a:cubicBezTo>
                    <a:pt x="530" y="33"/>
                    <a:pt x="530" y="33"/>
                    <a:pt x="530" y="33"/>
                  </a:cubicBezTo>
                  <a:cubicBezTo>
                    <a:pt x="536" y="33"/>
                    <a:pt x="536" y="33"/>
                    <a:pt x="536" y="33"/>
                  </a:cubicBezTo>
                  <a:cubicBezTo>
                    <a:pt x="538" y="34"/>
                    <a:pt x="538" y="34"/>
                    <a:pt x="538" y="34"/>
                  </a:cubicBezTo>
                  <a:cubicBezTo>
                    <a:pt x="553" y="35"/>
                    <a:pt x="553" y="35"/>
                    <a:pt x="553" y="35"/>
                  </a:cubicBezTo>
                  <a:cubicBezTo>
                    <a:pt x="553" y="34"/>
                    <a:pt x="553" y="34"/>
                    <a:pt x="553" y="34"/>
                  </a:cubicBezTo>
                  <a:cubicBezTo>
                    <a:pt x="553" y="33"/>
                    <a:pt x="553" y="33"/>
                    <a:pt x="553" y="33"/>
                  </a:cubicBezTo>
                  <a:cubicBezTo>
                    <a:pt x="539" y="32"/>
                    <a:pt x="539" y="32"/>
                    <a:pt x="539" y="32"/>
                  </a:cubicBezTo>
                  <a:cubicBezTo>
                    <a:pt x="537" y="32"/>
                    <a:pt x="537" y="32"/>
                    <a:pt x="537" y="32"/>
                  </a:cubicBezTo>
                  <a:cubicBezTo>
                    <a:pt x="531" y="31"/>
                    <a:pt x="531" y="31"/>
                    <a:pt x="531" y="31"/>
                  </a:cubicBezTo>
                  <a:moveTo>
                    <a:pt x="189" y="29"/>
                  </a:moveTo>
                  <a:cubicBezTo>
                    <a:pt x="189" y="30"/>
                    <a:pt x="189" y="30"/>
                    <a:pt x="189" y="31"/>
                  </a:cubicBezTo>
                  <a:cubicBezTo>
                    <a:pt x="290" y="35"/>
                    <a:pt x="290" y="35"/>
                    <a:pt x="290" y="35"/>
                  </a:cubicBezTo>
                  <a:cubicBezTo>
                    <a:pt x="290" y="33"/>
                    <a:pt x="290" y="33"/>
                    <a:pt x="290" y="33"/>
                  </a:cubicBezTo>
                  <a:cubicBezTo>
                    <a:pt x="189" y="29"/>
                    <a:pt x="189" y="29"/>
                    <a:pt x="189" y="29"/>
                  </a:cubicBezTo>
                  <a:moveTo>
                    <a:pt x="488" y="27"/>
                  </a:moveTo>
                  <a:cubicBezTo>
                    <a:pt x="487" y="28"/>
                    <a:pt x="487" y="28"/>
                    <a:pt x="487" y="28"/>
                  </a:cubicBezTo>
                  <a:cubicBezTo>
                    <a:pt x="491" y="29"/>
                    <a:pt x="491" y="29"/>
                    <a:pt x="491" y="29"/>
                  </a:cubicBezTo>
                  <a:cubicBezTo>
                    <a:pt x="495" y="30"/>
                    <a:pt x="495" y="30"/>
                    <a:pt x="495" y="30"/>
                  </a:cubicBezTo>
                  <a:cubicBezTo>
                    <a:pt x="495" y="30"/>
                    <a:pt x="495" y="30"/>
                    <a:pt x="495" y="30"/>
                  </a:cubicBezTo>
                  <a:cubicBezTo>
                    <a:pt x="516" y="32"/>
                    <a:pt x="516" y="32"/>
                    <a:pt x="516" y="32"/>
                  </a:cubicBezTo>
                  <a:cubicBezTo>
                    <a:pt x="518" y="32"/>
                    <a:pt x="518" y="32"/>
                    <a:pt x="518" y="32"/>
                  </a:cubicBezTo>
                  <a:cubicBezTo>
                    <a:pt x="528" y="33"/>
                    <a:pt x="528" y="33"/>
                    <a:pt x="528" y="33"/>
                  </a:cubicBezTo>
                  <a:cubicBezTo>
                    <a:pt x="529" y="31"/>
                    <a:pt x="529" y="31"/>
                    <a:pt x="529" y="31"/>
                  </a:cubicBezTo>
                  <a:cubicBezTo>
                    <a:pt x="518" y="30"/>
                    <a:pt x="518" y="30"/>
                    <a:pt x="518" y="30"/>
                  </a:cubicBezTo>
                  <a:cubicBezTo>
                    <a:pt x="516" y="30"/>
                    <a:pt x="516" y="30"/>
                    <a:pt x="516" y="30"/>
                  </a:cubicBezTo>
                  <a:cubicBezTo>
                    <a:pt x="488" y="27"/>
                    <a:pt x="488" y="27"/>
                    <a:pt x="488" y="27"/>
                  </a:cubicBezTo>
                  <a:moveTo>
                    <a:pt x="482" y="27"/>
                  </a:moveTo>
                  <a:cubicBezTo>
                    <a:pt x="484" y="27"/>
                    <a:pt x="484" y="27"/>
                    <a:pt x="484" y="27"/>
                  </a:cubicBezTo>
                  <a:cubicBezTo>
                    <a:pt x="485" y="27"/>
                    <a:pt x="485" y="27"/>
                    <a:pt x="485" y="27"/>
                  </a:cubicBezTo>
                  <a:cubicBezTo>
                    <a:pt x="482" y="27"/>
                    <a:pt x="482" y="27"/>
                    <a:pt x="482" y="27"/>
                  </a:cubicBezTo>
                  <a:moveTo>
                    <a:pt x="428" y="22"/>
                  </a:moveTo>
                  <a:cubicBezTo>
                    <a:pt x="429" y="23"/>
                    <a:pt x="429" y="23"/>
                    <a:pt x="429" y="23"/>
                  </a:cubicBezTo>
                  <a:cubicBezTo>
                    <a:pt x="430" y="24"/>
                    <a:pt x="430" y="24"/>
                    <a:pt x="430" y="24"/>
                  </a:cubicBezTo>
                  <a:cubicBezTo>
                    <a:pt x="453" y="26"/>
                    <a:pt x="453" y="26"/>
                    <a:pt x="453" y="26"/>
                  </a:cubicBezTo>
                  <a:cubicBezTo>
                    <a:pt x="455" y="26"/>
                    <a:pt x="455" y="26"/>
                    <a:pt x="455" y="26"/>
                  </a:cubicBezTo>
                  <a:cubicBezTo>
                    <a:pt x="482" y="29"/>
                    <a:pt x="482" y="29"/>
                    <a:pt x="482" y="29"/>
                  </a:cubicBezTo>
                  <a:cubicBezTo>
                    <a:pt x="469" y="26"/>
                    <a:pt x="469" y="26"/>
                    <a:pt x="469" y="26"/>
                  </a:cubicBezTo>
                  <a:cubicBezTo>
                    <a:pt x="455" y="24"/>
                    <a:pt x="455" y="24"/>
                    <a:pt x="455" y="24"/>
                  </a:cubicBezTo>
                  <a:cubicBezTo>
                    <a:pt x="453" y="24"/>
                    <a:pt x="453" y="24"/>
                    <a:pt x="453" y="24"/>
                  </a:cubicBezTo>
                  <a:cubicBezTo>
                    <a:pt x="428" y="22"/>
                    <a:pt x="428" y="22"/>
                    <a:pt x="428" y="22"/>
                  </a:cubicBezTo>
                  <a:moveTo>
                    <a:pt x="1" y="21"/>
                  </a:moveTo>
                  <a:cubicBezTo>
                    <a:pt x="1" y="21"/>
                    <a:pt x="1" y="21"/>
                    <a:pt x="1" y="21"/>
                  </a:cubicBezTo>
                  <a:cubicBezTo>
                    <a:pt x="1" y="22"/>
                    <a:pt x="1" y="23"/>
                    <a:pt x="0" y="23"/>
                  </a:cubicBezTo>
                  <a:cubicBezTo>
                    <a:pt x="159" y="30"/>
                    <a:pt x="159" y="30"/>
                    <a:pt x="159" y="30"/>
                  </a:cubicBezTo>
                  <a:cubicBezTo>
                    <a:pt x="159" y="29"/>
                    <a:pt x="159" y="28"/>
                    <a:pt x="159" y="28"/>
                  </a:cubicBezTo>
                  <a:cubicBezTo>
                    <a:pt x="1" y="21"/>
                    <a:pt x="1" y="21"/>
                    <a:pt x="1" y="21"/>
                  </a:cubicBezTo>
                  <a:moveTo>
                    <a:pt x="409" y="20"/>
                  </a:moveTo>
                  <a:cubicBezTo>
                    <a:pt x="410" y="22"/>
                    <a:pt x="410" y="22"/>
                    <a:pt x="410" y="22"/>
                  </a:cubicBezTo>
                  <a:cubicBezTo>
                    <a:pt x="426" y="23"/>
                    <a:pt x="426" y="23"/>
                    <a:pt x="426" y="23"/>
                  </a:cubicBezTo>
                  <a:cubicBezTo>
                    <a:pt x="426" y="23"/>
                    <a:pt x="426" y="23"/>
                    <a:pt x="426" y="23"/>
                  </a:cubicBezTo>
                  <a:cubicBezTo>
                    <a:pt x="428" y="22"/>
                    <a:pt x="428" y="22"/>
                    <a:pt x="428" y="22"/>
                  </a:cubicBezTo>
                  <a:cubicBezTo>
                    <a:pt x="409" y="20"/>
                    <a:pt x="409" y="20"/>
                    <a:pt x="409" y="20"/>
                  </a:cubicBezTo>
                  <a:moveTo>
                    <a:pt x="391" y="19"/>
                  </a:moveTo>
                  <a:cubicBezTo>
                    <a:pt x="393" y="21"/>
                    <a:pt x="393" y="21"/>
                    <a:pt x="393" y="21"/>
                  </a:cubicBezTo>
                  <a:cubicBezTo>
                    <a:pt x="408" y="22"/>
                    <a:pt x="408" y="22"/>
                    <a:pt x="408" y="22"/>
                  </a:cubicBezTo>
                  <a:cubicBezTo>
                    <a:pt x="407" y="20"/>
                    <a:pt x="407" y="20"/>
                    <a:pt x="407" y="20"/>
                  </a:cubicBezTo>
                  <a:cubicBezTo>
                    <a:pt x="391" y="19"/>
                    <a:pt x="391" y="19"/>
                    <a:pt x="391" y="19"/>
                  </a:cubicBezTo>
                  <a:moveTo>
                    <a:pt x="333" y="13"/>
                  </a:moveTo>
                  <a:cubicBezTo>
                    <a:pt x="333" y="15"/>
                    <a:pt x="333" y="15"/>
                    <a:pt x="333" y="15"/>
                  </a:cubicBezTo>
                  <a:cubicBezTo>
                    <a:pt x="390" y="20"/>
                    <a:pt x="390" y="20"/>
                    <a:pt x="390" y="20"/>
                  </a:cubicBezTo>
                  <a:cubicBezTo>
                    <a:pt x="389" y="18"/>
                    <a:pt x="389" y="18"/>
                    <a:pt x="389" y="18"/>
                  </a:cubicBezTo>
                  <a:cubicBezTo>
                    <a:pt x="333" y="13"/>
                    <a:pt x="333" y="13"/>
                    <a:pt x="333" y="13"/>
                  </a:cubicBezTo>
                  <a:moveTo>
                    <a:pt x="292" y="10"/>
                  </a:moveTo>
                  <a:cubicBezTo>
                    <a:pt x="292" y="11"/>
                    <a:pt x="292" y="11"/>
                    <a:pt x="292" y="11"/>
                  </a:cubicBezTo>
                  <a:cubicBezTo>
                    <a:pt x="331" y="15"/>
                    <a:pt x="331" y="15"/>
                    <a:pt x="331" y="15"/>
                  </a:cubicBezTo>
                  <a:cubicBezTo>
                    <a:pt x="331" y="13"/>
                    <a:pt x="331" y="13"/>
                    <a:pt x="331" y="13"/>
                  </a:cubicBezTo>
                  <a:cubicBezTo>
                    <a:pt x="292" y="10"/>
                    <a:pt x="292" y="10"/>
                    <a:pt x="292" y="10"/>
                  </a:cubicBezTo>
                  <a:moveTo>
                    <a:pt x="176" y="2"/>
                  </a:moveTo>
                  <a:cubicBezTo>
                    <a:pt x="0" y="17"/>
                    <a:pt x="0" y="17"/>
                    <a:pt x="0" y="17"/>
                  </a:cubicBezTo>
                  <a:cubicBezTo>
                    <a:pt x="0" y="18"/>
                    <a:pt x="0" y="19"/>
                    <a:pt x="0" y="19"/>
                  </a:cubicBezTo>
                  <a:cubicBezTo>
                    <a:pt x="176" y="4"/>
                    <a:pt x="176" y="4"/>
                    <a:pt x="176" y="4"/>
                  </a:cubicBezTo>
                  <a:cubicBezTo>
                    <a:pt x="176" y="2"/>
                    <a:pt x="176" y="2"/>
                    <a:pt x="176" y="2"/>
                  </a:cubicBezTo>
                  <a:moveTo>
                    <a:pt x="192" y="0"/>
                  </a:moveTo>
                  <a:cubicBezTo>
                    <a:pt x="192" y="1"/>
                    <a:pt x="192" y="1"/>
                    <a:pt x="192" y="1"/>
                  </a:cubicBezTo>
                  <a:cubicBezTo>
                    <a:pt x="177" y="2"/>
                    <a:pt x="177" y="2"/>
                    <a:pt x="177" y="2"/>
                  </a:cubicBezTo>
                  <a:cubicBezTo>
                    <a:pt x="177" y="4"/>
                    <a:pt x="177" y="4"/>
                    <a:pt x="177" y="4"/>
                  </a:cubicBezTo>
                  <a:cubicBezTo>
                    <a:pt x="192" y="2"/>
                    <a:pt x="192" y="2"/>
                    <a:pt x="192" y="2"/>
                  </a:cubicBezTo>
                  <a:cubicBezTo>
                    <a:pt x="290" y="11"/>
                    <a:pt x="290" y="11"/>
                    <a:pt x="290" y="11"/>
                  </a:cubicBezTo>
                  <a:cubicBezTo>
                    <a:pt x="290" y="9"/>
                    <a:pt x="290" y="9"/>
                    <a:pt x="290" y="9"/>
                  </a:cubicBezTo>
                  <a:cubicBezTo>
                    <a:pt x="192" y="1"/>
                    <a:pt x="192" y="1"/>
                    <a:pt x="192" y="1"/>
                  </a:cubicBezTo>
                  <a:cubicBezTo>
                    <a:pt x="192" y="0"/>
                    <a:pt x="192" y="0"/>
                    <a:pt x="19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5" name="Freeform 45"/>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close/>
                  <a:moveTo>
                    <a:pt x="296" y="216"/>
                  </a:moveTo>
                  <a:lnTo>
                    <a:pt x="296" y="220"/>
                  </a:lnTo>
                  <a:lnTo>
                    <a:pt x="346" y="256"/>
                  </a:lnTo>
                  <a:lnTo>
                    <a:pt x="294" y="251"/>
                  </a:lnTo>
                  <a:lnTo>
                    <a:pt x="294" y="256"/>
                  </a:lnTo>
                  <a:lnTo>
                    <a:pt x="343" y="261"/>
                  </a:lnTo>
                  <a:lnTo>
                    <a:pt x="360" y="263"/>
                  </a:lnTo>
                  <a:lnTo>
                    <a:pt x="348" y="254"/>
                  </a:lnTo>
                  <a:lnTo>
                    <a:pt x="296" y="216"/>
                  </a:lnTo>
                  <a:close/>
                  <a:moveTo>
                    <a:pt x="291" y="213"/>
                  </a:moveTo>
                  <a:lnTo>
                    <a:pt x="289" y="216"/>
                  </a:lnTo>
                  <a:lnTo>
                    <a:pt x="291" y="218"/>
                  </a:lnTo>
                  <a:lnTo>
                    <a:pt x="291" y="213"/>
                  </a:lnTo>
                  <a:lnTo>
                    <a:pt x="291" y="213"/>
                  </a:lnTo>
                  <a:close/>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close/>
                  <a:moveTo>
                    <a:pt x="251" y="182"/>
                  </a:moveTo>
                  <a:lnTo>
                    <a:pt x="246" y="185"/>
                  </a:lnTo>
                  <a:lnTo>
                    <a:pt x="284" y="213"/>
                  </a:lnTo>
                  <a:lnTo>
                    <a:pt x="289" y="211"/>
                  </a:lnTo>
                  <a:lnTo>
                    <a:pt x="251" y="182"/>
                  </a:lnTo>
                  <a:close/>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close/>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close/>
                  <a:moveTo>
                    <a:pt x="45" y="92"/>
                  </a:moveTo>
                  <a:lnTo>
                    <a:pt x="40" y="95"/>
                  </a:lnTo>
                  <a:lnTo>
                    <a:pt x="43" y="99"/>
                  </a:lnTo>
                  <a:lnTo>
                    <a:pt x="45" y="104"/>
                  </a:lnTo>
                  <a:lnTo>
                    <a:pt x="59" y="140"/>
                  </a:lnTo>
                  <a:lnTo>
                    <a:pt x="59" y="128"/>
                  </a:lnTo>
                  <a:lnTo>
                    <a:pt x="47" y="99"/>
                  </a:lnTo>
                  <a:lnTo>
                    <a:pt x="45" y="92"/>
                  </a:lnTo>
                  <a:lnTo>
                    <a:pt x="45" y="92"/>
                  </a:lnTo>
                  <a:close/>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close/>
                  <a:moveTo>
                    <a:pt x="76" y="54"/>
                  </a:moveTo>
                  <a:lnTo>
                    <a:pt x="73" y="57"/>
                  </a:lnTo>
                  <a:lnTo>
                    <a:pt x="73" y="59"/>
                  </a:lnTo>
                  <a:lnTo>
                    <a:pt x="95" y="73"/>
                  </a:lnTo>
                  <a:lnTo>
                    <a:pt x="97" y="71"/>
                  </a:lnTo>
                  <a:lnTo>
                    <a:pt x="76" y="54"/>
                  </a:lnTo>
                  <a:close/>
                  <a:moveTo>
                    <a:pt x="24" y="47"/>
                  </a:moveTo>
                  <a:lnTo>
                    <a:pt x="21" y="49"/>
                  </a:lnTo>
                  <a:lnTo>
                    <a:pt x="38" y="92"/>
                  </a:lnTo>
                  <a:lnTo>
                    <a:pt x="43" y="87"/>
                  </a:lnTo>
                  <a:lnTo>
                    <a:pt x="26" y="47"/>
                  </a:lnTo>
                  <a:lnTo>
                    <a:pt x="24" y="47"/>
                  </a:lnTo>
                  <a:close/>
                  <a:moveTo>
                    <a:pt x="64" y="45"/>
                  </a:moveTo>
                  <a:lnTo>
                    <a:pt x="64" y="52"/>
                  </a:lnTo>
                  <a:lnTo>
                    <a:pt x="66" y="52"/>
                  </a:lnTo>
                  <a:lnTo>
                    <a:pt x="69" y="54"/>
                  </a:lnTo>
                  <a:lnTo>
                    <a:pt x="69" y="54"/>
                  </a:lnTo>
                  <a:lnTo>
                    <a:pt x="69" y="49"/>
                  </a:lnTo>
                  <a:lnTo>
                    <a:pt x="69" y="49"/>
                  </a:lnTo>
                  <a:lnTo>
                    <a:pt x="66" y="47"/>
                  </a:lnTo>
                  <a:lnTo>
                    <a:pt x="64" y="45"/>
                  </a:lnTo>
                  <a:close/>
                  <a:moveTo>
                    <a:pt x="45" y="33"/>
                  </a:moveTo>
                  <a:lnTo>
                    <a:pt x="43" y="35"/>
                  </a:lnTo>
                  <a:lnTo>
                    <a:pt x="54" y="42"/>
                  </a:lnTo>
                  <a:lnTo>
                    <a:pt x="59" y="47"/>
                  </a:lnTo>
                  <a:lnTo>
                    <a:pt x="59" y="42"/>
                  </a:lnTo>
                  <a:lnTo>
                    <a:pt x="45" y="33"/>
                  </a:lnTo>
                  <a:close/>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6" name="Freeform 46"/>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moveTo>
                    <a:pt x="296" y="216"/>
                  </a:moveTo>
                  <a:lnTo>
                    <a:pt x="296" y="220"/>
                  </a:lnTo>
                  <a:lnTo>
                    <a:pt x="346" y="256"/>
                  </a:lnTo>
                  <a:lnTo>
                    <a:pt x="294" y="251"/>
                  </a:lnTo>
                  <a:lnTo>
                    <a:pt x="294" y="256"/>
                  </a:lnTo>
                  <a:lnTo>
                    <a:pt x="343" y="261"/>
                  </a:lnTo>
                  <a:lnTo>
                    <a:pt x="360" y="263"/>
                  </a:lnTo>
                  <a:lnTo>
                    <a:pt x="348" y="254"/>
                  </a:lnTo>
                  <a:lnTo>
                    <a:pt x="296" y="216"/>
                  </a:lnTo>
                  <a:moveTo>
                    <a:pt x="291" y="213"/>
                  </a:moveTo>
                  <a:lnTo>
                    <a:pt x="289" y="216"/>
                  </a:lnTo>
                  <a:lnTo>
                    <a:pt x="291" y="218"/>
                  </a:lnTo>
                  <a:lnTo>
                    <a:pt x="291" y="213"/>
                  </a:lnTo>
                  <a:lnTo>
                    <a:pt x="291" y="213"/>
                  </a:lnTo>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moveTo>
                    <a:pt x="251" y="182"/>
                  </a:moveTo>
                  <a:lnTo>
                    <a:pt x="246" y="185"/>
                  </a:lnTo>
                  <a:lnTo>
                    <a:pt x="284" y="213"/>
                  </a:lnTo>
                  <a:lnTo>
                    <a:pt x="289" y="211"/>
                  </a:lnTo>
                  <a:lnTo>
                    <a:pt x="251" y="182"/>
                  </a:lnTo>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moveTo>
                    <a:pt x="45" y="92"/>
                  </a:moveTo>
                  <a:lnTo>
                    <a:pt x="40" y="95"/>
                  </a:lnTo>
                  <a:lnTo>
                    <a:pt x="43" y="99"/>
                  </a:lnTo>
                  <a:lnTo>
                    <a:pt x="45" y="104"/>
                  </a:lnTo>
                  <a:lnTo>
                    <a:pt x="59" y="140"/>
                  </a:lnTo>
                  <a:lnTo>
                    <a:pt x="59" y="128"/>
                  </a:lnTo>
                  <a:lnTo>
                    <a:pt x="47" y="99"/>
                  </a:lnTo>
                  <a:lnTo>
                    <a:pt x="45" y="92"/>
                  </a:lnTo>
                  <a:lnTo>
                    <a:pt x="45" y="92"/>
                  </a:lnTo>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moveTo>
                    <a:pt x="76" y="54"/>
                  </a:moveTo>
                  <a:lnTo>
                    <a:pt x="73" y="57"/>
                  </a:lnTo>
                  <a:lnTo>
                    <a:pt x="73" y="59"/>
                  </a:lnTo>
                  <a:lnTo>
                    <a:pt x="95" y="73"/>
                  </a:lnTo>
                  <a:lnTo>
                    <a:pt x="97" y="71"/>
                  </a:lnTo>
                  <a:lnTo>
                    <a:pt x="76" y="54"/>
                  </a:lnTo>
                  <a:moveTo>
                    <a:pt x="24" y="47"/>
                  </a:moveTo>
                  <a:lnTo>
                    <a:pt x="21" y="49"/>
                  </a:lnTo>
                  <a:lnTo>
                    <a:pt x="38" y="92"/>
                  </a:lnTo>
                  <a:lnTo>
                    <a:pt x="43" y="87"/>
                  </a:lnTo>
                  <a:lnTo>
                    <a:pt x="26" y="47"/>
                  </a:lnTo>
                  <a:lnTo>
                    <a:pt x="24" y="47"/>
                  </a:lnTo>
                  <a:moveTo>
                    <a:pt x="64" y="45"/>
                  </a:moveTo>
                  <a:lnTo>
                    <a:pt x="64" y="52"/>
                  </a:lnTo>
                  <a:lnTo>
                    <a:pt x="66" y="52"/>
                  </a:lnTo>
                  <a:lnTo>
                    <a:pt x="69" y="54"/>
                  </a:lnTo>
                  <a:lnTo>
                    <a:pt x="69" y="54"/>
                  </a:lnTo>
                  <a:lnTo>
                    <a:pt x="69" y="49"/>
                  </a:lnTo>
                  <a:lnTo>
                    <a:pt x="69" y="49"/>
                  </a:lnTo>
                  <a:lnTo>
                    <a:pt x="66" y="47"/>
                  </a:lnTo>
                  <a:lnTo>
                    <a:pt x="64" y="45"/>
                  </a:lnTo>
                  <a:moveTo>
                    <a:pt x="45" y="33"/>
                  </a:moveTo>
                  <a:lnTo>
                    <a:pt x="43" y="35"/>
                  </a:lnTo>
                  <a:lnTo>
                    <a:pt x="54" y="42"/>
                  </a:lnTo>
                  <a:lnTo>
                    <a:pt x="59" y="47"/>
                  </a:lnTo>
                  <a:lnTo>
                    <a:pt x="59" y="42"/>
                  </a:lnTo>
                  <a:lnTo>
                    <a:pt x="45" y="33"/>
                  </a:lnTo>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7" name="Freeform 47"/>
            <p:cNvSpPr>
              <a:spLocks noEditPoints="1"/>
            </p:cNvSpPr>
            <p:nvPr/>
          </p:nvSpPr>
          <p:spPr bwMode="auto">
            <a:xfrm>
              <a:off x="7777993" y="2862466"/>
              <a:ext cx="706685" cy="1551615"/>
            </a:xfrm>
            <a:custGeom>
              <a:avLst/>
              <a:gdLst>
                <a:gd name="T0" fmla="*/ 68 w 167"/>
                <a:gd name="T1" fmla="*/ 355 h 402"/>
                <a:gd name="T2" fmla="*/ 69 w 167"/>
                <a:gd name="T3" fmla="*/ 353 h 402"/>
                <a:gd name="T4" fmla="*/ 144 w 167"/>
                <a:gd name="T5" fmla="*/ 395 h 402"/>
                <a:gd name="T6" fmla="*/ 38 w 167"/>
                <a:gd name="T7" fmla="*/ 234 h 402"/>
                <a:gd name="T8" fmla="*/ 29 w 167"/>
                <a:gd name="T9" fmla="*/ 248 h 402"/>
                <a:gd name="T10" fmla="*/ 0 w 167"/>
                <a:gd name="T11" fmla="*/ 303 h 402"/>
                <a:gd name="T12" fmla="*/ 14 w 167"/>
                <a:gd name="T13" fmla="*/ 315 h 402"/>
                <a:gd name="T14" fmla="*/ 14 w 167"/>
                <a:gd name="T15" fmla="*/ 313 h 402"/>
                <a:gd name="T16" fmla="*/ 16 w 167"/>
                <a:gd name="T17" fmla="*/ 278 h 402"/>
                <a:gd name="T18" fmla="*/ 34 w 167"/>
                <a:gd name="T19" fmla="*/ 243 h 402"/>
                <a:gd name="T20" fmla="*/ 153 w 167"/>
                <a:gd name="T21" fmla="*/ 228 h 402"/>
                <a:gd name="T22" fmla="*/ 151 w 167"/>
                <a:gd name="T23" fmla="*/ 260 h 402"/>
                <a:gd name="T24" fmla="*/ 147 w 167"/>
                <a:gd name="T25" fmla="*/ 333 h 402"/>
                <a:gd name="T26" fmla="*/ 153 w 167"/>
                <a:gd name="T27" fmla="*/ 261 h 402"/>
                <a:gd name="T28" fmla="*/ 155 w 167"/>
                <a:gd name="T29" fmla="*/ 231 h 402"/>
                <a:gd name="T30" fmla="*/ 42 w 167"/>
                <a:gd name="T31" fmla="*/ 223 h 402"/>
                <a:gd name="T32" fmla="*/ 156 w 167"/>
                <a:gd name="T33" fmla="*/ 212 h 402"/>
                <a:gd name="T34" fmla="*/ 155 w 167"/>
                <a:gd name="T35" fmla="*/ 222 h 402"/>
                <a:gd name="T36" fmla="*/ 55 w 167"/>
                <a:gd name="T37" fmla="*/ 199 h 402"/>
                <a:gd name="T38" fmla="*/ 45 w 167"/>
                <a:gd name="T39" fmla="*/ 221 h 402"/>
                <a:gd name="T40" fmla="*/ 55 w 167"/>
                <a:gd name="T41" fmla="*/ 198 h 402"/>
                <a:gd name="T42" fmla="*/ 154 w 167"/>
                <a:gd name="T43" fmla="*/ 211 h 402"/>
                <a:gd name="T44" fmla="*/ 157 w 167"/>
                <a:gd name="T45" fmla="*/ 190 h 402"/>
                <a:gd name="T46" fmla="*/ 57 w 167"/>
                <a:gd name="T47" fmla="*/ 199 h 402"/>
                <a:gd name="T48" fmla="*/ 61 w 167"/>
                <a:gd name="T49" fmla="*/ 187 h 402"/>
                <a:gd name="T50" fmla="*/ 161 w 167"/>
                <a:gd name="T51" fmla="*/ 78 h 402"/>
                <a:gd name="T52" fmla="*/ 161 w 167"/>
                <a:gd name="T53" fmla="*/ 92 h 402"/>
                <a:gd name="T54" fmla="*/ 160 w 167"/>
                <a:gd name="T55" fmla="*/ 105 h 402"/>
                <a:gd name="T56" fmla="*/ 157 w 167"/>
                <a:gd name="T57" fmla="*/ 155 h 402"/>
                <a:gd name="T58" fmla="*/ 155 w 167"/>
                <a:gd name="T59" fmla="*/ 188 h 402"/>
                <a:gd name="T60" fmla="*/ 158 w 167"/>
                <a:gd name="T61" fmla="*/ 165 h 402"/>
                <a:gd name="T62" fmla="*/ 160 w 167"/>
                <a:gd name="T63" fmla="*/ 136 h 402"/>
                <a:gd name="T64" fmla="*/ 162 w 167"/>
                <a:gd name="T65" fmla="*/ 98 h 402"/>
                <a:gd name="T66" fmla="*/ 163 w 167"/>
                <a:gd name="T67" fmla="*/ 82 h 402"/>
                <a:gd name="T68" fmla="*/ 164 w 167"/>
                <a:gd name="T69" fmla="*/ 73 h 402"/>
                <a:gd name="T70" fmla="*/ 163 w 167"/>
                <a:gd name="T71" fmla="*/ 51 h 402"/>
                <a:gd name="T72" fmla="*/ 167 w 167"/>
                <a:gd name="T73" fmla="*/ 3 h 402"/>
                <a:gd name="T74" fmla="*/ 166 w 167"/>
                <a:gd name="T75" fmla="*/ 36 h 402"/>
                <a:gd name="T76" fmla="*/ 133 w 167"/>
                <a:gd name="T77" fmla="*/ 49 h 402"/>
                <a:gd name="T78" fmla="*/ 126 w 167"/>
                <a:gd name="T79" fmla="*/ 63 h 402"/>
                <a:gd name="T80" fmla="*/ 103 w 167"/>
                <a:gd name="T81" fmla="*/ 108 h 402"/>
                <a:gd name="T82" fmla="*/ 92 w 167"/>
                <a:gd name="T83" fmla="*/ 128 h 402"/>
                <a:gd name="T84" fmla="*/ 71 w 167"/>
                <a:gd name="T85" fmla="*/ 168 h 402"/>
                <a:gd name="T86" fmla="*/ 72 w 167"/>
                <a:gd name="T87" fmla="*/ 171 h 402"/>
                <a:gd name="T88" fmla="*/ 93 w 167"/>
                <a:gd name="T89" fmla="*/ 129 h 402"/>
                <a:gd name="T90" fmla="*/ 118 w 167"/>
                <a:gd name="T91" fmla="*/ 82 h 402"/>
                <a:gd name="T92" fmla="*/ 133 w 167"/>
                <a:gd name="T93" fmla="*/ 53 h 402"/>
                <a:gd name="T94" fmla="*/ 160 w 167"/>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7" h="402">
                  <a:moveTo>
                    <a:pt x="59" y="346"/>
                  </a:moveTo>
                  <a:cubicBezTo>
                    <a:pt x="59" y="346"/>
                    <a:pt x="58" y="346"/>
                    <a:pt x="57" y="347"/>
                  </a:cubicBezTo>
                  <a:cubicBezTo>
                    <a:pt x="67" y="354"/>
                    <a:pt x="67" y="354"/>
                    <a:pt x="67" y="354"/>
                  </a:cubicBezTo>
                  <a:cubicBezTo>
                    <a:pt x="68" y="355"/>
                    <a:pt x="68" y="355"/>
                    <a:pt x="68" y="355"/>
                  </a:cubicBezTo>
                  <a:cubicBezTo>
                    <a:pt x="133" y="402"/>
                    <a:pt x="133" y="402"/>
                    <a:pt x="133" y="402"/>
                  </a:cubicBezTo>
                  <a:cubicBezTo>
                    <a:pt x="134" y="402"/>
                    <a:pt x="134" y="401"/>
                    <a:pt x="134" y="401"/>
                  </a:cubicBezTo>
                  <a:cubicBezTo>
                    <a:pt x="70" y="354"/>
                    <a:pt x="70" y="354"/>
                    <a:pt x="70" y="354"/>
                  </a:cubicBezTo>
                  <a:cubicBezTo>
                    <a:pt x="69" y="353"/>
                    <a:pt x="69" y="353"/>
                    <a:pt x="69" y="353"/>
                  </a:cubicBezTo>
                  <a:cubicBezTo>
                    <a:pt x="59" y="346"/>
                    <a:pt x="59" y="346"/>
                    <a:pt x="59" y="346"/>
                  </a:cubicBezTo>
                  <a:moveTo>
                    <a:pt x="149" y="335"/>
                  </a:moveTo>
                  <a:cubicBezTo>
                    <a:pt x="147" y="335"/>
                    <a:pt x="147" y="335"/>
                    <a:pt x="147" y="335"/>
                  </a:cubicBezTo>
                  <a:cubicBezTo>
                    <a:pt x="144" y="395"/>
                    <a:pt x="144" y="395"/>
                    <a:pt x="144" y="395"/>
                  </a:cubicBezTo>
                  <a:cubicBezTo>
                    <a:pt x="144" y="395"/>
                    <a:pt x="145" y="395"/>
                    <a:pt x="145" y="395"/>
                  </a:cubicBezTo>
                  <a:cubicBezTo>
                    <a:pt x="145" y="395"/>
                    <a:pt x="146" y="395"/>
                    <a:pt x="146" y="395"/>
                  </a:cubicBezTo>
                  <a:cubicBezTo>
                    <a:pt x="149" y="335"/>
                    <a:pt x="149" y="335"/>
                    <a:pt x="149" y="335"/>
                  </a:cubicBezTo>
                  <a:moveTo>
                    <a:pt x="38" y="234"/>
                  </a:moveTo>
                  <a:cubicBezTo>
                    <a:pt x="37" y="235"/>
                    <a:pt x="37" y="235"/>
                    <a:pt x="37" y="235"/>
                  </a:cubicBezTo>
                  <a:cubicBezTo>
                    <a:pt x="35" y="238"/>
                    <a:pt x="35" y="238"/>
                    <a:pt x="35" y="238"/>
                  </a:cubicBezTo>
                  <a:cubicBezTo>
                    <a:pt x="31" y="245"/>
                    <a:pt x="31" y="245"/>
                    <a:pt x="31" y="245"/>
                  </a:cubicBezTo>
                  <a:cubicBezTo>
                    <a:pt x="29" y="248"/>
                    <a:pt x="29" y="248"/>
                    <a:pt x="29" y="248"/>
                  </a:cubicBezTo>
                  <a:cubicBezTo>
                    <a:pt x="17" y="272"/>
                    <a:pt x="17" y="272"/>
                    <a:pt x="17" y="272"/>
                  </a:cubicBezTo>
                  <a:cubicBezTo>
                    <a:pt x="16" y="274"/>
                    <a:pt x="16" y="274"/>
                    <a:pt x="16" y="274"/>
                  </a:cubicBezTo>
                  <a:cubicBezTo>
                    <a:pt x="14" y="277"/>
                    <a:pt x="14" y="277"/>
                    <a:pt x="14" y="277"/>
                  </a:cubicBezTo>
                  <a:cubicBezTo>
                    <a:pt x="0" y="303"/>
                    <a:pt x="0" y="303"/>
                    <a:pt x="0" y="303"/>
                  </a:cubicBezTo>
                  <a:cubicBezTo>
                    <a:pt x="0" y="305"/>
                    <a:pt x="0" y="305"/>
                    <a:pt x="0" y="305"/>
                  </a:cubicBezTo>
                  <a:cubicBezTo>
                    <a:pt x="1" y="305"/>
                    <a:pt x="1" y="305"/>
                    <a:pt x="1" y="305"/>
                  </a:cubicBezTo>
                  <a:cubicBezTo>
                    <a:pt x="12" y="313"/>
                    <a:pt x="12" y="313"/>
                    <a:pt x="12" y="313"/>
                  </a:cubicBezTo>
                  <a:cubicBezTo>
                    <a:pt x="14" y="315"/>
                    <a:pt x="14" y="315"/>
                    <a:pt x="14" y="315"/>
                  </a:cubicBezTo>
                  <a:cubicBezTo>
                    <a:pt x="43" y="336"/>
                    <a:pt x="43" y="336"/>
                    <a:pt x="43" y="336"/>
                  </a:cubicBezTo>
                  <a:cubicBezTo>
                    <a:pt x="43" y="335"/>
                    <a:pt x="43" y="335"/>
                    <a:pt x="43" y="334"/>
                  </a:cubicBezTo>
                  <a:cubicBezTo>
                    <a:pt x="43" y="334"/>
                    <a:pt x="43" y="334"/>
                    <a:pt x="43" y="334"/>
                  </a:cubicBezTo>
                  <a:cubicBezTo>
                    <a:pt x="14" y="313"/>
                    <a:pt x="14" y="313"/>
                    <a:pt x="14" y="313"/>
                  </a:cubicBezTo>
                  <a:cubicBezTo>
                    <a:pt x="12" y="311"/>
                    <a:pt x="12" y="311"/>
                    <a:pt x="12" y="311"/>
                  </a:cubicBezTo>
                  <a:cubicBezTo>
                    <a:pt x="2" y="304"/>
                    <a:pt x="2" y="304"/>
                    <a:pt x="2" y="304"/>
                  </a:cubicBezTo>
                  <a:cubicBezTo>
                    <a:pt x="14" y="282"/>
                    <a:pt x="14" y="282"/>
                    <a:pt x="14" y="282"/>
                  </a:cubicBezTo>
                  <a:cubicBezTo>
                    <a:pt x="16" y="278"/>
                    <a:pt x="16" y="278"/>
                    <a:pt x="16" y="278"/>
                  </a:cubicBezTo>
                  <a:cubicBezTo>
                    <a:pt x="18" y="273"/>
                    <a:pt x="18" y="273"/>
                    <a:pt x="18" y="273"/>
                  </a:cubicBezTo>
                  <a:cubicBezTo>
                    <a:pt x="19" y="272"/>
                    <a:pt x="19" y="272"/>
                    <a:pt x="19" y="272"/>
                  </a:cubicBezTo>
                  <a:cubicBezTo>
                    <a:pt x="32" y="246"/>
                    <a:pt x="32" y="246"/>
                    <a:pt x="32" y="246"/>
                  </a:cubicBezTo>
                  <a:cubicBezTo>
                    <a:pt x="34" y="243"/>
                    <a:pt x="34" y="243"/>
                    <a:pt x="34" y="243"/>
                  </a:cubicBezTo>
                  <a:cubicBezTo>
                    <a:pt x="38" y="234"/>
                    <a:pt x="38" y="234"/>
                    <a:pt x="38" y="234"/>
                  </a:cubicBezTo>
                  <a:moveTo>
                    <a:pt x="155" y="225"/>
                  </a:moveTo>
                  <a:cubicBezTo>
                    <a:pt x="153" y="227"/>
                    <a:pt x="153" y="227"/>
                    <a:pt x="153" y="227"/>
                  </a:cubicBezTo>
                  <a:cubicBezTo>
                    <a:pt x="153" y="228"/>
                    <a:pt x="153" y="228"/>
                    <a:pt x="153" y="228"/>
                  </a:cubicBezTo>
                  <a:cubicBezTo>
                    <a:pt x="153" y="230"/>
                    <a:pt x="153" y="230"/>
                    <a:pt x="153" y="230"/>
                  </a:cubicBezTo>
                  <a:cubicBezTo>
                    <a:pt x="152" y="244"/>
                    <a:pt x="152" y="244"/>
                    <a:pt x="152" y="244"/>
                  </a:cubicBezTo>
                  <a:cubicBezTo>
                    <a:pt x="152" y="246"/>
                    <a:pt x="152" y="246"/>
                    <a:pt x="152" y="246"/>
                  </a:cubicBezTo>
                  <a:cubicBezTo>
                    <a:pt x="151" y="260"/>
                    <a:pt x="151" y="260"/>
                    <a:pt x="151" y="260"/>
                  </a:cubicBezTo>
                  <a:cubicBezTo>
                    <a:pt x="151" y="262"/>
                    <a:pt x="151" y="262"/>
                    <a:pt x="151" y="262"/>
                  </a:cubicBezTo>
                  <a:cubicBezTo>
                    <a:pt x="149" y="301"/>
                    <a:pt x="149" y="301"/>
                    <a:pt x="149" y="301"/>
                  </a:cubicBezTo>
                  <a:cubicBezTo>
                    <a:pt x="149" y="303"/>
                    <a:pt x="149" y="303"/>
                    <a:pt x="149" y="303"/>
                  </a:cubicBezTo>
                  <a:cubicBezTo>
                    <a:pt x="147" y="333"/>
                    <a:pt x="147" y="333"/>
                    <a:pt x="147" y="333"/>
                  </a:cubicBezTo>
                  <a:cubicBezTo>
                    <a:pt x="149" y="333"/>
                    <a:pt x="149" y="333"/>
                    <a:pt x="149" y="333"/>
                  </a:cubicBezTo>
                  <a:cubicBezTo>
                    <a:pt x="151" y="302"/>
                    <a:pt x="151" y="302"/>
                    <a:pt x="151" y="302"/>
                  </a:cubicBezTo>
                  <a:cubicBezTo>
                    <a:pt x="151" y="300"/>
                    <a:pt x="151" y="300"/>
                    <a:pt x="151" y="300"/>
                  </a:cubicBezTo>
                  <a:cubicBezTo>
                    <a:pt x="153" y="261"/>
                    <a:pt x="153" y="261"/>
                    <a:pt x="153" y="261"/>
                  </a:cubicBezTo>
                  <a:cubicBezTo>
                    <a:pt x="153" y="260"/>
                    <a:pt x="153" y="260"/>
                    <a:pt x="153" y="260"/>
                  </a:cubicBezTo>
                  <a:cubicBezTo>
                    <a:pt x="154" y="246"/>
                    <a:pt x="154" y="246"/>
                    <a:pt x="154" y="246"/>
                  </a:cubicBezTo>
                  <a:cubicBezTo>
                    <a:pt x="154" y="244"/>
                    <a:pt x="154" y="244"/>
                    <a:pt x="154" y="244"/>
                  </a:cubicBezTo>
                  <a:cubicBezTo>
                    <a:pt x="155" y="231"/>
                    <a:pt x="155" y="231"/>
                    <a:pt x="155" y="231"/>
                  </a:cubicBezTo>
                  <a:cubicBezTo>
                    <a:pt x="155" y="229"/>
                    <a:pt x="155" y="229"/>
                    <a:pt x="155" y="229"/>
                  </a:cubicBezTo>
                  <a:cubicBezTo>
                    <a:pt x="155" y="225"/>
                    <a:pt x="155" y="225"/>
                    <a:pt x="155" y="225"/>
                  </a:cubicBezTo>
                  <a:moveTo>
                    <a:pt x="44" y="223"/>
                  </a:moveTo>
                  <a:cubicBezTo>
                    <a:pt x="42" y="223"/>
                    <a:pt x="42" y="223"/>
                    <a:pt x="42" y="223"/>
                  </a:cubicBezTo>
                  <a:cubicBezTo>
                    <a:pt x="37" y="233"/>
                    <a:pt x="37" y="233"/>
                    <a:pt x="37" y="233"/>
                  </a:cubicBezTo>
                  <a:cubicBezTo>
                    <a:pt x="41" y="230"/>
                    <a:pt x="41" y="230"/>
                    <a:pt x="41" y="230"/>
                  </a:cubicBezTo>
                  <a:cubicBezTo>
                    <a:pt x="44" y="223"/>
                    <a:pt x="44" y="223"/>
                    <a:pt x="44" y="223"/>
                  </a:cubicBezTo>
                  <a:moveTo>
                    <a:pt x="156" y="212"/>
                  </a:moveTo>
                  <a:cubicBezTo>
                    <a:pt x="154" y="213"/>
                    <a:pt x="154" y="213"/>
                    <a:pt x="154" y="213"/>
                  </a:cubicBezTo>
                  <a:cubicBezTo>
                    <a:pt x="154" y="213"/>
                    <a:pt x="154" y="213"/>
                    <a:pt x="154" y="213"/>
                  </a:cubicBezTo>
                  <a:cubicBezTo>
                    <a:pt x="153" y="225"/>
                    <a:pt x="153" y="225"/>
                    <a:pt x="153" y="225"/>
                  </a:cubicBezTo>
                  <a:cubicBezTo>
                    <a:pt x="155" y="222"/>
                    <a:pt x="155" y="222"/>
                    <a:pt x="155" y="222"/>
                  </a:cubicBezTo>
                  <a:cubicBezTo>
                    <a:pt x="156" y="214"/>
                    <a:pt x="156" y="214"/>
                    <a:pt x="156" y="214"/>
                  </a:cubicBezTo>
                  <a:cubicBezTo>
                    <a:pt x="156" y="212"/>
                    <a:pt x="156" y="212"/>
                    <a:pt x="156" y="212"/>
                  </a:cubicBezTo>
                  <a:moveTo>
                    <a:pt x="55" y="198"/>
                  </a:moveTo>
                  <a:cubicBezTo>
                    <a:pt x="55" y="199"/>
                    <a:pt x="55" y="199"/>
                    <a:pt x="55" y="199"/>
                  </a:cubicBezTo>
                  <a:cubicBezTo>
                    <a:pt x="50" y="207"/>
                    <a:pt x="50" y="207"/>
                    <a:pt x="50" y="207"/>
                  </a:cubicBezTo>
                  <a:cubicBezTo>
                    <a:pt x="50" y="209"/>
                    <a:pt x="50" y="209"/>
                    <a:pt x="50" y="209"/>
                  </a:cubicBezTo>
                  <a:cubicBezTo>
                    <a:pt x="43" y="221"/>
                    <a:pt x="43" y="221"/>
                    <a:pt x="43" y="221"/>
                  </a:cubicBezTo>
                  <a:cubicBezTo>
                    <a:pt x="45" y="221"/>
                    <a:pt x="45" y="221"/>
                    <a:pt x="45" y="221"/>
                  </a:cubicBezTo>
                  <a:cubicBezTo>
                    <a:pt x="52" y="209"/>
                    <a:pt x="52" y="209"/>
                    <a:pt x="52" y="209"/>
                  </a:cubicBezTo>
                  <a:cubicBezTo>
                    <a:pt x="52" y="208"/>
                    <a:pt x="52" y="208"/>
                    <a:pt x="52" y="208"/>
                  </a:cubicBezTo>
                  <a:cubicBezTo>
                    <a:pt x="55" y="202"/>
                    <a:pt x="55" y="202"/>
                    <a:pt x="55" y="202"/>
                  </a:cubicBezTo>
                  <a:cubicBezTo>
                    <a:pt x="55" y="198"/>
                    <a:pt x="55" y="198"/>
                    <a:pt x="55" y="198"/>
                  </a:cubicBezTo>
                  <a:moveTo>
                    <a:pt x="155" y="190"/>
                  </a:moveTo>
                  <a:cubicBezTo>
                    <a:pt x="154" y="206"/>
                    <a:pt x="154" y="206"/>
                    <a:pt x="154" y="206"/>
                  </a:cubicBezTo>
                  <a:cubicBezTo>
                    <a:pt x="154" y="208"/>
                    <a:pt x="154" y="208"/>
                    <a:pt x="154" y="208"/>
                  </a:cubicBezTo>
                  <a:cubicBezTo>
                    <a:pt x="154" y="211"/>
                    <a:pt x="154" y="211"/>
                    <a:pt x="154" y="211"/>
                  </a:cubicBezTo>
                  <a:cubicBezTo>
                    <a:pt x="156" y="210"/>
                    <a:pt x="156" y="210"/>
                    <a:pt x="156" y="210"/>
                  </a:cubicBezTo>
                  <a:cubicBezTo>
                    <a:pt x="156" y="208"/>
                    <a:pt x="156" y="208"/>
                    <a:pt x="156" y="208"/>
                  </a:cubicBezTo>
                  <a:cubicBezTo>
                    <a:pt x="156" y="206"/>
                    <a:pt x="156" y="206"/>
                    <a:pt x="156" y="206"/>
                  </a:cubicBezTo>
                  <a:cubicBezTo>
                    <a:pt x="157" y="190"/>
                    <a:pt x="157" y="190"/>
                    <a:pt x="157" y="190"/>
                  </a:cubicBezTo>
                  <a:cubicBezTo>
                    <a:pt x="155" y="190"/>
                    <a:pt x="155" y="190"/>
                    <a:pt x="155" y="190"/>
                  </a:cubicBezTo>
                  <a:moveTo>
                    <a:pt x="61" y="187"/>
                  </a:moveTo>
                  <a:cubicBezTo>
                    <a:pt x="57" y="195"/>
                    <a:pt x="57" y="195"/>
                    <a:pt x="57" y="195"/>
                  </a:cubicBezTo>
                  <a:cubicBezTo>
                    <a:pt x="57" y="199"/>
                    <a:pt x="57" y="199"/>
                    <a:pt x="57" y="199"/>
                  </a:cubicBezTo>
                  <a:cubicBezTo>
                    <a:pt x="57" y="198"/>
                    <a:pt x="57" y="198"/>
                    <a:pt x="57" y="198"/>
                  </a:cubicBezTo>
                  <a:cubicBezTo>
                    <a:pt x="58" y="197"/>
                    <a:pt x="58" y="197"/>
                    <a:pt x="58" y="197"/>
                  </a:cubicBezTo>
                  <a:cubicBezTo>
                    <a:pt x="62" y="190"/>
                    <a:pt x="62" y="190"/>
                    <a:pt x="62" y="190"/>
                  </a:cubicBezTo>
                  <a:cubicBezTo>
                    <a:pt x="61" y="187"/>
                    <a:pt x="61" y="187"/>
                    <a:pt x="61" y="187"/>
                  </a:cubicBezTo>
                  <a:moveTo>
                    <a:pt x="162" y="68"/>
                  </a:moveTo>
                  <a:cubicBezTo>
                    <a:pt x="162" y="72"/>
                    <a:pt x="162" y="72"/>
                    <a:pt x="162" y="72"/>
                  </a:cubicBezTo>
                  <a:cubicBezTo>
                    <a:pt x="162" y="74"/>
                    <a:pt x="162" y="74"/>
                    <a:pt x="162" y="74"/>
                  </a:cubicBezTo>
                  <a:cubicBezTo>
                    <a:pt x="161" y="78"/>
                    <a:pt x="161" y="78"/>
                    <a:pt x="161" y="78"/>
                  </a:cubicBezTo>
                  <a:cubicBezTo>
                    <a:pt x="161" y="80"/>
                    <a:pt x="161" y="80"/>
                    <a:pt x="161" y="80"/>
                  </a:cubicBezTo>
                  <a:cubicBezTo>
                    <a:pt x="161" y="81"/>
                    <a:pt x="161" y="81"/>
                    <a:pt x="161" y="81"/>
                  </a:cubicBezTo>
                  <a:cubicBezTo>
                    <a:pt x="161" y="84"/>
                    <a:pt x="161" y="84"/>
                    <a:pt x="161" y="84"/>
                  </a:cubicBezTo>
                  <a:cubicBezTo>
                    <a:pt x="161" y="92"/>
                    <a:pt x="161" y="92"/>
                    <a:pt x="161" y="92"/>
                  </a:cubicBezTo>
                  <a:cubicBezTo>
                    <a:pt x="161" y="94"/>
                    <a:pt x="161" y="94"/>
                    <a:pt x="161" y="94"/>
                  </a:cubicBezTo>
                  <a:cubicBezTo>
                    <a:pt x="160" y="97"/>
                    <a:pt x="160" y="97"/>
                    <a:pt x="160" y="97"/>
                  </a:cubicBezTo>
                  <a:cubicBezTo>
                    <a:pt x="160" y="103"/>
                    <a:pt x="160" y="103"/>
                    <a:pt x="160" y="103"/>
                  </a:cubicBezTo>
                  <a:cubicBezTo>
                    <a:pt x="160" y="105"/>
                    <a:pt x="160" y="105"/>
                    <a:pt x="160" y="105"/>
                  </a:cubicBezTo>
                  <a:cubicBezTo>
                    <a:pt x="158" y="134"/>
                    <a:pt x="158" y="134"/>
                    <a:pt x="158" y="134"/>
                  </a:cubicBezTo>
                  <a:cubicBezTo>
                    <a:pt x="158" y="135"/>
                    <a:pt x="158" y="135"/>
                    <a:pt x="158" y="135"/>
                  </a:cubicBezTo>
                  <a:cubicBezTo>
                    <a:pt x="157" y="153"/>
                    <a:pt x="157" y="153"/>
                    <a:pt x="157" y="153"/>
                  </a:cubicBezTo>
                  <a:cubicBezTo>
                    <a:pt x="157" y="155"/>
                    <a:pt x="157" y="155"/>
                    <a:pt x="157" y="155"/>
                  </a:cubicBezTo>
                  <a:cubicBezTo>
                    <a:pt x="157" y="164"/>
                    <a:pt x="157" y="164"/>
                    <a:pt x="157" y="164"/>
                  </a:cubicBezTo>
                  <a:cubicBezTo>
                    <a:pt x="157" y="166"/>
                    <a:pt x="157" y="166"/>
                    <a:pt x="157" y="166"/>
                  </a:cubicBezTo>
                  <a:cubicBezTo>
                    <a:pt x="157" y="167"/>
                    <a:pt x="157" y="167"/>
                    <a:pt x="157" y="167"/>
                  </a:cubicBezTo>
                  <a:cubicBezTo>
                    <a:pt x="155" y="188"/>
                    <a:pt x="155" y="188"/>
                    <a:pt x="155" y="188"/>
                  </a:cubicBezTo>
                  <a:cubicBezTo>
                    <a:pt x="157" y="188"/>
                    <a:pt x="157" y="188"/>
                    <a:pt x="157" y="188"/>
                  </a:cubicBezTo>
                  <a:cubicBezTo>
                    <a:pt x="158" y="167"/>
                    <a:pt x="158" y="167"/>
                    <a:pt x="158" y="167"/>
                  </a:cubicBezTo>
                  <a:cubicBezTo>
                    <a:pt x="158" y="165"/>
                    <a:pt x="158" y="165"/>
                    <a:pt x="158" y="165"/>
                  </a:cubicBezTo>
                  <a:cubicBezTo>
                    <a:pt x="158" y="165"/>
                    <a:pt x="158" y="165"/>
                    <a:pt x="158" y="165"/>
                  </a:cubicBezTo>
                  <a:cubicBezTo>
                    <a:pt x="159" y="163"/>
                    <a:pt x="159" y="163"/>
                    <a:pt x="159" y="163"/>
                  </a:cubicBezTo>
                  <a:cubicBezTo>
                    <a:pt x="159" y="157"/>
                    <a:pt x="159" y="157"/>
                    <a:pt x="159" y="157"/>
                  </a:cubicBezTo>
                  <a:cubicBezTo>
                    <a:pt x="159" y="155"/>
                    <a:pt x="159" y="155"/>
                    <a:pt x="159" y="155"/>
                  </a:cubicBezTo>
                  <a:cubicBezTo>
                    <a:pt x="160" y="136"/>
                    <a:pt x="160" y="136"/>
                    <a:pt x="160" y="136"/>
                  </a:cubicBezTo>
                  <a:cubicBezTo>
                    <a:pt x="160" y="134"/>
                    <a:pt x="160" y="134"/>
                    <a:pt x="160" y="134"/>
                  </a:cubicBezTo>
                  <a:cubicBezTo>
                    <a:pt x="162" y="104"/>
                    <a:pt x="162" y="104"/>
                    <a:pt x="162" y="104"/>
                  </a:cubicBezTo>
                  <a:cubicBezTo>
                    <a:pt x="162" y="103"/>
                    <a:pt x="162" y="103"/>
                    <a:pt x="162" y="103"/>
                  </a:cubicBezTo>
                  <a:cubicBezTo>
                    <a:pt x="162" y="98"/>
                    <a:pt x="162" y="98"/>
                    <a:pt x="162" y="98"/>
                  </a:cubicBezTo>
                  <a:cubicBezTo>
                    <a:pt x="162" y="96"/>
                    <a:pt x="162" y="96"/>
                    <a:pt x="162" y="96"/>
                  </a:cubicBezTo>
                  <a:cubicBezTo>
                    <a:pt x="162" y="93"/>
                    <a:pt x="162" y="93"/>
                    <a:pt x="162" y="93"/>
                  </a:cubicBezTo>
                  <a:cubicBezTo>
                    <a:pt x="163" y="88"/>
                    <a:pt x="163" y="88"/>
                    <a:pt x="163" y="88"/>
                  </a:cubicBezTo>
                  <a:cubicBezTo>
                    <a:pt x="163" y="82"/>
                    <a:pt x="163" y="82"/>
                    <a:pt x="163" y="82"/>
                  </a:cubicBezTo>
                  <a:cubicBezTo>
                    <a:pt x="163" y="79"/>
                    <a:pt x="163" y="79"/>
                    <a:pt x="163" y="79"/>
                  </a:cubicBezTo>
                  <a:cubicBezTo>
                    <a:pt x="163" y="79"/>
                    <a:pt x="163" y="79"/>
                    <a:pt x="163" y="79"/>
                  </a:cubicBezTo>
                  <a:cubicBezTo>
                    <a:pt x="163" y="75"/>
                    <a:pt x="163" y="75"/>
                    <a:pt x="163" y="75"/>
                  </a:cubicBezTo>
                  <a:cubicBezTo>
                    <a:pt x="164" y="73"/>
                    <a:pt x="164" y="73"/>
                    <a:pt x="164" y="73"/>
                  </a:cubicBezTo>
                  <a:cubicBezTo>
                    <a:pt x="164" y="72"/>
                    <a:pt x="164" y="72"/>
                    <a:pt x="164" y="72"/>
                  </a:cubicBezTo>
                  <a:cubicBezTo>
                    <a:pt x="162" y="68"/>
                    <a:pt x="162" y="68"/>
                    <a:pt x="162" y="68"/>
                  </a:cubicBezTo>
                  <a:moveTo>
                    <a:pt x="165" y="49"/>
                  </a:moveTo>
                  <a:cubicBezTo>
                    <a:pt x="164" y="50"/>
                    <a:pt x="164" y="50"/>
                    <a:pt x="163" y="51"/>
                  </a:cubicBezTo>
                  <a:cubicBezTo>
                    <a:pt x="162" y="63"/>
                    <a:pt x="162" y="63"/>
                    <a:pt x="162" y="63"/>
                  </a:cubicBezTo>
                  <a:cubicBezTo>
                    <a:pt x="164" y="67"/>
                    <a:pt x="164" y="67"/>
                    <a:pt x="164" y="67"/>
                  </a:cubicBezTo>
                  <a:cubicBezTo>
                    <a:pt x="165" y="49"/>
                    <a:pt x="165" y="49"/>
                    <a:pt x="165" y="49"/>
                  </a:cubicBezTo>
                  <a:moveTo>
                    <a:pt x="167" y="3"/>
                  </a:moveTo>
                  <a:cubicBezTo>
                    <a:pt x="167" y="3"/>
                    <a:pt x="167" y="3"/>
                    <a:pt x="166" y="3"/>
                  </a:cubicBezTo>
                  <a:cubicBezTo>
                    <a:pt x="166" y="3"/>
                    <a:pt x="166" y="3"/>
                    <a:pt x="166" y="3"/>
                  </a:cubicBezTo>
                  <a:cubicBezTo>
                    <a:pt x="164" y="34"/>
                    <a:pt x="164" y="34"/>
                    <a:pt x="164" y="34"/>
                  </a:cubicBezTo>
                  <a:cubicBezTo>
                    <a:pt x="165" y="34"/>
                    <a:pt x="165" y="35"/>
                    <a:pt x="166" y="36"/>
                  </a:cubicBezTo>
                  <a:cubicBezTo>
                    <a:pt x="167" y="3"/>
                    <a:pt x="167" y="3"/>
                    <a:pt x="167" y="3"/>
                  </a:cubicBezTo>
                  <a:moveTo>
                    <a:pt x="159" y="0"/>
                  </a:moveTo>
                  <a:cubicBezTo>
                    <a:pt x="134" y="48"/>
                    <a:pt x="134" y="48"/>
                    <a:pt x="134" y="48"/>
                  </a:cubicBezTo>
                  <a:cubicBezTo>
                    <a:pt x="133" y="49"/>
                    <a:pt x="133" y="49"/>
                    <a:pt x="133" y="49"/>
                  </a:cubicBezTo>
                  <a:cubicBezTo>
                    <a:pt x="133" y="50"/>
                    <a:pt x="133" y="50"/>
                    <a:pt x="133" y="50"/>
                  </a:cubicBezTo>
                  <a:cubicBezTo>
                    <a:pt x="132" y="52"/>
                    <a:pt x="132" y="52"/>
                    <a:pt x="132" y="52"/>
                  </a:cubicBezTo>
                  <a:cubicBezTo>
                    <a:pt x="127" y="62"/>
                    <a:pt x="127" y="62"/>
                    <a:pt x="127" y="62"/>
                  </a:cubicBezTo>
                  <a:cubicBezTo>
                    <a:pt x="126" y="63"/>
                    <a:pt x="126" y="63"/>
                    <a:pt x="126" y="63"/>
                  </a:cubicBezTo>
                  <a:cubicBezTo>
                    <a:pt x="120" y="75"/>
                    <a:pt x="120" y="75"/>
                    <a:pt x="120" y="75"/>
                  </a:cubicBezTo>
                  <a:cubicBezTo>
                    <a:pt x="118" y="78"/>
                    <a:pt x="118" y="78"/>
                    <a:pt x="118" y="78"/>
                  </a:cubicBezTo>
                  <a:cubicBezTo>
                    <a:pt x="104" y="106"/>
                    <a:pt x="104" y="106"/>
                    <a:pt x="104" y="106"/>
                  </a:cubicBezTo>
                  <a:cubicBezTo>
                    <a:pt x="103" y="108"/>
                    <a:pt x="103" y="108"/>
                    <a:pt x="103" y="108"/>
                  </a:cubicBezTo>
                  <a:cubicBezTo>
                    <a:pt x="98" y="117"/>
                    <a:pt x="98" y="117"/>
                    <a:pt x="98" y="117"/>
                  </a:cubicBezTo>
                  <a:cubicBezTo>
                    <a:pt x="99" y="117"/>
                    <a:pt x="99" y="117"/>
                    <a:pt x="99" y="117"/>
                  </a:cubicBezTo>
                  <a:cubicBezTo>
                    <a:pt x="97" y="119"/>
                    <a:pt x="97" y="119"/>
                    <a:pt x="97" y="119"/>
                  </a:cubicBezTo>
                  <a:cubicBezTo>
                    <a:pt x="92" y="128"/>
                    <a:pt x="92" y="128"/>
                    <a:pt x="92" y="128"/>
                  </a:cubicBezTo>
                  <a:cubicBezTo>
                    <a:pt x="91" y="129"/>
                    <a:pt x="91" y="129"/>
                    <a:pt x="91" y="129"/>
                  </a:cubicBezTo>
                  <a:cubicBezTo>
                    <a:pt x="78" y="156"/>
                    <a:pt x="78" y="156"/>
                    <a:pt x="78" y="156"/>
                  </a:cubicBezTo>
                  <a:cubicBezTo>
                    <a:pt x="77" y="157"/>
                    <a:pt x="77" y="157"/>
                    <a:pt x="77" y="157"/>
                  </a:cubicBezTo>
                  <a:cubicBezTo>
                    <a:pt x="71" y="168"/>
                    <a:pt x="71" y="168"/>
                    <a:pt x="71" y="168"/>
                  </a:cubicBezTo>
                  <a:cubicBezTo>
                    <a:pt x="70" y="169"/>
                    <a:pt x="70" y="169"/>
                    <a:pt x="70" y="169"/>
                  </a:cubicBezTo>
                  <a:cubicBezTo>
                    <a:pt x="63" y="184"/>
                    <a:pt x="63" y="184"/>
                    <a:pt x="63" y="184"/>
                  </a:cubicBezTo>
                  <a:cubicBezTo>
                    <a:pt x="63" y="187"/>
                    <a:pt x="63" y="187"/>
                    <a:pt x="63" y="187"/>
                  </a:cubicBezTo>
                  <a:cubicBezTo>
                    <a:pt x="72" y="171"/>
                    <a:pt x="72" y="171"/>
                    <a:pt x="72" y="171"/>
                  </a:cubicBezTo>
                  <a:cubicBezTo>
                    <a:pt x="73" y="169"/>
                    <a:pt x="73" y="169"/>
                    <a:pt x="73" y="169"/>
                  </a:cubicBezTo>
                  <a:cubicBezTo>
                    <a:pt x="78" y="158"/>
                    <a:pt x="78" y="158"/>
                    <a:pt x="78" y="158"/>
                  </a:cubicBezTo>
                  <a:cubicBezTo>
                    <a:pt x="79" y="156"/>
                    <a:pt x="79" y="156"/>
                    <a:pt x="79" y="156"/>
                  </a:cubicBezTo>
                  <a:cubicBezTo>
                    <a:pt x="93" y="129"/>
                    <a:pt x="93" y="129"/>
                    <a:pt x="93" y="129"/>
                  </a:cubicBezTo>
                  <a:cubicBezTo>
                    <a:pt x="94" y="128"/>
                    <a:pt x="94" y="128"/>
                    <a:pt x="94" y="128"/>
                  </a:cubicBezTo>
                  <a:cubicBezTo>
                    <a:pt x="105" y="108"/>
                    <a:pt x="105" y="108"/>
                    <a:pt x="105" y="108"/>
                  </a:cubicBezTo>
                  <a:cubicBezTo>
                    <a:pt x="106" y="106"/>
                    <a:pt x="106" y="106"/>
                    <a:pt x="106" y="106"/>
                  </a:cubicBezTo>
                  <a:cubicBezTo>
                    <a:pt x="118" y="82"/>
                    <a:pt x="118" y="82"/>
                    <a:pt x="118" y="82"/>
                  </a:cubicBezTo>
                  <a:cubicBezTo>
                    <a:pt x="120" y="79"/>
                    <a:pt x="120" y="79"/>
                    <a:pt x="120" y="79"/>
                  </a:cubicBezTo>
                  <a:cubicBezTo>
                    <a:pt x="127" y="65"/>
                    <a:pt x="127" y="65"/>
                    <a:pt x="127" y="65"/>
                  </a:cubicBezTo>
                  <a:cubicBezTo>
                    <a:pt x="128" y="63"/>
                    <a:pt x="128" y="63"/>
                    <a:pt x="128" y="63"/>
                  </a:cubicBezTo>
                  <a:cubicBezTo>
                    <a:pt x="133" y="53"/>
                    <a:pt x="133" y="53"/>
                    <a:pt x="133" y="53"/>
                  </a:cubicBezTo>
                  <a:cubicBezTo>
                    <a:pt x="134" y="51"/>
                    <a:pt x="134" y="51"/>
                    <a:pt x="134" y="51"/>
                  </a:cubicBezTo>
                  <a:cubicBezTo>
                    <a:pt x="135" y="50"/>
                    <a:pt x="135" y="50"/>
                    <a:pt x="135" y="50"/>
                  </a:cubicBezTo>
                  <a:cubicBezTo>
                    <a:pt x="136" y="49"/>
                    <a:pt x="136" y="49"/>
                    <a:pt x="136" y="49"/>
                  </a:cubicBezTo>
                  <a:cubicBezTo>
                    <a:pt x="160" y="1"/>
                    <a:pt x="160" y="1"/>
                    <a:pt x="160" y="1"/>
                  </a:cubicBezTo>
                  <a:cubicBezTo>
                    <a:pt x="160" y="1"/>
                    <a:pt x="159" y="1"/>
                    <a:pt x="15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8" name="Freeform 48"/>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close/>
                  <a:moveTo>
                    <a:pt x="315" y="33"/>
                  </a:moveTo>
                  <a:lnTo>
                    <a:pt x="303" y="36"/>
                  </a:lnTo>
                  <a:lnTo>
                    <a:pt x="299" y="38"/>
                  </a:lnTo>
                  <a:lnTo>
                    <a:pt x="285" y="38"/>
                  </a:lnTo>
                  <a:lnTo>
                    <a:pt x="287" y="43"/>
                  </a:lnTo>
                  <a:lnTo>
                    <a:pt x="296" y="43"/>
                  </a:lnTo>
                  <a:lnTo>
                    <a:pt x="301" y="41"/>
                  </a:lnTo>
                  <a:lnTo>
                    <a:pt x="320" y="38"/>
                  </a:lnTo>
                  <a:lnTo>
                    <a:pt x="315" y="33"/>
                  </a:lnTo>
                  <a:close/>
                  <a:moveTo>
                    <a:pt x="315" y="26"/>
                  </a:moveTo>
                  <a:lnTo>
                    <a:pt x="318" y="31"/>
                  </a:lnTo>
                  <a:lnTo>
                    <a:pt x="332" y="31"/>
                  </a:lnTo>
                  <a:lnTo>
                    <a:pt x="320" y="33"/>
                  </a:lnTo>
                  <a:lnTo>
                    <a:pt x="325" y="38"/>
                  </a:lnTo>
                  <a:lnTo>
                    <a:pt x="332" y="36"/>
                  </a:lnTo>
                  <a:lnTo>
                    <a:pt x="365" y="31"/>
                  </a:lnTo>
                  <a:lnTo>
                    <a:pt x="332" y="29"/>
                  </a:lnTo>
                  <a:lnTo>
                    <a:pt x="315" y="26"/>
                  </a:lnTo>
                  <a:close/>
                  <a:moveTo>
                    <a:pt x="277" y="22"/>
                  </a:moveTo>
                  <a:lnTo>
                    <a:pt x="280" y="26"/>
                  </a:lnTo>
                  <a:lnTo>
                    <a:pt x="301" y="29"/>
                  </a:lnTo>
                  <a:lnTo>
                    <a:pt x="306" y="29"/>
                  </a:lnTo>
                  <a:lnTo>
                    <a:pt x="313" y="29"/>
                  </a:lnTo>
                  <a:lnTo>
                    <a:pt x="311" y="24"/>
                  </a:lnTo>
                  <a:lnTo>
                    <a:pt x="308" y="24"/>
                  </a:lnTo>
                  <a:lnTo>
                    <a:pt x="303" y="24"/>
                  </a:lnTo>
                  <a:lnTo>
                    <a:pt x="277" y="22"/>
                  </a:lnTo>
                  <a:close/>
                  <a:moveTo>
                    <a:pt x="221" y="14"/>
                  </a:moveTo>
                  <a:lnTo>
                    <a:pt x="216" y="19"/>
                  </a:lnTo>
                  <a:lnTo>
                    <a:pt x="256" y="24"/>
                  </a:lnTo>
                  <a:lnTo>
                    <a:pt x="263" y="24"/>
                  </a:lnTo>
                  <a:lnTo>
                    <a:pt x="275" y="26"/>
                  </a:lnTo>
                  <a:lnTo>
                    <a:pt x="273" y="22"/>
                  </a:lnTo>
                  <a:lnTo>
                    <a:pt x="258" y="19"/>
                  </a:lnTo>
                  <a:lnTo>
                    <a:pt x="251" y="19"/>
                  </a:lnTo>
                  <a:lnTo>
                    <a:pt x="221" y="14"/>
                  </a:lnTo>
                  <a:close/>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9" name="Freeform 49"/>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moveTo>
                    <a:pt x="315" y="33"/>
                  </a:moveTo>
                  <a:lnTo>
                    <a:pt x="303" y="36"/>
                  </a:lnTo>
                  <a:lnTo>
                    <a:pt x="299" y="38"/>
                  </a:lnTo>
                  <a:lnTo>
                    <a:pt x="285" y="38"/>
                  </a:lnTo>
                  <a:lnTo>
                    <a:pt x="287" y="43"/>
                  </a:lnTo>
                  <a:lnTo>
                    <a:pt x="296" y="43"/>
                  </a:lnTo>
                  <a:lnTo>
                    <a:pt x="301" y="41"/>
                  </a:lnTo>
                  <a:lnTo>
                    <a:pt x="320" y="38"/>
                  </a:lnTo>
                  <a:lnTo>
                    <a:pt x="315" y="33"/>
                  </a:lnTo>
                  <a:moveTo>
                    <a:pt x="315" y="26"/>
                  </a:moveTo>
                  <a:lnTo>
                    <a:pt x="318" y="31"/>
                  </a:lnTo>
                  <a:lnTo>
                    <a:pt x="332" y="31"/>
                  </a:lnTo>
                  <a:lnTo>
                    <a:pt x="320" y="33"/>
                  </a:lnTo>
                  <a:lnTo>
                    <a:pt x="325" y="38"/>
                  </a:lnTo>
                  <a:lnTo>
                    <a:pt x="332" y="36"/>
                  </a:lnTo>
                  <a:lnTo>
                    <a:pt x="365" y="31"/>
                  </a:lnTo>
                  <a:lnTo>
                    <a:pt x="332" y="29"/>
                  </a:lnTo>
                  <a:lnTo>
                    <a:pt x="315" y="26"/>
                  </a:lnTo>
                  <a:moveTo>
                    <a:pt x="277" y="22"/>
                  </a:moveTo>
                  <a:lnTo>
                    <a:pt x="280" y="26"/>
                  </a:lnTo>
                  <a:lnTo>
                    <a:pt x="301" y="29"/>
                  </a:lnTo>
                  <a:lnTo>
                    <a:pt x="306" y="29"/>
                  </a:lnTo>
                  <a:lnTo>
                    <a:pt x="313" y="29"/>
                  </a:lnTo>
                  <a:lnTo>
                    <a:pt x="311" y="24"/>
                  </a:lnTo>
                  <a:lnTo>
                    <a:pt x="308" y="24"/>
                  </a:lnTo>
                  <a:lnTo>
                    <a:pt x="303" y="24"/>
                  </a:lnTo>
                  <a:lnTo>
                    <a:pt x="277" y="22"/>
                  </a:lnTo>
                  <a:moveTo>
                    <a:pt x="221" y="14"/>
                  </a:moveTo>
                  <a:lnTo>
                    <a:pt x="216" y="19"/>
                  </a:lnTo>
                  <a:lnTo>
                    <a:pt x="256" y="24"/>
                  </a:lnTo>
                  <a:lnTo>
                    <a:pt x="263" y="24"/>
                  </a:lnTo>
                  <a:lnTo>
                    <a:pt x="275" y="26"/>
                  </a:lnTo>
                  <a:lnTo>
                    <a:pt x="273" y="22"/>
                  </a:lnTo>
                  <a:lnTo>
                    <a:pt x="258" y="19"/>
                  </a:lnTo>
                  <a:lnTo>
                    <a:pt x="251" y="19"/>
                  </a:lnTo>
                  <a:lnTo>
                    <a:pt x="221" y="14"/>
                  </a:lnTo>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0" name="Freeform 50"/>
            <p:cNvSpPr>
              <a:spLocks noEditPoints="1"/>
            </p:cNvSpPr>
            <p:nvPr/>
          </p:nvSpPr>
          <p:spPr bwMode="auto">
            <a:xfrm>
              <a:off x="8010573" y="3433343"/>
              <a:ext cx="71563" cy="552986"/>
            </a:xfrm>
            <a:custGeom>
              <a:avLst/>
              <a:gdLst>
                <a:gd name="T0" fmla="*/ 5 w 17"/>
                <a:gd name="T1" fmla="*/ 16 h 143"/>
                <a:gd name="T2" fmla="*/ 7 w 17"/>
                <a:gd name="T3" fmla="*/ 42 h 143"/>
                <a:gd name="T4" fmla="*/ 8 w 17"/>
                <a:gd name="T5" fmla="*/ 52 h 143"/>
                <a:gd name="T6" fmla="*/ 8 w 17"/>
                <a:gd name="T7" fmla="*/ 62 h 143"/>
                <a:gd name="T8" fmla="*/ 9 w 17"/>
                <a:gd name="T9" fmla="*/ 70 h 143"/>
                <a:gd name="T10" fmla="*/ 10 w 17"/>
                <a:gd name="T11" fmla="*/ 77 h 143"/>
                <a:gd name="T12" fmla="*/ 13 w 17"/>
                <a:gd name="T13" fmla="*/ 121 h 143"/>
                <a:gd name="T14" fmla="*/ 2 w 17"/>
                <a:gd name="T15" fmla="*/ 141 h 143"/>
                <a:gd name="T16" fmla="*/ 2 w 17"/>
                <a:gd name="T17" fmla="*/ 120 h 143"/>
                <a:gd name="T18" fmla="*/ 2 w 17"/>
                <a:gd name="T19" fmla="*/ 80 h 143"/>
                <a:gd name="T20" fmla="*/ 2 w 17"/>
                <a:gd name="T21" fmla="*/ 60 h 143"/>
                <a:gd name="T22" fmla="*/ 2 w 17"/>
                <a:gd name="T23" fmla="*/ 51 h 143"/>
                <a:gd name="T24" fmla="*/ 2 w 17"/>
                <a:gd name="T25" fmla="*/ 19 h 143"/>
                <a:gd name="T26" fmla="*/ 0 w 17"/>
                <a:gd name="T27" fmla="*/ 21 h 143"/>
                <a:gd name="T28" fmla="*/ 0 w 17"/>
                <a:gd name="T29" fmla="*/ 49 h 143"/>
                <a:gd name="T30" fmla="*/ 0 w 17"/>
                <a:gd name="T31" fmla="*/ 50 h 143"/>
                <a:gd name="T32" fmla="*/ 0 w 17"/>
                <a:gd name="T33" fmla="*/ 60 h 143"/>
                <a:gd name="T34" fmla="*/ 0 w 17"/>
                <a:gd name="T35" fmla="*/ 81 h 143"/>
                <a:gd name="T36" fmla="*/ 0 w 17"/>
                <a:gd name="T37" fmla="*/ 120 h 143"/>
                <a:gd name="T38" fmla="*/ 0 w 17"/>
                <a:gd name="T39" fmla="*/ 141 h 143"/>
                <a:gd name="T40" fmla="*/ 2 w 17"/>
                <a:gd name="T41" fmla="*/ 143 h 143"/>
                <a:gd name="T42" fmla="*/ 17 w 17"/>
                <a:gd name="T43" fmla="*/ 142 h 143"/>
                <a:gd name="T44" fmla="*/ 15 w 17"/>
                <a:gd name="T45" fmla="*/ 121 h 143"/>
                <a:gd name="T46" fmla="*/ 11 w 17"/>
                <a:gd name="T47" fmla="*/ 76 h 143"/>
                <a:gd name="T48" fmla="*/ 11 w 17"/>
                <a:gd name="T49" fmla="*/ 69 h 143"/>
                <a:gd name="T50" fmla="*/ 10 w 17"/>
                <a:gd name="T51" fmla="*/ 60 h 143"/>
                <a:gd name="T52" fmla="*/ 9 w 17"/>
                <a:gd name="T53" fmla="*/ 50 h 143"/>
                <a:gd name="T54" fmla="*/ 8 w 17"/>
                <a:gd name="T55" fmla="*/ 36 h 143"/>
                <a:gd name="T56" fmla="*/ 6 w 17"/>
                <a:gd name="T57" fmla="*/ 14 h 143"/>
                <a:gd name="T58" fmla="*/ 3 w 17"/>
                <a:gd name="T59" fmla="*/ 2 h 143"/>
                <a:gd name="T60" fmla="*/ 4 w 17"/>
                <a:gd name="T61" fmla="*/ 10 h 143"/>
                <a:gd name="T62" fmla="*/ 4 w 17"/>
                <a:gd name="T63" fmla="*/ 13 h 143"/>
                <a:gd name="T64" fmla="*/ 6 w 17"/>
                <a:gd name="T65" fmla="*/ 10 h 143"/>
                <a:gd name="T66" fmla="*/ 6 w 17"/>
                <a:gd name="T67" fmla="*/ 7 h 143"/>
                <a:gd name="T68" fmla="*/ 5 w 17"/>
                <a:gd name="T69" fmla="*/ 1 h 143"/>
                <a:gd name="T70" fmla="*/ 0 w 17"/>
                <a:gd name="T71" fmla="*/ 0 h 143"/>
                <a:gd name="T72" fmla="*/ 0 w 17"/>
                <a:gd name="T73" fmla="*/ 1 h 143"/>
                <a:gd name="T74" fmla="*/ 0 w 17"/>
                <a:gd name="T75" fmla="*/ 10 h 143"/>
                <a:gd name="T76" fmla="*/ 0 w 17"/>
                <a:gd name="T77" fmla="*/ 17 h 143"/>
                <a:gd name="T78" fmla="*/ 2 w 17"/>
                <a:gd name="T79" fmla="*/ 16 h 143"/>
                <a:gd name="T80" fmla="*/ 2 w 17"/>
                <a:gd name="T81" fmla="*/ 12 h 143"/>
                <a:gd name="T82" fmla="*/ 2 w 17"/>
                <a:gd name="T83" fmla="*/ 9 h 143"/>
                <a:gd name="T84" fmla="*/ 2 w 17"/>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143">
                  <a:moveTo>
                    <a:pt x="6" y="14"/>
                  </a:moveTo>
                  <a:cubicBezTo>
                    <a:pt x="5" y="16"/>
                    <a:pt x="5" y="16"/>
                    <a:pt x="5" y="16"/>
                  </a:cubicBezTo>
                  <a:cubicBezTo>
                    <a:pt x="6" y="39"/>
                    <a:pt x="6" y="39"/>
                    <a:pt x="6" y="39"/>
                  </a:cubicBezTo>
                  <a:cubicBezTo>
                    <a:pt x="7" y="42"/>
                    <a:pt x="7" y="42"/>
                    <a:pt x="7" y="42"/>
                  </a:cubicBezTo>
                  <a:cubicBezTo>
                    <a:pt x="7" y="50"/>
                    <a:pt x="7" y="50"/>
                    <a:pt x="7" y="50"/>
                  </a:cubicBezTo>
                  <a:cubicBezTo>
                    <a:pt x="8" y="52"/>
                    <a:pt x="8" y="52"/>
                    <a:pt x="8" y="52"/>
                  </a:cubicBezTo>
                  <a:cubicBezTo>
                    <a:pt x="8" y="60"/>
                    <a:pt x="8" y="60"/>
                    <a:pt x="8" y="60"/>
                  </a:cubicBezTo>
                  <a:cubicBezTo>
                    <a:pt x="8" y="62"/>
                    <a:pt x="8" y="62"/>
                    <a:pt x="8" y="62"/>
                  </a:cubicBezTo>
                  <a:cubicBezTo>
                    <a:pt x="9" y="64"/>
                    <a:pt x="9" y="64"/>
                    <a:pt x="9" y="64"/>
                  </a:cubicBezTo>
                  <a:cubicBezTo>
                    <a:pt x="9" y="70"/>
                    <a:pt x="9" y="70"/>
                    <a:pt x="9" y="70"/>
                  </a:cubicBezTo>
                  <a:cubicBezTo>
                    <a:pt x="9" y="75"/>
                    <a:pt x="9" y="75"/>
                    <a:pt x="9" y="75"/>
                  </a:cubicBezTo>
                  <a:cubicBezTo>
                    <a:pt x="10" y="77"/>
                    <a:pt x="10" y="77"/>
                    <a:pt x="10" y="77"/>
                  </a:cubicBezTo>
                  <a:cubicBezTo>
                    <a:pt x="13" y="119"/>
                    <a:pt x="13" y="119"/>
                    <a:pt x="13" y="119"/>
                  </a:cubicBezTo>
                  <a:cubicBezTo>
                    <a:pt x="13" y="121"/>
                    <a:pt x="13" y="121"/>
                    <a:pt x="13" y="121"/>
                  </a:cubicBezTo>
                  <a:cubicBezTo>
                    <a:pt x="15" y="140"/>
                    <a:pt x="15" y="140"/>
                    <a:pt x="15" y="140"/>
                  </a:cubicBezTo>
                  <a:cubicBezTo>
                    <a:pt x="2" y="141"/>
                    <a:pt x="2" y="141"/>
                    <a:pt x="2" y="141"/>
                  </a:cubicBezTo>
                  <a:cubicBezTo>
                    <a:pt x="2" y="122"/>
                    <a:pt x="2" y="122"/>
                    <a:pt x="2" y="122"/>
                  </a:cubicBezTo>
                  <a:cubicBezTo>
                    <a:pt x="2" y="120"/>
                    <a:pt x="2" y="120"/>
                    <a:pt x="2" y="120"/>
                  </a:cubicBezTo>
                  <a:cubicBezTo>
                    <a:pt x="2" y="82"/>
                    <a:pt x="2" y="82"/>
                    <a:pt x="2" y="82"/>
                  </a:cubicBezTo>
                  <a:cubicBezTo>
                    <a:pt x="2" y="80"/>
                    <a:pt x="2" y="80"/>
                    <a:pt x="2" y="80"/>
                  </a:cubicBezTo>
                  <a:cubicBezTo>
                    <a:pt x="2" y="62"/>
                    <a:pt x="2" y="62"/>
                    <a:pt x="2" y="62"/>
                  </a:cubicBezTo>
                  <a:cubicBezTo>
                    <a:pt x="2" y="60"/>
                    <a:pt x="2" y="60"/>
                    <a:pt x="2" y="60"/>
                  </a:cubicBezTo>
                  <a:cubicBezTo>
                    <a:pt x="2" y="53"/>
                    <a:pt x="2" y="53"/>
                    <a:pt x="2" y="53"/>
                  </a:cubicBezTo>
                  <a:cubicBezTo>
                    <a:pt x="2" y="51"/>
                    <a:pt x="2" y="51"/>
                    <a:pt x="2" y="51"/>
                  </a:cubicBezTo>
                  <a:cubicBezTo>
                    <a:pt x="2" y="47"/>
                    <a:pt x="2" y="47"/>
                    <a:pt x="2" y="47"/>
                  </a:cubicBezTo>
                  <a:cubicBezTo>
                    <a:pt x="2" y="19"/>
                    <a:pt x="2" y="19"/>
                    <a:pt x="2" y="19"/>
                  </a:cubicBezTo>
                  <a:cubicBezTo>
                    <a:pt x="0" y="21"/>
                    <a:pt x="0" y="21"/>
                    <a:pt x="0" y="21"/>
                  </a:cubicBezTo>
                  <a:cubicBezTo>
                    <a:pt x="0" y="21"/>
                    <a:pt x="0" y="21"/>
                    <a:pt x="0" y="21"/>
                  </a:cubicBezTo>
                  <a:cubicBezTo>
                    <a:pt x="0" y="44"/>
                    <a:pt x="0" y="44"/>
                    <a:pt x="0" y="44"/>
                  </a:cubicBezTo>
                  <a:cubicBezTo>
                    <a:pt x="0" y="49"/>
                    <a:pt x="0" y="49"/>
                    <a:pt x="0" y="49"/>
                  </a:cubicBezTo>
                  <a:cubicBezTo>
                    <a:pt x="0" y="49"/>
                    <a:pt x="0" y="49"/>
                    <a:pt x="0" y="49"/>
                  </a:cubicBezTo>
                  <a:cubicBezTo>
                    <a:pt x="0" y="50"/>
                    <a:pt x="0" y="50"/>
                    <a:pt x="0" y="50"/>
                  </a:cubicBezTo>
                  <a:cubicBezTo>
                    <a:pt x="0" y="54"/>
                    <a:pt x="0" y="54"/>
                    <a:pt x="0" y="54"/>
                  </a:cubicBezTo>
                  <a:cubicBezTo>
                    <a:pt x="0" y="60"/>
                    <a:pt x="0" y="60"/>
                    <a:pt x="0" y="60"/>
                  </a:cubicBezTo>
                  <a:cubicBezTo>
                    <a:pt x="0" y="61"/>
                    <a:pt x="0" y="61"/>
                    <a:pt x="0" y="61"/>
                  </a:cubicBezTo>
                  <a:cubicBezTo>
                    <a:pt x="0" y="81"/>
                    <a:pt x="0" y="81"/>
                    <a:pt x="0" y="81"/>
                  </a:cubicBezTo>
                  <a:cubicBezTo>
                    <a:pt x="0" y="84"/>
                    <a:pt x="0" y="84"/>
                    <a:pt x="0" y="84"/>
                  </a:cubicBezTo>
                  <a:cubicBezTo>
                    <a:pt x="0" y="120"/>
                    <a:pt x="0" y="120"/>
                    <a:pt x="0" y="120"/>
                  </a:cubicBezTo>
                  <a:cubicBezTo>
                    <a:pt x="0" y="122"/>
                    <a:pt x="0" y="122"/>
                    <a:pt x="0" y="122"/>
                  </a:cubicBezTo>
                  <a:cubicBezTo>
                    <a:pt x="0" y="141"/>
                    <a:pt x="0" y="141"/>
                    <a:pt x="0" y="141"/>
                  </a:cubicBezTo>
                  <a:cubicBezTo>
                    <a:pt x="0" y="143"/>
                    <a:pt x="0" y="143"/>
                    <a:pt x="0" y="143"/>
                  </a:cubicBezTo>
                  <a:cubicBezTo>
                    <a:pt x="2" y="143"/>
                    <a:pt x="2" y="143"/>
                    <a:pt x="2" y="143"/>
                  </a:cubicBezTo>
                  <a:cubicBezTo>
                    <a:pt x="15" y="142"/>
                    <a:pt x="15" y="142"/>
                    <a:pt x="15" y="142"/>
                  </a:cubicBezTo>
                  <a:cubicBezTo>
                    <a:pt x="17" y="142"/>
                    <a:pt x="17" y="142"/>
                    <a:pt x="17" y="142"/>
                  </a:cubicBezTo>
                  <a:cubicBezTo>
                    <a:pt x="17" y="140"/>
                    <a:pt x="17" y="140"/>
                    <a:pt x="17" y="140"/>
                  </a:cubicBezTo>
                  <a:cubicBezTo>
                    <a:pt x="15" y="121"/>
                    <a:pt x="15" y="121"/>
                    <a:pt x="15" y="121"/>
                  </a:cubicBezTo>
                  <a:cubicBezTo>
                    <a:pt x="15" y="119"/>
                    <a:pt x="15" y="119"/>
                    <a:pt x="15" y="119"/>
                  </a:cubicBezTo>
                  <a:cubicBezTo>
                    <a:pt x="11" y="76"/>
                    <a:pt x="11" y="76"/>
                    <a:pt x="11" y="76"/>
                  </a:cubicBezTo>
                  <a:cubicBezTo>
                    <a:pt x="11" y="75"/>
                    <a:pt x="11" y="75"/>
                    <a:pt x="11" y="75"/>
                  </a:cubicBezTo>
                  <a:cubicBezTo>
                    <a:pt x="11" y="69"/>
                    <a:pt x="11" y="69"/>
                    <a:pt x="11" y="69"/>
                  </a:cubicBezTo>
                  <a:cubicBezTo>
                    <a:pt x="10" y="62"/>
                    <a:pt x="10" y="62"/>
                    <a:pt x="10" y="62"/>
                  </a:cubicBezTo>
                  <a:cubicBezTo>
                    <a:pt x="10" y="60"/>
                    <a:pt x="10" y="60"/>
                    <a:pt x="10" y="60"/>
                  </a:cubicBezTo>
                  <a:cubicBezTo>
                    <a:pt x="9" y="52"/>
                    <a:pt x="9" y="52"/>
                    <a:pt x="9" y="52"/>
                  </a:cubicBezTo>
                  <a:cubicBezTo>
                    <a:pt x="9" y="50"/>
                    <a:pt x="9" y="50"/>
                    <a:pt x="9" y="50"/>
                  </a:cubicBezTo>
                  <a:cubicBezTo>
                    <a:pt x="8" y="39"/>
                    <a:pt x="8" y="39"/>
                    <a:pt x="8" y="39"/>
                  </a:cubicBezTo>
                  <a:cubicBezTo>
                    <a:pt x="8" y="36"/>
                    <a:pt x="8" y="36"/>
                    <a:pt x="8" y="36"/>
                  </a:cubicBezTo>
                  <a:cubicBezTo>
                    <a:pt x="6" y="15"/>
                    <a:pt x="6" y="15"/>
                    <a:pt x="6" y="15"/>
                  </a:cubicBezTo>
                  <a:cubicBezTo>
                    <a:pt x="6" y="14"/>
                    <a:pt x="6" y="14"/>
                    <a:pt x="6" y="14"/>
                  </a:cubicBezTo>
                  <a:moveTo>
                    <a:pt x="3" y="1"/>
                  </a:moveTo>
                  <a:cubicBezTo>
                    <a:pt x="3" y="2"/>
                    <a:pt x="3" y="2"/>
                    <a:pt x="3" y="2"/>
                  </a:cubicBezTo>
                  <a:cubicBezTo>
                    <a:pt x="4" y="9"/>
                    <a:pt x="4" y="9"/>
                    <a:pt x="4" y="9"/>
                  </a:cubicBezTo>
                  <a:cubicBezTo>
                    <a:pt x="4" y="10"/>
                    <a:pt x="4" y="10"/>
                    <a:pt x="4" y="10"/>
                  </a:cubicBezTo>
                  <a:cubicBezTo>
                    <a:pt x="4" y="11"/>
                    <a:pt x="4" y="11"/>
                    <a:pt x="4" y="11"/>
                  </a:cubicBezTo>
                  <a:cubicBezTo>
                    <a:pt x="4" y="13"/>
                    <a:pt x="4" y="13"/>
                    <a:pt x="4" y="13"/>
                  </a:cubicBezTo>
                  <a:cubicBezTo>
                    <a:pt x="6" y="11"/>
                    <a:pt x="6" y="11"/>
                    <a:pt x="6" y="11"/>
                  </a:cubicBezTo>
                  <a:cubicBezTo>
                    <a:pt x="6" y="10"/>
                    <a:pt x="6" y="10"/>
                    <a:pt x="6" y="10"/>
                  </a:cubicBezTo>
                  <a:cubicBezTo>
                    <a:pt x="6" y="10"/>
                    <a:pt x="6" y="10"/>
                    <a:pt x="6" y="10"/>
                  </a:cubicBezTo>
                  <a:cubicBezTo>
                    <a:pt x="6" y="7"/>
                    <a:pt x="6" y="7"/>
                    <a:pt x="6" y="7"/>
                  </a:cubicBezTo>
                  <a:cubicBezTo>
                    <a:pt x="5" y="3"/>
                    <a:pt x="5" y="3"/>
                    <a:pt x="5" y="3"/>
                  </a:cubicBezTo>
                  <a:cubicBezTo>
                    <a:pt x="5" y="1"/>
                    <a:pt x="5" y="1"/>
                    <a:pt x="5" y="1"/>
                  </a:cubicBezTo>
                  <a:cubicBezTo>
                    <a:pt x="4" y="1"/>
                    <a:pt x="4" y="1"/>
                    <a:pt x="3" y="1"/>
                  </a:cubicBezTo>
                  <a:moveTo>
                    <a:pt x="0" y="0"/>
                  </a:moveTo>
                  <a:cubicBezTo>
                    <a:pt x="0" y="0"/>
                    <a:pt x="0" y="0"/>
                    <a:pt x="0" y="0"/>
                  </a:cubicBezTo>
                  <a:cubicBezTo>
                    <a:pt x="0" y="1"/>
                    <a:pt x="0" y="1"/>
                    <a:pt x="0" y="1"/>
                  </a:cubicBezTo>
                  <a:cubicBezTo>
                    <a:pt x="0" y="8"/>
                    <a:pt x="0" y="8"/>
                    <a:pt x="0" y="8"/>
                  </a:cubicBezTo>
                  <a:cubicBezTo>
                    <a:pt x="0" y="10"/>
                    <a:pt x="0" y="10"/>
                    <a:pt x="0" y="10"/>
                  </a:cubicBezTo>
                  <a:cubicBezTo>
                    <a:pt x="0" y="10"/>
                    <a:pt x="0" y="10"/>
                    <a:pt x="0" y="10"/>
                  </a:cubicBezTo>
                  <a:cubicBezTo>
                    <a:pt x="0" y="17"/>
                    <a:pt x="0" y="17"/>
                    <a:pt x="0" y="17"/>
                  </a:cubicBezTo>
                  <a:cubicBezTo>
                    <a:pt x="0" y="18"/>
                    <a:pt x="0" y="18"/>
                    <a:pt x="0" y="18"/>
                  </a:cubicBezTo>
                  <a:cubicBezTo>
                    <a:pt x="2" y="16"/>
                    <a:pt x="2" y="16"/>
                    <a:pt x="2" y="16"/>
                  </a:cubicBezTo>
                  <a:cubicBezTo>
                    <a:pt x="2" y="14"/>
                    <a:pt x="2" y="14"/>
                    <a:pt x="2" y="14"/>
                  </a:cubicBezTo>
                  <a:cubicBezTo>
                    <a:pt x="2" y="12"/>
                    <a:pt x="2" y="12"/>
                    <a:pt x="2" y="12"/>
                  </a:cubicBezTo>
                  <a:cubicBezTo>
                    <a:pt x="2" y="9"/>
                    <a:pt x="2" y="9"/>
                    <a:pt x="2" y="9"/>
                  </a:cubicBezTo>
                  <a:cubicBezTo>
                    <a:pt x="2" y="9"/>
                    <a:pt x="2" y="9"/>
                    <a:pt x="2" y="9"/>
                  </a:cubicBezTo>
                  <a:cubicBezTo>
                    <a:pt x="2" y="1"/>
                    <a:pt x="2" y="1"/>
                    <a:pt x="2" y="1"/>
                  </a:cubicBezTo>
                  <a:cubicBezTo>
                    <a:pt x="2" y="0"/>
                    <a:pt x="2" y="0"/>
                    <a:pt x="2" y="0"/>
                  </a:cubicBezTo>
                  <a:cubicBezTo>
                    <a:pt x="1" y="0"/>
                    <a:pt x="1"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1" name="Freeform 51"/>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close/>
                  <a:moveTo>
                    <a:pt x="5" y="242"/>
                  </a:moveTo>
                  <a:lnTo>
                    <a:pt x="0" y="275"/>
                  </a:lnTo>
                  <a:lnTo>
                    <a:pt x="7" y="285"/>
                  </a:lnTo>
                  <a:lnTo>
                    <a:pt x="9" y="282"/>
                  </a:lnTo>
                  <a:lnTo>
                    <a:pt x="19" y="263"/>
                  </a:lnTo>
                  <a:lnTo>
                    <a:pt x="16" y="259"/>
                  </a:lnTo>
                  <a:lnTo>
                    <a:pt x="5" y="280"/>
                  </a:lnTo>
                  <a:lnTo>
                    <a:pt x="7" y="247"/>
                  </a:lnTo>
                  <a:lnTo>
                    <a:pt x="5" y="242"/>
                  </a:lnTo>
                  <a:close/>
                  <a:moveTo>
                    <a:pt x="40" y="216"/>
                  </a:moveTo>
                  <a:lnTo>
                    <a:pt x="19" y="256"/>
                  </a:lnTo>
                  <a:lnTo>
                    <a:pt x="21" y="259"/>
                  </a:lnTo>
                  <a:lnTo>
                    <a:pt x="45" y="218"/>
                  </a:lnTo>
                  <a:lnTo>
                    <a:pt x="40" y="216"/>
                  </a:lnTo>
                  <a:close/>
                  <a:moveTo>
                    <a:pt x="7" y="202"/>
                  </a:moveTo>
                  <a:lnTo>
                    <a:pt x="7" y="202"/>
                  </a:lnTo>
                  <a:lnTo>
                    <a:pt x="5" y="237"/>
                  </a:lnTo>
                  <a:lnTo>
                    <a:pt x="7" y="242"/>
                  </a:lnTo>
                  <a:lnTo>
                    <a:pt x="12" y="202"/>
                  </a:lnTo>
                  <a:lnTo>
                    <a:pt x="7" y="202"/>
                  </a:lnTo>
                  <a:close/>
                  <a:moveTo>
                    <a:pt x="12" y="197"/>
                  </a:moveTo>
                  <a:lnTo>
                    <a:pt x="9" y="197"/>
                  </a:lnTo>
                  <a:lnTo>
                    <a:pt x="12" y="197"/>
                  </a:lnTo>
                  <a:lnTo>
                    <a:pt x="12" y="197"/>
                  </a:lnTo>
                  <a:close/>
                  <a:moveTo>
                    <a:pt x="16" y="147"/>
                  </a:moveTo>
                  <a:lnTo>
                    <a:pt x="12" y="154"/>
                  </a:lnTo>
                  <a:lnTo>
                    <a:pt x="7" y="195"/>
                  </a:lnTo>
                  <a:lnTo>
                    <a:pt x="12" y="190"/>
                  </a:lnTo>
                  <a:lnTo>
                    <a:pt x="16" y="147"/>
                  </a:lnTo>
                  <a:close/>
                  <a:moveTo>
                    <a:pt x="106" y="107"/>
                  </a:moveTo>
                  <a:lnTo>
                    <a:pt x="95" y="116"/>
                  </a:lnTo>
                  <a:lnTo>
                    <a:pt x="42" y="214"/>
                  </a:lnTo>
                  <a:lnTo>
                    <a:pt x="45" y="214"/>
                  </a:lnTo>
                  <a:lnTo>
                    <a:pt x="106" y="107"/>
                  </a:lnTo>
                  <a:close/>
                  <a:moveTo>
                    <a:pt x="111" y="85"/>
                  </a:moveTo>
                  <a:lnTo>
                    <a:pt x="102" y="102"/>
                  </a:lnTo>
                  <a:lnTo>
                    <a:pt x="113" y="93"/>
                  </a:lnTo>
                  <a:lnTo>
                    <a:pt x="113" y="90"/>
                  </a:lnTo>
                  <a:lnTo>
                    <a:pt x="111" y="85"/>
                  </a:lnTo>
                  <a:close/>
                  <a:moveTo>
                    <a:pt x="113" y="71"/>
                  </a:moveTo>
                  <a:lnTo>
                    <a:pt x="116" y="78"/>
                  </a:lnTo>
                  <a:lnTo>
                    <a:pt x="116" y="78"/>
                  </a:lnTo>
                  <a:lnTo>
                    <a:pt x="116" y="78"/>
                  </a:lnTo>
                  <a:lnTo>
                    <a:pt x="118" y="85"/>
                  </a:lnTo>
                  <a:lnTo>
                    <a:pt x="121" y="81"/>
                  </a:lnTo>
                  <a:lnTo>
                    <a:pt x="123" y="76"/>
                  </a:lnTo>
                  <a:lnTo>
                    <a:pt x="118" y="74"/>
                  </a:lnTo>
                  <a:lnTo>
                    <a:pt x="113" y="71"/>
                  </a:lnTo>
                  <a:close/>
                  <a:moveTo>
                    <a:pt x="21" y="64"/>
                  </a:moveTo>
                  <a:lnTo>
                    <a:pt x="16" y="76"/>
                  </a:lnTo>
                  <a:lnTo>
                    <a:pt x="16" y="90"/>
                  </a:lnTo>
                  <a:lnTo>
                    <a:pt x="14" y="97"/>
                  </a:lnTo>
                  <a:lnTo>
                    <a:pt x="12" y="145"/>
                  </a:lnTo>
                  <a:lnTo>
                    <a:pt x="16" y="140"/>
                  </a:lnTo>
                  <a:lnTo>
                    <a:pt x="19" y="93"/>
                  </a:lnTo>
                  <a:lnTo>
                    <a:pt x="21" y="88"/>
                  </a:lnTo>
                  <a:lnTo>
                    <a:pt x="21" y="64"/>
                  </a:lnTo>
                  <a:close/>
                  <a:moveTo>
                    <a:pt x="87" y="50"/>
                  </a:moveTo>
                  <a:lnTo>
                    <a:pt x="85" y="55"/>
                  </a:lnTo>
                  <a:lnTo>
                    <a:pt x="87" y="57"/>
                  </a:lnTo>
                  <a:lnTo>
                    <a:pt x="109" y="71"/>
                  </a:lnTo>
                  <a:lnTo>
                    <a:pt x="106" y="64"/>
                  </a:lnTo>
                  <a:lnTo>
                    <a:pt x="92" y="55"/>
                  </a:lnTo>
                  <a:lnTo>
                    <a:pt x="90" y="50"/>
                  </a:lnTo>
                  <a:lnTo>
                    <a:pt x="87" y="50"/>
                  </a:lnTo>
                  <a:close/>
                  <a:moveTo>
                    <a:pt x="42" y="14"/>
                  </a:moveTo>
                  <a:lnTo>
                    <a:pt x="42" y="19"/>
                  </a:lnTo>
                  <a:lnTo>
                    <a:pt x="83" y="52"/>
                  </a:lnTo>
                  <a:lnTo>
                    <a:pt x="85" y="47"/>
                  </a:lnTo>
                  <a:lnTo>
                    <a:pt x="42" y="14"/>
                  </a:lnTo>
                  <a:close/>
                  <a:moveTo>
                    <a:pt x="24" y="0"/>
                  </a:moveTo>
                  <a:lnTo>
                    <a:pt x="21" y="7"/>
                  </a:lnTo>
                  <a:lnTo>
                    <a:pt x="19" y="64"/>
                  </a:lnTo>
                  <a:lnTo>
                    <a:pt x="24" y="52"/>
                  </a:lnTo>
                  <a:lnTo>
                    <a:pt x="26" y="7"/>
                  </a:lnTo>
                  <a:lnTo>
                    <a:pt x="38" y="17"/>
                  </a:lnTo>
                  <a:lnTo>
                    <a:pt x="40" y="12"/>
                  </a:lnTo>
                  <a:lnTo>
                    <a:pt x="28" y="5"/>
                  </a:lnTo>
                  <a:lnTo>
                    <a:pt x="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2" name="Freeform 52"/>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moveTo>
                    <a:pt x="5" y="242"/>
                  </a:moveTo>
                  <a:lnTo>
                    <a:pt x="0" y="275"/>
                  </a:lnTo>
                  <a:lnTo>
                    <a:pt x="7" y="285"/>
                  </a:lnTo>
                  <a:lnTo>
                    <a:pt x="9" y="282"/>
                  </a:lnTo>
                  <a:lnTo>
                    <a:pt x="19" y="263"/>
                  </a:lnTo>
                  <a:lnTo>
                    <a:pt x="16" y="259"/>
                  </a:lnTo>
                  <a:lnTo>
                    <a:pt x="5" y="280"/>
                  </a:lnTo>
                  <a:lnTo>
                    <a:pt x="7" y="247"/>
                  </a:lnTo>
                  <a:lnTo>
                    <a:pt x="5" y="242"/>
                  </a:lnTo>
                  <a:moveTo>
                    <a:pt x="40" y="216"/>
                  </a:moveTo>
                  <a:lnTo>
                    <a:pt x="19" y="256"/>
                  </a:lnTo>
                  <a:lnTo>
                    <a:pt x="21" y="259"/>
                  </a:lnTo>
                  <a:lnTo>
                    <a:pt x="45" y="218"/>
                  </a:lnTo>
                  <a:lnTo>
                    <a:pt x="40" y="216"/>
                  </a:lnTo>
                  <a:moveTo>
                    <a:pt x="7" y="202"/>
                  </a:moveTo>
                  <a:lnTo>
                    <a:pt x="7" y="202"/>
                  </a:lnTo>
                  <a:lnTo>
                    <a:pt x="5" y="237"/>
                  </a:lnTo>
                  <a:lnTo>
                    <a:pt x="7" y="242"/>
                  </a:lnTo>
                  <a:lnTo>
                    <a:pt x="12" y="202"/>
                  </a:lnTo>
                  <a:lnTo>
                    <a:pt x="7" y="202"/>
                  </a:lnTo>
                  <a:moveTo>
                    <a:pt x="12" y="197"/>
                  </a:moveTo>
                  <a:lnTo>
                    <a:pt x="9" y="197"/>
                  </a:lnTo>
                  <a:lnTo>
                    <a:pt x="12" y="197"/>
                  </a:lnTo>
                  <a:lnTo>
                    <a:pt x="12" y="197"/>
                  </a:lnTo>
                  <a:moveTo>
                    <a:pt x="16" y="147"/>
                  </a:moveTo>
                  <a:lnTo>
                    <a:pt x="12" y="154"/>
                  </a:lnTo>
                  <a:lnTo>
                    <a:pt x="7" y="195"/>
                  </a:lnTo>
                  <a:lnTo>
                    <a:pt x="12" y="190"/>
                  </a:lnTo>
                  <a:lnTo>
                    <a:pt x="16" y="147"/>
                  </a:lnTo>
                  <a:moveTo>
                    <a:pt x="106" y="107"/>
                  </a:moveTo>
                  <a:lnTo>
                    <a:pt x="95" y="116"/>
                  </a:lnTo>
                  <a:lnTo>
                    <a:pt x="42" y="214"/>
                  </a:lnTo>
                  <a:lnTo>
                    <a:pt x="45" y="214"/>
                  </a:lnTo>
                  <a:lnTo>
                    <a:pt x="106" y="107"/>
                  </a:lnTo>
                  <a:moveTo>
                    <a:pt x="111" y="85"/>
                  </a:moveTo>
                  <a:lnTo>
                    <a:pt x="102" y="102"/>
                  </a:lnTo>
                  <a:lnTo>
                    <a:pt x="113" y="93"/>
                  </a:lnTo>
                  <a:lnTo>
                    <a:pt x="113" y="90"/>
                  </a:lnTo>
                  <a:lnTo>
                    <a:pt x="111" y="85"/>
                  </a:lnTo>
                  <a:moveTo>
                    <a:pt x="113" y="71"/>
                  </a:moveTo>
                  <a:lnTo>
                    <a:pt x="116" y="78"/>
                  </a:lnTo>
                  <a:lnTo>
                    <a:pt x="116" y="78"/>
                  </a:lnTo>
                  <a:lnTo>
                    <a:pt x="116" y="78"/>
                  </a:lnTo>
                  <a:lnTo>
                    <a:pt x="118" y="85"/>
                  </a:lnTo>
                  <a:lnTo>
                    <a:pt x="121" y="81"/>
                  </a:lnTo>
                  <a:lnTo>
                    <a:pt x="123" y="76"/>
                  </a:lnTo>
                  <a:lnTo>
                    <a:pt x="118" y="74"/>
                  </a:lnTo>
                  <a:lnTo>
                    <a:pt x="113" y="71"/>
                  </a:lnTo>
                  <a:moveTo>
                    <a:pt x="21" y="64"/>
                  </a:moveTo>
                  <a:lnTo>
                    <a:pt x="16" y="76"/>
                  </a:lnTo>
                  <a:lnTo>
                    <a:pt x="16" y="90"/>
                  </a:lnTo>
                  <a:lnTo>
                    <a:pt x="14" y="97"/>
                  </a:lnTo>
                  <a:lnTo>
                    <a:pt x="12" y="145"/>
                  </a:lnTo>
                  <a:lnTo>
                    <a:pt x="16" y="140"/>
                  </a:lnTo>
                  <a:lnTo>
                    <a:pt x="19" y="93"/>
                  </a:lnTo>
                  <a:lnTo>
                    <a:pt x="21" y="88"/>
                  </a:lnTo>
                  <a:lnTo>
                    <a:pt x="21" y="64"/>
                  </a:lnTo>
                  <a:moveTo>
                    <a:pt x="87" y="50"/>
                  </a:moveTo>
                  <a:lnTo>
                    <a:pt x="85" y="55"/>
                  </a:lnTo>
                  <a:lnTo>
                    <a:pt x="87" y="57"/>
                  </a:lnTo>
                  <a:lnTo>
                    <a:pt x="109" y="71"/>
                  </a:lnTo>
                  <a:lnTo>
                    <a:pt x="106" y="64"/>
                  </a:lnTo>
                  <a:lnTo>
                    <a:pt x="92" y="55"/>
                  </a:lnTo>
                  <a:lnTo>
                    <a:pt x="90" y="50"/>
                  </a:lnTo>
                  <a:lnTo>
                    <a:pt x="87" y="50"/>
                  </a:lnTo>
                  <a:moveTo>
                    <a:pt x="42" y="14"/>
                  </a:moveTo>
                  <a:lnTo>
                    <a:pt x="42" y="19"/>
                  </a:lnTo>
                  <a:lnTo>
                    <a:pt x="83" y="52"/>
                  </a:lnTo>
                  <a:lnTo>
                    <a:pt x="85" y="47"/>
                  </a:lnTo>
                  <a:lnTo>
                    <a:pt x="42" y="14"/>
                  </a:lnTo>
                  <a:moveTo>
                    <a:pt x="24" y="0"/>
                  </a:moveTo>
                  <a:lnTo>
                    <a:pt x="21" y="7"/>
                  </a:lnTo>
                  <a:lnTo>
                    <a:pt x="19" y="64"/>
                  </a:lnTo>
                  <a:lnTo>
                    <a:pt x="24" y="52"/>
                  </a:lnTo>
                  <a:lnTo>
                    <a:pt x="26" y="7"/>
                  </a:lnTo>
                  <a:lnTo>
                    <a:pt x="38" y="17"/>
                  </a:lnTo>
                  <a:lnTo>
                    <a:pt x="40" y="12"/>
                  </a:lnTo>
                  <a:lnTo>
                    <a:pt x="28" y="5"/>
                  </a:lnTo>
                  <a:lnTo>
                    <a:pt x="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3" name="Freeform 53"/>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close/>
                  <a:moveTo>
                    <a:pt x="7" y="223"/>
                  </a:moveTo>
                  <a:lnTo>
                    <a:pt x="73" y="275"/>
                  </a:lnTo>
                  <a:lnTo>
                    <a:pt x="73" y="271"/>
                  </a:lnTo>
                  <a:lnTo>
                    <a:pt x="23" y="233"/>
                  </a:lnTo>
                  <a:lnTo>
                    <a:pt x="7" y="223"/>
                  </a:lnTo>
                  <a:close/>
                  <a:moveTo>
                    <a:pt x="144" y="176"/>
                  </a:moveTo>
                  <a:lnTo>
                    <a:pt x="113" y="247"/>
                  </a:lnTo>
                  <a:lnTo>
                    <a:pt x="116" y="254"/>
                  </a:lnTo>
                  <a:lnTo>
                    <a:pt x="146" y="180"/>
                  </a:lnTo>
                  <a:lnTo>
                    <a:pt x="144" y="176"/>
                  </a:lnTo>
                  <a:close/>
                  <a:moveTo>
                    <a:pt x="78" y="142"/>
                  </a:moveTo>
                  <a:lnTo>
                    <a:pt x="59" y="159"/>
                  </a:lnTo>
                  <a:lnTo>
                    <a:pt x="56" y="164"/>
                  </a:lnTo>
                  <a:lnTo>
                    <a:pt x="2" y="214"/>
                  </a:lnTo>
                  <a:lnTo>
                    <a:pt x="0" y="216"/>
                  </a:lnTo>
                  <a:lnTo>
                    <a:pt x="9" y="221"/>
                  </a:lnTo>
                  <a:lnTo>
                    <a:pt x="4" y="218"/>
                  </a:lnTo>
                  <a:lnTo>
                    <a:pt x="56" y="169"/>
                  </a:lnTo>
                  <a:lnTo>
                    <a:pt x="61" y="164"/>
                  </a:lnTo>
                  <a:lnTo>
                    <a:pt x="80" y="145"/>
                  </a:lnTo>
                  <a:lnTo>
                    <a:pt x="78" y="142"/>
                  </a:lnTo>
                  <a:close/>
                  <a:moveTo>
                    <a:pt x="123" y="100"/>
                  </a:moveTo>
                  <a:lnTo>
                    <a:pt x="82" y="138"/>
                  </a:lnTo>
                  <a:lnTo>
                    <a:pt x="82" y="142"/>
                  </a:lnTo>
                  <a:lnTo>
                    <a:pt x="125" y="102"/>
                  </a:lnTo>
                  <a:lnTo>
                    <a:pt x="123" y="100"/>
                  </a:lnTo>
                  <a:close/>
                  <a:moveTo>
                    <a:pt x="213" y="19"/>
                  </a:moveTo>
                  <a:lnTo>
                    <a:pt x="213" y="19"/>
                  </a:lnTo>
                  <a:lnTo>
                    <a:pt x="213" y="19"/>
                  </a:lnTo>
                  <a:close/>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4" name="Freeform 54"/>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moveTo>
                    <a:pt x="7" y="223"/>
                  </a:moveTo>
                  <a:lnTo>
                    <a:pt x="73" y="275"/>
                  </a:lnTo>
                  <a:lnTo>
                    <a:pt x="73" y="271"/>
                  </a:lnTo>
                  <a:lnTo>
                    <a:pt x="23" y="233"/>
                  </a:lnTo>
                  <a:lnTo>
                    <a:pt x="7" y="223"/>
                  </a:lnTo>
                  <a:moveTo>
                    <a:pt x="144" y="176"/>
                  </a:moveTo>
                  <a:lnTo>
                    <a:pt x="113" y="247"/>
                  </a:lnTo>
                  <a:lnTo>
                    <a:pt x="116" y="254"/>
                  </a:lnTo>
                  <a:lnTo>
                    <a:pt x="146" y="180"/>
                  </a:lnTo>
                  <a:lnTo>
                    <a:pt x="144" y="176"/>
                  </a:lnTo>
                  <a:moveTo>
                    <a:pt x="78" y="142"/>
                  </a:moveTo>
                  <a:lnTo>
                    <a:pt x="59" y="159"/>
                  </a:lnTo>
                  <a:lnTo>
                    <a:pt x="56" y="164"/>
                  </a:lnTo>
                  <a:lnTo>
                    <a:pt x="2" y="214"/>
                  </a:lnTo>
                  <a:lnTo>
                    <a:pt x="0" y="216"/>
                  </a:lnTo>
                  <a:lnTo>
                    <a:pt x="9" y="221"/>
                  </a:lnTo>
                  <a:lnTo>
                    <a:pt x="4" y="218"/>
                  </a:lnTo>
                  <a:lnTo>
                    <a:pt x="56" y="169"/>
                  </a:lnTo>
                  <a:lnTo>
                    <a:pt x="61" y="164"/>
                  </a:lnTo>
                  <a:lnTo>
                    <a:pt x="80" y="145"/>
                  </a:lnTo>
                  <a:lnTo>
                    <a:pt x="78" y="142"/>
                  </a:lnTo>
                  <a:moveTo>
                    <a:pt x="123" y="100"/>
                  </a:moveTo>
                  <a:lnTo>
                    <a:pt x="82" y="138"/>
                  </a:lnTo>
                  <a:lnTo>
                    <a:pt x="82" y="142"/>
                  </a:lnTo>
                  <a:lnTo>
                    <a:pt x="125" y="102"/>
                  </a:lnTo>
                  <a:lnTo>
                    <a:pt x="123" y="100"/>
                  </a:lnTo>
                  <a:moveTo>
                    <a:pt x="213" y="19"/>
                  </a:moveTo>
                  <a:lnTo>
                    <a:pt x="213" y="19"/>
                  </a:lnTo>
                  <a:lnTo>
                    <a:pt x="213" y="19"/>
                  </a:lnTo>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5" name="Freeform 55"/>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close/>
                  <a:moveTo>
                    <a:pt x="59" y="209"/>
                  </a:moveTo>
                  <a:lnTo>
                    <a:pt x="12" y="254"/>
                  </a:lnTo>
                  <a:lnTo>
                    <a:pt x="17" y="259"/>
                  </a:lnTo>
                  <a:lnTo>
                    <a:pt x="62" y="214"/>
                  </a:lnTo>
                  <a:lnTo>
                    <a:pt x="59" y="209"/>
                  </a:lnTo>
                  <a:close/>
                  <a:moveTo>
                    <a:pt x="50" y="195"/>
                  </a:moveTo>
                  <a:lnTo>
                    <a:pt x="7" y="249"/>
                  </a:lnTo>
                  <a:lnTo>
                    <a:pt x="12" y="254"/>
                  </a:lnTo>
                  <a:lnTo>
                    <a:pt x="52" y="200"/>
                  </a:lnTo>
                  <a:lnTo>
                    <a:pt x="50" y="195"/>
                  </a:lnTo>
                  <a:close/>
                  <a:moveTo>
                    <a:pt x="78" y="192"/>
                  </a:moveTo>
                  <a:lnTo>
                    <a:pt x="66" y="204"/>
                  </a:lnTo>
                  <a:lnTo>
                    <a:pt x="64" y="207"/>
                  </a:lnTo>
                  <a:lnTo>
                    <a:pt x="64" y="207"/>
                  </a:lnTo>
                  <a:lnTo>
                    <a:pt x="66" y="209"/>
                  </a:lnTo>
                  <a:lnTo>
                    <a:pt x="69" y="207"/>
                  </a:lnTo>
                  <a:lnTo>
                    <a:pt x="78" y="197"/>
                  </a:lnTo>
                  <a:lnTo>
                    <a:pt x="81" y="195"/>
                  </a:lnTo>
                  <a:lnTo>
                    <a:pt x="78" y="192"/>
                  </a:lnTo>
                  <a:close/>
                  <a:moveTo>
                    <a:pt x="66" y="173"/>
                  </a:moveTo>
                  <a:lnTo>
                    <a:pt x="57" y="188"/>
                  </a:lnTo>
                  <a:lnTo>
                    <a:pt x="52" y="190"/>
                  </a:lnTo>
                  <a:lnTo>
                    <a:pt x="52" y="192"/>
                  </a:lnTo>
                  <a:lnTo>
                    <a:pt x="55" y="195"/>
                  </a:lnTo>
                  <a:lnTo>
                    <a:pt x="55" y="195"/>
                  </a:lnTo>
                  <a:lnTo>
                    <a:pt x="59" y="190"/>
                  </a:lnTo>
                  <a:lnTo>
                    <a:pt x="69" y="178"/>
                  </a:lnTo>
                  <a:lnTo>
                    <a:pt x="66" y="173"/>
                  </a:lnTo>
                  <a:close/>
                  <a:moveTo>
                    <a:pt x="97" y="173"/>
                  </a:moveTo>
                  <a:lnTo>
                    <a:pt x="83" y="188"/>
                  </a:lnTo>
                  <a:lnTo>
                    <a:pt x="83" y="188"/>
                  </a:lnTo>
                  <a:lnTo>
                    <a:pt x="85" y="192"/>
                  </a:lnTo>
                  <a:lnTo>
                    <a:pt x="102" y="176"/>
                  </a:lnTo>
                  <a:lnTo>
                    <a:pt x="102" y="176"/>
                  </a:lnTo>
                  <a:lnTo>
                    <a:pt x="97" y="173"/>
                  </a:lnTo>
                  <a:close/>
                  <a:moveTo>
                    <a:pt x="76" y="162"/>
                  </a:moveTo>
                  <a:lnTo>
                    <a:pt x="69" y="171"/>
                  </a:lnTo>
                  <a:lnTo>
                    <a:pt x="71" y="173"/>
                  </a:lnTo>
                  <a:lnTo>
                    <a:pt x="76" y="166"/>
                  </a:lnTo>
                  <a:lnTo>
                    <a:pt x="78" y="164"/>
                  </a:lnTo>
                  <a:lnTo>
                    <a:pt x="76" y="162"/>
                  </a:lnTo>
                  <a:close/>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close/>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close/>
                  <a:moveTo>
                    <a:pt x="194" y="0"/>
                  </a:moveTo>
                  <a:lnTo>
                    <a:pt x="194" y="0"/>
                  </a:lnTo>
                  <a:lnTo>
                    <a:pt x="213" y="67"/>
                  </a:lnTo>
                  <a:lnTo>
                    <a:pt x="216" y="67"/>
                  </a:lnTo>
                  <a:lnTo>
                    <a:pt x="213" y="64"/>
                  </a:lnTo>
                  <a:lnTo>
                    <a:pt x="213" y="59"/>
                  </a:lnTo>
                  <a:lnTo>
                    <a:pt x="211" y="52"/>
                  </a:lnTo>
                  <a:lnTo>
                    <a:pt x="211" y="52"/>
                  </a:lnTo>
                  <a:lnTo>
                    <a:pt x="208" y="45"/>
                  </a:lnTo>
                  <a:lnTo>
                    <a:pt x="197" y="10"/>
                  </a:lnTo>
                  <a:lnTo>
                    <a:pt x="19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6" name="Freeform 56"/>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moveTo>
                    <a:pt x="59" y="209"/>
                  </a:moveTo>
                  <a:lnTo>
                    <a:pt x="12" y="254"/>
                  </a:lnTo>
                  <a:lnTo>
                    <a:pt x="17" y="259"/>
                  </a:lnTo>
                  <a:lnTo>
                    <a:pt x="62" y="214"/>
                  </a:lnTo>
                  <a:lnTo>
                    <a:pt x="59" y="209"/>
                  </a:lnTo>
                  <a:moveTo>
                    <a:pt x="50" y="195"/>
                  </a:moveTo>
                  <a:lnTo>
                    <a:pt x="7" y="249"/>
                  </a:lnTo>
                  <a:lnTo>
                    <a:pt x="12" y="254"/>
                  </a:lnTo>
                  <a:lnTo>
                    <a:pt x="52" y="200"/>
                  </a:lnTo>
                  <a:lnTo>
                    <a:pt x="50" y="195"/>
                  </a:lnTo>
                  <a:moveTo>
                    <a:pt x="78" y="192"/>
                  </a:moveTo>
                  <a:lnTo>
                    <a:pt x="66" y="204"/>
                  </a:lnTo>
                  <a:lnTo>
                    <a:pt x="64" y="207"/>
                  </a:lnTo>
                  <a:lnTo>
                    <a:pt x="64" y="207"/>
                  </a:lnTo>
                  <a:lnTo>
                    <a:pt x="66" y="209"/>
                  </a:lnTo>
                  <a:lnTo>
                    <a:pt x="69" y="207"/>
                  </a:lnTo>
                  <a:lnTo>
                    <a:pt x="78" y="197"/>
                  </a:lnTo>
                  <a:lnTo>
                    <a:pt x="81" y="195"/>
                  </a:lnTo>
                  <a:lnTo>
                    <a:pt x="78" y="192"/>
                  </a:lnTo>
                  <a:moveTo>
                    <a:pt x="66" y="173"/>
                  </a:moveTo>
                  <a:lnTo>
                    <a:pt x="57" y="188"/>
                  </a:lnTo>
                  <a:lnTo>
                    <a:pt x="52" y="190"/>
                  </a:lnTo>
                  <a:lnTo>
                    <a:pt x="52" y="192"/>
                  </a:lnTo>
                  <a:lnTo>
                    <a:pt x="55" y="195"/>
                  </a:lnTo>
                  <a:lnTo>
                    <a:pt x="55" y="195"/>
                  </a:lnTo>
                  <a:lnTo>
                    <a:pt x="59" y="190"/>
                  </a:lnTo>
                  <a:lnTo>
                    <a:pt x="69" y="178"/>
                  </a:lnTo>
                  <a:lnTo>
                    <a:pt x="66" y="173"/>
                  </a:lnTo>
                  <a:moveTo>
                    <a:pt x="97" y="173"/>
                  </a:moveTo>
                  <a:lnTo>
                    <a:pt x="83" y="188"/>
                  </a:lnTo>
                  <a:lnTo>
                    <a:pt x="83" y="188"/>
                  </a:lnTo>
                  <a:lnTo>
                    <a:pt x="85" y="192"/>
                  </a:lnTo>
                  <a:lnTo>
                    <a:pt x="102" y="176"/>
                  </a:lnTo>
                  <a:lnTo>
                    <a:pt x="102" y="176"/>
                  </a:lnTo>
                  <a:lnTo>
                    <a:pt x="97" y="173"/>
                  </a:lnTo>
                  <a:moveTo>
                    <a:pt x="76" y="162"/>
                  </a:moveTo>
                  <a:lnTo>
                    <a:pt x="69" y="171"/>
                  </a:lnTo>
                  <a:lnTo>
                    <a:pt x="71" y="173"/>
                  </a:lnTo>
                  <a:lnTo>
                    <a:pt x="76" y="166"/>
                  </a:lnTo>
                  <a:lnTo>
                    <a:pt x="78" y="164"/>
                  </a:lnTo>
                  <a:lnTo>
                    <a:pt x="76" y="162"/>
                  </a:lnTo>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moveTo>
                    <a:pt x="194" y="0"/>
                  </a:moveTo>
                  <a:lnTo>
                    <a:pt x="194" y="0"/>
                  </a:lnTo>
                  <a:lnTo>
                    <a:pt x="213" y="67"/>
                  </a:lnTo>
                  <a:lnTo>
                    <a:pt x="216" y="67"/>
                  </a:lnTo>
                  <a:lnTo>
                    <a:pt x="213" y="64"/>
                  </a:lnTo>
                  <a:lnTo>
                    <a:pt x="213" y="59"/>
                  </a:lnTo>
                  <a:lnTo>
                    <a:pt x="211" y="52"/>
                  </a:lnTo>
                  <a:lnTo>
                    <a:pt x="211" y="52"/>
                  </a:lnTo>
                  <a:lnTo>
                    <a:pt x="208" y="45"/>
                  </a:lnTo>
                  <a:lnTo>
                    <a:pt x="197" y="10"/>
                  </a:lnTo>
                  <a:lnTo>
                    <a:pt x="19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7" name="Freeform 57"/>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close/>
                  <a:moveTo>
                    <a:pt x="36" y="5"/>
                  </a:moveTo>
                  <a:lnTo>
                    <a:pt x="36" y="5"/>
                  </a:lnTo>
                  <a:lnTo>
                    <a:pt x="36" y="5"/>
                  </a:lnTo>
                  <a:close/>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8" name="Freeform 58"/>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moveTo>
                    <a:pt x="36" y="5"/>
                  </a:moveTo>
                  <a:lnTo>
                    <a:pt x="36" y="5"/>
                  </a:lnTo>
                  <a:lnTo>
                    <a:pt x="36" y="5"/>
                  </a:lnTo>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9" name="Freeform 59"/>
            <p:cNvSpPr>
              <a:spLocks noEditPoints="1"/>
            </p:cNvSpPr>
            <p:nvPr/>
          </p:nvSpPr>
          <p:spPr bwMode="auto">
            <a:xfrm>
              <a:off x="7071309" y="3356901"/>
              <a:ext cx="728154" cy="853876"/>
            </a:xfrm>
            <a:custGeom>
              <a:avLst/>
              <a:gdLst>
                <a:gd name="T0" fmla="*/ 58 w 172"/>
                <a:gd name="T1" fmla="*/ 207 h 221"/>
                <a:gd name="T2" fmla="*/ 85 w 172"/>
                <a:gd name="T3" fmla="*/ 204 h 221"/>
                <a:gd name="T4" fmla="*/ 104 w 172"/>
                <a:gd name="T5" fmla="*/ 198 h 221"/>
                <a:gd name="T6" fmla="*/ 87 w 172"/>
                <a:gd name="T7" fmla="*/ 203 h 221"/>
                <a:gd name="T8" fmla="*/ 104 w 172"/>
                <a:gd name="T9" fmla="*/ 198 h 221"/>
                <a:gd name="T10" fmla="*/ 106 w 172"/>
                <a:gd name="T11" fmla="*/ 197 h 221"/>
                <a:gd name="T12" fmla="*/ 136 w 172"/>
                <a:gd name="T13" fmla="*/ 193 h 221"/>
                <a:gd name="T14" fmla="*/ 0 w 172"/>
                <a:gd name="T15" fmla="*/ 176 h 221"/>
                <a:gd name="T16" fmla="*/ 0 w 172"/>
                <a:gd name="T17" fmla="*/ 221 h 221"/>
                <a:gd name="T18" fmla="*/ 30 w 172"/>
                <a:gd name="T19" fmla="*/ 215 h 221"/>
                <a:gd name="T20" fmla="*/ 2 w 172"/>
                <a:gd name="T21" fmla="*/ 219 h 221"/>
                <a:gd name="T22" fmla="*/ 0 w 172"/>
                <a:gd name="T23" fmla="*/ 176 h 221"/>
                <a:gd name="T24" fmla="*/ 0 w 172"/>
                <a:gd name="T25" fmla="*/ 174 h 221"/>
                <a:gd name="T26" fmla="*/ 2 w 172"/>
                <a:gd name="T27" fmla="*/ 176 h 221"/>
                <a:gd name="T28" fmla="*/ 1 w 172"/>
                <a:gd name="T29" fmla="*/ 173 h 221"/>
                <a:gd name="T30" fmla="*/ 0 w 172"/>
                <a:gd name="T31" fmla="*/ 167 h 221"/>
                <a:gd name="T32" fmla="*/ 2 w 172"/>
                <a:gd name="T33" fmla="*/ 171 h 221"/>
                <a:gd name="T34" fmla="*/ 2 w 172"/>
                <a:gd name="T35" fmla="*/ 166 h 221"/>
                <a:gd name="T36" fmla="*/ 136 w 172"/>
                <a:gd name="T37" fmla="*/ 145 h 221"/>
                <a:gd name="T38" fmla="*/ 139 w 172"/>
                <a:gd name="T39" fmla="*/ 149 h 221"/>
                <a:gd name="T40" fmla="*/ 154 w 172"/>
                <a:gd name="T41" fmla="*/ 167 h 221"/>
                <a:gd name="T42" fmla="*/ 169 w 172"/>
                <a:gd name="T43" fmla="*/ 184 h 221"/>
                <a:gd name="T44" fmla="*/ 162 w 172"/>
                <a:gd name="T45" fmla="*/ 188 h 221"/>
                <a:gd name="T46" fmla="*/ 172 w 172"/>
                <a:gd name="T47" fmla="*/ 185 h 221"/>
                <a:gd name="T48" fmla="*/ 156 w 172"/>
                <a:gd name="T49" fmla="*/ 167 h 221"/>
                <a:gd name="T50" fmla="*/ 141 w 172"/>
                <a:gd name="T51" fmla="*/ 149 h 221"/>
                <a:gd name="T52" fmla="*/ 137 w 172"/>
                <a:gd name="T53" fmla="*/ 144 h 221"/>
                <a:gd name="T54" fmla="*/ 102 w 172"/>
                <a:gd name="T55" fmla="*/ 106 h 221"/>
                <a:gd name="T56" fmla="*/ 135 w 172"/>
                <a:gd name="T57" fmla="*/ 143 h 221"/>
                <a:gd name="T58" fmla="*/ 104 w 172"/>
                <a:gd name="T59" fmla="*/ 105 h 221"/>
                <a:gd name="T60" fmla="*/ 98 w 172"/>
                <a:gd name="T61" fmla="*/ 102 h 221"/>
                <a:gd name="T62" fmla="*/ 103 w 172"/>
                <a:gd name="T63" fmla="*/ 104 h 221"/>
                <a:gd name="T64" fmla="*/ 84 w 172"/>
                <a:gd name="T65" fmla="*/ 82 h 221"/>
                <a:gd name="T66" fmla="*/ 84 w 172"/>
                <a:gd name="T67" fmla="*/ 85 h 221"/>
                <a:gd name="T68" fmla="*/ 99 w 172"/>
                <a:gd name="T69" fmla="*/ 99 h 221"/>
                <a:gd name="T70" fmla="*/ 45 w 172"/>
                <a:gd name="T71" fmla="*/ 40 h 221"/>
                <a:gd name="T72" fmla="*/ 59 w 172"/>
                <a:gd name="T73" fmla="*/ 56 h 221"/>
                <a:gd name="T74" fmla="*/ 76 w 172"/>
                <a:gd name="T75" fmla="*/ 76 h 221"/>
                <a:gd name="T76" fmla="*/ 81 w 172"/>
                <a:gd name="T77" fmla="*/ 79 h 221"/>
                <a:gd name="T78" fmla="*/ 77 w 172"/>
                <a:gd name="T79" fmla="*/ 74 h 221"/>
                <a:gd name="T80" fmla="*/ 60 w 172"/>
                <a:gd name="T81" fmla="*/ 55 h 221"/>
                <a:gd name="T82" fmla="*/ 45 w 172"/>
                <a:gd name="T83" fmla="*/ 40 h 221"/>
                <a:gd name="T84" fmla="*/ 0 w 172"/>
                <a:gd name="T85" fmla="*/ 49 h 221"/>
                <a:gd name="T86" fmla="*/ 0 w 172"/>
                <a:gd name="T87" fmla="*/ 71 h 221"/>
                <a:gd name="T88" fmla="*/ 0 w 172"/>
                <a:gd name="T89" fmla="*/ 165 h 221"/>
                <a:gd name="T90" fmla="*/ 2 w 172"/>
                <a:gd name="T91" fmla="*/ 73 h 221"/>
                <a:gd name="T92" fmla="*/ 2 w 172"/>
                <a:gd name="T93" fmla="*/ 51 h 221"/>
                <a:gd name="T94" fmla="*/ 2 w 172"/>
                <a:gd name="T95" fmla="*/ 30 h 221"/>
                <a:gd name="T96" fmla="*/ 0 w 172"/>
                <a:gd name="T97" fmla="*/ 5 h 221"/>
                <a:gd name="T98" fmla="*/ 2 w 172"/>
                <a:gd name="T99" fmla="*/ 28 h 221"/>
                <a:gd name="T100" fmla="*/ 0 w 172"/>
                <a:gd name="T101" fmla="*/ 5 h 221"/>
                <a:gd name="T102" fmla="*/ 12 w 172"/>
                <a:gd name="T103" fmla="*/ 1 h 221"/>
                <a:gd name="T104" fmla="*/ 46 w 172"/>
                <a:gd name="T105" fmla="*/ 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 h="221">
                  <a:moveTo>
                    <a:pt x="86" y="201"/>
                  </a:moveTo>
                  <a:cubicBezTo>
                    <a:pt x="58" y="207"/>
                    <a:pt x="58" y="207"/>
                    <a:pt x="58" y="207"/>
                  </a:cubicBezTo>
                  <a:cubicBezTo>
                    <a:pt x="58" y="208"/>
                    <a:pt x="58" y="209"/>
                    <a:pt x="59" y="209"/>
                  </a:cubicBezTo>
                  <a:cubicBezTo>
                    <a:pt x="85" y="204"/>
                    <a:pt x="85" y="204"/>
                    <a:pt x="85" y="204"/>
                  </a:cubicBezTo>
                  <a:cubicBezTo>
                    <a:pt x="86" y="201"/>
                    <a:pt x="86" y="201"/>
                    <a:pt x="86" y="201"/>
                  </a:cubicBezTo>
                  <a:moveTo>
                    <a:pt x="104" y="198"/>
                  </a:moveTo>
                  <a:cubicBezTo>
                    <a:pt x="89" y="201"/>
                    <a:pt x="89" y="201"/>
                    <a:pt x="89" y="201"/>
                  </a:cubicBezTo>
                  <a:cubicBezTo>
                    <a:pt x="87" y="203"/>
                    <a:pt x="87" y="203"/>
                    <a:pt x="87" y="203"/>
                  </a:cubicBezTo>
                  <a:cubicBezTo>
                    <a:pt x="104" y="200"/>
                    <a:pt x="104" y="200"/>
                    <a:pt x="104" y="200"/>
                  </a:cubicBezTo>
                  <a:cubicBezTo>
                    <a:pt x="104" y="198"/>
                    <a:pt x="104" y="198"/>
                    <a:pt x="104" y="198"/>
                  </a:cubicBezTo>
                  <a:moveTo>
                    <a:pt x="134" y="192"/>
                  </a:moveTo>
                  <a:cubicBezTo>
                    <a:pt x="106" y="197"/>
                    <a:pt x="106" y="197"/>
                    <a:pt x="106" y="197"/>
                  </a:cubicBezTo>
                  <a:cubicBezTo>
                    <a:pt x="106" y="199"/>
                    <a:pt x="106" y="199"/>
                    <a:pt x="106" y="199"/>
                  </a:cubicBezTo>
                  <a:cubicBezTo>
                    <a:pt x="136" y="193"/>
                    <a:pt x="136" y="193"/>
                    <a:pt x="136" y="193"/>
                  </a:cubicBezTo>
                  <a:cubicBezTo>
                    <a:pt x="135" y="193"/>
                    <a:pt x="135" y="192"/>
                    <a:pt x="134" y="192"/>
                  </a:cubicBezTo>
                  <a:moveTo>
                    <a:pt x="0" y="176"/>
                  </a:moveTo>
                  <a:cubicBezTo>
                    <a:pt x="0" y="219"/>
                    <a:pt x="0" y="219"/>
                    <a:pt x="0" y="219"/>
                  </a:cubicBezTo>
                  <a:cubicBezTo>
                    <a:pt x="0" y="221"/>
                    <a:pt x="0" y="221"/>
                    <a:pt x="0" y="221"/>
                  </a:cubicBezTo>
                  <a:cubicBezTo>
                    <a:pt x="2" y="221"/>
                    <a:pt x="2" y="221"/>
                    <a:pt x="2" y="221"/>
                  </a:cubicBezTo>
                  <a:cubicBezTo>
                    <a:pt x="30" y="215"/>
                    <a:pt x="30" y="215"/>
                    <a:pt x="30" y="215"/>
                  </a:cubicBezTo>
                  <a:cubicBezTo>
                    <a:pt x="30" y="214"/>
                    <a:pt x="30" y="214"/>
                    <a:pt x="30" y="213"/>
                  </a:cubicBezTo>
                  <a:cubicBezTo>
                    <a:pt x="2" y="219"/>
                    <a:pt x="2" y="219"/>
                    <a:pt x="2" y="219"/>
                  </a:cubicBezTo>
                  <a:cubicBezTo>
                    <a:pt x="2" y="178"/>
                    <a:pt x="2" y="178"/>
                    <a:pt x="2" y="178"/>
                  </a:cubicBezTo>
                  <a:cubicBezTo>
                    <a:pt x="0" y="176"/>
                    <a:pt x="0" y="176"/>
                    <a:pt x="0" y="176"/>
                  </a:cubicBezTo>
                  <a:moveTo>
                    <a:pt x="1" y="173"/>
                  </a:moveTo>
                  <a:cubicBezTo>
                    <a:pt x="0" y="174"/>
                    <a:pt x="0" y="174"/>
                    <a:pt x="0" y="174"/>
                  </a:cubicBezTo>
                  <a:cubicBezTo>
                    <a:pt x="0" y="174"/>
                    <a:pt x="0" y="174"/>
                    <a:pt x="0" y="174"/>
                  </a:cubicBezTo>
                  <a:cubicBezTo>
                    <a:pt x="2" y="176"/>
                    <a:pt x="2" y="176"/>
                    <a:pt x="2" y="176"/>
                  </a:cubicBezTo>
                  <a:cubicBezTo>
                    <a:pt x="2" y="174"/>
                    <a:pt x="2" y="174"/>
                    <a:pt x="2" y="174"/>
                  </a:cubicBezTo>
                  <a:cubicBezTo>
                    <a:pt x="1" y="173"/>
                    <a:pt x="1" y="173"/>
                    <a:pt x="1" y="173"/>
                  </a:cubicBezTo>
                  <a:moveTo>
                    <a:pt x="2" y="166"/>
                  </a:moveTo>
                  <a:cubicBezTo>
                    <a:pt x="0" y="167"/>
                    <a:pt x="0" y="167"/>
                    <a:pt x="0" y="167"/>
                  </a:cubicBezTo>
                  <a:cubicBezTo>
                    <a:pt x="0" y="170"/>
                    <a:pt x="0" y="170"/>
                    <a:pt x="0" y="170"/>
                  </a:cubicBezTo>
                  <a:cubicBezTo>
                    <a:pt x="2" y="171"/>
                    <a:pt x="2" y="171"/>
                    <a:pt x="2" y="171"/>
                  </a:cubicBezTo>
                  <a:cubicBezTo>
                    <a:pt x="2" y="171"/>
                    <a:pt x="2" y="171"/>
                    <a:pt x="2" y="171"/>
                  </a:cubicBezTo>
                  <a:cubicBezTo>
                    <a:pt x="2" y="166"/>
                    <a:pt x="2" y="166"/>
                    <a:pt x="2" y="166"/>
                  </a:cubicBezTo>
                  <a:moveTo>
                    <a:pt x="137" y="144"/>
                  </a:moveTo>
                  <a:cubicBezTo>
                    <a:pt x="136" y="145"/>
                    <a:pt x="136" y="145"/>
                    <a:pt x="136" y="145"/>
                  </a:cubicBezTo>
                  <a:cubicBezTo>
                    <a:pt x="136" y="145"/>
                    <a:pt x="136" y="145"/>
                    <a:pt x="136" y="145"/>
                  </a:cubicBezTo>
                  <a:cubicBezTo>
                    <a:pt x="139" y="149"/>
                    <a:pt x="139" y="149"/>
                    <a:pt x="139" y="149"/>
                  </a:cubicBezTo>
                  <a:cubicBezTo>
                    <a:pt x="142" y="152"/>
                    <a:pt x="142" y="152"/>
                    <a:pt x="142" y="152"/>
                  </a:cubicBezTo>
                  <a:cubicBezTo>
                    <a:pt x="154" y="167"/>
                    <a:pt x="154" y="167"/>
                    <a:pt x="154" y="167"/>
                  </a:cubicBezTo>
                  <a:cubicBezTo>
                    <a:pt x="155" y="168"/>
                    <a:pt x="155" y="168"/>
                    <a:pt x="155" y="168"/>
                  </a:cubicBezTo>
                  <a:cubicBezTo>
                    <a:pt x="169" y="184"/>
                    <a:pt x="169" y="184"/>
                    <a:pt x="169" y="184"/>
                  </a:cubicBezTo>
                  <a:cubicBezTo>
                    <a:pt x="162" y="186"/>
                    <a:pt x="162" y="186"/>
                    <a:pt x="162" y="186"/>
                  </a:cubicBezTo>
                  <a:cubicBezTo>
                    <a:pt x="162" y="186"/>
                    <a:pt x="162" y="187"/>
                    <a:pt x="162" y="188"/>
                  </a:cubicBezTo>
                  <a:cubicBezTo>
                    <a:pt x="169" y="186"/>
                    <a:pt x="169" y="186"/>
                    <a:pt x="169" y="186"/>
                  </a:cubicBezTo>
                  <a:cubicBezTo>
                    <a:pt x="172" y="185"/>
                    <a:pt x="172" y="185"/>
                    <a:pt x="172" y="185"/>
                  </a:cubicBezTo>
                  <a:cubicBezTo>
                    <a:pt x="170" y="183"/>
                    <a:pt x="170" y="183"/>
                    <a:pt x="170" y="183"/>
                  </a:cubicBezTo>
                  <a:cubicBezTo>
                    <a:pt x="156" y="167"/>
                    <a:pt x="156" y="167"/>
                    <a:pt x="156" y="167"/>
                  </a:cubicBezTo>
                  <a:cubicBezTo>
                    <a:pt x="155" y="165"/>
                    <a:pt x="155" y="165"/>
                    <a:pt x="155" y="165"/>
                  </a:cubicBezTo>
                  <a:cubicBezTo>
                    <a:pt x="141" y="149"/>
                    <a:pt x="141" y="149"/>
                    <a:pt x="141" y="149"/>
                  </a:cubicBezTo>
                  <a:cubicBezTo>
                    <a:pt x="138" y="146"/>
                    <a:pt x="138" y="146"/>
                    <a:pt x="138" y="146"/>
                  </a:cubicBezTo>
                  <a:cubicBezTo>
                    <a:pt x="137" y="144"/>
                    <a:pt x="137" y="144"/>
                    <a:pt x="137" y="144"/>
                  </a:cubicBezTo>
                  <a:moveTo>
                    <a:pt x="104" y="105"/>
                  </a:moveTo>
                  <a:cubicBezTo>
                    <a:pt x="102" y="106"/>
                    <a:pt x="102" y="106"/>
                    <a:pt x="102" y="106"/>
                  </a:cubicBezTo>
                  <a:cubicBezTo>
                    <a:pt x="134" y="143"/>
                    <a:pt x="134" y="143"/>
                    <a:pt x="134" y="143"/>
                  </a:cubicBezTo>
                  <a:cubicBezTo>
                    <a:pt x="135" y="143"/>
                    <a:pt x="135" y="143"/>
                    <a:pt x="135" y="143"/>
                  </a:cubicBezTo>
                  <a:cubicBezTo>
                    <a:pt x="136" y="142"/>
                    <a:pt x="136" y="142"/>
                    <a:pt x="136" y="142"/>
                  </a:cubicBezTo>
                  <a:cubicBezTo>
                    <a:pt x="104" y="105"/>
                    <a:pt x="104" y="105"/>
                    <a:pt x="104" y="105"/>
                  </a:cubicBezTo>
                  <a:moveTo>
                    <a:pt x="100" y="101"/>
                  </a:moveTo>
                  <a:cubicBezTo>
                    <a:pt x="98" y="102"/>
                    <a:pt x="98" y="102"/>
                    <a:pt x="98" y="102"/>
                  </a:cubicBezTo>
                  <a:cubicBezTo>
                    <a:pt x="101" y="105"/>
                    <a:pt x="101" y="105"/>
                    <a:pt x="101" y="105"/>
                  </a:cubicBezTo>
                  <a:cubicBezTo>
                    <a:pt x="103" y="104"/>
                    <a:pt x="103" y="104"/>
                    <a:pt x="103" y="104"/>
                  </a:cubicBezTo>
                  <a:cubicBezTo>
                    <a:pt x="100" y="101"/>
                    <a:pt x="100" y="101"/>
                    <a:pt x="100" y="101"/>
                  </a:cubicBezTo>
                  <a:moveTo>
                    <a:pt x="84" y="82"/>
                  </a:moveTo>
                  <a:cubicBezTo>
                    <a:pt x="84" y="84"/>
                    <a:pt x="84" y="84"/>
                    <a:pt x="84" y="84"/>
                  </a:cubicBezTo>
                  <a:cubicBezTo>
                    <a:pt x="84" y="85"/>
                    <a:pt x="84" y="85"/>
                    <a:pt x="84" y="85"/>
                  </a:cubicBezTo>
                  <a:cubicBezTo>
                    <a:pt x="97" y="100"/>
                    <a:pt x="97" y="100"/>
                    <a:pt x="97" y="100"/>
                  </a:cubicBezTo>
                  <a:cubicBezTo>
                    <a:pt x="99" y="99"/>
                    <a:pt x="99" y="99"/>
                    <a:pt x="99" y="99"/>
                  </a:cubicBezTo>
                  <a:cubicBezTo>
                    <a:pt x="84" y="82"/>
                    <a:pt x="84" y="82"/>
                    <a:pt x="84" y="82"/>
                  </a:cubicBezTo>
                  <a:moveTo>
                    <a:pt x="45" y="40"/>
                  </a:moveTo>
                  <a:cubicBezTo>
                    <a:pt x="58" y="54"/>
                    <a:pt x="58" y="54"/>
                    <a:pt x="58" y="54"/>
                  </a:cubicBezTo>
                  <a:cubicBezTo>
                    <a:pt x="59" y="56"/>
                    <a:pt x="59" y="56"/>
                    <a:pt x="59" y="56"/>
                  </a:cubicBezTo>
                  <a:cubicBezTo>
                    <a:pt x="74" y="74"/>
                    <a:pt x="74" y="74"/>
                    <a:pt x="74" y="74"/>
                  </a:cubicBezTo>
                  <a:cubicBezTo>
                    <a:pt x="76" y="76"/>
                    <a:pt x="76" y="76"/>
                    <a:pt x="76" y="76"/>
                  </a:cubicBezTo>
                  <a:cubicBezTo>
                    <a:pt x="82" y="82"/>
                    <a:pt x="82" y="82"/>
                    <a:pt x="82" y="82"/>
                  </a:cubicBezTo>
                  <a:cubicBezTo>
                    <a:pt x="81" y="79"/>
                    <a:pt x="81" y="79"/>
                    <a:pt x="81" y="79"/>
                  </a:cubicBezTo>
                  <a:cubicBezTo>
                    <a:pt x="78" y="76"/>
                    <a:pt x="78" y="76"/>
                    <a:pt x="78" y="76"/>
                  </a:cubicBezTo>
                  <a:cubicBezTo>
                    <a:pt x="77" y="74"/>
                    <a:pt x="77" y="74"/>
                    <a:pt x="77" y="74"/>
                  </a:cubicBezTo>
                  <a:cubicBezTo>
                    <a:pt x="62" y="57"/>
                    <a:pt x="62" y="57"/>
                    <a:pt x="62" y="57"/>
                  </a:cubicBezTo>
                  <a:cubicBezTo>
                    <a:pt x="60" y="55"/>
                    <a:pt x="60" y="55"/>
                    <a:pt x="60" y="55"/>
                  </a:cubicBezTo>
                  <a:cubicBezTo>
                    <a:pt x="48" y="40"/>
                    <a:pt x="48" y="40"/>
                    <a:pt x="48" y="40"/>
                  </a:cubicBezTo>
                  <a:cubicBezTo>
                    <a:pt x="45" y="40"/>
                    <a:pt x="45" y="40"/>
                    <a:pt x="45" y="40"/>
                  </a:cubicBezTo>
                  <a:moveTo>
                    <a:pt x="0" y="29"/>
                  </a:moveTo>
                  <a:cubicBezTo>
                    <a:pt x="0" y="49"/>
                    <a:pt x="0" y="49"/>
                    <a:pt x="0" y="49"/>
                  </a:cubicBezTo>
                  <a:cubicBezTo>
                    <a:pt x="0" y="51"/>
                    <a:pt x="0" y="51"/>
                    <a:pt x="0" y="51"/>
                  </a:cubicBezTo>
                  <a:cubicBezTo>
                    <a:pt x="0" y="71"/>
                    <a:pt x="0" y="71"/>
                    <a:pt x="0" y="71"/>
                  </a:cubicBezTo>
                  <a:cubicBezTo>
                    <a:pt x="0" y="73"/>
                    <a:pt x="0" y="73"/>
                    <a:pt x="0" y="73"/>
                  </a:cubicBezTo>
                  <a:cubicBezTo>
                    <a:pt x="0" y="165"/>
                    <a:pt x="0" y="165"/>
                    <a:pt x="0" y="165"/>
                  </a:cubicBezTo>
                  <a:cubicBezTo>
                    <a:pt x="2" y="163"/>
                    <a:pt x="2" y="163"/>
                    <a:pt x="2" y="163"/>
                  </a:cubicBezTo>
                  <a:cubicBezTo>
                    <a:pt x="2" y="73"/>
                    <a:pt x="2" y="73"/>
                    <a:pt x="2" y="73"/>
                  </a:cubicBezTo>
                  <a:cubicBezTo>
                    <a:pt x="2" y="71"/>
                    <a:pt x="2" y="71"/>
                    <a:pt x="2" y="71"/>
                  </a:cubicBezTo>
                  <a:cubicBezTo>
                    <a:pt x="2" y="51"/>
                    <a:pt x="2" y="51"/>
                    <a:pt x="2" y="51"/>
                  </a:cubicBezTo>
                  <a:cubicBezTo>
                    <a:pt x="2" y="49"/>
                    <a:pt x="2" y="49"/>
                    <a:pt x="2" y="49"/>
                  </a:cubicBezTo>
                  <a:cubicBezTo>
                    <a:pt x="2" y="30"/>
                    <a:pt x="2" y="30"/>
                    <a:pt x="2" y="30"/>
                  </a:cubicBezTo>
                  <a:cubicBezTo>
                    <a:pt x="0" y="29"/>
                    <a:pt x="0" y="29"/>
                    <a:pt x="0" y="29"/>
                  </a:cubicBezTo>
                  <a:moveTo>
                    <a:pt x="0" y="5"/>
                  </a:moveTo>
                  <a:cubicBezTo>
                    <a:pt x="0" y="27"/>
                    <a:pt x="0" y="27"/>
                    <a:pt x="0" y="27"/>
                  </a:cubicBezTo>
                  <a:cubicBezTo>
                    <a:pt x="2" y="28"/>
                    <a:pt x="2" y="28"/>
                    <a:pt x="2" y="28"/>
                  </a:cubicBezTo>
                  <a:cubicBezTo>
                    <a:pt x="2" y="5"/>
                    <a:pt x="2" y="5"/>
                    <a:pt x="2" y="5"/>
                  </a:cubicBezTo>
                  <a:cubicBezTo>
                    <a:pt x="1" y="5"/>
                    <a:pt x="1" y="5"/>
                    <a:pt x="0" y="5"/>
                  </a:cubicBezTo>
                  <a:moveTo>
                    <a:pt x="14" y="0"/>
                  </a:moveTo>
                  <a:cubicBezTo>
                    <a:pt x="13" y="1"/>
                    <a:pt x="13" y="1"/>
                    <a:pt x="12" y="1"/>
                  </a:cubicBezTo>
                  <a:cubicBezTo>
                    <a:pt x="43" y="37"/>
                    <a:pt x="43" y="37"/>
                    <a:pt x="43" y="37"/>
                  </a:cubicBezTo>
                  <a:cubicBezTo>
                    <a:pt x="46" y="38"/>
                    <a:pt x="46" y="38"/>
                    <a:pt x="46" y="38"/>
                  </a:cubicBezTo>
                  <a:cubicBezTo>
                    <a:pt x="14" y="0"/>
                    <a:pt x="14" y="0"/>
                    <a:pt x="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0" name="Freeform 60"/>
            <p:cNvSpPr>
              <a:spLocks noEditPoints="1"/>
            </p:cNvSpPr>
            <p:nvPr/>
          </p:nvSpPr>
          <p:spPr bwMode="auto">
            <a:xfrm>
              <a:off x="7418389" y="3581348"/>
              <a:ext cx="390018" cy="369200"/>
            </a:xfrm>
            <a:custGeom>
              <a:avLst/>
              <a:gdLst>
                <a:gd name="T0" fmla="*/ 52 w 92"/>
                <a:gd name="T1" fmla="*/ 85 h 96"/>
                <a:gd name="T2" fmla="*/ 18 w 92"/>
                <a:gd name="T3" fmla="*/ 96 h 96"/>
                <a:gd name="T4" fmla="*/ 53 w 92"/>
                <a:gd name="T5" fmla="*/ 85 h 96"/>
                <a:gd name="T6" fmla="*/ 0 w 92"/>
                <a:gd name="T7" fmla="*/ 75 h 96"/>
                <a:gd name="T8" fmla="*/ 2 w 92"/>
                <a:gd name="T9" fmla="*/ 87 h 96"/>
                <a:gd name="T10" fmla="*/ 0 w 92"/>
                <a:gd name="T11" fmla="*/ 66 h 96"/>
                <a:gd name="T12" fmla="*/ 1 w 92"/>
                <a:gd name="T13" fmla="*/ 67 h 96"/>
                <a:gd name="T14" fmla="*/ 2 w 92"/>
                <a:gd name="T15" fmla="*/ 61 h 96"/>
                <a:gd name="T16" fmla="*/ 0 w 92"/>
                <a:gd name="T17" fmla="*/ 64 h 96"/>
                <a:gd name="T18" fmla="*/ 2 w 92"/>
                <a:gd name="T19" fmla="*/ 61 h 96"/>
                <a:gd name="T20" fmla="*/ 75 w 92"/>
                <a:gd name="T21" fmla="*/ 62 h 96"/>
                <a:gd name="T22" fmla="*/ 57 w 92"/>
                <a:gd name="T23" fmla="*/ 84 h 96"/>
                <a:gd name="T24" fmla="*/ 54 w 92"/>
                <a:gd name="T25" fmla="*/ 87 h 96"/>
                <a:gd name="T26" fmla="*/ 56 w 92"/>
                <a:gd name="T27" fmla="*/ 86 h 96"/>
                <a:gd name="T28" fmla="*/ 86 w 92"/>
                <a:gd name="T29" fmla="*/ 78 h 96"/>
                <a:gd name="T30" fmla="*/ 92 w 92"/>
                <a:gd name="T31" fmla="*/ 77 h 96"/>
                <a:gd name="T32" fmla="*/ 90 w 92"/>
                <a:gd name="T33" fmla="*/ 75 h 96"/>
                <a:gd name="T34" fmla="*/ 76 w 92"/>
                <a:gd name="T35" fmla="*/ 61 h 96"/>
                <a:gd name="T36" fmla="*/ 0 w 92"/>
                <a:gd name="T37" fmla="*/ 55 h 96"/>
                <a:gd name="T38" fmla="*/ 2 w 92"/>
                <a:gd name="T39" fmla="*/ 59 h 96"/>
                <a:gd name="T40" fmla="*/ 46 w 92"/>
                <a:gd name="T41" fmla="*/ 31 h 96"/>
                <a:gd name="T42" fmla="*/ 46 w 92"/>
                <a:gd name="T43" fmla="*/ 33 h 96"/>
                <a:gd name="T44" fmla="*/ 73 w 92"/>
                <a:gd name="T45" fmla="*/ 61 h 96"/>
                <a:gd name="T46" fmla="*/ 47 w 92"/>
                <a:gd name="T47" fmla="*/ 32 h 96"/>
                <a:gd name="T48" fmla="*/ 42 w 92"/>
                <a:gd name="T49" fmla="*/ 27 h 96"/>
                <a:gd name="T50" fmla="*/ 43 w 92"/>
                <a:gd name="T51" fmla="*/ 31 h 96"/>
                <a:gd name="T52" fmla="*/ 42 w 92"/>
                <a:gd name="T53" fmla="*/ 27 h 96"/>
                <a:gd name="T54" fmla="*/ 0 w 92"/>
                <a:gd name="T55" fmla="*/ 53 h 96"/>
                <a:gd name="T56" fmla="*/ 2 w 92"/>
                <a:gd name="T57" fmla="*/ 35 h 96"/>
                <a:gd name="T58" fmla="*/ 15 w 92"/>
                <a:gd name="T59" fmla="*/ 0 h 96"/>
                <a:gd name="T60" fmla="*/ 13 w 92"/>
                <a:gd name="T61" fmla="*/ 1 h 96"/>
                <a:gd name="T62" fmla="*/ 1 w 92"/>
                <a:gd name="T63" fmla="*/ 12 h 96"/>
                <a:gd name="T64" fmla="*/ 0 w 92"/>
                <a:gd name="T65" fmla="*/ 14 h 96"/>
                <a:gd name="T66" fmla="*/ 0 w 92"/>
                <a:gd name="T67" fmla="*/ 17 h 96"/>
                <a:gd name="T68" fmla="*/ 2 w 92"/>
                <a:gd name="T69" fmla="*/ 24 h 96"/>
                <a:gd name="T70" fmla="*/ 2 w 92"/>
                <a:gd name="T71" fmla="*/ 16 h 96"/>
                <a:gd name="T72" fmla="*/ 15 w 92"/>
                <a:gd name="T73" fmla="*/ 2 h 96"/>
                <a:gd name="T74" fmla="*/ 32 w 92"/>
                <a:gd name="T75" fmla="*/ 19 h 96"/>
                <a:gd name="T76" fmla="*/ 41 w 92"/>
                <a:gd name="T77" fmla="*/ 26 h 96"/>
                <a:gd name="T78" fmla="*/ 32 w 92"/>
                <a:gd name="T79" fmla="*/ 17 h 96"/>
                <a:gd name="T80" fmla="*/ 16 w 92"/>
                <a:gd name="T81" fmla="*/ 1 h 96"/>
                <a:gd name="T82" fmla="*/ 15 w 92"/>
                <a:gd name="T8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96">
                  <a:moveTo>
                    <a:pt x="53" y="85"/>
                  </a:moveTo>
                  <a:cubicBezTo>
                    <a:pt x="52" y="85"/>
                    <a:pt x="52" y="85"/>
                    <a:pt x="52" y="85"/>
                  </a:cubicBezTo>
                  <a:cubicBezTo>
                    <a:pt x="17" y="95"/>
                    <a:pt x="17" y="95"/>
                    <a:pt x="17" y="95"/>
                  </a:cubicBezTo>
                  <a:cubicBezTo>
                    <a:pt x="17" y="95"/>
                    <a:pt x="17" y="96"/>
                    <a:pt x="18" y="96"/>
                  </a:cubicBezTo>
                  <a:cubicBezTo>
                    <a:pt x="51" y="87"/>
                    <a:pt x="51" y="87"/>
                    <a:pt x="51" y="87"/>
                  </a:cubicBezTo>
                  <a:cubicBezTo>
                    <a:pt x="53" y="85"/>
                    <a:pt x="53" y="85"/>
                    <a:pt x="53" y="85"/>
                  </a:cubicBezTo>
                  <a:moveTo>
                    <a:pt x="2" y="71"/>
                  </a:moveTo>
                  <a:cubicBezTo>
                    <a:pt x="0" y="75"/>
                    <a:pt x="0" y="75"/>
                    <a:pt x="0" y="75"/>
                  </a:cubicBezTo>
                  <a:cubicBezTo>
                    <a:pt x="0" y="87"/>
                    <a:pt x="0" y="87"/>
                    <a:pt x="0" y="87"/>
                  </a:cubicBezTo>
                  <a:cubicBezTo>
                    <a:pt x="0" y="87"/>
                    <a:pt x="1" y="87"/>
                    <a:pt x="2" y="87"/>
                  </a:cubicBezTo>
                  <a:cubicBezTo>
                    <a:pt x="2" y="71"/>
                    <a:pt x="2" y="71"/>
                    <a:pt x="2" y="71"/>
                  </a:cubicBezTo>
                  <a:moveTo>
                    <a:pt x="0" y="66"/>
                  </a:moveTo>
                  <a:cubicBezTo>
                    <a:pt x="0" y="70"/>
                    <a:pt x="0" y="70"/>
                    <a:pt x="0" y="70"/>
                  </a:cubicBezTo>
                  <a:cubicBezTo>
                    <a:pt x="1" y="67"/>
                    <a:pt x="1" y="67"/>
                    <a:pt x="1" y="67"/>
                  </a:cubicBezTo>
                  <a:cubicBezTo>
                    <a:pt x="0" y="66"/>
                    <a:pt x="0" y="66"/>
                    <a:pt x="0" y="66"/>
                  </a:cubicBezTo>
                  <a:moveTo>
                    <a:pt x="2" y="61"/>
                  </a:moveTo>
                  <a:cubicBezTo>
                    <a:pt x="0" y="62"/>
                    <a:pt x="0" y="62"/>
                    <a:pt x="0" y="62"/>
                  </a:cubicBezTo>
                  <a:cubicBezTo>
                    <a:pt x="0" y="64"/>
                    <a:pt x="0" y="64"/>
                    <a:pt x="0" y="64"/>
                  </a:cubicBezTo>
                  <a:cubicBezTo>
                    <a:pt x="2" y="65"/>
                    <a:pt x="2" y="65"/>
                    <a:pt x="2" y="65"/>
                  </a:cubicBezTo>
                  <a:cubicBezTo>
                    <a:pt x="2" y="61"/>
                    <a:pt x="2" y="61"/>
                    <a:pt x="2" y="61"/>
                  </a:cubicBezTo>
                  <a:moveTo>
                    <a:pt x="76" y="61"/>
                  </a:moveTo>
                  <a:cubicBezTo>
                    <a:pt x="75" y="62"/>
                    <a:pt x="75" y="62"/>
                    <a:pt x="75" y="62"/>
                  </a:cubicBezTo>
                  <a:cubicBezTo>
                    <a:pt x="88" y="76"/>
                    <a:pt x="88" y="76"/>
                    <a:pt x="88" y="76"/>
                  </a:cubicBezTo>
                  <a:cubicBezTo>
                    <a:pt x="57" y="84"/>
                    <a:pt x="57" y="84"/>
                    <a:pt x="57" y="84"/>
                  </a:cubicBezTo>
                  <a:cubicBezTo>
                    <a:pt x="56" y="84"/>
                    <a:pt x="56" y="84"/>
                    <a:pt x="56" y="84"/>
                  </a:cubicBezTo>
                  <a:cubicBezTo>
                    <a:pt x="54" y="87"/>
                    <a:pt x="54" y="87"/>
                    <a:pt x="54" y="87"/>
                  </a:cubicBezTo>
                  <a:cubicBezTo>
                    <a:pt x="55" y="86"/>
                    <a:pt x="55" y="86"/>
                    <a:pt x="55" y="86"/>
                  </a:cubicBezTo>
                  <a:cubicBezTo>
                    <a:pt x="56" y="86"/>
                    <a:pt x="56" y="86"/>
                    <a:pt x="56" y="86"/>
                  </a:cubicBezTo>
                  <a:cubicBezTo>
                    <a:pt x="58" y="86"/>
                    <a:pt x="58" y="86"/>
                    <a:pt x="58" y="86"/>
                  </a:cubicBezTo>
                  <a:cubicBezTo>
                    <a:pt x="86" y="78"/>
                    <a:pt x="86" y="78"/>
                    <a:pt x="86" y="78"/>
                  </a:cubicBezTo>
                  <a:cubicBezTo>
                    <a:pt x="89" y="77"/>
                    <a:pt x="89" y="77"/>
                    <a:pt x="89" y="77"/>
                  </a:cubicBezTo>
                  <a:cubicBezTo>
                    <a:pt x="92" y="77"/>
                    <a:pt x="92" y="77"/>
                    <a:pt x="92" y="77"/>
                  </a:cubicBezTo>
                  <a:cubicBezTo>
                    <a:pt x="90" y="75"/>
                    <a:pt x="90" y="75"/>
                    <a:pt x="90" y="75"/>
                  </a:cubicBezTo>
                  <a:cubicBezTo>
                    <a:pt x="90" y="75"/>
                    <a:pt x="90" y="75"/>
                    <a:pt x="90" y="75"/>
                  </a:cubicBezTo>
                  <a:cubicBezTo>
                    <a:pt x="89" y="74"/>
                    <a:pt x="89" y="74"/>
                    <a:pt x="89" y="74"/>
                  </a:cubicBezTo>
                  <a:cubicBezTo>
                    <a:pt x="76" y="61"/>
                    <a:pt x="76" y="61"/>
                    <a:pt x="76" y="61"/>
                  </a:cubicBezTo>
                  <a:moveTo>
                    <a:pt x="2" y="54"/>
                  </a:moveTo>
                  <a:cubicBezTo>
                    <a:pt x="0" y="55"/>
                    <a:pt x="0" y="55"/>
                    <a:pt x="0" y="55"/>
                  </a:cubicBezTo>
                  <a:cubicBezTo>
                    <a:pt x="0" y="60"/>
                    <a:pt x="0" y="60"/>
                    <a:pt x="0" y="60"/>
                  </a:cubicBezTo>
                  <a:cubicBezTo>
                    <a:pt x="2" y="59"/>
                    <a:pt x="2" y="59"/>
                    <a:pt x="2" y="59"/>
                  </a:cubicBezTo>
                  <a:cubicBezTo>
                    <a:pt x="2" y="54"/>
                    <a:pt x="2" y="54"/>
                    <a:pt x="2" y="54"/>
                  </a:cubicBezTo>
                  <a:moveTo>
                    <a:pt x="46" y="31"/>
                  </a:moveTo>
                  <a:cubicBezTo>
                    <a:pt x="45" y="32"/>
                    <a:pt x="45" y="32"/>
                    <a:pt x="45" y="32"/>
                  </a:cubicBezTo>
                  <a:cubicBezTo>
                    <a:pt x="46" y="33"/>
                    <a:pt x="46" y="33"/>
                    <a:pt x="46" y="33"/>
                  </a:cubicBezTo>
                  <a:cubicBezTo>
                    <a:pt x="48" y="36"/>
                    <a:pt x="48" y="36"/>
                    <a:pt x="48" y="36"/>
                  </a:cubicBezTo>
                  <a:cubicBezTo>
                    <a:pt x="73" y="61"/>
                    <a:pt x="73" y="61"/>
                    <a:pt x="73" y="61"/>
                  </a:cubicBezTo>
                  <a:cubicBezTo>
                    <a:pt x="74" y="59"/>
                    <a:pt x="74" y="59"/>
                    <a:pt x="74" y="59"/>
                  </a:cubicBezTo>
                  <a:cubicBezTo>
                    <a:pt x="47" y="32"/>
                    <a:pt x="47" y="32"/>
                    <a:pt x="47" y="32"/>
                  </a:cubicBezTo>
                  <a:cubicBezTo>
                    <a:pt x="46" y="31"/>
                    <a:pt x="46" y="31"/>
                    <a:pt x="46" y="31"/>
                  </a:cubicBezTo>
                  <a:moveTo>
                    <a:pt x="42" y="27"/>
                  </a:moveTo>
                  <a:cubicBezTo>
                    <a:pt x="40" y="28"/>
                    <a:pt x="40" y="28"/>
                    <a:pt x="40" y="28"/>
                  </a:cubicBezTo>
                  <a:cubicBezTo>
                    <a:pt x="43" y="31"/>
                    <a:pt x="43" y="31"/>
                    <a:pt x="43" y="31"/>
                  </a:cubicBezTo>
                  <a:cubicBezTo>
                    <a:pt x="45" y="30"/>
                    <a:pt x="45" y="30"/>
                    <a:pt x="45" y="30"/>
                  </a:cubicBezTo>
                  <a:cubicBezTo>
                    <a:pt x="42" y="27"/>
                    <a:pt x="42" y="27"/>
                    <a:pt x="42" y="27"/>
                  </a:cubicBezTo>
                  <a:moveTo>
                    <a:pt x="0" y="26"/>
                  </a:moveTo>
                  <a:cubicBezTo>
                    <a:pt x="0" y="53"/>
                    <a:pt x="0" y="53"/>
                    <a:pt x="0" y="53"/>
                  </a:cubicBezTo>
                  <a:cubicBezTo>
                    <a:pt x="2" y="51"/>
                    <a:pt x="2" y="51"/>
                    <a:pt x="2" y="51"/>
                  </a:cubicBezTo>
                  <a:cubicBezTo>
                    <a:pt x="2" y="35"/>
                    <a:pt x="2" y="35"/>
                    <a:pt x="2" y="35"/>
                  </a:cubicBezTo>
                  <a:cubicBezTo>
                    <a:pt x="0" y="26"/>
                    <a:pt x="0" y="26"/>
                    <a:pt x="0" y="26"/>
                  </a:cubicBezTo>
                  <a:moveTo>
                    <a:pt x="15" y="0"/>
                  </a:moveTo>
                  <a:cubicBezTo>
                    <a:pt x="15" y="0"/>
                    <a:pt x="15" y="0"/>
                    <a:pt x="15" y="0"/>
                  </a:cubicBezTo>
                  <a:cubicBezTo>
                    <a:pt x="13" y="1"/>
                    <a:pt x="13" y="1"/>
                    <a:pt x="13" y="1"/>
                  </a:cubicBezTo>
                  <a:cubicBezTo>
                    <a:pt x="13" y="1"/>
                    <a:pt x="13" y="1"/>
                    <a:pt x="13" y="1"/>
                  </a:cubicBezTo>
                  <a:cubicBezTo>
                    <a:pt x="1" y="12"/>
                    <a:pt x="1" y="12"/>
                    <a:pt x="1" y="12"/>
                  </a:cubicBezTo>
                  <a:cubicBezTo>
                    <a:pt x="0" y="13"/>
                    <a:pt x="0" y="13"/>
                    <a:pt x="0" y="13"/>
                  </a:cubicBezTo>
                  <a:cubicBezTo>
                    <a:pt x="0" y="14"/>
                    <a:pt x="0" y="14"/>
                    <a:pt x="0" y="14"/>
                  </a:cubicBezTo>
                  <a:cubicBezTo>
                    <a:pt x="0" y="16"/>
                    <a:pt x="0" y="16"/>
                    <a:pt x="0" y="16"/>
                  </a:cubicBezTo>
                  <a:cubicBezTo>
                    <a:pt x="0" y="17"/>
                    <a:pt x="0" y="17"/>
                    <a:pt x="0" y="17"/>
                  </a:cubicBezTo>
                  <a:cubicBezTo>
                    <a:pt x="2" y="26"/>
                    <a:pt x="2" y="26"/>
                    <a:pt x="2" y="26"/>
                  </a:cubicBezTo>
                  <a:cubicBezTo>
                    <a:pt x="2" y="24"/>
                    <a:pt x="2" y="24"/>
                    <a:pt x="2" y="24"/>
                  </a:cubicBezTo>
                  <a:cubicBezTo>
                    <a:pt x="2" y="18"/>
                    <a:pt x="2" y="18"/>
                    <a:pt x="2" y="18"/>
                  </a:cubicBezTo>
                  <a:cubicBezTo>
                    <a:pt x="2" y="16"/>
                    <a:pt x="2" y="16"/>
                    <a:pt x="2" y="16"/>
                  </a:cubicBezTo>
                  <a:cubicBezTo>
                    <a:pt x="2" y="14"/>
                    <a:pt x="2" y="14"/>
                    <a:pt x="2" y="14"/>
                  </a:cubicBezTo>
                  <a:cubicBezTo>
                    <a:pt x="15" y="2"/>
                    <a:pt x="15" y="2"/>
                    <a:pt x="15" y="2"/>
                  </a:cubicBezTo>
                  <a:cubicBezTo>
                    <a:pt x="30" y="17"/>
                    <a:pt x="30" y="17"/>
                    <a:pt x="30" y="17"/>
                  </a:cubicBezTo>
                  <a:cubicBezTo>
                    <a:pt x="32" y="19"/>
                    <a:pt x="32" y="19"/>
                    <a:pt x="32" y="19"/>
                  </a:cubicBezTo>
                  <a:cubicBezTo>
                    <a:pt x="39" y="27"/>
                    <a:pt x="39" y="27"/>
                    <a:pt x="39" y="27"/>
                  </a:cubicBezTo>
                  <a:cubicBezTo>
                    <a:pt x="41" y="26"/>
                    <a:pt x="41" y="26"/>
                    <a:pt x="41" y="26"/>
                  </a:cubicBezTo>
                  <a:cubicBezTo>
                    <a:pt x="34" y="19"/>
                    <a:pt x="34" y="19"/>
                    <a:pt x="34" y="19"/>
                  </a:cubicBezTo>
                  <a:cubicBezTo>
                    <a:pt x="32" y="17"/>
                    <a:pt x="32" y="17"/>
                    <a:pt x="32" y="17"/>
                  </a:cubicBezTo>
                  <a:cubicBezTo>
                    <a:pt x="17" y="2"/>
                    <a:pt x="17" y="2"/>
                    <a:pt x="17" y="2"/>
                  </a:cubicBezTo>
                  <a:cubicBezTo>
                    <a:pt x="16" y="1"/>
                    <a:pt x="16" y="1"/>
                    <a:pt x="16" y="1"/>
                  </a:cubicBezTo>
                  <a:cubicBezTo>
                    <a:pt x="15" y="0"/>
                    <a:pt x="15" y="0"/>
                    <a:pt x="15" y="0"/>
                  </a:cubicBezTo>
                  <a:cubicBezTo>
                    <a:pt x="15" y="0"/>
                    <a:pt x="15" y="0"/>
                    <a:pt x="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1" name="Freeform 61"/>
            <p:cNvSpPr>
              <a:spLocks noEditPoints="1"/>
            </p:cNvSpPr>
            <p:nvPr/>
          </p:nvSpPr>
          <p:spPr bwMode="auto">
            <a:xfrm>
              <a:off x="6897768" y="2989328"/>
              <a:ext cx="710263" cy="1564626"/>
            </a:xfrm>
            <a:custGeom>
              <a:avLst/>
              <a:gdLst>
                <a:gd name="T0" fmla="*/ 166 w 168"/>
                <a:gd name="T1" fmla="*/ 401 h 405"/>
                <a:gd name="T2" fmla="*/ 162 w 168"/>
                <a:gd name="T3" fmla="*/ 367 h 405"/>
                <a:gd name="T4" fmla="*/ 104 w 168"/>
                <a:gd name="T5" fmla="*/ 341 h 405"/>
                <a:gd name="T6" fmla="*/ 160 w 168"/>
                <a:gd name="T7" fmla="*/ 404 h 405"/>
                <a:gd name="T8" fmla="*/ 104 w 168"/>
                <a:gd name="T9" fmla="*/ 341 h 405"/>
                <a:gd name="T10" fmla="*/ 98 w 168"/>
                <a:gd name="T11" fmla="*/ 334 h 405"/>
                <a:gd name="T12" fmla="*/ 105 w 168"/>
                <a:gd name="T13" fmla="*/ 339 h 405"/>
                <a:gd name="T14" fmla="*/ 93 w 168"/>
                <a:gd name="T15" fmla="*/ 325 h 405"/>
                <a:gd name="T16" fmla="*/ 97 w 168"/>
                <a:gd name="T17" fmla="*/ 333 h 405"/>
                <a:gd name="T18" fmla="*/ 93 w 168"/>
                <a:gd name="T19" fmla="*/ 325 h 405"/>
                <a:gd name="T20" fmla="*/ 143 w 168"/>
                <a:gd name="T21" fmla="*/ 281 h 405"/>
                <a:gd name="T22" fmla="*/ 145 w 168"/>
                <a:gd name="T23" fmla="*/ 295 h 405"/>
                <a:gd name="T24" fmla="*/ 156 w 168"/>
                <a:gd name="T25" fmla="*/ 340 h 405"/>
                <a:gd name="T26" fmla="*/ 147 w 168"/>
                <a:gd name="T27" fmla="*/ 292 h 405"/>
                <a:gd name="T28" fmla="*/ 50 w 168"/>
                <a:gd name="T29" fmla="*/ 277 h 405"/>
                <a:gd name="T30" fmla="*/ 74 w 168"/>
                <a:gd name="T31" fmla="*/ 302 h 405"/>
                <a:gd name="T32" fmla="*/ 50 w 168"/>
                <a:gd name="T33" fmla="*/ 277 h 405"/>
                <a:gd name="T34" fmla="*/ 42 w 168"/>
                <a:gd name="T35" fmla="*/ 268 h 405"/>
                <a:gd name="T36" fmla="*/ 45 w 168"/>
                <a:gd name="T37" fmla="*/ 272 h 405"/>
                <a:gd name="T38" fmla="*/ 44 w 168"/>
                <a:gd name="T39" fmla="*/ 267 h 405"/>
                <a:gd name="T40" fmla="*/ 38 w 168"/>
                <a:gd name="T41" fmla="*/ 264 h 405"/>
                <a:gd name="T42" fmla="*/ 43 w 168"/>
                <a:gd name="T43" fmla="*/ 266 h 405"/>
                <a:gd name="T44" fmla="*/ 40 w 168"/>
                <a:gd name="T45" fmla="*/ 263 h 405"/>
                <a:gd name="T46" fmla="*/ 139 w 168"/>
                <a:gd name="T47" fmla="*/ 263 h 405"/>
                <a:gd name="T48" fmla="*/ 144 w 168"/>
                <a:gd name="T49" fmla="*/ 277 h 405"/>
                <a:gd name="T50" fmla="*/ 131 w 168"/>
                <a:gd name="T51" fmla="*/ 210 h 405"/>
                <a:gd name="T52" fmla="*/ 135 w 168"/>
                <a:gd name="T53" fmla="*/ 242 h 405"/>
                <a:gd name="T54" fmla="*/ 131 w 168"/>
                <a:gd name="T55" fmla="*/ 210 h 405"/>
                <a:gd name="T56" fmla="*/ 128 w 168"/>
                <a:gd name="T57" fmla="*/ 204 h 405"/>
                <a:gd name="T58" fmla="*/ 130 w 168"/>
                <a:gd name="T59" fmla="*/ 208 h 405"/>
                <a:gd name="T60" fmla="*/ 116 w 168"/>
                <a:gd name="T61" fmla="*/ 142 h 405"/>
                <a:gd name="T62" fmla="*/ 118 w 168"/>
                <a:gd name="T63" fmla="*/ 153 h 405"/>
                <a:gd name="T64" fmla="*/ 121 w 168"/>
                <a:gd name="T65" fmla="*/ 171 h 405"/>
                <a:gd name="T66" fmla="*/ 123 w 168"/>
                <a:gd name="T67" fmla="*/ 177 h 405"/>
                <a:gd name="T68" fmla="*/ 125 w 168"/>
                <a:gd name="T69" fmla="*/ 188 h 405"/>
                <a:gd name="T70" fmla="*/ 129 w 168"/>
                <a:gd name="T71" fmla="*/ 201 h 405"/>
                <a:gd name="T72" fmla="*/ 125 w 168"/>
                <a:gd name="T73" fmla="*/ 179 h 405"/>
                <a:gd name="T74" fmla="*/ 123 w 168"/>
                <a:gd name="T75" fmla="*/ 169 h 405"/>
                <a:gd name="T76" fmla="*/ 119 w 168"/>
                <a:gd name="T77" fmla="*/ 151 h 405"/>
                <a:gd name="T78" fmla="*/ 116 w 168"/>
                <a:gd name="T79" fmla="*/ 142 h 405"/>
                <a:gd name="T80" fmla="*/ 0 w 168"/>
                <a:gd name="T81" fmla="*/ 140 h 405"/>
                <a:gd name="T82" fmla="*/ 0 w 168"/>
                <a:gd name="T83" fmla="*/ 164 h 405"/>
                <a:gd name="T84" fmla="*/ 0 w 168"/>
                <a:gd name="T85" fmla="*/ 218 h 405"/>
                <a:gd name="T86" fmla="*/ 0 w 168"/>
                <a:gd name="T87" fmla="*/ 220 h 405"/>
                <a:gd name="T88" fmla="*/ 39 w 168"/>
                <a:gd name="T89" fmla="*/ 261 h 405"/>
                <a:gd name="T90" fmla="*/ 2 w 168"/>
                <a:gd name="T91" fmla="*/ 166 h 405"/>
                <a:gd name="T92" fmla="*/ 2 w 168"/>
                <a:gd name="T93" fmla="*/ 142 h 405"/>
                <a:gd name="T94" fmla="*/ 2 w 168"/>
                <a:gd name="T95" fmla="*/ 115 h 405"/>
                <a:gd name="T96" fmla="*/ 0 w 168"/>
                <a:gd name="T97" fmla="*/ 40 h 405"/>
                <a:gd name="T98" fmla="*/ 2 w 168"/>
                <a:gd name="T99" fmla="*/ 113 h 405"/>
                <a:gd name="T100" fmla="*/ 0 w 168"/>
                <a:gd name="T101" fmla="*/ 40 h 405"/>
                <a:gd name="T102" fmla="*/ 88 w 168"/>
                <a:gd name="T103" fmla="*/ 0 h 405"/>
                <a:gd name="T104" fmla="*/ 17 w 168"/>
                <a:gd name="T105" fmla="*/ 21 h 405"/>
                <a:gd name="T106" fmla="*/ 96 w 168"/>
                <a:gd name="T107" fmla="*/ 41 h 405"/>
                <a:gd name="T108" fmla="*/ 97 w 168"/>
                <a:gd name="T109" fmla="*/ 47 h 405"/>
                <a:gd name="T110" fmla="*/ 100 w 168"/>
                <a:gd name="T111" fmla="*/ 62 h 405"/>
                <a:gd name="T112" fmla="*/ 112 w 168"/>
                <a:gd name="T113" fmla="*/ 123 h 405"/>
                <a:gd name="T114" fmla="*/ 115 w 168"/>
                <a:gd name="T115" fmla="*/ 140 h 405"/>
                <a:gd name="T116" fmla="*/ 114 w 168"/>
                <a:gd name="T117" fmla="*/ 124 h 405"/>
                <a:gd name="T118" fmla="*/ 102 w 168"/>
                <a:gd name="T119" fmla="*/ 61 h 405"/>
                <a:gd name="T120" fmla="*/ 100 w 168"/>
                <a:gd name="T121" fmla="*/ 50 h 405"/>
                <a:gd name="T122" fmla="*/ 98 w 168"/>
                <a:gd name="T123" fmla="*/ 42 h 405"/>
                <a:gd name="T124" fmla="*/ 90 w 168"/>
                <a:gd name="T125" fmla="*/ 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405">
                  <a:moveTo>
                    <a:pt x="160" y="367"/>
                  </a:moveTo>
                  <a:cubicBezTo>
                    <a:pt x="166" y="401"/>
                    <a:pt x="166" y="401"/>
                    <a:pt x="166" y="401"/>
                  </a:cubicBezTo>
                  <a:cubicBezTo>
                    <a:pt x="167" y="401"/>
                    <a:pt x="167" y="401"/>
                    <a:pt x="168" y="401"/>
                  </a:cubicBezTo>
                  <a:cubicBezTo>
                    <a:pt x="162" y="367"/>
                    <a:pt x="162" y="367"/>
                    <a:pt x="162" y="367"/>
                  </a:cubicBezTo>
                  <a:cubicBezTo>
                    <a:pt x="161" y="367"/>
                    <a:pt x="160" y="367"/>
                    <a:pt x="160" y="367"/>
                  </a:cubicBezTo>
                  <a:moveTo>
                    <a:pt x="104" y="341"/>
                  </a:moveTo>
                  <a:cubicBezTo>
                    <a:pt x="159" y="405"/>
                    <a:pt x="159" y="405"/>
                    <a:pt x="159" y="405"/>
                  </a:cubicBezTo>
                  <a:cubicBezTo>
                    <a:pt x="160" y="404"/>
                    <a:pt x="160" y="404"/>
                    <a:pt x="160" y="404"/>
                  </a:cubicBezTo>
                  <a:cubicBezTo>
                    <a:pt x="107" y="342"/>
                    <a:pt x="107" y="342"/>
                    <a:pt x="107" y="342"/>
                  </a:cubicBezTo>
                  <a:cubicBezTo>
                    <a:pt x="104" y="341"/>
                    <a:pt x="104" y="341"/>
                    <a:pt x="104" y="341"/>
                  </a:cubicBezTo>
                  <a:moveTo>
                    <a:pt x="100" y="333"/>
                  </a:moveTo>
                  <a:cubicBezTo>
                    <a:pt x="98" y="334"/>
                    <a:pt x="98" y="334"/>
                    <a:pt x="98" y="334"/>
                  </a:cubicBezTo>
                  <a:cubicBezTo>
                    <a:pt x="102" y="339"/>
                    <a:pt x="102" y="339"/>
                    <a:pt x="102" y="339"/>
                  </a:cubicBezTo>
                  <a:cubicBezTo>
                    <a:pt x="105" y="339"/>
                    <a:pt x="105" y="339"/>
                    <a:pt x="105" y="339"/>
                  </a:cubicBezTo>
                  <a:cubicBezTo>
                    <a:pt x="100" y="333"/>
                    <a:pt x="100" y="333"/>
                    <a:pt x="100" y="333"/>
                  </a:cubicBezTo>
                  <a:moveTo>
                    <a:pt x="93" y="325"/>
                  </a:moveTo>
                  <a:cubicBezTo>
                    <a:pt x="92" y="325"/>
                    <a:pt x="92" y="325"/>
                    <a:pt x="91" y="325"/>
                  </a:cubicBezTo>
                  <a:cubicBezTo>
                    <a:pt x="97" y="333"/>
                    <a:pt x="97" y="333"/>
                    <a:pt x="97" y="333"/>
                  </a:cubicBezTo>
                  <a:cubicBezTo>
                    <a:pt x="98" y="331"/>
                    <a:pt x="98" y="331"/>
                    <a:pt x="98" y="331"/>
                  </a:cubicBezTo>
                  <a:cubicBezTo>
                    <a:pt x="93" y="325"/>
                    <a:pt x="93" y="325"/>
                    <a:pt x="93" y="325"/>
                  </a:cubicBezTo>
                  <a:moveTo>
                    <a:pt x="144" y="279"/>
                  </a:moveTo>
                  <a:cubicBezTo>
                    <a:pt x="143" y="281"/>
                    <a:pt x="143" y="281"/>
                    <a:pt x="143" y="281"/>
                  </a:cubicBezTo>
                  <a:cubicBezTo>
                    <a:pt x="145" y="293"/>
                    <a:pt x="145" y="293"/>
                    <a:pt x="145" y="293"/>
                  </a:cubicBezTo>
                  <a:cubicBezTo>
                    <a:pt x="145" y="295"/>
                    <a:pt x="145" y="295"/>
                    <a:pt x="145" y="295"/>
                  </a:cubicBezTo>
                  <a:cubicBezTo>
                    <a:pt x="155" y="341"/>
                    <a:pt x="155" y="341"/>
                    <a:pt x="155" y="341"/>
                  </a:cubicBezTo>
                  <a:cubicBezTo>
                    <a:pt x="155" y="341"/>
                    <a:pt x="156" y="340"/>
                    <a:pt x="156" y="340"/>
                  </a:cubicBezTo>
                  <a:cubicBezTo>
                    <a:pt x="147" y="294"/>
                    <a:pt x="147" y="294"/>
                    <a:pt x="147" y="294"/>
                  </a:cubicBezTo>
                  <a:cubicBezTo>
                    <a:pt x="147" y="292"/>
                    <a:pt x="147" y="292"/>
                    <a:pt x="147" y="292"/>
                  </a:cubicBezTo>
                  <a:cubicBezTo>
                    <a:pt x="144" y="279"/>
                    <a:pt x="144" y="279"/>
                    <a:pt x="144" y="279"/>
                  </a:cubicBezTo>
                  <a:moveTo>
                    <a:pt x="50" y="277"/>
                  </a:moveTo>
                  <a:cubicBezTo>
                    <a:pt x="73" y="304"/>
                    <a:pt x="73" y="304"/>
                    <a:pt x="73" y="304"/>
                  </a:cubicBezTo>
                  <a:cubicBezTo>
                    <a:pt x="73" y="304"/>
                    <a:pt x="73" y="303"/>
                    <a:pt x="74" y="302"/>
                  </a:cubicBezTo>
                  <a:cubicBezTo>
                    <a:pt x="56" y="281"/>
                    <a:pt x="56" y="281"/>
                    <a:pt x="56" y="281"/>
                  </a:cubicBezTo>
                  <a:cubicBezTo>
                    <a:pt x="50" y="277"/>
                    <a:pt x="50" y="277"/>
                    <a:pt x="50" y="277"/>
                  </a:cubicBezTo>
                  <a:moveTo>
                    <a:pt x="44" y="267"/>
                  </a:moveTo>
                  <a:cubicBezTo>
                    <a:pt x="42" y="268"/>
                    <a:pt x="42" y="268"/>
                    <a:pt x="42" y="268"/>
                  </a:cubicBezTo>
                  <a:cubicBezTo>
                    <a:pt x="43" y="269"/>
                    <a:pt x="43" y="269"/>
                    <a:pt x="43" y="269"/>
                  </a:cubicBezTo>
                  <a:cubicBezTo>
                    <a:pt x="45" y="272"/>
                    <a:pt x="45" y="272"/>
                    <a:pt x="45" y="272"/>
                  </a:cubicBezTo>
                  <a:cubicBezTo>
                    <a:pt x="51" y="276"/>
                    <a:pt x="51" y="276"/>
                    <a:pt x="51" y="276"/>
                  </a:cubicBezTo>
                  <a:cubicBezTo>
                    <a:pt x="44" y="267"/>
                    <a:pt x="44" y="267"/>
                    <a:pt x="44" y="267"/>
                  </a:cubicBezTo>
                  <a:moveTo>
                    <a:pt x="40" y="263"/>
                  </a:moveTo>
                  <a:cubicBezTo>
                    <a:pt x="38" y="264"/>
                    <a:pt x="38" y="264"/>
                    <a:pt x="38" y="264"/>
                  </a:cubicBezTo>
                  <a:cubicBezTo>
                    <a:pt x="41" y="267"/>
                    <a:pt x="41" y="267"/>
                    <a:pt x="41" y="267"/>
                  </a:cubicBezTo>
                  <a:cubicBezTo>
                    <a:pt x="43" y="266"/>
                    <a:pt x="43" y="266"/>
                    <a:pt x="43" y="266"/>
                  </a:cubicBezTo>
                  <a:cubicBezTo>
                    <a:pt x="41" y="265"/>
                    <a:pt x="41" y="265"/>
                    <a:pt x="41" y="265"/>
                  </a:cubicBezTo>
                  <a:cubicBezTo>
                    <a:pt x="40" y="263"/>
                    <a:pt x="40" y="263"/>
                    <a:pt x="40" y="263"/>
                  </a:cubicBezTo>
                  <a:moveTo>
                    <a:pt x="141" y="260"/>
                  </a:moveTo>
                  <a:cubicBezTo>
                    <a:pt x="140" y="261"/>
                    <a:pt x="140" y="262"/>
                    <a:pt x="139" y="263"/>
                  </a:cubicBezTo>
                  <a:cubicBezTo>
                    <a:pt x="142" y="279"/>
                    <a:pt x="142" y="279"/>
                    <a:pt x="142" y="279"/>
                  </a:cubicBezTo>
                  <a:cubicBezTo>
                    <a:pt x="144" y="277"/>
                    <a:pt x="144" y="277"/>
                    <a:pt x="144" y="277"/>
                  </a:cubicBezTo>
                  <a:cubicBezTo>
                    <a:pt x="141" y="260"/>
                    <a:pt x="141" y="260"/>
                    <a:pt x="141" y="260"/>
                  </a:cubicBezTo>
                  <a:moveTo>
                    <a:pt x="131" y="210"/>
                  </a:moveTo>
                  <a:cubicBezTo>
                    <a:pt x="129" y="211"/>
                    <a:pt x="129" y="211"/>
                    <a:pt x="129" y="211"/>
                  </a:cubicBezTo>
                  <a:cubicBezTo>
                    <a:pt x="135" y="242"/>
                    <a:pt x="135" y="242"/>
                    <a:pt x="135" y="242"/>
                  </a:cubicBezTo>
                  <a:cubicBezTo>
                    <a:pt x="136" y="243"/>
                    <a:pt x="137" y="244"/>
                    <a:pt x="137" y="244"/>
                  </a:cubicBezTo>
                  <a:cubicBezTo>
                    <a:pt x="131" y="210"/>
                    <a:pt x="131" y="210"/>
                    <a:pt x="131" y="210"/>
                  </a:cubicBezTo>
                  <a:moveTo>
                    <a:pt x="129" y="203"/>
                  </a:moveTo>
                  <a:cubicBezTo>
                    <a:pt x="128" y="204"/>
                    <a:pt x="128" y="204"/>
                    <a:pt x="128" y="204"/>
                  </a:cubicBezTo>
                  <a:cubicBezTo>
                    <a:pt x="129" y="209"/>
                    <a:pt x="129" y="209"/>
                    <a:pt x="129" y="209"/>
                  </a:cubicBezTo>
                  <a:cubicBezTo>
                    <a:pt x="130" y="208"/>
                    <a:pt x="130" y="208"/>
                    <a:pt x="130" y="208"/>
                  </a:cubicBezTo>
                  <a:cubicBezTo>
                    <a:pt x="129" y="203"/>
                    <a:pt x="129" y="203"/>
                    <a:pt x="129" y="203"/>
                  </a:cubicBezTo>
                  <a:moveTo>
                    <a:pt x="116" y="142"/>
                  </a:moveTo>
                  <a:cubicBezTo>
                    <a:pt x="117" y="151"/>
                    <a:pt x="117" y="151"/>
                    <a:pt x="117" y="151"/>
                  </a:cubicBezTo>
                  <a:cubicBezTo>
                    <a:pt x="118" y="153"/>
                    <a:pt x="118" y="153"/>
                    <a:pt x="118" y="153"/>
                  </a:cubicBezTo>
                  <a:cubicBezTo>
                    <a:pt x="121" y="169"/>
                    <a:pt x="121" y="169"/>
                    <a:pt x="121" y="169"/>
                  </a:cubicBezTo>
                  <a:cubicBezTo>
                    <a:pt x="121" y="171"/>
                    <a:pt x="121" y="171"/>
                    <a:pt x="121" y="171"/>
                  </a:cubicBezTo>
                  <a:cubicBezTo>
                    <a:pt x="122" y="174"/>
                    <a:pt x="122" y="174"/>
                    <a:pt x="122" y="174"/>
                  </a:cubicBezTo>
                  <a:cubicBezTo>
                    <a:pt x="123" y="177"/>
                    <a:pt x="123" y="177"/>
                    <a:pt x="123" y="177"/>
                  </a:cubicBezTo>
                  <a:cubicBezTo>
                    <a:pt x="123" y="179"/>
                    <a:pt x="123" y="179"/>
                    <a:pt x="123" y="179"/>
                  </a:cubicBezTo>
                  <a:cubicBezTo>
                    <a:pt x="125" y="188"/>
                    <a:pt x="125" y="188"/>
                    <a:pt x="125" y="188"/>
                  </a:cubicBezTo>
                  <a:cubicBezTo>
                    <a:pt x="127" y="203"/>
                    <a:pt x="127" y="203"/>
                    <a:pt x="127" y="203"/>
                  </a:cubicBezTo>
                  <a:cubicBezTo>
                    <a:pt x="129" y="201"/>
                    <a:pt x="129" y="201"/>
                    <a:pt x="129" y="201"/>
                  </a:cubicBezTo>
                  <a:cubicBezTo>
                    <a:pt x="125" y="180"/>
                    <a:pt x="125" y="180"/>
                    <a:pt x="125" y="180"/>
                  </a:cubicBezTo>
                  <a:cubicBezTo>
                    <a:pt x="125" y="179"/>
                    <a:pt x="125" y="179"/>
                    <a:pt x="125" y="179"/>
                  </a:cubicBezTo>
                  <a:cubicBezTo>
                    <a:pt x="123" y="170"/>
                    <a:pt x="123" y="170"/>
                    <a:pt x="123" y="170"/>
                  </a:cubicBezTo>
                  <a:cubicBezTo>
                    <a:pt x="123" y="169"/>
                    <a:pt x="123" y="169"/>
                    <a:pt x="123" y="169"/>
                  </a:cubicBezTo>
                  <a:cubicBezTo>
                    <a:pt x="120" y="153"/>
                    <a:pt x="120" y="153"/>
                    <a:pt x="120" y="153"/>
                  </a:cubicBezTo>
                  <a:cubicBezTo>
                    <a:pt x="119" y="151"/>
                    <a:pt x="119" y="151"/>
                    <a:pt x="119" y="151"/>
                  </a:cubicBezTo>
                  <a:cubicBezTo>
                    <a:pt x="117" y="142"/>
                    <a:pt x="117" y="142"/>
                    <a:pt x="117" y="142"/>
                  </a:cubicBezTo>
                  <a:cubicBezTo>
                    <a:pt x="116" y="142"/>
                    <a:pt x="116" y="142"/>
                    <a:pt x="116" y="142"/>
                  </a:cubicBezTo>
                  <a:moveTo>
                    <a:pt x="0" y="114"/>
                  </a:moveTo>
                  <a:cubicBezTo>
                    <a:pt x="0" y="140"/>
                    <a:pt x="0" y="140"/>
                    <a:pt x="0" y="140"/>
                  </a:cubicBezTo>
                  <a:cubicBezTo>
                    <a:pt x="0" y="142"/>
                    <a:pt x="0" y="142"/>
                    <a:pt x="0" y="142"/>
                  </a:cubicBezTo>
                  <a:cubicBezTo>
                    <a:pt x="0" y="164"/>
                    <a:pt x="0" y="164"/>
                    <a:pt x="0" y="164"/>
                  </a:cubicBezTo>
                  <a:cubicBezTo>
                    <a:pt x="0" y="166"/>
                    <a:pt x="0" y="166"/>
                    <a:pt x="0" y="166"/>
                  </a:cubicBezTo>
                  <a:cubicBezTo>
                    <a:pt x="0" y="218"/>
                    <a:pt x="0" y="218"/>
                    <a:pt x="0" y="218"/>
                  </a:cubicBezTo>
                  <a:cubicBezTo>
                    <a:pt x="0" y="219"/>
                    <a:pt x="0" y="219"/>
                    <a:pt x="0" y="219"/>
                  </a:cubicBezTo>
                  <a:cubicBezTo>
                    <a:pt x="0" y="220"/>
                    <a:pt x="0" y="220"/>
                    <a:pt x="0" y="220"/>
                  </a:cubicBezTo>
                  <a:cubicBezTo>
                    <a:pt x="37" y="262"/>
                    <a:pt x="37" y="262"/>
                    <a:pt x="37" y="262"/>
                  </a:cubicBezTo>
                  <a:cubicBezTo>
                    <a:pt x="39" y="261"/>
                    <a:pt x="39" y="261"/>
                    <a:pt x="39" y="261"/>
                  </a:cubicBezTo>
                  <a:cubicBezTo>
                    <a:pt x="2" y="218"/>
                    <a:pt x="2" y="218"/>
                    <a:pt x="2" y="218"/>
                  </a:cubicBezTo>
                  <a:cubicBezTo>
                    <a:pt x="2" y="166"/>
                    <a:pt x="2" y="166"/>
                    <a:pt x="2" y="166"/>
                  </a:cubicBezTo>
                  <a:cubicBezTo>
                    <a:pt x="2" y="164"/>
                    <a:pt x="2" y="164"/>
                    <a:pt x="2" y="164"/>
                  </a:cubicBezTo>
                  <a:cubicBezTo>
                    <a:pt x="2" y="142"/>
                    <a:pt x="2" y="142"/>
                    <a:pt x="2" y="142"/>
                  </a:cubicBezTo>
                  <a:cubicBezTo>
                    <a:pt x="2" y="141"/>
                    <a:pt x="2" y="141"/>
                    <a:pt x="2" y="141"/>
                  </a:cubicBezTo>
                  <a:cubicBezTo>
                    <a:pt x="2" y="115"/>
                    <a:pt x="2" y="115"/>
                    <a:pt x="2" y="115"/>
                  </a:cubicBezTo>
                  <a:cubicBezTo>
                    <a:pt x="0" y="114"/>
                    <a:pt x="0" y="114"/>
                    <a:pt x="0" y="114"/>
                  </a:cubicBezTo>
                  <a:moveTo>
                    <a:pt x="0" y="40"/>
                  </a:moveTo>
                  <a:cubicBezTo>
                    <a:pt x="0" y="113"/>
                    <a:pt x="0" y="113"/>
                    <a:pt x="0" y="113"/>
                  </a:cubicBezTo>
                  <a:cubicBezTo>
                    <a:pt x="2" y="113"/>
                    <a:pt x="2" y="113"/>
                    <a:pt x="2" y="113"/>
                  </a:cubicBezTo>
                  <a:cubicBezTo>
                    <a:pt x="2" y="40"/>
                    <a:pt x="2" y="40"/>
                    <a:pt x="2" y="40"/>
                  </a:cubicBezTo>
                  <a:cubicBezTo>
                    <a:pt x="1" y="40"/>
                    <a:pt x="0" y="40"/>
                    <a:pt x="0" y="40"/>
                  </a:cubicBezTo>
                  <a:moveTo>
                    <a:pt x="90" y="0"/>
                  </a:moveTo>
                  <a:cubicBezTo>
                    <a:pt x="88" y="0"/>
                    <a:pt x="88" y="0"/>
                    <a:pt x="88" y="0"/>
                  </a:cubicBezTo>
                  <a:cubicBezTo>
                    <a:pt x="17" y="19"/>
                    <a:pt x="17" y="19"/>
                    <a:pt x="17" y="19"/>
                  </a:cubicBezTo>
                  <a:cubicBezTo>
                    <a:pt x="17" y="19"/>
                    <a:pt x="17" y="20"/>
                    <a:pt x="17" y="21"/>
                  </a:cubicBezTo>
                  <a:cubicBezTo>
                    <a:pt x="88" y="2"/>
                    <a:pt x="88" y="2"/>
                    <a:pt x="88" y="2"/>
                  </a:cubicBezTo>
                  <a:cubicBezTo>
                    <a:pt x="96" y="41"/>
                    <a:pt x="96" y="41"/>
                    <a:pt x="96" y="41"/>
                  </a:cubicBezTo>
                  <a:cubicBezTo>
                    <a:pt x="96" y="43"/>
                    <a:pt x="96" y="43"/>
                    <a:pt x="96" y="43"/>
                  </a:cubicBezTo>
                  <a:cubicBezTo>
                    <a:pt x="97" y="47"/>
                    <a:pt x="97" y="47"/>
                    <a:pt x="97" y="47"/>
                  </a:cubicBezTo>
                  <a:cubicBezTo>
                    <a:pt x="98" y="49"/>
                    <a:pt x="98" y="49"/>
                    <a:pt x="98" y="49"/>
                  </a:cubicBezTo>
                  <a:cubicBezTo>
                    <a:pt x="100" y="62"/>
                    <a:pt x="100" y="62"/>
                    <a:pt x="100" y="62"/>
                  </a:cubicBezTo>
                  <a:cubicBezTo>
                    <a:pt x="102" y="71"/>
                    <a:pt x="102" y="71"/>
                    <a:pt x="102" y="71"/>
                  </a:cubicBezTo>
                  <a:cubicBezTo>
                    <a:pt x="112" y="123"/>
                    <a:pt x="112" y="123"/>
                    <a:pt x="112" y="123"/>
                  </a:cubicBezTo>
                  <a:cubicBezTo>
                    <a:pt x="112" y="124"/>
                    <a:pt x="112" y="124"/>
                    <a:pt x="112" y="124"/>
                  </a:cubicBezTo>
                  <a:cubicBezTo>
                    <a:pt x="115" y="140"/>
                    <a:pt x="115" y="140"/>
                    <a:pt x="115" y="140"/>
                  </a:cubicBezTo>
                  <a:cubicBezTo>
                    <a:pt x="117" y="140"/>
                    <a:pt x="117" y="140"/>
                    <a:pt x="117" y="140"/>
                  </a:cubicBezTo>
                  <a:cubicBezTo>
                    <a:pt x="114" y="124"/>
                    <a:pt x="114" y="124"/>
                    <a:pt x="114" y="124"/>
                  </a:cubicBezTo>
                  <a:cubicBezTo>
                    <a:pt x="114" y="123"/>
                    <a:pt x="114" y="123"/>
                    <a:pt x="114" y="123"/>
                  </a:cubicBezTo>
                  <a:cubicBezTo>
                    <a:pt x="102" y="61"/>
                    <a:pt x="102" y="61"/>
                    <a:pt x="102" y="61"/>
                  </a:cubicBezTo>
                  <a:cubicBezTo>
                    <a:pt x="100" y="52"/>
                    <a:pt x="100" y="52"/>
                    <a:pt x="100" y="52"/>
                  </a:cubicBezTo>
                  <a:cubicBezTo>
                    <a:pt x="100" y="50"/>
                    <a:pt x="100" y="50"/>
                    <a:pt x="100" y="50"/>
                  </a:cubicBezTo>
                  <a:cubicBezTo>
                    <a:pt x="99" y="48"/>
                    <a:pt x="99" y="48"/>
                    <a:pt x="99" y="48"/>
                  </a:cubicBezTo>
                  <a:cubicBezTo>
                    <a:pt x="98" y="42"/>
                    <a:pt x="98" y="42"/>
                    <a:pt x="98" y="42"/>
                  </a:cubicBezTo>
                  <a:cubicBezTo>
                    <a:pt x="98" y="41"/>
                    <a:pt x="98" y="41"/>
                    <a:pt x="98" y="41"/>
                  </a:cubicBezTo>
                  <a:cubicBezTo>
                    <a:pt x="90" y="1"/>
                    <a:pt x="90" y="1"/>
                    <a:pt x="90" y="1"/>
                  </a:cubicBezTo>
                  <a:cubicBezTo>
                    <a:pt x="90" y="0"/>
                    <a:pt x="90" y="0"/>
                    <a:pt x="9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2" name="Freeform 62"/>
            <p:cNvSpPr>
              <a:spLocks noEditPoints="1"/>
            </p:cNvSpPr>
            <p:nvPr/>
          </p:nvSpPr>
          <p:spPr bwMode="auto">
            <a:xfrm>
              <a:off x="8443529" y="2935655"/>
              <a:ext cx="1332861" cy="1711005"/>
            </a:xfrm>
            <a:custGeom>
              <a:avLst/>
              <a:gdLst>
                <a:gd name="T0" fmla="*/ 154 w 315"/>
                <a:gd name="T1" fmla="*/ 442 h 443"/>
                <a:gd name="T2" fmla="*/ 205 w 315"/>
                <a:gd name="T3" fmla="*/ 312 h 443"/>
                <a:gd name="T4" fmla="*/ 205 w 315"/>
                <a:gd name="T5" fmla="*/ 315 h 443"/>
                <a:gd name="T6" fmla="*/ 86 w 315"/>
                <a:gd name="T7" fmla="*/ 264 h 443"/>
                <a:gd name="T8" fmla="*/ 90 w 315"/>
                <a:gd name="T9" fmla="*/ 275 h 443"/>
                <a:gd name="T10" fmla="*/ 91 w 315"/>
                <a:gd name="T11" fmla="*/ 273 h 443"/>
                <a:gd name="T12" fmla="*/ 223 w 315"/>
                <a:gd name="T13" fmla="*/ 258 h 443"/>
                <a:gd name="T14" fmla="*/ 212 w 315"/>
                <a:gd name="T15" fmla="*/ 292 h 443"/>
                <a:gd name="T16" fmla="*/ 218 w 315"/>
                <a:gd name="T17" fmla="*/ 278 h 443"/>
                <a:gd name="T18" fmla="*/ 77 w 315"/>
                <a:gd name="T19" fmla="*/ 234 h 443"/>
                <a:gd name="T20" fmla="*/ 77 w 315"/>
                <a:gd name="T21" fmla="*/ 234 h 443"/>
                <a:gd name="T22" fmla="*/ 53 w 315"/>
                <a:gd name="T23" fmla="*/ 177 h 443"/>
                <a:gd name="T24" fmla="*/ 56 w 315"/>
                <a:gd name="T25" fmla="*/ 185 h 443"/>
                <a:gd name="T26" fmla="*/ 60 w 315"/>
                <a:gd name="T27" fmla="*/ 195 h 443"/>
                <a:gd name="T28" fmla="*/ 75 w 315"/>
                <a:gd name="T29" fmla="*/ 234 h 443"/>
                <a:gd name="T30" fmla="*/ 63 w 315"/>
                <a:gd name="T31" fmla="*/ 197 h 443"/>
                <a:gd name="T32" fmla="*/ 61 w 315"/>
                <a:gd name="T33" fmla="*/ 192 h 443"/>
                <a:gd name="T34" fmla="*/ 58 w 315"/>
                <a:gd name="T35" fmla="*/ 184 h 443"/>
                <a:gd name="T36" fmla="*/ 46 w 315"/>
                <a:gd name="T37" fmla="*/ 154 h 443"/>
                <a:gd name="T38" fmla="*/ 271 w 315"/>
                <a:gd name="T39" fmla="*/ 120 h 443"/>
                <a:gd name="T40" fmla="*/ 267 w 315"/>
                <a:gd name="T41" fmla="*/ 132 h 443"/>
                <a:gd name="T42" fmla="*/ 261 w 315"/>
                <a:gd name="T43" fmla="*/ 151 h 443"/>
                <a:gd name="T44" fmla="*/ 224 w 315"/>
                <a:gd name="T45" fmla="*/ 256 h 443"/>
                <a:gd name="T46" fmla="*/ 261 w 315"/>
                <a:gd name="T47" fmla="*/ 155 h 443"/>
                <a:gd name="T48" fmla="*/ 269 w 315"/>
                <a:gd name="T49" fmla="*/ 133 h 443"/>
                <a:gd name="T50" fmla="*/ 273 w 315"/>
                <a:gd name="T51" fmla="*/ 122 h 443"/>
                <a:gd name="T52" fmla="*/ 2 w 315"/>
                <a:gd name="T53" fmla="*/ 35 h 443"/>
                <a:gd name="T54" fmla="*/ 7 w 315"/>
                <a:gd name="T55" fmla="*/ 55 h 443"/>
                <a:gd name="T56" fmla="*/ 11 w 315"/>
                <a:gd name="T57" fmla="*/ 64 h 443"/>
                <a:gd name="T58" fmla="*/ 19 w 315"/>
                <a:gd name="T59" fmla="*/ 85 h 443"/>
                <a:gd name="T60" fmla="*/ 31 w 315"/>
                <a:gd name="T61" fmla="*/ 119 h 443"/>
                <a:gd name="T62" fmla="*/ 38 w 315"/>
                <a:gd name="T63" fmla="*/ 138 h 443"/>
                <a:gd name="T64" fmla="*/ 41 w 315"/>
                <a:gd name="T65" fmla="*/ 146 h 443"/>
                <a:gd name="T66" fmla="*/ 43 w 315"/>
                <a:gd name="T67" fmla="*/ 144 h 443"/>
                <a:gd name="T68" fmla="*/ 36 w 315"/>
                <a:gd name="T69" fmla="*/ 126 h 443"/>
                <a:gd name="T70" fmla="*/ 33 w 315"/>
                <a:gd name="T71" fmla="*/ 117 h 443"/>
                <a:gd name="T72" fmla="*/ 20 w 315"/>
                <a:gd name="T73" fmla="*/ 83 h 443"/>
                <a:gd name="T74" fmla="*/ 12 w 315"/>
                <a:gd name="T75" fmla="*/ 61 h 443"/>
                <a:gd name="T76" fmla="*/ 5 w 315"/>
                <a:gd name="T77" fmla="*/ 44 h 443"/>
                <a:gd name="T78" fmla="*/ 119 w 315"/>
                <a:gd name="T79" fmla="*/ 13 h 443"/>
                <a:gd name="T80" fmla="*/ 32 w 315"/>
                <a:gd name="T81" fmla="*/ 19 h 443"/>
                <a:gd name="T82" fmla="*/ 30 w 315"/>
                <a:gd name="T83" fmla="*/ 21 h 443"/>
                <a:gd name="T84" fmla="*/ 120 w 315"/>
                <a:gd name="T85" fmla="*/ 15 h 443"/>
                <a:gd name="T86" fmla="*/ 312 w 315"/>
                <a:gd name="T87" fmla="*/ 2 h 443"/>
                <a:gd name="T88" fmla="*/ 312 w 315"/>
                <a:gd name="T89" fmla="*/ 0 h 443"/>
                <a:gd name="T90" fmla="*/ 284 w 315"/>
                <a:gd name="T91" fmla="*/ 2 h 443"/>
                <a:gd name="T92" fmla="*/ 245 w 315"/>
                <a:gd name="T93" fmla="*/ 5 h 443"/>
                <a:gd name="T94" fmla="*/ 154 w 315"/>
                <a:gd name="T95" fmla="*/ 13 h 443"/>
                <a:gd name="T96" fmla="*/ 246 w 315"/>
                <a:gd name="T97" fmla="*/ 6 h 443"/>
                <a:gd name="T98" fmla="*/ 286 w 315"/>
                <a:gd name="T99" fmla="*/ 4 h 443"/>
                <a:gd name="T100" fmla="*/ 299 w 315"/>
                <a:gd name="T101" fmla="*/ 41 h 443"/>
                <a:gd name="T102" fmla="*/ 290 w 315"/>
                <a:gd name="T103" fmla="*/ 67 h 443"/>
                <a:gd name="T104" fmla="*/ 285 w 315"/>
                <a:gd name="T105" fmla="*/ 82 h 443"/>
                <a:gd name="T106" fmla="*/ 275 w 315"/>
                <a:gd name="T107" fmla="*/ 110 h 443"/>
                <a:gd name="T108" fmla="*/ 279 w 315"/>
                <a:gd name="T109" fmla="*/ 103 h 443"/>
                <a:gd name="T110" fmla="*/ 290 w 315"/>
                <a:gd name="T111" fmla="*/ 71 h 443"/>
                <a:gd name="T112" fmla="*/ 300 w 315"/>
                <a:gd name="T113" fmla="*/ 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443">
                  <a:moveTo>
                    <a:pt x="106" y="312"/>
                  </a:moveTo>
                  <a:cubicBezTo>
                    <a:pt x="104" y="312"/>
                    <a:pt x="104" y="312"/>
                    <a:pt x="104" y="312"/>
                  </a:cubicBezTo>
                  <a:cubicBezTo>
                    <a:pt x="153" y="443"/>
                    <a:pt x="153" y="443"/>
                    <a:pt x="153" y="443"/>
                  </a:cubicBezTo>
                  <a:cubicBezTo>
                    <a:pt x="153" y="442"/>
                    <a:pt x="154" y="442"/>
                    <a:pt x="154" y="442"/>
                  </a:cubicBezTo>
                  <a:cubicBezTo>
                    <a:pt x="106" y="312"/>
                    <a:pt x="106" y="312"/>
                    <a:pt x="106" y="312"/>
                  </a:cubicBezTo>
                  <a:moveTo>
                    <a:pt x="212" y="295"/>
                  </a:moveTo>
                  <a:cubicBezTo>
                    <a:pt x="210" y="297"/>
                    <a:pt x="210" y="297"/>
                    <a:pt x="210" y="297"/>
                  </a:cubicBezTo>
                  <a:cubicBezTo>
                    <a:pt x="205" y="312"/>
                    <a:pt x="205" y="312"/>
                    <a:pt x="205" y="312"/>
                  </a:cubicBezTo>
                  <a:cubicBezTo>
                    <a:pt x="204" y="314"/>
                    <a:pt x="204" y="314"/>
                    <a:pt x="204" y="314"/>
                  </a:cubicBezTo>
                  <a:cubicBezTo>
                    <a:pt x="160" y="441"/>
                    <a:pt x="160" y="441"/>
                    <a:pt x="160" y="441"/>
                  </a:cubicBezTo>
                  <a:cubicBezTo>
                    <a:pt x="161" y="441"/>
                    <a:pt x="161" y="441"/>
                    <a:pt x="162" y="441"/>
                  </a:cubicBezTo>
                  <a:cubicBezTo>
                    <a:pt x="205" y="315"/>
                    <a:pt x="205" y="315"/>
                    <a:pt x="205" y="315"/>
                  </a:cubicBezTo>
                  <a:cubicBezTo>
                    <a:pt x="206" y="314"/>
                    <a:pt x="206" y="314"/>
                    <a:pt x="206" y="314"/>
                  </a:cubicBezTo>
                  <a:cubicBezTo>
                    <a:pt x="212" y="295"/>
                    <a:pt x="212" y="295"/>
                    <a:pt x="212" y="295"/>
                  </a:cubicBezTo>
                  <a:moveTo>
                    <a:pt x="87" y="263"/>
                  </a:moveTo>
                  <a:cubicBezTo>
                    <a:pt x="86" y="264"/>
                    <a:pt x="86" y="264"/>
                    <a:pt x="86" y="264"/>
                  </a:cubicBezTo>
                  <a:cubicBezTo>
                    <a:pt x="86" y="265"/>
                    <a:pt x="86" y="265"/>
                    <a:pt x="86" y="265"/>
                  </a:cubicBezTo>
                  <a:cubicBezTo>
                    <a:pt x="87" y="267"/>
                    <a:pt x="87" y="267"/>
                    <a:pt x="87" y="267"/>
                  </a:cubicBezTo>
                  <a:cubicBezTo>
                    <a:pt x="89" y="273"/>
                    <a:pt x="89" y="273"/>
                    <a:pt x="89" y="273"/>
                  </a:cubicBezTo>
                  <a:cubicBezTo>
                    <a:pt x="90" y="275"/>
                    <a:pt x="90" y="275"/>
                    <a:pt x="90" y="275"/>
                  </a:cubicBezTo>
                  <a:cubicBezTo>
                    <a:pt x="103" y="311"/>
                    <a:pt x="103" y="311"/>
                    <a:pt x="103" y="311"/>
                  </a:cubicBezTo>
                  <a:cubicBezTo>
                    <a:pt x="105" y="311"/>
                    <a:pt x="105" y="311"/>
                    <a:pt x="105" y="311"/>
                  </a:cubicBezTo>
                  <a:cubicBezTo>
                    <a:pt x="92" y="275"/>
                    <a:pt x="92" y="275"/>
                    <a:pt x="92" y="275"/>
                  </a:cubicBezTo>
                  <a:cubicBezTo>
                    <a:pt x="91" y="273"/>
                    <a:pt x="91" y="273"/>
                    <a:pt x="91" y="273"/>
                  </a:cubicBezTo>
                  <a:cubicBezTo>
                    <a:pt x="88" y="266"/>
                    <a:pt x="88" y="266"/>
                    <a:pt x="88" y="266"/>
                  </a:cubicBezTo>
                  <a:cubicBezTo>
                    <a:pt x="88" y="264"/>
                    <a:pt x="88" y="264"/>
                    <a:pt x="88" y="264"/>
                  </a:cubicBezTo>
                  <a:cubicBezTo>
                    <a:pt x="87" y="263"/>
                    <a:pt x="87" y="263"/>
                    <a:pt x="87" y="263"/>
                  </a:cubicBezTo>
                  <a:moveTo>
                    <a:pt x="223" y="258"/>
                  </a:moveTo>
                  <a:cubicBezTo>
                    <a:pt x="218" y="273"/>
                    <a:pt x="218" y="273"/>
                    <a:pt x="218" y="273"/>
                  </a:cubicBezTo>
                  <a:cubicBezTo>
                    <a:pt x="217" y="275"/>
                    <a:pt x="217" y="275"/>
                    <a:pt x="217" y="275"/>
                  </a:cubicBezTo>
                  <a:cubicBezTo>
                    <a:pt x="212" y="291"/>
                    <a:pt x="212" y="291"/>
                    <a:pt x="212" y="291"/>
                  </a:cubicBezTo>
                  <a:cubicBezTo>
                    <a:pt x="212" y="292"/>
                    <a:pt x="212" y="292"/>
                    <a:pt x="212" y="292"/>
                  </a:cubicBezTo>
                  <a:cubicBezTo>
                    <a:pt x="211" y="294"/>
                    <a:pt x="211" y="294"/>
                    <a:pt x="211" y="294"/>
                  </a:cubicBezTo>
                  <a:cubicBezTo>
                    <a:pt x="213" y="292"/>
                    <a:pt x="213" y="292"/>
                    <a:pt x="213" y="292"/>
                  </a:cubicBezTo>
                  <a:cubicBezTo>
                    <a:pt x="214" y="291"/>
                    <a:pt x="214" y="291"/>
                    <a:pt x="214" y="291"/>
                  </a:cubicBezTo>
                  <a:cubicBezTo>
                    <a:pt x="218" y="278"/>
                    <a:pt x="218" y="278"/>
                    <a:pt x="218" y="278"/>
                  </a:cubicBezTo>
                  <a:cubicBezTo>
                    <a:pt x="219" y="275"/>
                    <a:pt x="219" y="275"/>
                    <a:pt x="219" y="275"/>
                  </a:cubicBezTo>
                  <a:cubicBezTo>
                    <a:pt x="225" y="260"/>
                    <a:pt x="225" y="260"/>
                    <a:pt x="225" y="260"/>
                  </a:cubicBezTo>
                  <a:cubicBezTo>
                    <a:pt x="223" y="258"/>
                    <a:pt x="223" y="258"/>
                    <a:pt x="223" y="258"/>
                  </a:cubicBezTo>
                  <a:moveTo>
                    <a:pt x="77" y="234"/>
                  </a:moveTo>
                  <a:cubicBezTo>
                    <a:pt x="76" y="237"/>
                    <a:pt x="76" y="237"/>
                    <a:pt x="76" y="237"/>
                  </a:cubicBezTo>
                  <a:cubicBezTo>
                    <a:pt x="85" y="262"/>
                    <a:pt x="85" y="262"/>
                    <a:pt x="85" y="262"/>
                  </a:cubicBezTo>
                  <a:cubicBezTo>
                    <a:pt x="87" y="261"/>
                    <a:pt x="87" y="261"/>
                    <a:pt x="87" y="261"/>
                  </a:cubicBezTo>
                  <a:cubicBezTo>
                    <a:pt x="77" y="234"/>
                    <a:pt x="77" y="234"/>
                    <a:pt x="77" y="234"/>
                  </a:cubicBezTo>
                  <a:moveTo>
                    <a:pt x="46" y="154"/>
                  </a:moveTo>
                  <a:cubicBezTo>
                    <a:pt x="45" y="156"/>
                    <a:pt x="45" y="156"/>
                    <a:pt x="45" y="156"/>
                  </a:cubicBezTo>
                  <a:cubicBezTo>
                    <a:pt x="52" y="175"/>
                    <a:pt x="52" y="175"/>
                    <a:pt x="52" y="175"/>
                  </a:cubicBezTo>
                  <a:cubicBezTo>
                    <a:pt x="53" y="177"/>
                    <a:pt x="53" y="177"/>
                    <a:pt x="53" y="177"/>
                  </a:cubicBezTo>
                  <a:cubicBezTo>
                    <a:pt x="55" y="182"/>
                    <a:pt x="55" y="182"/>
                    <a:pt x="55" y="182"/>
                  </a:cubicBezTo>
                  <a:cubicBezTo>
                    <a:pt x="55" y="183"/>
                    <a:pt x="55" y="183"/>
                    <a:pt x="55" y="183"/>
                  </a:cubicBezTo>
                  <a:cubicBezTo>
                    <a:pt x="56" y="184"/>
                    <a:pt x="56" y="184"/>
                    <a:pt x="56" y="184"/>
                  </a:cubicBezTo>
                  <a:cubicBezTo>
                    <a:pt x="56" y="185"/>
                    <a:pt x="56" y="185"/>
                    <a:pt x="56" y="185"/>
                  </a:cubicBezTo>
                  <a:cubicBezTo>
                    <a:pt x="59" y="192"/>
                    <a:pt x="59" y="192"/>
                    <a:pt x="59" y="192"/>
                  </a:cubicBezTo>
                  <a:cubicBezTo>
                    <a:pt x="59" y="193"/>
                    <a:pt x="59" y="193"/>
                    <a:pt x="59" y="193"/>
                  </a:cubicBezTo>
                  <a:cubicBezTo>
                    <a:pt x="60" y="195"/>
                    <a:pt x="60" y="195"/>
                    <a:pt x="60" y="195"/>
                  </a:cubicBezTo>
                  <a:cubicBezTo>
                    <a:pt x="60" y="195"/>
                    <a:pt x="60" y="195"/>
                    <a:pt x="60" y="195"/>
                  </a:cubicBezTo>
                  <a:cubicBezTo>
                    <a:pt x="61" y="197"/>
                    <a:pt x="61" y="197"/>
                    <a:pt x="61" y="197"/>
                  </a:cubicBezTo>
                  <a:cubicBezTo>
                    <a:pt x="73" y="230"/>
                    <a:pt x="73" y="230"/>
                    <a:pt x="73" y="230"/>
                  </a:cubicBezTo>
                  <a:cubicBezTo>
                    <a:pt x="74" y="232"/>
                    <a:pt x="74" y="232"/>
                    <a:pt x="74" y="232"/>
                  </a:cubicBezTo>
                  <a:cubicBezTo>
                    <a:pt x="75" y="234"/>
                    <a:pt x="75" y="234"/>
                    <a:pt x="75" y="234"/>
                  </a:cubicBezTo>
                  <a:cubicBezTo>
                    <a:pt x="76" y="232"/>
                    <a:pt x="76" y="232"/>
                    <a:pt x="76" y="232"/>
                  </a:cubicBezTo>
                  <a:cubicBezTo>
                    <a:pt x="75" y="231"/>
                    <a:pt x="75" y="231"/>
                    <a:pt x="75" y="231"/>
                  </a:cubicBezTo>
                  <a:cubicBezTo>
                    <a:pt x="75" y="229"/>
                    <a:pt x="75" y="229"/>
                    <a:pt x="75" y="229"/>
                  </a:cubicBezTo>
                  <a:cubicBezTo>
                    <a:pt x="63" y="197"/>
                    <a:pt x="63" y="197"/>
                    <a:pt x="63" y="197"/>
                  </a:cubicBezTo>
                  <a:cubicBezTo>
                    <a:pt x="62" y="195"/>
                    <a:pt x="62" y="195"/>
                    <a:pt x="62" y="195"/>
                  </a:cubicBezTo>
                  <a:cubicBezTo>
                    <a:pt x="62" y="195"/>
                    <a:pt x="62" y="195"/>
                    <a:pt x="62" y="195"/>
                  </a:cubicBezTo>
                  <a:cubicBezTo>
                    <a:pt x="61" y="193"/>
                    <a:pt x="61" y="193"/>
                    <a:pt x="61" y="193"/>
                  </a:cubicBezTo>
                  <a:cubicBezTo>
                    <a:pt x="61" y="192"/>
                    <a:pt x="61" y="192"/>
                    <a:pt x="61" y="192"/>
                  </a:cubicBezTo>
                  <a:cubicBezTo>
                    <a:pt x="60" y="189"/>
                    <a:pt x="60" y="189"/>
                    <a:pt x="60" y="189"/>
                  </a:cubicBezTo>
                  <a:cubicBezTo>
                    <a:pt x="59" y="188"/>
                    <a:pt x="59" y="188"/>
                    <a:pt x="59" y="188"/>
                  </a:cubicBezTo>
                  <a:cubicBezTo>
                    <a:pt x="58" y="184"/>
                    <a:pt x="58" y="184"/>
                    <a:pt x="58" y="184"/>
                  </a:cubicBezTo>
                  <a:cubicBezTo>
                    <a:pt x="58" y="184"/>
                    <a:pt x="58" y="184"/>
                    <a:pt x="58" y="184"/>
                  </a:cubicBezTo>
                  <a:cubicBezTo>
                    <a:pt x="57" y="182"/>
                    <a:pt x="57" y="182"/>
                    <a:pt x="57" y="182"/>
                  </a:cubicBezTo>
                  <a:cubicBezTo>
                    <a:pt x="55" y="177"/>
                    <a:pt x="55" y="177"/>
                    <a:pt x="55" y="177"/>
                  </a:cubicBezTo>
                  <a:cubicBezTo>
                    <a:pt x="54" y="175"/>
                    <a:pt x="54" y="175"/>
                    <a:pt x="54" y="175"/>
                  </a:cubicBezTo>
                  <a:cubicBezTo>
                    <a:pt x="46" y="154"/>
                    <a:pt x="46" y="154"/>
                    <a:pt x="46" y="154"/>
                  </a:cubicBezTo>
                  <a:moveTo>
                    <a:pt x="276" y="113"/>
                  </a:moveTo>
                  <a:cubicBezTo>
                    <a:pt x="273" y="115"/>
                    <a:pt x="273" y="115"/>
                    <a:pt x="273" y="115"/>
                  </a:cubicBezTo>
                  <a:cubicBezTo>
                    <a:pt x="272" y="117"/>
                    <a:pt x="272" y="117"/>
                    <a:pt x="272" y="117"/>
                  </a:cubicBezTo>
                  <a:cubicBezTo>
                    <a:pt x="271" y="120"/>
                    <a:pt x="271" y="120"/>
                    <a:pt x="271" y="120"/>
                  </a:cubicBezTo>
                  <a:cubicBezTo>
                    <a:pt x="271" y="122"/>
                    <a:pt x="271" y="122"/>
                    <a:pt x="271" y="122"/>
                  </a:cubicBezTo>
                  <a:cubicBezTo>
                    <a:pt x="270" y="123"/>
                    <a:pt x="270" y="123"/>
                    <a:pt x="270" y="123"/>
                  </a:cubicBezTo>
                  <a:cubicBezTo>
                    <a:pt x="268" y="130"/>
                    <a:pt x="268" y="130"/>
                    <a:pt x="268" y="130"/>
                  </a:cubicBezTo>
                  <a:cubicBezTo>
                    <a:pt x="267" y="132"/>
                    <a:pt x="267" y="132"/>
                    <a:pt x="267" y="132"/>
                  </a:cubicBezTo>
                  <a:cubicBezTo>
                    <a:pt x="267" y="133"/>
                    <a:pt x="267" y="133"/>
                    <a:pt x="267" y="133"/>
                  </a:cubicBezTo>
                  <a:cubicBezTo>
                    <a:pt x="265" y="138"/>
                    <a:pt x="265" y="138"/>
                    <a:pt x="265" y="138"/>
                  </a:cubicBezTo>
                  <a:cubicBezTo>
                    <a:pt x="264" y="140"/>
                    <a:pt x="264" y="140"/>
                    <a:pt x="264" y="140"/>
                  </a:cubicBezTo>
                  <a:cubicBezTo>
                    <a:pt x="261" y="151"/>
                    <a:pt x="261" y="151"/>
                    <a:pt x="261" y="151"/>
                  </a:cubicBezTo>
                  <a:cubicBezTo>
                    <a:pt x="260" y="153"/>
                    <a:pt x="260" y="153"/>
                    <a:pt x="260" y="153"/>
                  </a:cubicBezTo>
                  <a:cubicBezTo>
                    <a:pt x="253" y="174"/>
                    <a:pt x="253" y="174"/>
                    <a:pt x="253" y="174"/>
                  </a:cubicBezTo>
                  <a:cubicBezTo>
                    <a:pt x="252" y="176"/>
                    <a:pt x="252" y="176"/>
                    <a:pt x="252" y="176"/>
                  </a:cubicBezTo>
                  <a:cubicBezTo>
                    <a:pt x="224" y="256"/>
                    <a:pt x="224" y="256"/>
                    <a:pt x="224" y="256"/>
                  </a:cubicBezTo>
                  <a:cubicBezTo>
                    <a:pt x="225" y="258"/>
                    <a:pt x="225" y="258"/>
                    <a:pt x="225" y="258"/>
                  </a:cubicBezTo>
                  <a:cubicBezTo>
                    <a:pt x="254" y="176"/>
                    <a:pt x="254" y="176"/>
                    <a:pt x="254" y="176"/>
                  </a:cubicBezTo>
                  <a:cubicBezTo>
                    <a:pt x="255" y="174"/>
                    <a:pt x="255" y="174"/>
                    <a:pt x="255" y="174"/>
                  </a:cubicBezTo>
                  <a:cubicBezTo>
                    <a:pt x="261" y="155"/>
                    <a:pt x="261" y="155"/>
                    <a:pt x="261" y="155"/>
                  </a:cubicBezTo>
                  <a:cubicBezTo>
                    <a:pt x="262" y="153"/>
                    <a:pt x="262" y="153"/>
                    <a:pt x="262" y="153"/>
                  </a:cubicBezTo>
                  <a:cubicBezTo>
                    <a:pt x="266" y="140"/>
                    <a:pt x="266" y="140"/>
                    <a:pt x="266" y="140"/>
                  </a:cubicBezTo>
                  <a:cubicBezTo>
                    <a:pt x="267" y="139"/>
                    <a:pt x="267" y="139"/>
                    <a:pt x="267" y="139"/>
                  </a:cubicBezTo>
                  <a:cubicBezTo>
                    <a:pt x="269" y="133"/>
                    <a:pt x="269" y="133"/>
                    <a:pt x="269" y="133"/>
                  </a:cubicBezTo>
                  <a:cubicBezTo>
                    <a:pt x="269" y="132"/>
                    <a:pt x="269" y="132"/>
                    <a:pt x="269" y="132"/>
                  </a:cubicBezTo>
                  <a:cubicBezTo>
                    <a:pt x="270" y="130"/>
                    <a:pt x="270" y="130"/>
                    <a:pt x="270" y="130"/>
                  </a:cubicBezTo>
                  <a:cubicBezTo>
                    <a:pt x="272" y="124"/>
                    <a:pt x="272" y="124"/>
                    <a:pt x="272" y="124"/>
                  </a:cubicBezTo>
                  <a:cubicBezTo>
                    <a:pt x="273" y="122"/>
                    <a:pt x="273" y="122"/>
                    <a:pt x="273" y="122"/>
                  </a:cubicBezTo>
                  <a:cubicBezTo>
                    <a:pt x="274" y="118"/>
                    <a:pt x="274" y="118"/>
                    <a:pt x="274" y="118"/>
                  </a:cubicBezTo>
                  <a:cubicBezTo>
                    <a:pt x="275" y="115"/>
                    <a:pt x="275" y="115"/>
                    <a:pt x="275" y="115"/>
                  </a:cubicBezTo>
                  <a:cubicBezTo>
                    <a:pt x="276" y="113"/>
                    <a:pt x="276" y="113"/>
                    <a:pt x="276" y="113"/>
                  </a:cubicBezTo>
                  <a:moveTo>
                    <a:pt x="2" y="35"/>
                  </a:moveTo>
                  <a:cubicBezTo>
                    <a:pt x="1" y="35"/>
                    <a:pt x="1" y="35"/>
                    <a:pt x="0" y="35"/>
                  </a:cubicBezTo>
                  <a:cubicBezTo>
                    <a:pt x="5" y="49"/>
                    <a:pt x="5" y="49"/>
                    <a:pt x="5" y="49"/>
                  </a:cubicBezTo>
                  <a:cubicBezTo>
                    <a:pt x="7" y="53"/>
                    <a:pt x="7" y="53"/>
                    <a:pt x="7" y="53"/>
                  </a:cubicBezTo>
                  <a:cubicBezTo>
                    <a:pt x="7" y="55"/>
                    <a:pt x="7" y="55"/>
                    <a:pt x="7" y="55"/>
                  </a:cubicBezTo>
                  <a:cubicBezTo>
                    <a:pt x="9" y="58"/>
                    <a:pt x="9" y="58"/>
                    <a:pt x="9" y="58"/>
                  </a:cubicBezTo>
                  <a:cubicBezTo>
                    <a:pt x="9" y="60"/>
                    <a:pt x="9" y="60"/>
                    <a:pt x="9" y="60"/>
                  </a:cubicBezTo>
                  <a:cubicBezTo>
                    <a:pt x="10" y="61"/>
                    <a:pt x="10" y="61"/>
                    <a:pt x="10" y="61"/>
                  </a:cubicBezTo>
                  <a:cubicBezTo>
                    <a:pt x="11" y="64"/>
                    <a:pt x="11" y="64"/>
                    <a:pt x="11" y="64"/>
                  </a:cubicBezTo>
                  <a:cubicBezTo>
                    <a:pt x="11" y="65"/>
                    <a:pt x="11" y="65"/>
                    <a:pt x="11" y="65"/>
                  </a:cubicBezTo>
                  <a:cubicBezTo>
                    <a:pt x="13" y="69"/>
                    <a:pt x="13" y="69"/>
                    <a:pt x="13" y="69"/>
                  </a:cubicBezTo>
                  <a:cubicBezTo>
                    <a:pt x="18" y="83"/>
                    <a:pt x="18" y="83"/>
                    <a:pt x="18" y="83"/>
                  </a:cubicBezTo>
                  <a:cubicBezTo>
                    <a:pt x="19" y="85"/>
                    <a:pt x="19" y="85"/>
                    <a:pt x="19" y="85"/>
                  </a:cubicBezTo>
                  <a:cubicBezTo>
                    <a:pt x="22" y="93"/>
                    <a:pt x="22" y="93"/>
                    <a:pt x="22" y="93"/>
                  </a:cubicBezTo>
                  <a:cubicBezTo>
                    <a:pt x="23" y="97"/>
                    <a:pt x="23" y="97"/>
                    <a:pt x="23" y="97"/>
                  </a:cubicBezTo>
                  <a:cubicBezTo>
                    <a:pt x="31" y="117"/>
                    <a:pt x="31" y="117"/>
                    <a:pt x="31" y="117"/>
                  </a:cubicBezTo>
                  <a:cubicBezTo>
                    <a:pt x="31" y="119"/>
                    <a:pt x="31" y="119"/>
                    <a:pt x="31" y="119"/>
                  </a:cubicBezTo>
                  <a:cubicBezTo>
                    <a:pt x="33" y="124"/>
                    <a:pt x="33" y="124"/>
                    <a:pt x="33" y="124"/>
                  </a:cubicBezTo>
                  <a:cubicBezTo>
                    <a:pt x="34" y="125"/>
                    <a:pt x="34" y="125"/>
                    <a:pt x="34" y="125"/>
                  </a:cubicBezTo>
                  <a:cubicBezTo>
                    <a:pt x="36" y="132"/>
                    <a:pt x="36" y="132"/>
                    <a:pt x="36" y="132"/>
                  </a:cubicBezTo>
                  <a:cubicBezTo>
                    <a:pt x="38" y="138"/>
                    <a:pt x="38" y="138"/>
                    <a:pt x="38" y="138"/>
                  </a:cubicBezTo>
                  <a:cubicBezTo>
                    <a:pt x="40" y="141"/>
                    <a:pt x="40" y="141"/>
                    <a:pt x="40" y="141"/>
                  </a:cubicBezTo>
                  <a:cubicBezTo>
                    <a:pt x="40" y="143"/>
                    <a:pt x="40" y="143"/>
                    <a:pt x="40" y="143"/>
                  </a:cubicBezTo>
                  <a:cubicBezTo>
                    <a:pt x="41" y="144"/>
                    <a:pt x="41" y="144"/>
                    <a:pt x="41" y="144"/>
                  </a:cubicBezTo>
                  <a:cubicBezTo>
                    <a:pt x="41" y="146"/>
                    <a:pt x="41" y="146"/>
                    <a:pt x="41" y="146"/>
                  </a:cubicBezTo>
                  <a:cubicBezTo>
                    <a:pt x="44" y="154"/>
                    <a:pt x="44" y="154"/>
                    <a:pt x="44" y="154"/>
                  </a:cubicBezTo>
                  <a:cubicBezTo>
                    <a:pt x="46" y="152"/>
                    <a:pt x="46" y="152"/>
                    <a:pt x="46" y="152"/>
                  </a:cubicBezTo>
                  <a:cubicBezTo>
                    <a:pt x="43" y="146"/>
                    <a:pt x="43" y="146"/>
                    <a:pt x="43" y="146"/>
                  </a:cubicBezTo>
                  <a:cubicBezTo>
                    <a:pt x="43" y="144"/>
                    <a:pt x="43" y="144"/>
                    <a:pt x="43" y="144"/>
                  </a:cubicBezTo>
                  <a:cubicBezTo>
                    <a:pt x="42" y="141"/>
                    <a:pt x="42" y="141"/>
                    <a:pt x="42" y="141"/>
                  </a:cubicBezTo>
                  <a:cubicBezTo>
                    <a:pt x="41" y="139"/>
                    <a:pt x="41" y="139"/>
                    <a:pt x="41" y="139"/>
                  </a:cubicBezTo>
                  <a:cubicBezTo>
                    <a:pt x="38" y="132"/>
                    <a:pt x="38" y="132"/>
                    <a:pt x="38" y="132"/>
                  </a:cubicBezTo>
                  <a:cubicBezTo>
                    <a:pt x="36" y="126"/>
                    <a:pt x="36" y="126"/>
                    <a:pt x="36" y="126"/>
                  </a:cubicBezTo>
                  <a:cubicBezTo>
                    <a:pt x="35" y="124"/>
                    <a:pt x="35" y="124"/>
                    <a:pt x="35" y="124"/>
                  </a:cubicBezTo>
                  <a:cubicBezTo>
                    <a:pt x="35" y="123"/>
                    <a:pt x="35" y="123"/>
                    <a:pt x="35" y="123"/>
                  </a:cubicBezTo>
                  <a:cubicBezTo>
                    <a:pt x="33" y="119"/>
                    <a:pt x="33" y="119"/>
                    <a:pt x="33" y="119"/>
                  </a:cubicBezTo>
                  <a:cubicBezTo>
                    <a:pt x="33" y="117"/>
                    <a:pt x="33" y="117"/>
                    <a:pt x="33" y="117"/>
                  </a:cubicBezTo>
                  <a:cubicBezTo>
                    <a:pt x="26" y="100"/>
                    <a:pt x="26" y="100"/>
                    <a:pt x="26" y="100"/>
                  </a:cubicBezTo>
                  <a:cubicBezTo>
                    <a:pt x="25" y="96"/>
                    <a:pt x="25" y="96"/>
                    <a:pt x="25" y="96"/>
                  </a:cubicBezTo>
                  <a:cubicBezTo>
                    <a:pt x="20" y="85"/>
                    <a:pt x="20" y="85"/>
                    <a:pt x="20" y="85"/>
                  </a:cubicBezTo>
                  <a:cubicBezTo>
                    <a:pt x="20" y="83"/>
                    <a:pt x="20" y="83"/>
                    <a:pt x="20" y="83"/>
                  </a:cubicBezTo>
                  <a:cubicBezTo>
                    <a:pt x="16" y="72"/>
                    <a:pt x="16" y="72"/>
                    <a:pt x="16" y="72"/>
                  </a:cubicBezTo>
                  <a:cubicBezTo>
                    <a:pt x="14" y="68"/>
                    <a:pt x="14" y="68"/>
                    <a:pt x="14" y="68"/>
                  </a:cubicBezTo>
                  <a:cubicBezTo>
                    <a:pt x="12" y="61"/>
                    <a:pt x="12" y="61"/>
                    <a:pt x="12" y="61"/>
                  </a:cubicBezTo>
                  <a:cubicBezTo>
                    <a:pt x="12" y="61"/>
                    <a:pt x="12" y="61"/>
                    <a:pt x="12" y="61"/>
                  </a:cubicBezTo>
                  <a:cubicBezTo>
                    <a:pt x="10" y="57"/>
                    <a:pt x="10" y="57"/>
                    <a:pt x="10" y="57"/>
                  </a:cubicBezTo>
                  <a:cubicBezTo>
                    <a:pt x="10" y="57"/>
                    <a:pt x="10" y="57"/>
                    <a:pt x="10" y="57"/>
                  </a:cubicBezTo>
                  <a:cubicBezTo>
                    <a:pt x="7" y="48"/>
                    <a:pt x="7" y="48"/>
                    <a:pt x="7" y="48"/>
                  </a:cubicBezTo>
                  <a:cubicBezTo>
                    <a:pt x="5" y="44"/>
                    <a:pt x="5" y="44"/>
                    <a:pt x="5" y="44"/>
                  </a:cubicBezTo>
                  <a:cubicBezTo>
                    <a:pt x="2" y="35"/>
                    <a:pt x="2" y="35"/>
                    <a:pt x="2" y="35"/>
                  </a:cubicBezTo>
                  <a:moveTo>
                    <a:pt x="152" y="11"/>
                  </a:moveTo>
                  <a:cubicBezTo>
                    <a:pt x="121" y="13"/>
                    <a:pt x="121" y="13"/>
                    <a:pt x="121" y="13"/>
                  </a:cubicBezTo>
                  <a:cubicBezTo>
                    <a:pt x="119" y="13"/>
                    <a:pt x="119" y="13"/>
                    <a:pt x="119" y="13"/>
                  </a:cubicBezTo>
                  <a:cubicBezTo>
                    <a:pt x="34" y="19"/>
                    <a:pt x="34" y="19"/>
                    <a:pt x="34" y="19"/>
                  </a:cubicBezTo>
                  <a:cubicBezTo>
                    <a:pt x="34" y="19"/>
                    <a:pt x="34" y="19"/>
                    <a:pt x="34" y="19"/>
                  </a:cubicBezTo>
                  <a:cubicBezTo>
                    <a:pt x="32" y="19"/>
                    <a:pt x="32" y="19"/>
                    <a:pt x="32" y="19"/>
                  </a:cubicBezTo>
                  <a:cubicBezTo>
                    <a:pt x="32" y="19"/>
                    <a:pt x="32" y="19"/>
                    <a:pt x="32" y="19"/>
                  </a:cubicBezTo>
                  <a:cubicBezTo>
                    <a:pt x="30" y="19"/>
                    <a:pt x="30" y="19"/>
                    <a:pt x="30" y="19"/>
                  </a:cubicBezTo>
                  <a:cubicBezTo>
                    <a:pt x="10" y="20"/>
                    <a:pt x="10" y="20"/>
                    <a:pt x="10" y="20"/>
                  </a:cubicBezTo>
                  <a:cubicBezTo>
                    <a:pt x="10" y="21"/>
                    <a:pt x="10" y="21"/>
                    <a:pt x="10" y="22"/>
                  </a:cubicBezTo>
                  <a:cubicBezTo>
                    <a:pt x="30" y="21"/>
                    <a:pt x="30" y="21"/>
                    <a:pt x="30" y="21"/>
                  </a:cubicBezTo>
                  <a:cubicBezTo>
                    <a:pt x="31" y="21"/>
                    <a:pt x="31" y="21"/>
                    <a:pt x="31" y="21"/>
                  </a:cubicBezTo>
                  <a:cubicBezTo>
                    <a:pt x="33" y="20"/>
                    <a:pt x="33" y="20"/>
                    <a:pt x="33" y="20"/>
                  </a:cubicBezTo>
                  <a:cubicBezTo>
                    <a:pt x="35" y="20"/>
                    <a:pt x="35" y="20"/>
                    <a:pt x="35" y="20"/>
                  </a:cubicBezTo>
                  <a:cubicBezTo>
                    <a:pt x="120" y="15"/>
                    <a:pt x="120" y="15"/>
                    <a:pt x="120" y="15"/>
                  </a:cubicBezTo>
                  <a:cubicBezTo>
                    <a:pt x="122" y="15"/>
                    <a:pt x="122" y="15"/>
                    <a:pt x="122" y="15"/>
                  </a:cubicBezTo>
                  <a:cubicBezTo>
                    <a:pt x="152" y="13"/>
                    <a:pt x="152" y="13"/>
                    <a:pt x="152" y="13"/>
                  </a:cubicBezTo>
                  <a:cubicBezTo>
                    <a:pt x="152" y="11"/>
                    <a:pt x="152" y="11"/>
                    <a:pt x="152" y="11"/>
                  </a:cubicBezTo>
                  <a:moveTo>
                    <a:pt x="312" y="2"/>
                  </a:moveTo>
                  <a:cubicBezTo>
                    <a:pt x="312" y="2"/>
                    <a:pt x="312" y="2"/>
                    <a:pt x="312" y="2"/>
                  </a:cubicBezTo>
                  <a:cubicBezTo>
                    <a:pt x="312" y="2"/>
                    <a:pt x="312" y="2"/>
                    <a:pt x="312" y="2"/>
                  </a:cubicBezTo>
                  <a:moveTo>
                    <a:pt x="315" y="0"/>
                  </a:moveTo>
                  <a:cubicBezTo>
                    <a:pt x="312" y="0"/>
                    <a:pt x="312" y="0"/>
                    <a:pt x="312" y="0"/>
                  </a:cubicBezTo>
                  <a:cubicBezTo>
                    <a:pt x="305" y="1"/>
                    <a:pt x="305" y="1"/>
                    <a:pt x="305" y="1"/>
                  </a:cubicBezTo>
                  <a:cubicBezTo>
                    <a:pt x="303" y="1"/>
                    <a:pt x="303" y="1"/>
                    <a:pt x="303" y="1"/>
                  </a:cubicBezTo>
                  <a:cubicBezTo>
                    <a:pt x="285" y="2"/>
                    <a:pt x="285" y="2"/>
                    <a:pt x="285" y="2"/>
                  </a:cubicBezTo>
                  <a:cubicBezTo>
                    <a:pt x="284" y="2"/>
                    <a:pt x="284" y="2"/>
                    <a:pt x="284" y="2"/>
                  </a:cubicBezTo>
                  <a:cubicBezTo>
                    <a:pt x="252" y="4"/>
                    <a:pt x="252" y="4"/>
                    <a:pt x="252" y="4"/>
                  </a:cubicBezTo>
                  <a:cubicBezTo>
                    <a:pt x="250" y="4"/>
                    <a:pt x="250" y="4"/>
                    <a:pt x="250" y="4"/>
                  </a:cubicBezTo>
                  <a:cubicBezTo>
                    <a:pt x="247" y="5"/>
                    <a:pt x="247" y="5"/>
                    <a:pt x="247" y="5"/>
                  </a:cubicBezTo>
                  <a:cubicBezTo>
                    <a:pt x="245" y="5"/>
                    <a:pt x="245" y="5"/>
                    <a:pt x="245" y="5"/>
                  </a:cubicBezTo>
                  <a:cubicBezTo>
                    <a:pt x="234" y="5"/>
                    <a:pt x="234" y="5"/>
                    <a:pt x="234" y="5"/>
                  </a:cubicBezTo>
                  <a:cubicBezTo>
                    <a:pt x="231" y="6"/>
                    <a:pt x="231" y="6"/>
                    <a:pt x="231" y="6"/>
                  </a:cubicBezTo>
                  <a:cubicBezTo>
                    <a:pt x="154" y="11"/>
                    <a:pt x="154" y="11"/>
                    <a:pt x="154" y="11"/>
                  </a:cubicBezTo>
                  <a:cubicBezTo>
                    <a:pt x="154" y="13"/>
                    <a:pt x="154" y="13"/>
                    <a:pt x="154" y="13"/>
                  </a:cubicBezTo>
                  <a:cubicBezTo>
                    <a:pt x="228" y="8"/>
                    <a:pt x="228" y="8"/>
                    <a:pt x="228" y="8"/>
                  </a:cubicBezTo>
                  <a:cubicBezTo>
                    <a:pt x="232" y="7"/>
                    <a:pt x="232" y="7"/>
                    <a:pt x="232" y="7"/>
                  </a:cubicBezTo>
                  <a:cubicBezTo>
                    <a:pt x="244" y="7"/>
                    <a:pt x="244" y="7"/>
                    <a:pt x="244" y="7"/>
                  </a:cubicBezTo>
                  <a:cubicBezTo>
                    <a:pt x="246" y="6"/>
                    <a:pt x="246" y="6"/>
                    <a:pt x="246" y="6"/>
                  </a:cubicBezTo>
                  <a:cubicBezTo>
                    <a:pt x="248" y="6"/>
                    <a:pt x="248" y="6"/>
                    <a:pt x="248" y="6"/>
                  </a:cubicBezTo>
                  <a:cubicBezTo>
                    <a:pt x="251" y="6"/>
                    <a:pt x="251" y="6"/>
                    <a:pt x="251" y="6"/>
                  </a:cubicBezTo>
                  <a:cubicBezTo>
                    <a:pt x="284" y="4"/>
                    <a:pt x="284" y="4"/>
                    <a:pt x="284" y="4"/>
                  </a:cubicBezTo>
                  <a:cubicBezTo>
                    <a:pt x="286" y="4"/>
                    <a:pt x="286" y="4"/>
                    <a:pt x="286" y="4"/>
                  </a:cubicBezTo>
                  <a:cubicBezTo>
                    <a:pt x="303" y="3"/>
                    <a:pt x="303" y="3"/>
                    <a:pt x="303" y="3"/>
                  </a:cubicBezTo>
                  <a:cubicBezTo>
                    <a:pt x="304" y="3"/>
                    <a:pt x="304" y="3"/>
                    <a:pt x="304" y="3"/>
                  </a:cubicBezTo>
                  <a:cubicBezTo>
                    <a:pt x="312" y="2"/>
                    <a:pt x="312" y="2"/>
                    <a:pt x="312" y="2"/>
                  </a:cubicBezTo>
                  <a:cubicBezTo>
                    <a:pt x="299" y="41"/>
                    <a:pt x="299" y="41"/>
                    <a:pt x="299" y="41"/>
                  </a:cubicBezTo>
                  <a:cubicBezTo>
                    <a:pt x="298" y="44"/>
                    <a:pt x="298" y="44"/>
                    <a:pt x="298" y="44"/>
                  </a:cubicBezTo>
                  <a:cubicBezTo>
                    <a:pt x="291" y="63"/>
                    <a:pt x="291" y="63"/>
                    <a:pt x="291" y="63"/>
                  </a:cubicBezTo>
                  <a:cubicBezTo>
                    <a:pt x="290" y="65"/>
                    <a:pt x="290" y="65"/>
                    <a:pt x="290" y="65"/>
                  </a:cubicBezTo>
                  <a:cubicBezTo>
                    <a:pt x="290" y="67"/>
                    <a:pt x="290" y="67"/>
                    <a:pt x="290" y="67"/>
                  </a:cubicBezTo>
                  <a:cubicBezTo>
                    <a:pt x="288" y="72"/>
                    <a:pt x="288" y="72"/>
                    <a:pt x="288" y="72"/>
                  </a:cubicBezTo>
                  <a:cubicBezTo>
                    <a:pt x="287" y="73"/>
                    <a:pt x="287" y="73"/>
                    <a:pt x="287" y="73"/>
                  </a:cubicBezTo>
                  <a:cubicBezTo>
                    <a:pt x="286" y="78"/>
                    <a:pt x="286" y="78"/>
                    <a:pt x="286" y="78"/>
                  </a:cubicBezTo>
                  <a:cubicBezTo>
                    <a:pt x="285" y="82"/>
                    <a:pt x="285" y="82"/>
                    <a:pt x="285" y="82"/>
                  </a:cubicBezTo>
                  <a:cubicBezTo>
                    <a:pt x="284" y="84"/>
                    <a:pt x="284" y="84"/>
                    <a:pt x="284" y="84"/>
                  </a:cubicBezTo>
                  <a:cubicBezTo>
                    <a:pt x="278" y="102"/>
                    <a:pt x="278" y="102"/>
                    <a:pt x="278" y="102"/>
                  </a:cubicBezTo>
                  <a:cubicBezTo>
                    <a:pt x="277" y="104"/>
                    <a:pt x="277" y="104"/>
                    <a:pt x="277" y="104"/>
                  </a:cubicBezTo>
                  <a:cubicBezTo>
                    <a:pt x="275" y="110"/>
                    <a:pt x="275" y="110"/>
                    <a:pt x="275" y="110"/>
                  </a:cubicBezTo>
                  <a:cubicBezTo>
                    <a:pt x="274" y="112"/>
                    <a:pt x="274" y="112"/>
                    <a:pt x="274" y="112"/>
                  </a:cubicBezTo>
                  <a:cubicBezTo>
                    <a:pt x="277" y="110"/>
                    <a:pt x="277" y="110"/>
                    <a:pt x="277" y="110"/>
                  </a:cubicBezTo>
                  <a:cubicBezTo>
                    <a:pt x="279" y="105"/>
                    <a:pt x="279" y="105"/>
                    <a:pt x="279" y="105"/>
                  </a:cubicBezTo>
                  <a:cubicBezTo>
                    <a:pt x="279" y="103"/>
                    <a:pt x="279" y="103"/>
                    <a:pt x="279" y="103"/>
                  </a:cubicBezTo>
                  <a:cubicBezTo>
                    <a:pt x="283" y="93"/>
                    <a:pt x="283" y="93"/>
                    <a:pt x="283" y="93"/>
                  </a:cubicBezTo>
                  <a:cubicBezTo>
                    <a:pt x="288" y="78"/>
                    <a:pt x="288" y="78"/>
                    <a:pt x="288" y="78"/>
                  </a:cubicBezTo>
                  <a:cubicBezTo>
                    <a:pt x="289" y="73"/>
                    <a:pt x="289" y="73"/>
                    <a:pt x="289" y="73"/>
                  </a:cubicBezTo>
                  <a:cubicBezTo>
                    <a:pt x="290" y="71"/>
                    <a:pt x="290" y="71"/>
                    <a:pt x="290" y="71"/>
                  </a:cubicBezTo>
                  <a:cubicBezTo>
                    <a:pt x="292" y="67"/>
                    <a:pt x="292" y="67"/>
                    <a:pt x="292" y="67"/>
                  </a:cubicBezTo>
                  <a:cubicBezTo>
                    <a:pt x="292" y="65"/>
                    <a:pt x="292" y="65"/>
                    <a:pt x="292" y="65"/>
                  </a:cubicBezTo>
                  <a:cubicBezTo>
                    <a:pt x="299" y="47"/>
                    <a:pt x="299" y="47"/>
                    <a:pt x="299" y="47"/>
                  </a:cubicBezTo>
                  <a:cubicBezTo>
                    <a:pt x="300" y="44"/>
                    <a:pt x="300" y="44"/>
                    <a:pt x="300" y="44"/>
                  </a:cubicBezTo>
                  <a:cubicBezTo>
                    <a:pt x="314" y="3"/>
                    <a:pt x="314" y="3"/>
                    <a:pt x="314" y="3"/>
                  </a:cubicBezTo>
                  <a:cubicBezTo>
                    <a:pt x="315" y="0"/>
                    <a:pt x="315" y="0"/>
                    <a:pt x="3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3" name="Freeform 63"/>
            <p:cNvSpPr>
              <a:spLocks noEditPoints="1"/>
            </p:cNvSpPr>
            <p:nvPr/>
          </p:nvSpPr>
          <p:spPr bwMode="auto">
            <a:xfrm>
              <a:off x="8701156" y="2325744"/>
              <a:ext cx="1511768" cy="1683356"/>
            </a:xfrm>
            <a:custGeom>
              <a:avLst/>
              <a:gdLst>
                <a:gd name="T0" fmla="*/ 6 w 357"/>
                <a:gd name="T1" fmla="*/ 435 h 436"/>
                <a:gd name="T2" fmla="*/ 54 w 357"/>
                <a:gd name="T3" fmla="*/ 399 h 436"/>
                <a:gd name="T4" fmla="*/ 55 w 357"/>
                <a:gd name="T5" fmla="*/ 396 h 436"/>
                <a:gd name="T6" fmla="*/ 58 w 357"/>
                <a:gd name="T7" fmla="*/ 396 h 436"/>
                <a:gd name="T8" fmla="*/ 23 w 357"/>
                <a:gd name="T9" fmla="*/ 365 h 436"/>
                <a:gd name="T10" fmla="*/ 15 w 357"/>
                <a:gd name="T11" fmla="*/ 390 h 436"/>
                <a:gd name="T12" fmla="*/ 15 w 357"/>
                <a:gd name="T13" fmla="*/ 395 h 436"/>
                <a:gd name="T14" fmla="*/ 24 w 357"/>
                <a:gd name="T15" fmla="*/ 368 h 436"/>
                <a:gd name="T16" fmla="*/ 115 w 357"/>
                <a:gd name="T17" fmla="*/ 348 h 436"/>
                <a:gd name="T18" fmla="*/ 94 w 357"/>
                <a:gd name="T19" fmla="*/ 364 h 436"/>
                <a:gd name="T20" fmla="*/ 97 w 357"/>
                <a:gd name="T21" fmla="*/ 365 h 436"/>
                <a:gd name="T22" fmla="*/ 115 w 357"/>
                <a:gd name="T23" fmla="*/ 348 h 436"/>
                <a:gd name="T24" fmla="*/ 46 w 357"/>
                <a:gd name="T25" fmla="*/ 298 h 436"/>
                <a:gd name="T26" fmla="*/ 41 w 357"/>
                <a:gd name="T27" fmla="*/ 313 h 436"/>
                <a:gd name="T28" fmla="*/ 27 w 357"/>
                <a:gd name="T29" fmla="*/ 359 h 436"/>
                <a:gd name="T30" fmla="*/ 43 w 357"/>
                <a:gd name="T31" fmla="*/ 313 h 436"/>
                <a:gd name="T32" fmla="*/ 48 w 357"/>
                <a:gd name="T33" fmla="*/ 298 h 436"/>
                <a:gd name="T34" fmla="*/ 57 w 357"/>
                <a:gd name="T35" fmla="*/ 266 h 436"/>
                <a:gd name="T36" fmla="*/ 57 w 357"/>
                <a:gd name="T37" fmla="*/ 266 h 436"/>
                <a:gd name="T38" fmla="*/ 76 w 357"/>
                <a:gd name="T39" fmla="*/ 213 h 436"/>
                <a:gd name="T40" fmla="*/ 67 w 357"/>
                <a:gd name="T41" fmla="*/ 239 h 436"/>
                <a:gd name="T42" fmla="*/ 60 w 357"/>
                <a:gd name="T43" fmla="*/ 258 h 436"/>
                <a:gd name="T44" fmla="*/ 61 w 357"/>
                <a:gd name="T45" fmla="*/ 260 h 436"/>
                <a:gd name="T46" fmla="*/ 68 w 357"/>
                <a:gd name="T47" fmla="*/ 241 h 436"/>
                <a:gd name="T48" fmla="*/ 76 w 357"/>
                <a:gd name="T49" fmla="*/ 218 h 436"/>
                <a:gd name="T50" fmla="*/ 150 w 357"/>
                <a:gd name="T51" fmla="*/ 5 h 436"/>
                <a:gd name="T52" fmla="*/ 259 w 357"/>
                <a:gd name="T53" fmla="*/ 80 h 436"/>
                <a:gd name="T54" fmla="*/ 300 w 357"/>
                <a:gd name="T55" fmla="*/ 113 h 436"/>
                <a:gd name="T56" fmla="*/ 354 w 357"/>
                <a:gd name="T57" fmla="*/ 158 h 436"/>
                <a:gd name="T58" fmla="*/ 336 w 357"/>
                <a:gd name="T59" fmla="*/ 172 h 436"/>
                <a:gd name="T60" fmla="*/ 301 w 357"/>
                <a:gd name="T61" fmla="*/ 200 h 436"/>
                <a:gd name="T62" fmla="*/ 269 w 357"/>
                <a:gd name="T63" fmla="*/ 226 h 436"/>
                <a:gd name="T64" fmla="*/ 220 w 357"/>
                <a:gd name="T65" fmla="*/ 264 h 436"/>
                <a:gd name="T66" fmla="*/ 213 w 357"/>
                <a:gd name="T67" fmla="*/ 270 h 436"/>
                <a:gd name="T68" fmla="*/ 192 w 357"/>
                <a:gd name="T69" fmla="*/ 287 h 436"/>
                <a:gd name="T70" fmla="*/ 182 w 357"/>
                <a:gd name="T71" fmla="*/ 294 h 436"/>
                <a:gd name="T72" fmla="*/ 121 w 357"/>
                <a:gd name="T73" fmla="*/ 344 h 436"/>
                <a:gd name="T74" fmla="*/ 124 w 357"/>
                <a:gd name="T75" fmla="*/ 343 h 436"/>
                <a:gd name="T76" fmla="*/ 187 w 357"/>
                <a:gd name="T77" fmla="*/ 293 h 436"/>
                <a:gd name="T78" fmla="*/ 196 w 357"/>
                <a:gd name="T79" fmla="*/ 286 h 436"/>
                <a:gd name="T80" fmla="*/ 215 w 357"/>
                <a:gd name="T81" fmla="*/ 271 h 436"/>
                <a:gd name="T82" fmla="*/ 220 w 357"/>
                <a:gd name="T83" fmla="*/ 267 h 436"/>
                <a:gd name="T84" fmla="*/ 233 w 357"/>
                <a:gd name="T85" fmla="*/ 256 h 436"/>
                <a:gd name="T86" fmla="*/ 278 w 357"/>
                <a:gd name="T87" fmla="*/ 221 h 436"/>
                <a:gd name="T88" fmla="*/ 332 w 357"/>
                <a:gd name="T89" fmla="*/ 177 h 436"/>
                <a:gd name="T90" fmla="*/ 355 w 357"/>
                <a:gd name="T91" fmla="*/ 159 h 436"/>
                <a:gd name="T92" fmla="*/ 343 w 357"/>
                <a:gd name="T93" fmla="*/ 146 h 436"/>
                <a:gd name="T94" fmla="*/ 280 w 357"/>
                <a:gd name="T95" fmla="*/ 9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7" h="436">
                  <a:moveTo>
                    <a:pt x="53" y="397"/>
                  </a:moveTo>
                  <a:cubicBezTo>
                    <a:pt x="26" y="419"/>
                    <a:pt x="26" y="419"/>
                    <a:pt x="26" y="419"/>
                  </a:cubicBezTo>
                  <a:cubicBezTo>
                    <a:pt x="24" y="420"/>
                    <a:pt x="24" y="420"/>
                    <a:pt x="24" y="420"/>
                  </a:cubicBezTo>
                  <a:cubicBezTo>
                    <a:pt x="6" y="435"/>
                    <a:pt x="6" y="435"/>
                    <a:pt x="6" y="435"/>
                  </a:cubicBezTo>
                  <a:cubicBezTo>
                    <a:pt x="7" y="435"/>
                    <a:pt x="7" y="435"/>
                    <a:pt x="7" y="436"/>
                  </a:cubicBezTo>
                  <a:cubicBezTo>
                    <a:pt x="25" y="422"/>
                    <a:pt x="25" y="422"/>
                    <a:pt x="25" y="422"/>
                  </a:cubicBezTo>
                  <a:cubicBezTo>
                    <a:pt x="26" y="421"/>
                    <a:pt x="26" y="421"/>
                    <a:pt x="26" y="421"/>
                  </a:cubicBezTo>
                  <a:cubicBezTo>
                    <a:pt x="54" y="399"/>
                    <a:pt x="54" y="399"/>
                    <a:pt x="54" y="399"/>
                  </a:cubicBezTo>
                  <a:cubicBezTo>
                    <a:pt x="53" y="397"/>
                    <a:pt x="53" y="397"/>
                    <a:pt x="53" y="397"/>
                  </a:cubicBezTo>
                  <a:moveTo>
                    <a:pt x="58" y="393"/>
                  </a:moveTo>
                  <a:cubicBezTo>
                    <a:pt x="57" y="394"/>
                    <a:pt x="57" y="394"/>
                    <a:pt x="57" y="394"/>
                  </a:cubicBezTo>
                  <a:cubicBezTo>
                    <a:pt x="55" y="396"/>
                    <a:pt x="55" y="396"/>
                    <a:pt x="55" y="396"/>
                  </a:cubicBezTo>
                  <a:cubicBezTo>
                    <a:pt x="54" y="396"/>
                    <a:pt x="54" y="396"/>
                    <a:pt x="54" y="396"/>
                  </a:cubicBezTo>
                  <a:cubicBezTo>
                    <a:pt x="55" y="398"/>
                    <a:pt x="55" y="398"/>
                    <a:pt x="55" y="398"/>
                  </a:cubicBezTo>
                  <a:cubicBezTo>
                    <a:pt x="57" y="397"/>
                    <a:pt x="57" y="397"/>
                    <a:pt x="57" y="397"/>
                  </a:cubicBezTo>
                  <a:cubicBezTo>
                    <a:pt x="58" y="396"/>
                    <a:pt x="58" y="396"/>
                    <a:pt x="58" y="396"/>
                  </a:cubicBezTo>
                  <a:cubicBezTo>
                    <a:pt x="58" y="395"/>
                    <a:pt x="58" y="395"/>
                    <a:pt x="58" y="395"/>
                  </a:cubicBezTo>
                  <a:cubicBezTo>
                    <a:pt x="58" y="393"/>
                    <a:pt x="58" y="393"/>
                    <a:pt x="58" y="393"/>
                  </a:cubicBezTo>
                  <a:moveTo>
                    <a:pt x="25" y="360"/>
                  </a:moveTo>
                  <a:cubicBezTo>
                    <a:pt x="23" y="365"/>
                    <a:pt x="23" y="365"/>
                    <a:pt x="23" y="365"/>
                  </a:cubicBezTo>
                  <a:cubicBezTo>
                    <a:pt x="22" y="367"/>
                    <a:pt x="22" y="367"/>
                    <a:pt x="22" y="367"/>
                  </a:cubicBezTo>
                  <a:cubicBezTo>
                    <a:pt x="16" y="385"/>
                    <a:pt x="16" y="385"/>
                    <a:pt x="16" y="385"/>
                  </a:cubicBezTo>
                  <a:cubicBezTo>
                    <a:pt x="15" y="388"/>
                    <a:pt x="15" y="388"/>
                    <a:pt x="15" y="388"/>
                  </a:cubicBezTo>
                  <a:cubicBezTo>
                    <a:pt x="15" y="390"/>
                    <a:pt x="15" y="390"/>
                    <a:pt x="15" y="390"/>
                  </a:cubicBezTo>
                  <a:cubicBezTo>
                    <a:pt x="14" y="392"/>
                    <a:pt x="14" y="392"/>
                    <a:pt x="14" y="392"/>
                  </a:cubicBezTo>
                  <a:cubicBezTo>
                    <a:pt x="0" y="431"/>
                    <a:pt x="0" y="431"/>
                    <a:pt x="0" y="431"/>
                  </a:cubicBezTo>
                  <a:cubicBezTo>
                    <a:pt x="1" y="431"/>
                    <a:pt x="1" y="431"/>
                    <a:pt x="2" y="431"/>
                  </a:cubicBezTo>
                  <a:cubicBezTo>
                    <a:pt x="15" y="395"/>
                    <a:pt x="15" y="395"/>
                    <a:pt x="15" y="395"/>
                  </a:cubicBezTo>
                  <a:cubicBezTo>
                    <a:pt x="16" y="392"/>
                    <a:pt x="16" y="392"/>
                    <a:pt x="16" y="392"/>
                  </a:cubicBezTo>
                  <a:cubicBezTo>
                    <a:pt x="18" y="386"/>
                    <a:pt x="18" y="386"/>
                    <a:pt x="18" y="386"/>
                  </a:cubicBezTo>
                  <a:cubicBezTo>
                    <a:pt x="19" y="384"/>
                    <a:pt x="19" y="384"/>
                    <a:pt x="19" y="384"/>
                  </a:cubicBezTo>
                  <a:cubicBezTo>
                    <a:pt x="24" y="368"/>
                    <a:pt x="24" y="368"/>
                    <a:pt x="24" y="368"/>
                  </a:cubicBezTo>
                  <a:cubicBezTo>
                    <a:pt x="25" y="367"/>
                    <a:pt x="25" y="367"/>
                    <a:pt x="25" y="367"/>
                  </a:cubicBezTo>
                  <a:cubicBezTo>
                    <a:pt x="26" y="361"/>
                    <a:pt x="26" y="361"/>
                    <a:pt x="26" y="361"/>
                  </a:cubicBezTo>
                  <a:cubicBezTo>
                    <a:pt x="25" y="360"/>
                    <a:pt x="25" y="360"/>
                    <a:pt x="25" y="360"/>
                  </a:cubicBezTo>
                  <a:moveTo>
                    <a:pt x="115" y="348"/>
                  </a:moveTo>
                  <a:cubicBezTo>
                    <a:pt x="108" y="354"/>
                    <a:pt x="108" y="354"/>
                    <a:pt x="108" y="354"/>
                  </a:cubicBezTo>
                  <a:cubicBezTo>
                    <a:pt x="106" y="355"/>
                    <a:pt x="106" y="355"/>
                    <a:pt x="106" y="355"/>
                  </a:cubicBezTo>
                  <a:cubicBezTo>
                    <a:pt x="96" y="363"/>
                    <a:pt x="96" y="363"/>
                    <a:pt x="96" y="363"/>
                  </a:cubicBezTo>
                  <a:cubicBezTo>
                    <a:pt x="94" y="364"/>
                    <a:pt x="94" y="364"/>
                    <a:pt x="94" y="364"/>
                  </a:cubicBezTo>
                  <a:cubicBezTo>
                    <a:pt x="60" y="392"/>
                    <a:pt x="60" y="392"/>
                    <a:pt x="60" y="392"/>
                  </a:cubicBezTo>
                  <a:cubicBezTo>
                    <a:pt x="60" y="394"/>
                    <a:pt x="60" y="394"/>
                    <a:pt x="60" y="394"/>
                  </a:cubicBezTo>
                  <a:cubicBezTo>
                    <a:pt x="96" y="366"/>
                    <a:pt x="96" y="366"/>
                    <a:pt x="96" y="366"/>
                  </a:cubicBezTo>
                  <a:cubicBezTo>
                    <a:pt x="97" y="365"/>
                    <a:pt x="97" y="365"/>
                    <a:pt x="97" y="365"/>
                  </a:cubicBezTo>
                  <a:cubicBezTo>
                    <a:pt x="108" y="356"/>
                    <a:pt x="108" y="356"/>
                    <a:pt x="108" y="356"/>
                  </a:cubicBezTo>
                  <a:cubicBezTo>
                    <a:pt x="109" y="355"/>
                    <a:pt x="109" y="355"/>
                    <a:pt x="109" y="355"/>
                  </a:cubicBezTo>
                  <a:cubicBezTo>
                    <a:pt x="116" y="350"/>
                    <a:pt x="116" y="350"/>
                    <a:pt x="116" y="350"/>
                  </a:cubicBezTo>
                  <a:cubicBezTo>
                    <a:pt x="115" y="348"/>
                    <a:pt x="115" y="348"/>
                    <a:pt x="115" y="348"/>
                  </a:cubicBezTo>
                  <a:moveTo>
                    <a:pt x="53" y="279"/>
                  </a:moveTo>
                  <a:cubicBezTo>
                    <a:pt x="52" y="283"/>
                    <a:pt x="52" y="283"/>
                    <a:pt x="52" y="283"/>
                  </a:cubicBezTo>
                  <a:cubicBezTo>
                    <a:pt x="51" y="284"/>
                    <a:pt x="51" y="284"/>
                    <a:pt x="51" y="284"/>
                  </a:cubicBezTo>
                  <a:cubicBezTo>
                    <a:pt x="46" y="298"/>
                    <a:pt x="46" y="298"/>
                    <a:pt x="46" y="298"/>
                  </a:cubicBezTo>
                  <a:cubicBezTo>
                    <a:pt x="46" y="300"/>
                    <a:pt x="46" y="300"/>
                    <a:pt x="46" y="300"/>
                  </a:cubicBezTo>
                  <a:cubicBezTo>
                    <a:pt x="45" y="302"/>
                    <a:pt x="45" y="302"/>
                    <a:pt x="45" y="302"/>
                  </a:cubicBezTo>
                  <a:cubicBezTo>
                    <a:pt x="42" y="311"/>
                    <a:pt x="42" y="311"/>
                    <a:pt x="42" y="311"/>
                  </a:cubicBezTo>
                  <a:cubicBezTo>
                    <a:pt x="41" y="313"/>
                    <a:pt x="41" y="313"/>
                    <a:pt x="41" y="313"/>
                  </a:cubicBezTo>
                  <a:cubicBezTo>
                    <a:pt x="37" y="325"/>
                    <a:pt x="37" y="325"/>
                    <a:pt x="37" y="325"/>
                  </a:cubicBezTo>
                  <a:cubicBezTo>
                    <a:pt x="37" y="326"/>
                    <a:pt x="37" y="326"/>
                    <a:pt x="37" y="326"/>
                  </a:cubicBezTo>
                  <a:cubicBezTo>
                    <a:pt x="26" y="357"/>
                    <a:pt x="26" y="357"/>
                    <a:pt x="26" y="357"/>
                  </a:cubicBezTo>
                  <a:cubicBezTo>
                    <a:pt x="27" y="359"/>
                    <a:pt x="27" y="359"/>
                    <a:pt x="27" y="359"/>
                  </a:cubicBezTo>
                  <a:cubicBezTo>
                    <a:pt x="38" y="328"/>
                    <a:pt x="38" y="328"/>
                    <a:pt x="38" y="328"/>
                  </a:cubicBezTo>
                  <a:cubicBezTo>
                    <a:pt x="39" y="326"/>
                    <a:pt x="39" y="326"/>
                    <a:pt x="39" y="326"/>
                  </a:cubicBezTo>
                  <a:cubicBezTo>
                    <a:pt x="43" y="315"/>
                    <a:pt x="43" y="315"/>
                    <a:pt x="43" y="315"/>
                  </a:cubicBezTo>
                  <a:cubicBezTo>
                    <a:pt x="43" y="313"/>
                    <a:pt x="43" y="313"/>
                    <a:pt x="43" y="313"/>
                  </a:cubicBezTo>
                  <a:cubicBezTo>
                    <a:pt x="47" y="303"/>
                    <a:pt x="47" y="303"/>
                    <a:pt x="47" y="303"/>
                  </a:cubicBezTo>
                  <a:cubicBezTo>
                    <a:pt x="47" y="301"/>
                    <a:pt x="47" y="301"/>
                    <a:pt x="47" y="301"/>
                  </a:cubicBezTo>
                  <a:cubicBezTo>
                    <a:pt x="48" y="300"/>
                    <a:pt x="48" y="300"/>
                    <a:pt x="48" y="300"/>
                  </a:cubicBezTo>
                  <a:cubicBezTo>
                    <a:pt x="48" y="298"/>
                    <a:pt x="48" y="298"/>
                    <a:pt x="48" y="298"/>
                  </a:cubicBezTo>
                  <a:cubicBezTo>
                    <a:pt x="53" y="285"/>
                    <a:pt x="53" y="285"/>
                    <a:pt x="53" y="285"/>
                  </a:cubicBezTo>
                  <a:cubicBezTo>
                    <a:pt x="53" y="284"/>
                    <a:pt x="53" y="284"/>
                    <a:pt x="53" y="284"/>
                  </a:cubicBezTo>
                  <a:cubicBezTo>
                    <a:pt x="53" y="279"/>
                    <a:pt x="53" y="279"/>
                    <a:pt x="53" y="279"/>
                  </a:cubicBezTo>
                  <a:moveTo>
                    <a:pt x="57" y="266"/>
                  </a:moveTo>
                  <a:cubicBezTo>
                    <a:pt x="55" y="274"/>
                    <a:pt x="55" y="274"/>
                    <a:pt x="55" y="274"/>
                  </a:cubicBezTo>
                  <a:cubicBezTo>
                    <a:pt x="55" y="279"/>
                    <a:pt x="55" y="279"/>
                    <a:pt x="55" y="279"/>
                  </a:cubicBezTo>
                  <a:cubicBezTo>
                    <a:pt x="59" y="268"/>
                    <a:pt x="59" y="268"/>
                    <a:pt x="59" y="268"/>
                  </a:cubicBezTo>
                  <a:cubicBezTo>
                    <a:pt x="57" y="266"/>
                    <a:pt x="57" y="266"/>
                    <a:pt x="57" y="266"/>
                  </a:cubicBezTo>
                  <a:moveTo>
                    <a:pt x="148" y="4"/>
                  </a:moveTo>
                  <a:cubicBezTo>
                    <a:pt x="91" y="169"/>
                    <a:pt x="91" y="169"/>
                    <a:pt x="91" y="169"/>
                  </a:cubicBezTo>
                  <a:cubicBezTo>
                    <a:pt x="91" y="171"/>
                    <a:pt x="91" y="171"/>
                    <a:pt x="91" y="171"/>
                  </a:cubicBezTo>
                  <a:cubicBezTo>
                    <a:pt x="76" y="213"/>
                    <a:pt x="76" y="213"/>
                    <a:pt x="76" y="213"/>
                  </a:cubicBezTo>
                  <a:cubicBezTo>
                    <a:pt x="75" y="216"/>
                    <a:pt x="75" y="216"/>
                    <a:pt x="75" y="216"/>
                  </a:cubicBezTo>
                  <a:cubicBezTo>
                    <a:pt x="68" y="235"/>
                    <a:pt x="68" y="235"/>
                    <a:pt x="68" y="235"/>
                  </a:cubicBezTo>
                  <a:cubicBezTo>
                    <a:pt x="68" y="236"/>
                    <a:pt x="68" y="236"/>
                    <a:pt x="68" y="236"/>
                  </a:cubicBezTo>
                  <a:cubicBezTo>
                    <a:pt x="67" y="239"/>
                    <a:pt x="67" y="239"/>
                    <a:pt x="67" y="239"/>
                  </a:cubicBezTo>
                  <a:cubicBezTo>
                    <a:pt x="66" y="240"/>
                    <a:pt x="66" y="240"/>
                    <a:pt x="66" y="240"/>
                  </a:cubicBezTo>
                  <a:cubicBezTo>
                    <a:pt x="62" y="253"/>
                    <a:pt x="62" y="253"/>
                    <a:pt x="62" y="253"/>
                  </a:cubicBezTo>
                  <a:cubicBezTo>
                    <a:pt x="62" y="254"/>
                    <a:pt x="62" y="254"/>
                    <a:pt x="62" y="254"/>
                  </a:cubicBezTo>
                  <a:cubicBezTo>
                    <a:pt x="60" y="258"/>
                    <a:pt x="60" y="258"/>
                    <a:pt x="60" y="258"/>
                  </a:cubicBezTo>
                  <a:cubicBezTo>
                    <a:pt x="60" y="260"/>
                    <a:pt x="60" y="260"/>
                    <a:pt x="60" y="260"/>
                  </a:cubicBezTo>
                  <a:cubicBezTo>
                    <a:pt x="58" y="264"/>
                    <a:pt x="58" y="264"/>
                    <a:pt x="58" y="264"/>
                  </a:cubicBezTo>
                  <a:cubicBezTo>
                    <a:pt x="59" y="266"/>
                    <a:pt x="59" y="266"/>
                    <a:pt x="59" y="266"/>
                  </a:cubicBezTo>
                  <a:cubicBezTo>
                    <a:pt x="61" y="260"/>
                    <a:pt x="61" y="260"/>
                    <a:pt x="61" y="260"/>
                  </a:cubicBezTo>
                  <a:cubicBezTo>
                    <a:pt x="62" y="259"/>
                    <a:pt x="62" y="259"/>
                    <a:pt x="62" y="259"/>
                  </a:cubicBezTo>
                  <a:cubicBezTo>
                    <a:pt x="64" y="254"/>
                    <a:pt x="64" y="254"/>
                    <a:pt x="64" y="254"/>
                  </a:cubicBezTo>
                  <a:cubicBezTo>
                    <a:pt x="64" y="252"/>
                    <a:pt x="64" y="252"/>
                    <a:pt x="64" y="252"/>
                  </a:cubicBezTo>
                  <a:cubicBezTo>
                    <a:pt x="68" y="241"/>
                    <a:pt x="68" y="241"/>
                    <a:pt x="68" y="241"/>
                  </a:cubicBezTo>
                  <a:cubicBezTo>
                    <a:pt x="69" y="239"/>
                    <a:pt x="69" y="239"/>
                    <a:pt x="69" y="239"/>
                  </a:cubicBezTo>
                  <a:cubicBezTo>
                    <a:pt x="70" y="236"/>
                    <a:pt x="70" y="236"/>
                    <a:pt x="70" y="236"/>
                  </a:cubicBezTo>
                  <a:cubicBezTo>
                    <a:pt x="70" y="234"/>
                    <a:pt x="70" y="234"/>
                    <a:pt x="70" y="234"/>
                  </a:cubicBezTo>
                  <a:cubicBezTo>
                    <a:pt x="76" y="218"/>
                    <a:pt x="76" y="218"/>
                    <a:pt x="76" y="218"/>
                  </a:cubicBezTo>
                  <a:cubicBezTo>
                    <a:pt x="77" y="216"/>
                    <a:pt x="77" y="216"/>
                    <a:pt x="77" y="216"/>
                  </a:cubicBezTo>
                  <a:cubicBezTo>
                    <a:pt x="93" y="171"/>
                    <a:pt x="93" y="171"/>
                    <a:pt x="93" y="171"/>
                  </a:cubicBezTo>
                  <a:cubicBezTo>
                    <a:pt x="93" y="169"/>
                    <a:pt x="93" y="169"/>
                    <a:pt x="93" y="169"/>
                  </a:cubicBezTo>
                  <a:cubicBezTo>
                    <a:pt x="150" y="5"/>
                    <a:pt x="150" y="5"/>
                    <a:pt x="150" y="5"/>
                  </a:cubicBezTo>
                  <a:cubicBezTo>
                    <a:pt x="149" y="5"/>
                    <a:pt x="149" y="5"/>
                    <a:pt x="148" y="4"/>
                  </a:cubicBezTo>
                  <a:moveTo>
                    <a:pt x="165" y="0"/>
                  </a:moveTo>
                  <a:cubicBezTo>
                    <a:pt x="165" y="0"/>
                    <a:pt x="164" y="1"/>
                    <a:pt x="164" y="1"/>
                  </a:cubicBezTo>
                  <a:cubicBezTo>
                    <a:pt x="259" y="80"/>
                    <a:pt x="259" y="80"/>
                    <a:pt x="259" y="80"/>
                  </a:cubicBezTo>
                  <a:cubicBezTo>
                    <a:pt x="261" y="81"/>
                    <a:pt x="261" y="81"/>
                    <a:pt x="261" y="81"/>
                  </a:cubicBezTo>
                  <a:cubicBezTo>
                    <a:pt x="283" y="99"/>
                    <a:pt x="283" y="99"/>
                    <a:pt x="283" y="99"/>
                  </a:cubicBezTo>
                  <a:cubicBezTo>
                    <a:pt x="287" y="102"/>
                    <a:pt x="287" y="102"/>
                    <a:pt x="287" y="102"/>
                  </a:cubicBezTo>
                  <a:cubicBezTo>
                    <a:pt x="300" y="113"/>
                    <a:pt x="300" y="113"/>
                    <a:pt x="300" y="113"/>
                  </a:cubicBezTo>
                  <a:cubicBezTo>
                    <a:pt x="304" y="117"/>
                    <a:pt x="304" y="117"/>
                    <a:pt x="304" y="117"/>
                  </a:cubicBezTo>
                  <a:cubicBezTo>
                    <a:pt x="343" y="148"/>
                    <a:pt x="343" y="148"/>
                    <a:pt x="343" y="148"/>
                  </a:cubicBezTo>
                  <a:cubicBezTo>
                    <a:pt x="344" y="149"/>
                    <a:pt x="344" y="149"/>
                    <a:pt x="344" y="149"/>
                  </a:cubicBezTo>
                  <a:cubicBezTo>
                    <a:pt x="354" y="158"/>
                    <a:pt x="354" y="158"/>
                    <a:pt x="354" y="158"/>
                  </a:cubicBezTo>
                  <a:cubicBezTo>
                    <a:pt x="340" y="169"/>
                    <a:pt x="340" y="169"/>
                    <a:pt x="340" y="169"/>
                  </a:cubicBezTo>
                  <a:cubicBezTo>
                    <a:pt x="338" y="170"/>
                    <a:pt x="338" y="170"/>
                    <a:pt x="338" y="170"/>
                  </a:cubicBezTo>
                  <a:cubicBezTo>
                    <a:pt x="337" y="171"/>
                    <a:pt x="337" y="171"/>
                    <a:pt x="337" y="171"/>
                  </a:cubicBezTo>
                  <a:cubicBezTo>
                    <a:pt x="336" y="172"/>
                    <a:pt x="336" y="172"/>
                    <a:pt x="336" y="172"/>
                  </a:cubicBezTo>
                  <a:cubicBezTo>
                    <a:pt x="331" y="176"/>
                    <a:pt x="331" y="176"/>
                    <a:pt x="331" y="176"/>
                  </a:cubicBezTo>
                  <a:cubicBezTo>
                    <a:pt x="330" y="177"/>
                    <a:pt x="330" y="177"/>
                    <a:pt x="330" y="177"/>
                  </a:cubicBezTo>
                  <a:cubicBezTo>
                    <a:pt x="302" y="199"/>
                    <a:pt x="302" y="199"/>
                    <a:pt x="302" y="199"/>
                  </a:cubicBezTo>
                  <a:cubicBezTo>
                    <a:pt x="301" y="200"/>
                    <a:pt x="301" y="200"/>
                    <a:pt x="301" y="200"/>
                  </a:cubicBezTo>
                  <a:cubicBezTo>
                    <a:pt x="275" y="221"/>
                    <a:pt x="275" y="221"/>
                    <a:pt x="275" y="221"/>
                  </a:cubicBezTo>
                  <a:cubicBezTo>
                    <a:pt x="272" y="223"/>
                    <a:pt x="272" y="223"/>
                    <a:pt x="272" y="223"/>
                  </a:cubicBezTo>
                  <a:cubicBezTo>
                    <a:pt x="272" y="223"/>
                    <a:pt x="272" y="223"/>
                    <a:pt x="272" y="223"/>
                  </a:cubicBezTo>
                  <a:cubicBezTo>
                    <a:pt x="269" y="226"/>
                    <a:pt x="269" y="226"/>
                    <a:pt x="269" y="226"/>
                  </a:cubicBezTo>
                  <a:cubicBezTo>
                    <a:pt x="235" y="253"/>
                    <a:pt x="235" y="253"/>
                    <a:pt x="235" y="253"/>
                  </a:cubicBezTo>
                  <a:cubicBezTo>
                    <a:pt x="232" y="255"/>
                    <a:pt x="232" y="255"/>
                    <a:pt x="232" y="255"/>
                  </a:cubicBezTo>
                  <a:cubicBezTo>
                    <a:pt x="221" y="263"/>
                    <a:pt x="221" y="263"/>
                    <a:pt x="221" y="263"/>
                  </a:cubicBezTo>
                  <a:cubicBezTo>
                    <a:pt x="220" y="264"/>
                    <a:pt x="220" y="264"/>
                    <a:pt x="220" y="264"/>
                  </a:cubicBezTo>
                  <a:cubicBezTo>
                    <a:pt x="218" y="266"/>
                    <a:pt x="218" y="266"/>
                    <a:pt x="218" y="266"/>
                  </a:cubicBezTo>
                  <a:cubicBezTo>
                    <a:pt x="216" y="268"/>
                    <a:pt x="216" y="268"/>
                    <a:pt x="216" y="268"/>
                  </a:cubicBezTo>
                  <a:cubicBezTo>
                    <a:pt x="213" y="270"/>
                    <a:pt x="213" y="270"/>
                    <a:pt x="213" y="270"/>
                  </a:cubicBezTo>
                  <a:cubicBezTo>
                    <a:pt x="213" y="270"/>
                    <a:pt x="213" y="270"/>
                    <a:pt x="213" y="270"/>
                  </a:cubicBezTo>
                  <a:cubicBezTo>
                    <a:pt x="202" y="278"/>
                    <a:pt x="202" y="278"/>
                    <a:pt x="202" y="278"/>
                  </a:cubicBezTo>
                  <a:cubicBezTo>
                    <a:pt x="200" y="280"/>
                    <a:pt x="200" y="280"/>
                    <a:pt x="200" y="280"/>
                  </a:cubicBezTo>
                  <a:cubicBezTo>
                    <a:pt x="194" y="285"/>
                    <a:pt x="194" y="285"/>
                    <a:pt x="194" y="285"/>
                  </a:cubicBezTo>
                  <a:cubicBezTo>
                    <a:pt x="192" y="287"/>
                    <a:pt x="192" y="287"/>
                    <a:pt x="192" y="287"/>
                  </a:cubicBezTo>
                  <a:cubicBezTo>
                    <a:pt x="188" y="290"/>
                    <a:pt x="188" y="290"/>
                    <a:pt x="188" y="290"/>
                  </a:cubicBezTo>
                  <a:cubicBezTo>
                    <a:pt x="186" y="291"/>
                    <a:pt x="186" y="291"/>
                    <a:pt x="186" y="291"/>
                  </a:cubicBezTo>
                  <a:cubicBezTo>
                    <a:pt x="185" y="292"/>
                    <a:pt x="185" y="292"/>
                    <a:pt x="185" y="292"/>
                  </a:cubicBezTo>
                  <a:cubicBezTo>
                    <a:pt x="182" y="294"/>
                    <a:pt x="182" y="294"/>
                    <a:pt x="182" y="294"/>
                  </a:cubicBezTo>
                  <a:cubicBezTo>
                    <a:pt x="180" y="296"/>
                    <a:pt x="180" y="296"/>
                    <a:pt x="180" y="296"/>
                  </a:cubicBezTo>
                  <a:cubicBezTo>
                    <a:pt x="124" y="341"/>
                    <a:pt x="124" y="341"/>
                    <a:pt x="124" y="341"/>
                  </a:cubicBezTo>
                  <a:cubicBezTo>
                    <a:pt x="123" y="341"/>
                    <a:pt x="123" y="341"/>
                    <a:pt x="123" y="341"/>
                  </a:cubicBezTo>
                  <a:cubicBezTo>
                    <a:pt x="121" y="344"/>
                    <a:pt x="121" y="344"/>
                    <a:pt x="121" y="344"/>
                  </a:cubicBezTo>
                  <a:cubicBezTo>
                    <a:pt x="116" y="347"/>
                    <a:pt x="116" y="347"/>
                    <a:pt x="116" y="347"/>
                  </a:cubicBezTo>
                  <a:cubicBezTo>
                    <a:pt x="117" y="348"/>
                    <a:pt x="117" y="348"/>
                    <a:pt x="117" y="348"/>
                  </a:cubicBezTo>
                  <a:cubicBezTo>
                    <a:pt x="123" y="344"/>
                    <a:pt x="123" y="344"/>
                    <a:pt x="123" y="344"/>
                  </a:cubicBezTo>
                  <a:cubicBezTo>
                    <a:pt x="124" y="343"/>
                    <a:pt x="124" y="343"/>
                    <a:pt x="124" y="343"/>
                  </a:cubicBezTo>
                  <a:cubicBezTo>
                    <a:pt x="127" y="341"/>
                    <a:pt x="127" y="341"/>
                    <a:pt x="127" y="341"/>
                  </a:cubicBezTo>
                  <a:cubicBezTo>
                    <a:pt x="183" y="296"/>
                    <a:pt x="183" y="296"/>
                    <a:pt x="183" y="296"/>
                  </a:cubicBezTo>
                  <a:cubicBezTo>
                    <a:pt x="185" y="295"/>
                    <a:pt x="185" y="295"/>
                    <a:pt x="185" y="295"/>
                  </a:cubicBezTo>
                  <a:cubicBezTo>
                    <a:pt x="187" y="293"/>
                    <a:pt x="187" y="293"/>
                    <a:pt x="187" y="293"/>
                  </a:cubicBezTo>
                  <a:cubicBezTo>
                    <a:pt x="189" y="292"/>
                    <a:pt x="189" y="292"/>
                    <a:pt x="189" y="292"/>
                  </a:cubicBezTo>
                  <a:cubicBezTo>
                    <a:pt x="191" y="290"/>
                    <a:pt x="191" y="290"/>
                    <a:pt x="191" y="290"/>
                  </a:cubicBezTo>
                  <a:cubicBezTo>
                    <a:pt x="194" y="287"/>
                    <a:pt x="194" y="287"/>
                    <a:pt x="194" y="287"/>
                  </a:cubicBezTo>
                  <a:cubicBezTo>
                    <a:pt x="196" y="286"/>
                    <a:pt x="196" y="286"/>
                    <a:pt x="196" y="286"/>
                  </a:cubicBezTo>
                  <a:cubicBezTo>
                    <a:pt x="203" y="280"/>
                    <a:pt x="203" y="280"/>
                    <a:pt x="203" y="280"/>
                  </a:cubicBezTo>
                  <a:cubicBezTo>
                    <a:pt x="205" y="279"/>
                    <a:pt x="205" y="279"/>
                    <a:pt x="205" y="279"/>
                  </a:cubicBezTo>
                  <a:cubicBezTo>
                    <a:pt x="212" y="273"/>
                    <a:pt x="212" y="273"/>
                    <a:pt x="212" y="273"/>
                  </a:cubicBezTo>
                  <a:cubicBezTo>
                    <a:pt x="215" y="271"/>
                    <a:pt x="215" y="271"/>
                    <a:pt x="215" y="271"/>
                  </a:cubicBezTo>
                  <a:cubicBezTo>
                    <a:pt x="215" y="270"/>
                    <a:pt x="215" y="270"/>
                    <a:pt x="215" y="270"/>
                  </a:cubicBezTo>
                  <a:cubicBezTo>
                    <a:pt x="217" y="269"/>
                    <a:pt x="217" y="269"/>
                    <a:pt x="217" y="269"/>
                  </a:cubicBezTo>
                  <a:cubicBezTo>
                    <a:pt x="218" y="268"/>
                    <a:pt x="218" y="268"/>
                    <a:pt x="218" y="268"/>
                  </a:cubicBezTo>
                  <a:cubicBezTo>
                    <a:pt x="220" y="267"/>
                    <a:pt x="220" y="267"/>
                    <a:pt x="220" y="267"/>
                  </a:cubicBezTo>
                  <a:cubicBezTo>
                    <a:pt x="222" y="265"/>
                    <a:pt x="222" y="265"/>
                    <a:pt x="222" y="265"/>
                  </a:cubicBezTo>
                  <a:cubicBezTo>
                    <a:pt x="223" y="264"/>
                    <a:pt x="223" y="264"/>
                    <a:pt x="223" y="264"/>
                  </a:cubicBezTo>
                  <a:cubicBezTo>
                    <a:pt x="230" y="259"/>
                    <a:pt x="230" y="259"/>
                    <a:pt x="230" y="259"/>
                  </a:cubicBezTo>
                  <a:cubicBezTo>
                    <a:pt x="233" y="256"/>
                    <a:pt x="233" y="256"/>
                    <a:pt x="233" y="256"/>
                  </a:cubicBezTo>
                  <a:cubicBezTo>
                    <a:pt x="272" y="225"/>
                    <a:pt x="272" y="225"/>
                    <a:pt x="272" y="225"/>
                  </a:cubicBezTo>
                  <a:cubicBezTo>
                    <a:pt x="275" y="223"/>
                    <a:pt x="275" y="223"/>
                    <a:pt x="275" y="223"/>
                  </a:cubicBezTo>
                  <a:cubicBezTo>
                    <a:pt x="275" y="223"/>
                    <a:pt x="275" y="223"/>
                    <a:pt x="275" y="223"/>
                  </a:cubicBezTo>
                  <a:cubicBezTo>
                    <a:pt x="278" y="221"/>
                    <a:pt x="278" y="221"/>
                    <a:pt x="278" y="221"/>
                  </a:cubicBezTo>
                  <a:cubicBezTo>
                    <a:pt x="301" y="202"/>
                    <a:pt x="301" y="202"/>
                    <a:pt x="301" y="202"/>
                  </a:cubicBezTo>
                  <a:cubicBezTo>
                    <a:pt x="303" y="201"/>
                    <a:pt x="303" y="201"/>
                    <a:pt x="303" y="201"/>
                  </a:cubicBezTo>
                  <a:cubicBezTo>
                    <a:pt x="331" y="178"/>
                    <a:pt x="331" y="178"/>
                    <a:pt x="331" y="178"/>
                  </a:cubicBezTo>
                  <a:cubicBezTo>
                    <a:pt x="332" y="177"/>
                    <a:pt x="332" y="177"/>
                    <a:pt x="332" y="177"/>
                  </a:cubicBezTo>
                  <a:cubicBezTo>
                    <a:pt x="337" y="174"/>
                    <a:pt x="337" y="174"/>
                    <a:pt x="337" y="174"/>
                  </a:cubicBezTo>
                  <a:cubicBezTo>
                    <a:pt x="338" y="173"/>
                    <a:pt x="338" y="173"/>
                    <a:pt x="338" y="173"/>
                  </a:cubicBezTo>
                  <a:cubicBezTo>
                    <a:pt x="340" y="171"/>
                    <a:pt x="340" y="171"/>
                    <a:pt x="340" y="171"/>
                  </a:cubicBezTo>
                  <a:cubicBezTo>
                    <a:pt x="355" y="159"/>
                    <a:pt x="355" y="159"/>
                    <a:pt x="355" y="159"/>
                  </a:cubicBezTo>
                  <a:cubicBezTo>
                    <a:pt x="357" y="158"/>
                    <a:pt x="357" y="158"/>
                    <a:pt x="357" y="158"/>
                  </a:cubicBezTo>
                  <a:cubicBezTo>
                    <a:pt x="355" y="156"/>
                    <a:pt x="355" y="156"/>
                    <a:pt x="355" y="156"/>
                  </a:cubicBezTo>
                  <a:cubicBezTo>
                    <a:pt x="345" y="147"/>
                    <a:pt x="345" y="147"/>
                    <a:pt x="345" y="147"/>
                  </a:cubicBezTo>
                  <a:cubicBezTo>
                    <a:pt x="343" y="146"/>
                    <a:pt x="343" y="146"/>
                    <a:pt x="343" y="146"/>
                  </a:cubicBezTo>
                  <a:cubicBezTo>
                    <a:pt x="301" y="112"/>
                    <a:pt x="301" y="112"/>
                    <a:pt x="301" y="112"/>
                  </a:cubicBezTo>
                  <a:cubicBezTo>
                    <a:pt x="297" y="108"/>
                    <a:pt x="297" y="108"/>
                    <a:pt x="297" y="108"/>
                  </a:cubicBezTo>
                  <a:cubicBezTo>
                    <a:pt x="284" y="98"/>
                    <a:pt x="284" y="98"/>
                    <a:pt x="284" y="98"/>
                  </a:cubicBezTo>
                  <a:cubicBezTo>
                    <a:pt x="280" y="94"/>
                    <a:pt x="280" y="94"/>
                    <a:pt x="280" y="94"/>
                  </a:cubicBezTo>
                  <a:cubicBezTo>
                    <a:pt x="261" y="79"/>
                    <a:pt x="261" y="79"/>
                    <a:pt x="261" y="79"/>
                  </a:cubicBezTo>
                  <a:cubicBezTo>
                    <a:pt x="260" y="78"/>
                    <a:pt x="260" y="78"/>
                    <a:pt x="260" y="78"/>
                  </a:cubicBezTo>
                  <a:cubicBezTo>
                    <a:pt x="165" y="0"/>
                    <a:pt x="165" y="0"/>
                    <a:pt x="16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4" name="Freeform 64"/>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close/>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5" name="Freeform 65"/>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6" name="Freeform 66"/>
            <p:cNvSpPr>
              <a:spLocks noEditPoints="1"/>
            </p:cNvSpPr>
            <p:nvPr/>
          </p:nvSpPr>
          <p:spPr bwMode="auto">
            <a:xfrm>
              <a:off x="8040988" y="3506533"/>
              <a:ext cx="1075234" cy="657078"/>
            </a:xfrm>
            <a:custGeom>
              <a:avLst/>
              <a:gdLst>
                <a:gd name="T0" fmla="*/ 219 w 254"/>
                <a:gd name="T1" fmla="*/ 162 h 170"/>
                <a:gd name="T2" fmla="*/ 200 w 254"/>
                <a:gd name="T3" fmla="*/ 163 h 170"/>
                <a:gd name="T4" fmla="*/ 87 w 254"/>
                <a:gd name="T5" fmla="*/ 166 h 170"/>
                <a:gd name="T6" fmla="*/ 38 w 254"/>
                <a:gd name="T7" fmla="*/ 167 h 170"/>
                <a:gd name="T8" fmla="*/ 6 w 254"/>
                <a:gd name="T9" fmla="*/ 168 h 170"/>
                <a:gd name="T10" fmla="*/ 32 w 254"/>
                <a:gd name="T11" fmla="*/ 169 h 170"/>
                <a:gd name="T12" fmla="*/ 85 w 254"/>
                <a:gd name="T13" fmla="*/ 168 h 170"/>
                <a:gd name="T14" fmla="*/ 199 w 254"/>
                <a:gd name="T15" fmla="*/ 164 h 170"/>
                <a:gd name="T16" fmla="*/ 218 w 254"/>
                <a:gd name="T17" fmla="*/ 164 h 170"/>
                <a:gd name="T18" fmla="*/ 248 w 254"/>
                <a:gd name="T19" fmla="*/ 163 h 170"/>
                <a:gd name="T20" fmla="*/ 144 w 254"/>
                <a:gd name="T21" fmla="*/ 0 h 170"/>
                <a:gd name="T22" fmla="*/ 141 w 254"/>
                <a:gd name="T23" fmla="*/ 4 h 170"/>
                <a:gd name="T24" fmla="*/ 130 w 254"/>
                <a:gd name="T25" fmla="*/ 16 h 170"/>
                <a:gd name="T26" fmla="*/ 122 w 254"/>
                <a:gd name="T27" fmla="*/ 24 h 170"/>
                <a:gd name="T28" fmla="*/ 107 w 254"/>
                <a:gd name="T29" fmla="*/ 41 h 170"/>
                <a:gd name="T30" fmla="*/ 104 w 254"/>
                <a:gd name="T31" fmla="*/ 44 h 170"/>
                <a:gd name="T32" fmla="*/ 101 w 254"/>
                <a:gd name="T33" fmla="*/ 47 h 170"/>
                <a:gd name="T34" fmla="*/ 91 w 254"/>
                <a:gd name="T35" fmla="*/ 58 h 170"/>
                <a:gd name="T36" fmla="*/ 88 w 254"/>
                <a:gd name="T37" fmla="*/ 61 h 170"/>
                <a:gd name="T38" fmla="*/ 74 w 254"/>
                <a:gd name="T39" fmla="*/ 77 h 170"/>
                <a:gd name="T40" fmla="*/ 54 w 254"/>
                <a:gd name="T41" fmla="*/ 98 h 170"/>
                <a:gd name="T42" fmla="*/ 2 w 254"/>
                <a:gd name="T43" fmla="*/ 157 h 170"/>
                <a:gd name="T44" fmla="*/ 59 w 254"/>
                <a:gd name="T45" fmla="*/ 96 h 170"/>
                <a:gd name="T46" fmla="*/ 77 w 254"/>
                <a:gd name="T47" fmla="*/ 75 h 170"/>
                <a:gd name="T48" fmla="*/ 91 w 254"/>
                <a:gd name="T49" fmla="*/ 61 h 170"/>
                <a:gd name="T50" fmla="*/ 93 w 254"/>
                <a:gd name="T51" fmla="*/ 58 h 170"/>
                <a:gd name="T52" fmla="*/ 105 w 254"/>
                <a:gd name="T53" fmla="*/ 45 h 170"/>
                <a:gd name="T54" fmla="*/ 109 w 254"/>
                <a:gd name="T55" fmla="*/ 41 h 170"/>
                <a:gd name="T56" fmla="*/ 123 w 254"/>
                <a:gd name="T57" fmla="*/ 26 h 170"/>
                <a:gd name="T58" fmla="*/ 130 w 254"/>
                <a:gd name="T59" fmla="*/ 19 h 170"/>
                <a:gd name="T60" fmla="*/ 140 w 254"/>
                <a:gd name="T61" fmla="*/ 8 h 170"/>
                <a:gd name="T62" fmla="*/ 144 w 254"/>
                <a:gd name="T63" fmla="*/ 3 h 170"/>
                <a:gd name="T64" fmla="*/ 162 w 254"/>
                <a:gd name="T65" fmla="*/ 28 h 170"/>
                <a:gd name="T66" fmla="*/ 164 w 254"/>
                <a:gd name="T67" fmla="*/ 30 h 170"/>
                <a:gd name="T68" fmla="*/ 167 w 254"/>
                <a:gd name="T69" fmla="*/ 34 h 170"/>
                <a:gd name="T70" fmla="*/ 182 w 254"/>
                <a:gd name="T71" fmla="*/ 55 h 170"/>
                <a:gd name="T72" fmla="*/ 192 w 254"/>
                <a:gd name="T73" fmla="*/ 69 h 170"/>
                <a:gd name="T74" fmla="*/ 201 w 254"/>
                <a:gd name="T75" fmla="*/ 81 h 170"/>
                <a:gd name="T76" fmla="*/ 210 w 254"/>
                <a:gd name="T77" fmla="*/ 93 h 170"/>
                <a:gd name="T78" fmla="*/ 212 w 254"/>
                <a:gd name="T79" fmla="*/ 95 h 170"/>
                <a:gd name="T80" fmla="*/ 217 w 254"/>
                <a:gd name="T81" fmla="*/ 102 h 170"/>
                <a:gd name="T82" fmla="*/ 241 w 254"/>
                <a:gd name="T83" fmla="*/ 135 h 170"/>
                <a:gd name="T84" fmla="*/ 254 w 254"/>
                <a:gd name="T85" fmla="*/ 150 h 170"/>
                <a:gd name="T86" fmla="*/ 242 w 254"/>
                <a:gd name="T87" fmla="*/ 133 h 170"/>
                <a:gd name="T88" fmla="*/ 215 w 254"/>
                <a:gd name="T89" fmla="*/ 96 h 170"/>
                <a:gd name="T90" fmla="*/ 212 w 254"/>
                <a:gd name="T91" fmla="*/ 93 h 170"/>
                <a:gd name="T92" fmla="*/ 210 w 254"/>
                <a:gd name="T93" fmla="*/ 90 h 170"/>
                <a:gd name="T94" fmla="*/ 203 w 254"/>
                <a:gd name="T95" fmla="*/ 80 h 170"/>
                <a:gd name="T96" fmla="*/ 193 w 254"/>
                <a:gd name="T97" fmla="*/ 66 h 170"/>
                <a:gd name="T98" fmla="*/ 182 w 254"/>
                <a:gd name="T99" fmla="*/ 51 h 170"/>
                <a:gd name="T100" fmla="*/ 167 w 254"/>
                <a:gd name="T101" fmla="*/ 32 h 170"/>
                <a:gd name="T102" fmla="*/ 165 w 254"/>
                <a:gd name="T103" fmla="*/ 29 h 170"/>
                <a:gd name="T104" fmla="*/ 162 w 254"/>
                <a:gd name="T105" fmla="*/ 24 h 170"/>
                <a:gd name="T106" fmla="*/ 144 w 254"/>
                <a:gd name="T10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4" h="170">
                  <a:moveTo>
                    <a:pt x="247" y="161"/>
                  </a:moveTo>
                  <a:cubicBezTo>
                    <a:pt x="219" y="162"/>
                    <a:pt x="219" y="162"/>
                    <a:pt x="219" y="162"/>
                  </a:cubicBezTo>
                  <a:cubicBezTo>
                    <a:pt x="218" y="162"/>
                    <a:pt x="218" y="162"/>
                    <a:pt x="218" y="162"/>
                  </a:cubicBezTo>
                  <a:cubicBezTo>
                    <a:pt x="200" y="163"/>
                    <a:pt x="200" y="163"/>
                    <a:pt x="200" y="163"/>
                  </a:cubicBezTo>
                  <a:cubicBezTo>
                    <a:pt x="198" y="163"/>
                    <a:pt x="198" y="163"/>
                    <a:pt x="198" y="163"/>
                  </a:cubicBezTo>
                  <a:cubicBezTo>
                    <a:pt x="87" y="166"/>
                    <a:pt x="87" y="166"/>
                    <a:pt x="87" y="166"/>
                  </a:cubicBezTo>
                  <a:cubicBezTo>
                    <a:pt x="85" y="166"/>
                    <a:pt x="85" y="166"/>
                    <a:pt x="85" y="166"/>
                  </a:cubicBezTo>
                  <a:cubicBezTo>
                    <a:pt x="38" y="167"/>
                    <a:pt x="38" y="167"/>
                    <a:pt x="38" y="167"/>
                  </a:cubicBezTo>
                  <a:cubicBezTo>
                    <a:pt x="35" y="167"/>
                    <a:pt x="35" y="167"/>
                    <a:pt x="35" y="167"/>
                  </a:cubicBezTo>
                  <a:cubicBezTo>
                    <a:pt x="6" y="168"/>
                    <a:pt x="6" y="168"/>
                    <a:pt x="6" y="168"/>
                  </a:cubicBezTo>
                  <a:cubicBezTo>
                    <a:pt x="6" y="169"/>
                    <a:pt x="6" y="170"/>
                    <a:pt x="6" y="170"/>
                  </a:cubicBezTo>
                  <a:cubicBezTo>
                    <a:pt x="32" y="169"/>
                    <a:pt x="32" y="169"/>
                    <a:pt x="32" y="169"/>
                  </a:cubicBezTo>
                  <a:cubicBezTo>
                    <a:pt x="35" y="169"/>
                    <a:pt x="35" y="169"/>
                    <a:pt x="35" y="169"/>
                  </a:cubicBezTo>
                  <a:cubicBezTo>
                    <a:pt x="85" y="168"/>
                    <a:pt x="85" y="168"/>
                    <a:pt x="85" y="168"/>
                  </a:cubicBezTo>
                  <a:cubicBezTo>
                    <a:pt x="87" y="168"/>
                    <a:pt x="87" y="168"/>
                    <a:pt x="87" y="168"/>
                  </a:cubicBezTo>
                  <a:cubicBezTo>
                    <a:pt x="199" y="164"/>
                    <a:pt x="199" y="164"/>
                    <a:pt x="199" y="164"/>
                  </a:cubicBezTo>
                  <a:cubicBezTo>
                    <a:pt x="201" y="164"/>
                    <a:pt x="201" y="164"/>
                    <a:pt x="201" y="164"/>
                  </a:cubicBezTo>
                  <a:cubicBezTo>
                    <a:pt x="218" y="164"/>
                    <a:pt x="218" y="164"/>
                    <a:pt x="218" y="164"/>
                  </a:cubicBezTo>
                  <a:cubicBezTo>
                    <a:pt x="220" y="164"/>
                    <a:pt x="220" y="164"/>
                    <a:pt x="220" y="164"/>
                  </a:cubicBezTo>
                  <a:cubicBezTo>
                    <a:pt x="248" y="163"/>
                    <a:pt x="248" y="163"/>
                    <a:pt x="248" y="163"/>
                  </a:cubicBezTo>
                  <a:cubicBezTo>
                    <a:pt x="247" y="162"/>
                    <a:pt x="247" y="162"/>
                    <a:pt x="247" y="161"/>
                  </a:cubicBezTo>
                  <a:moveTo>
                    <a:pt x="144" y="0"/>
                  </a:moveTo>
                  <a:cubicBezTo>
                    <a:pt x="143" y="2"/>
                    <a:pt x="143" y="2"/>
                    <a:pt x="143" y="2"/>
                  </a:cubicBezTo>
                  <a:cubicBezTo>
                    <a:pt x="141" y="4"/>
                    <a:pt x="141" y="4"/>
                    <a:pt x="141" y="4"/>
                  </a:cubicBezTo>
                  <a:cubicBezTo>
                    <a:pt x="139" y="6"/>
                    <a:pt x="139" y="6"/>
                    <a:pt x="139" y="6"/>
                  </a:cubicBezTo>
                  <a:cubicBezTo>
                    <a:pt x="130" y="16"/>
                    <a:pt x="130" y="16"/>
                    <a:pt x="130" y="16"/>
                  </a:cubicBezTo>
                  <a:cubicBezTo>
                    <a:pt x="128" y="17"/>
                    <a:pt x="128" y="17"/>
                    <a:pt x="128" y="17"/>
                  </a:cubicBezTo>
                  <a:cubicBezTo>
                    <a:pt x="122" y="24"/>
                    <a:pt x="122" y="24"/>
                    <a:pt x="122" y="24"/>
                  </a:cubicBezTo>
                  <a:cubicBezTo>
                    <a:pt x="121" y="26"/>
                    <a:pt x="121" y="26"/>
                    <a:pt x="121" y="26"/>
                  </a:cubicBezTo>
                  <a:cubicBezTo>
                    <a:pt x="107" y="41"/>
                    <a:pt x="107" y="41"/>
                    <a:pt x="107" y="41"/>
                  </a:cubicBezTo>
                  <a:cubicBezTo>
                    <a:pt x="106" y="42"/>
                    <a:pt x="106" y="42"/>
                    <a:pt x="106" y="42"/>
                  </a:cubicBezTo>
                  <a:cubicBezTo>
                    <a:pt x="104" y="44"/>
                    <a:pt x="104" y="44"/>
                    <a:pt x="104" y="44"/>
                  </a:cubicBezTo>
                  <a:cubicBezTo>
                    <a:pt x="103" y="45"/>
                    <a:pt x="103" y="45"/>
                    <a:pt x="103" y="45"/>
                  </a:cubicBezTo>
                  <a:cubicBezTo>
                    <a:pt x="101" y="47"/>
                    <a:pt x="101" y="47"/>
                    <a:pt x="101" y="47"/>
                  </a:cubicBezTo>
                  <a:cubicBezTo>
                    <a:pt x="93" y="55"/>
                    <a:pt x="93" y="55"/>
                    <a:pt x="93" y="55"/>
                  </a:cubicBezTo>
                  <a:cubicBezTo>
                    <a:pt x="91" y="58"/>
                    <a:pt x="91" y="58"/>
                    <a:pt x="91" y="58"/>
                  </a:cubicBezTo>
                  <a:cubicBezTo>
                    <a:pt x="90" y="60"/>
                    <a:pt x="90" y="60"/>
                    <a:pt x="90" y="60"/>
                  </a:cubicBezTo>
                  <a:cubicBezTo>
                    <a:pt x="88" y="61"/>
                    <a:pt x="88" y="61"/>
                    <a:pt x="88" y="61"/>
                  </a:cubicBezTo>
                  <a:cubicBezTo>
                    <a:pt x="75" y="75"/>
                    <a:pt x="75" y="75"/>
                    <a:pt x="75" y="75"/>
                  </a:cubicBezTo>
                  <a:cubicBezTo>
                    <a:pt x="74" y="77"/>
                    <a:pt x="74" y="77"/>
                    <a:pt x="74" y="77"/>
                  </a:cubicBezTo>
                  <a:cubicBezTo>
                    <a:pt x="56" y="96"/>
                    <a:pt x="56" y="96"/>
                    <a:pt x="56" y="96"/>
                  </a:cubicBezTo>
                  <a:cubicBezTo>
                    <a:pt x="54" y="98"/>
                    <a:pt x="54" y="98"/>
                    <a:pt x="54" y="98"/>
                  </a:cubicBezTo>
                  <a:cubicBezTo>
                    <a:pt x="0" y="156"/>
                    <a:pt x="0" y="156"/>
                    <a:pt x="0" y="156"/>
                  </a:cubicBezTo>
                  <a:cubicBezTo>
                    <a:pt x="1" y="157"/>
                    <a:pt x="1" y="157"/>
                    <a:pt x="2" y="157"/>
                  </a:cubicBezTo>
                  <a:cubicBezTo>
                    <a:pt x="57" y="98"/>
                    <a:pt x="57" y="98"/>
                    <a:pt x="57" y="98"/>
                  </a:cubicBezTo>
                  <a:cubicBezTo>
                    <a:pt x="59" y="96"/>
                    <a:pt x="59" y="96"/>
                    <a:pt x="59" y="96"/>
                  </a:cubicBezTo>
                  <a:cubicBezTo>
                    <a:pt x="76" y="77"/>
                    <a:pt x="76" y="77"/>
                    <a:pt x="76" y="77"/>
                  </a:cubicBezTo>
                  <a:cubicBezTo>
                    <a:pt x="77" y="75"/>
                    <a:pt x="77" y="75"/>
                    <a:pt x="77" y="75"/>
                  </a:cubicBezTo>
                  <a:cubicBezTo>
                    <a:pt x="90" y="62"/>
                    <a:pt x="90" y="62"/>
                    <a:pt x="90" y="62"/>
                  </a:cubicBezTo>
                  <a:cubicBezTo>
                    <a:pt x="91" y="61"/>
                    <a:pt x="91" y="61"/>
                    <a:pt x="91" y="61"/>
                  </a:cubicBezTo>
                  <a:cubicBezTo>
                    <a:pt x="91" y="60"/>
                    <a:pt x="91" y="60"/>
                    <a:pt x="91" y="60"/>
                  </a:cubicBezTo>
                  <a:cubicBezTo>
                    <a:pt x="93" y="58"/>
                    <a:pt x="93" y="58"/>
                    <a:pt x="93" y="58"/>
                  </a:cubicBezTo>
                  <a:cubicBezTo>
                    <a:pt x="104" y="47"/>
                    <a:pt x="104" y="47"/>
                    <a:pt x="104" y="47"/>
                  </a:cubicBezTo>
                  <a:cubicBezTo>
                    <a:pt x="105" y="45"/>
                    <a:pt x="105" y="45"/>
                    <a:pt x="105" y="45"/>
                  </a:cubicBezTo>
                  <a:cubicBezTo>
                    <a:pt x="107" y="43"/>
                    <a:pt x="107" y="43"/>
                    <a:pt x="107" y="43"/>
                  </a:cubicBezTo>
                  <a:cubicBezTo>
                    <a:pt x="109" y="41"/>
                    <a:pt x="109" y="41"/>
                    <a:pt x="109" y="41"/>
                  </a:cubicBezTo>
                  <a:cubicBezTo>
                    <a:pt x="109" y="41"/>
                    <a:pt x="109" y="41"/>
                    <a:pt x="109" y="41"/>
                  </a:cubicBezTo>
                  <a:cubicBezTo>
                    <a:pt x="123" y="26"/>
                    <a:pt x="123" y="26"/>
                    <a:pt x="123" y="26"/>
                  </a:cubicBezTo>
                  <a:cubicBezTo>
                    <a:pt x="125" y="24"/>
                    <a:pt x="125" y="24"/>
                    <a:pt x="125" y="24"/>
                  </a:cubicBezTo>
                  <a:cubicBezTo>
                    <a:pt x="130" y="19"/>
                    <a:pt x="130" y="19"/>
                    <a:pt x="130" y="19"/>
                  </a:cubicBezTo>
                  <a:cubicBezTo>
                    <a:pt x="131" y="17"/>
                    <a:pt x="131" y="17"/>
                    <a:pt x="131" y="17"/>
                  </a:cubicBezTo>
                  <a:cubicBezTo>
                    <a:pt x="140" y="8"/>
                    <a:pt x="140" y="8"/>
                    <a:pt x="140" y="8"/>
                  </a:cubicBezTo>
                  <a:cubicBezTo>
                    <a:pt x="141" y="6"/>
                    <a:pt x="141" y="6"/>
                    <a:pt x="141" y="6"/>
                  </a:cubicBezTo>
                  <a:cubicBezTo>
                    <a:pt x="144" y="3"/>
                    <a:pt x="144" y="3"/>
                    <a:pt x="144" y="3"/>
                  </a:cubicBezTo>
                  <a:cubicBezTo>
                    <a:pt x="161" y="26"/>
                    <a:pt x="161" y="26"/>
                    <a:pt x="161" y="26"/>
                  </a:cubicBezTo>
                  <a:cubicBezTo>
                    <a:pt x="162" y="28"/>
                    <a:pt x="162" y="28"/>
                    <a:pt x="162" y="28"/>
                  </a:cubicBezTo>
                  <a:cubicBezTo>
                    <a:pt x="163" y="28"/>
                    <a:pt x="163" y="28"/>
                    <a:pt x="163" y="28"/>
                  </a:cubicBezTo>
                  <a:cubicBezTo>
                    <a:pt x="164" y="30"/>
                    <a:pt x="164" y="30"/>
                    <a:pt x="164" y="30"/>
                  </a:cubicBezTo>
                  <a:cubicBezTo>
                    <a:pt x="165" y="32"/>
                    <a:pt x="165" y="32"/>
                    <a:pt x="165" y="32"/>
                  </a:cubicBezTo>
                  <a:cubicBezTo>
                    <a:pt x="167" y="34"/>
                    <a:pt x="167" y="34"/>
                    <a:pt x="167" y="34"/>
                  </a:cubicBezTo>
                  <a:cubicBezTo>
                    <a:pt x="181" y="54"/>
                    <a:pt x="181" y="54"/>
                    <a:pt x="181" y="54"/>
                  </a:cubicBezTo>
                  <a:cubicBezTo>
                    <a:pt x="182" y="55"/>
                    <a:pt x="182" y="55"/>
                    <a:pt x="182" y="55"/>
                  </a:cubicBezTo>
                  <a:cubicBezTo>
                    <a:pt x="191" y="67"/>
                    <a:pt x="191" y="67"/>
                    <a:pt x="191" y="67"/>
                  </a:cubicBezTo>
                  <a:cubicBezTo>
                    <a:pt x="192" y="69"/>
                    <a:pt x="192" y="69"/>
                    <a:pt x="192" y="69"/>
                  </a:cubicBezTo>
                  <a:cubicBezTo>
                    <a:pt x="196" y="74"/>
                    <a:pt x="196" y="74"/>
                    <a:pt x="196" y="74"/>
                  </a:cubicBezTo>
                  <a:cubicBezTo>
                    <a:pt x="201" y="81"/>
                    <a:pt x="201" y="81"/>
                    <a:pt x="201" y="81"/>
                  </a:cubicBezTo>
                  <a:cubicBezTo>
                    <a:pt x="209" y="91"/>
                    <a:pt x="209" y="91"/>
                    <a:pt x="209" y="91"/>
                  </a:cubicBezTo>
                  <a:cubicBezTo>
                    <a:pt x="210" y="93"/>
                    <a:pt x="210" y="93"/>
                    <a:pt x="210" y="93"/>
                  </a:cubicBezTo>
                  <a:cubicBezTo>
                    <a:pt x="211" y="94"/>
                    <a:pt x="211" y="94"/>
                    <a:pt x="211" y="94"/>
                  </a:cubicBezTo>
                  <a:cubicBezTo>
                    <a:pt x="212" y="95"/>
                    <a:pt x="212" y="95"/>
                    <a:pt x="212" y="95"/>
                  </a:cubicBezTo>
                  <a:cubicBezTo>
                    <a:pt x="215" y="99"/>
                    <a:pt x="215" y="99"/>
                    <a:pt x="215" y="99"/>
                  </a:cubicBezTo>
                  <a:cubicBezTo>
                    <a:pt x="217" y="102"/>
                    <a:pt x="217" y="102"/>
                    <a:pt x="217" y="102"/>
                  </a:cubicBezTo>
                  <a:cubicBezTo>
                    <a:pt x="240" y="133"/>
                    <a:pt x="240" y="133"/>
                    <a:pt x="240" y="133"/>
                  </a:cubicBezTo>
                  <a:cubicBezTo>
                    <a:pt x="241" y="135"/>
                    <a:pt x="241" y="135"/>
                    <a:pt x="241" y="135"/>
                  </a:cubicBezTo>
                  <a:cubicBezTo>
                    <a:pt x="253" y="151"/>
                    <a:pt x="253" y="151"/>
                    <a:pt x="253" y="151"/>
                  </a:cubicBezTo>
                  <a:cubicBezTo>
                    <a:pt x="253" y="150"/>
                    <a:pt x="254" y="150"/>
                    <a:pt x="254" y="150"/>
                  </a:cubicBezTo>
                  <a:cubicBezTo>
                    <a:pt x="244" y="135"/>
                    <a:pt x="244" y="135"/>
                    <a:pt x="244" y="135"/>
                  </a:cubicBezTo>
                  <a:cubicBezTo>
                    <a:pt x="242" y="133"/>
                    <a:pt x="242" y="133"/>
                    <a:pt x="242" y="133"/>
                  </a:cubicBezTo>
                  <a:cubicBezTo>
                    <a:pt x="217" y="99"/>
                    <a:pt x="217" y="99"/>
                    <a:pt x="217" y="99"/>
                  </a:cubicBezTo>
                  <a:cubicBezTo>
                    <a:pt x="215" y="96"/>
                    <a:pt x="215" y="96"/>
                    <a:pt x="215" y="96"/>
                  </a:cubicBezTo>
                  <a:cubicBezTo>
                    <a:pt x="213" y="94"/>
                    <a:pt x="213" y="94"/>
                    <a:pt x="213" y="94"/>
                  </a:cubicBezTo>
                  <a:cubicBezTo>
                    <a:pt x="212" y="93"/>
                    <a:pt x="212" y="93"/>
                    <a:pt x="212" y="93"/>
                  </a:cubicBezTo>
                  <a:cubicBezTo>
                    <a:pt x="211" y="92"/>
                    <a:pt x="211" y="92"/>
                    <a:pt x="211" y="92"/>
                  </a:cubicBezTo>
                  <a:cubicBezTo>
                    <a:pt x="210" y="90"/>
                    <a:pt x="210" y="90"/>
                    <a:pt x="210" y="90"/>
                  </a:cubicBezTo>
                  <a:cubicBezTo>
                    <a:pt x="208" y="86"/>
                    <a:pt x="208" y="86"/>
                    <a:pt x="208" y="86"/>
                  </a:cubicBezTo>
                  <a:cubicBezTo>
                    <a:pt x="203" y="80"/>
                    <a:pt x="203" y="80"/>
                    <a:pt x="203" y="80"/>
                  </a:cubicBezTo>
                  <a:cubicBezTo>
                    <a:pt x="194" y="68"/>
                    <a:pt x="194" y="68"/>
                    <a:pt x="194" y="68"/>
                  </a:cubicBezTo>
                  <a:cubicBezTo>
                    <a:pt x="193" y="66"/>
                    <a:pt x="193" y="66"/>
                    <a:pt x="193" y="66"/>
                  </a:cubicBezTo>
                  <a:cubicBezTo>
                    <a:pt x="183" y="53"/>
                    <a:pt x="183" y="53"/>
                    <a:pt x="183" y="53"/>
                  </a:cubicBezTo>
                  <a:cubicBezTo>
                    <a:pt x="182" y="51"/>
                    <a:pt x="182" y="51"/>
                    <a:pt x="182" y="51"/>
                  </a:cubicBezTo>
                  <a:cubicBezTo>
                    <a:pt x="169" y="34"/>
                    <a:pt x="169" y="34"/>
                    <a:pt x="169" y="34"/>
                  </a:cubicBezTo>
                  <a:cubicBezTo>
                    <a:pt x="167" y="32"/>
                    <a:pt x="167" y="32"/>
                    <a:pt x="167" y="32"/>
                  </a:cubicBezTo>
                  <a:cubicBezTo>
                    <a:pt x="166" y="31"/>
                    <a:pt x="166" y="31"/>
                    <a:pt x="166" y="31"/>
                  </a:cubicBezTo>
                  <a:cubicBezTo>
                    <a:pt x="165" y="29"/>
                    <a:pt x="165" y="29"/>
                    <a:pt x="165" y="29"/>
                  </a:cubicBezTo>
                  <a:cubicBezTo>
                    <a:pt x="163" y="26"/>
                    <a:pt x="163" y="26"/>
                    <a:pt x="163" y="26"/>
                  </a:cubicBezTo>
                  <a:cubicBezTo>
                    <a:pt x="162" y="24"/>
                    <a:pt x="162" y="24"/>
                    <a:pt x="162" y="24"/>
                  </a:cubicBezTo>
                  <a:cubicBezTo>
                    <a:pt x="145" y="2"/>
                    <a:pt x="145" y="2"/>
                    <a:pt x="145" y="2"/>
                  </a:cubicBezTo>
                  <a:cubicBezTo>
                    <a:pt x="144" y="0"/>
                    <a:pt x="144" y="0"/>
                    <a:pt x="14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7" name="Freeform 67"/>
            <p:cNvSpPr>
              <a:spLocks noEditPoints="1"/>
            </p:cNvSpPr>
            <p:nvPr/>
          </p:nvSpPr>
          <p:spPr bwMode="auto">
            <a:xfrm>
              <a:off x="6414718" y="3337384"/>
              <a:ext cx="1350752" cy="1023025"/>
            </a:xfrm>
            <a:custGeom>
              <a:avLst/>
              <a:gdLst>
                <a:gd name="T0" fmla="*/ 25 w 319"/>
                <a:gd name="T1" fmla="*/ 263 h 265"/>
                <a:gd name="T2" fmla="*/ 92 w 319"/>
                <a:gd name="T3" fmla="*/ 221 h 265"/>
                <a:gd name="T4" fmla="*/ 113 w 319"/>
                <a:gd name="T5" fmla="*/ 205 h 265"/>
                <a:gd name="T6" fmla="*/ 94 w 319"/>
                <a:gd name="T7" fmla="*/ 220 h 265"/>
                <a:gd name="T8" fmla="*/ 113 w 319"/>
                <a:gd name="T9" fmla="*/ 205 h 265"/>
                <a:gd name="T10" fmla="*/ 11 w 319"/>
                <a:gd name="T11" fmla="*/ 258 h 265"/>
                <a:gd name="T12" fmla="*/ 8 w 319"/>
                <a:gd name="T13" fmla="*/ 202 h 265"/>
                <a:gd name="T14" fmla="*/ 152 w 319"/>
                <a:gd name="T15" fmla="*/ 179 h 265"/>
                <a:gd name="T16" fmla="*/ 116 w 319"/>
                <a:gd name="T17" fmla="*/ 205 h 265"/>
                <a:gd name="T18" fmla="*/ 152 w 319"/>
                <a:gd name="T19" fmla="*/ 179 h 265"/>
                <a:gd name="T20" fmla="*/ 157 w 319"/>
                <a:gd name="T21" fmla="*/ 176 h 265"/>
                <a:gd name="T22" fmla="*/ 155 w 319"/>
                <a:gd name="T23" fmla="*/ 177 h 265"/>
                <a:gd name="T24" fmla="*/ 155 w 319"/>
                <a:gd name="T25" fmla="*/ 179 h 265"/>
                <a:gd name="T26" fmla="*/ 156 w 319"/>
                <a:gd name="T27" fmla="*/ 178 h 265"/>
                <a:gd name="T28" fmla="*/ 200 w 319"/>
                <a:gd name="T29" fmla="*/ 150 h 265"/>
                <a:gd name="T30" fmla="*/ 232 w 319"/>
                <a:gd name="T31" fmla="*/ 126 h 265"/>
                <a:gd name="T32" fmla="*/ 201 w 319"/>
                <a:gd name="T33" fmla="*/ 149 h 265"/>
                <a:gd name="T34" fmla="*/ 232 w 319"/>
                <a:gd name="T35" fmla="*/ 126 h 265"/>
                <a:gd name="T36" fmla="*/ 0 w 319"/>
                <a:gd name="T37" fmla="*/ 87 h 265"/>
                <a:gd name="T38" fmla="*/ 6 w 319"/>
                <a:gd name="T39" fmla="*/ 199 h 265"/>
                <a:gd name="T40" fmla="*/ 1 w 319"/>
                <a:gd name="T41" fmla="*/ 116 h 265"/>
                <a:gd name="T42" fmla="*/ 311 w 319"/>
                <a:gd name="T43" fmla="*/ 69 h 265"/>
                <a:gd name="T44" fmla="*/ 314 w 319"/>
                <a:gd name="T45" fmla="*/ 72 h 265"/>
                <a:gd name="T46" fmla="*/ 297 w 319"/>
                <a:gd name="T47" fmla="*/ 83 h 265"/>
                <a:gd name="T48" fmla="*/ 282 w 319"/>
                <a:gd name="T49" fmla="*/ 93 h 265"/>
                <a:gd name="T50" fmla="*/ 280 w 319"/>
                <a:gd name="T51" fmla="*/ 94 h 265"/>
                <a:gd name="T52" fmla="*/ 256 w 319"/>
                <a:gd name="T53" fmla="*/ 110 h 265"/>
                <a:gd name="T54" fmla="*/ 243 w 319"/>
                <a:gd name="T55" fmla="*/ 119 h 265"/>
                <a:gd name="T56" fmla="*/ 237 w 319"/>
                <a:gd name="T57" fmla="*/ 123 h 265"/>
                <a:gd name="T58" fmla="*/ 235 w 319"/>
                <a:gd name="T59" fmla="*/ 126 h 265"/>
                <a:gd name="T60" fmla="*/ 239 w 319"/>
                <a:gd name="T61" fmla="*/ 124 h 265"/>
                <a:gd name="T62" fmla="*/ 245 w 319"/>
                <a:gd name="T63" fmla="*/ 120 h 265"/>
                <a:gd name="T64" fmla="*/ 259 w 319"/>
                <a:gd name="T65" fmla="*/ 110 h 265"/>
                <a:gd name="T66" fmla="*/ 283 w 319"/>
                <a:gd name="T67" fmla="*/ 94 h 265"/>
                <a:gd name="T68" fmla="*/ 300 w 319"/>
                <a:gd name="T69" fmla="*/ 83 h 265"/>
                <a:gd name="T70" fmla="*/ 315 w 319"/>
                <a:gd name="T71" fmla="*/ 73 h 265"/>
                <a:gd name="T72" fmla="*/ 319 w 319"/>
                <a:gd name="T73" fmla="*/ 71 h 265"/>
                <a:gd name="T74" fmla="*/ 311 w 319"/>
                <a:gd name="T75" fmla="*/ 69 h 265"/>
                <a:gd name="T76" fmla="*/ 0 w 319"/>
                <a:gd name="T77" fmla="*/ 43 h 265"/>
                <a:gd name="T78" fmla="*/ 0 w 319"/>
                <a:gd name="T79" fmla="*/ 57 h 265"/>
                <a:gd name="T80" fmla="*/ 1 w 319"/>
                <a:gd name="T81" fmla="*/ 45 h 265"/>
                <a:gd name="T82" fmla="*/ 1 w 319"/>
                <a:gd name="T83" fmla="*/ 13 h 265"/>
                <a:gd name="T84" fmla="*/ 16 w 319"/>
                <a:gd name="T85" fmla="*/ 0 h 265"/>
                <a:gd name="T86" fmla="*/ 114 w 319"/>
                <a:gd name="T87" fmla="*/ 24 h 265"/>
                <a:gd name="T88" fmla="*/ 155 w 319"/>
                <a:gd name="T89" fmla="*/ 34 h 265"/>
                <a:gd name="T90" fmla="*/ 200 w 319"/>
                <a:gd name="T91" fmla="*/ 45 h 265"/>
                <a:gd name="T92" fmla="*/ 230 w 319"/>
                <a:gd name="T93" fmla="*/ 52 h 265"/>
                <a:gd name="T94" fmla="*/ 276 w 319"/>
                <a:gd name="T95" fmla="*/ 63 h 265"/>
                <a:gd name="T96" fmla="*/ 293 w 319"/>
                <a:gd name="T97" fmla="*/ 67 h 265"/>
                <a:gd name="T98" fmla="*/ 306 w 319"/>
                <a:gd name="T99" fmla="*/ 70 h 265"/>
                <a:gd name="T100" fmla="*/ 306 w 319"/>
                <a:gd name="T101" fmla="*/ 68 h 265"/>
                <a:gd name="T102" fmla="*/ 276 w 319"/>
                <a:gd name="T103" fmla="*/ 61 h 265"/>
                <a:gd name="T104" fmla="*/ 229 w 319"/>
                <a:gd name="T105" fmla="*/ 50 h 265"/>
                <a:gd name="T106" fmla="*/ 198 w 319"/>
                <a:gd name="T107" fmla="*/ 42 h 265"/>
                <a:gd name="T108" fmla="*/ 155 w 319"/>
                <a:gd name="T109" fmla="*/ 32 h 265"/>
                <a:gd name="T110" fmla="*/ 114 w 319"/>
                <a:gd name="T111" fmla="*/ 2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265">
                  <a:moveTo>
                    <a:pt x="89" y="221"/>
                  </a:moveTo>
                  <a:cubicBezTo>
                    <a:pt x="25" y="263"/>
                    <a:pt x="25" y="263"/>
                    <a:pt x="25" y="263"/>
                  </a:cubicBezTo>
                  <a:cubicBezTo>
                    <a:pt x="25" y="264"/>
                    <a:pt x="25" y="264"/>
                    <a:pt x="26" y="265"/>
                  </a:cubicBezTo>
                  <a:cubicBezTo>
                    <a:pt x="92" y="221"/>
                    <a:pt x="92" y="221"/>
                    <a:pt x="92" y="221"/>
                  </a:cubicBezTo>
                  <a:cubicBezTo>
                    <a:pt x="89" y="221"/>
                    <a:pt x="89" y="221"/>
                    <a:pt x="89" y="221"/>
                  </a:cubicBezTo>
                  <a:moveTo>
                    <a:pt x="113" y="205"/>
                  </a:moveTo>
                  <a:cubicBezTo>
                    <a:pt x="91" y="219"/>
                    <a:pt x="91" y="219"/>
                    <a:pt x="91" y="219"/>
                  </a:cubicBezTo>
                  <a:cubicBezTo>
                    <a:pt x="94" y="220"/>
                    <a:pt x="94" y="220"/>
                    <a:pt x="94" y="220"/>
                  </a:cubicBezTo>
                  <a:cubicBezTo>
                    <a:pt x="114" y="206"/>
                    <a:pt x="114" y="206"/>
                    <a:pt x="114" y="206"/>
                  </a:cubicBezTo>
                  <a:cubicBezTo>
                    <a:pt x="113" y="205"/>
                    <a:pt x="113" y="205"/>
                    <a:pt x="113" y="205"/>
                  </a:cubicBezTo>
                  <a:moveTo>
                    <a:pt x="7" y="201"/>
                  </a:moveTo>
                  <a:cubicBezTo>
                    <a:pt x="11" y="258"/>
                    <a:pt x="11" y="258"/>
                    <a:pt x="11" y="258"/>
                  </a:cubicBezTo>
                  <a:cubicBezTo>
                    <a:pt x="12" y="258"/>
                    <a:pt x="13" y="258"/>
                    <a:pt x="13" y="258"/>
                  </a:cubicBezTo>
                  <a:cubicBezTo>
                    <a:pt x="8" y="202"/>
                    <a:pt x="8" y="202"/>
                    <a:pt x="8" y="202"/>
                  </a:cubicBezTo>
                  <a:cubicBezTo>
                    <a:pt x="7" y="201"/>
                    <a:pt x="7" y="201"/>
                    <a:pt x="7" y="201"/>
                  </a:cubicBezTo>
                  <a:moveTo>
                    <a:pt x="152" y="179"/>
                  </a:moveTo>
                  <a:cubicBezTo>
                    <a:pt x="114" y="204"/>
                    <a:pt x="114" y="204"/>
                    <a:pt x="114" y="204"/>
                  </a:cubicBezTo>
                  <a:cubicBezTo>
                    <a:pt x="116" y="205"/>
                    <a:pt x="116" y="205"/>
                    <a:pt x="116" y="205"/>
                  </a:cubicBezTo>
                  <a:cubicBezTo>
                    <a:pt x="154" y="180"/>
                    <a:pt x="154" y="180"/>
                    <a:pt x="154" y="180"/>
                  </a:cubicBezTo>
                  <a:cubicBezTo>
                    <a:pt x="152" y="179"/>
                    <a:pt x="152" y="179"/>
                    <a:pt x="152" y="179"/>
                  </a:cubicBezTo>
                  <a:moveTo>
                    <a:pt x="200" y="148"/>
                  </a:moveTo>
                  <a:cubicBezTo>
                    <a:pt x="157" y="176"/>
                    <a:pt x="157" y="176"/>
                    <a:pt x="157" y="176"/>
                  </a:cubicBezTo>
                  <a:cubicBezTo>
                    <a:pt x="157" y="176"/>
                    <a:pt x="157" y="176"/>
                    <a:pt x="157" y="176"/>
                  </a:cubicBezTo>
                  <a:cubicBezTo>
                    <a:pt x="155" y="177"/>
                    <a:pt x="155" y="177"/>
                    <a:pt x="155" y="177"/>
                  </a:cubicBezTo>
                  <a:cubicBezTo>
                    <a:pt x="154" y="178"/>
                    <a:pt x="154" y="178"/>
                    <a:pt x="154" y="178"/>
                  </a:cubicBezTo>
                  <a:cubicBezTo>
                    <a:pt x="155" y="179"/>
                    <a:pt x="155" y="179"/>
                    <a:pt x="155" y="179"/>
                  </a:cubicBezTo>
                  <a:cubicBezTo>
                    <a:pt x="155" y="179"/>
                    <a:pt x="155" y="179"/>
                    <a:pt x="155" y="179"/>
                  </a:cubicBezTo>
                  <a:cubicBezTo>
                    <a:pt x="156" y="178"/>
                    <a:pt x="156" y="178"/>
                    <a:pt x="156" y="178"/>
                  </a:cubicBezTo>
                  <a:cubicBezTo>
                    <a:pt x="158" y="177"/>
                    <a:pt x="158" y="177"/>
                    <a:pt x="158" y="177"/>
                  </a:cubicBezTo>
                  <a:cubicBezTo>
                    <a:pt x="200" y="150"/>
                    <a:pt x="200" y="150"/>
                    <a:pt x="200" y="150"/>
                  </a:cubicBezTo>
                  <a:cubicBezTo>
                    <a:pt x="200" y="148"/>
                    <a:pt x="200" y="148"/>
                    <a:pt x="200" y="148"/>
                  </a:cubicBezTo>
                  <a:moveTo>
                    <a:pt x="232" y="126"/>
                  </a:moveTo>
                  <a:cubicBezTo>
                    <a:pt x="201" y="146"/>
                    <a:pt x="201" y="146"/>
                    <a:pt x="201" y="146"/>
                  </a:cubicBezTo>
                  <a:cubicBezTo>
                    <a:pt x="201" y="149"/>
                    <a:pt x="201" y="149"/>
                    <a:pt x="201" y="149"/>
                  </a:cubicBezTo>
                  <a:cubicBezTo>
                    <a:pt x="234" y="127"/>
                    <a:pt x="234" y="127"/>
                    <a:pt x="234" y="127"/>
                  </a:cubicBezTo>
                  <a:cubicBezTo>
                    <a:pt x="232" y="126"/>
                    <a:pt x="232" y="126"/>
                    <a:pt x="232" y="126"/>
                  </a:cubicBezTo>
                  <a:moveTo>
                    <a:pt x="1" y="87"/>
                  </a:moveTo>
                  <a:cubicBezTo>
                    <a:pt x="1" y="87"/>
                    <a:pt x="0" y="87"/>
                    <a:pt x="0" y="87"/>
                  </a:cubicBezTo>
                  <a:cubicBezTo>
                    <a:pt x="0" y="116"/>
                    <a:pt x="0" y="116"/>
                    <a:pt x="0" y="116"/>
                  </a:cubicBezTo>
                  <a:cubicBezTo>
                    <a:pt x="6" y="199"/>
                    <a:pt x="6" y="199"/>
                    <a:pt x="6" y="199"/>
                  </a:cubicBezTo>
                  <a:cubicBezTo>
                    <a:pt x="8" y="200"/>
                    <a:pt x="8" y="200"/>
                    <a:pt x="8" y="200"/>
                  </a:cubicBezTo>
                  <a:cubicBezTo>
                    <a:pt x="1" y="116"/>
                    <a:pt x="1" y="116"/>
                    <a:pt x="1" y="116"/>
                  </a:cubicBezTo>
                  <a:cubicBezTo>
                    <a:pt x="1" y="87"/>
                    <a:pt x="1" y="87"/>
                    <a:pt x="1" y="87"/>
                  </a:cubicBezTo>
                  <a:moveTo>
                    <a:pt x="311" y="69"/>
                  </a:moveTo>
                  <a:cubicBezTo>
                    <a:pt x="309" y="70"/>
                    <a:pt x="309" y="70"/>
                    <a:pt x="309" y="70"/>
                  </a:cubicBezTo>
                  <a:cubicBezTo>
                    <a:pt x="314" y="72"/>
                    <a:pt x="314" y="72"/>
                    <a:pt x="314" y="72"/>
                  </a:cubicBezTo>
                  <a:cubicBezTo>
                    <a:pt x="299" y="82"/>
                    <a:pt x="299" y="82"/>
                    <a:pt x="299" y="82"/>
                  </a:cubicBezTo>
                  <a:cubicBezTo>
                    <a:pt x="297" y="83"/>
                    <a:pt x="297" y="83"/>
                    <a:pt x="297" y="83"/>
                  </a:cubicBezTo>
                  <a:cubicBezTo>
                    <a:pt x="284" y="92"/>
                    <a:pt x="284" y="92"/>
                    <a:pt x="284" y="92"/>
                  </a:cubicBezTo>
                  <a:cubicBezTo>
                    <a:pt x="282" y="93"/>
                    <a:pt x="282" y="93"/>
                    <a:pt x="282" y="93"/>
                  </a:cubicBezTo>
                  <a:cubicBezTo>
                    <a:pt x="282" y="93"/>
                    <a:pt x="282" y="93"/>
                    <a:pt x="282" y="93"/>
                  </a:cubicBezTo>
                  <a:cubicBezTo>
                    <a:pt x="280" y="94"/>
                    <a:pt x="280" y="94"/>
                    <a:pt x="280" y="94"/>
                  </a:cubicBezTo>
                  <a:cubicBezTo>
                    <a:pt x="258" y="109"/>
                    <a:pt x="258" y="109"/>
                    <a:pt x="258" y="109"/>
                  </a:cubicBezTo>
                  <a:cubicBezTo>
                    <a:pt x="256" y="110"/>
                    <a:pt x="256" y="110"/>
                    <a:pt x="256" y="110"/>
                  </a:cubicBezTo>
                  <a:cubicBezTo>
                    <a:pt x="244" y="118"/>
                    <a:pt x="244" y="118"/>
                    <a:pt x="244" y="118"/>
                  </a:cubicBezTo>
                  <a:cubicBezTo>
                    <a:pt x="243" y="119"/>
                    <a:pt x="243" y="119"/>
                    <a:pt x="243" y="119"/>
                  </a:cubicBezTo>
                  <a:cubicBezTo>
                    <a:pt x="239" y="122"/>
                    <a:pt x="239" y="122"/>
                    <a:pt x="239" y="122"/>
                  </a:cubicBezTo>
                  <a:cubicBezTo>
                    <a:pt x="237" y="123"/>
                    <a:pt x="237" y="123"/>
                    <a:pt x="237" y="123"/>
                  </a:cubicBezTo>
                  <a:cubicBezTo>
                    <a:pt x="234" y="125"/>
                    <a:pt x="234" y="125"/>
                    <a:pt x="234" y="125"/>
                  </a:cubicBezTo>
                  <a:cubicBezTo>
                    <a:pt x="235" y="126"/>
                    <a:pt x="235" y="126"/>
                    <a:pt x="235" y="126"/>
                  </a:cubicBezTo>
                  <a:cubicBezTo>
                    <a:pt x="237" y="125"/>
                    <a:pt x="237" y="125"/>
                    <a:pt x="237" y="125"/>
                  </a:cubicBezTo>
                  <a:cubicBezTo>
                    <a:pt x="239" y="124"/>
                    <a:pt x="239" y="124"/>
                    <a:pt x="239" y="124"/>
                  </a:cubicBezTo>
                  <a:cubicBezTo>
                    <a:pt x="243" y="121"/>
                    <a:pt x="243" y="121"/>
                    <a:pt x="243" y="121"/>
                  </a:cubicBezTo>
                  <a:cubicBezTo>
                    <a:pt x="245" y="120"/>
                    <a:pt x="245" y="120"/>
                    <a:pt x="245" y="120"/>
                  </a:cubicBezTo>
                  <a:cubicBezTo>
                    <a:pt x="257" y="111"/>
                    <a:pt x="257" y="111"/>
                    <a:pt x="257" y="111"/>
                  </a:cubicBezTo>
                  <a:cubicBezTo>
                    <a:pt x="259" y="110"/>
                    <a:pt x="259" y="110"/>
                    <a:pt x="259" y="110"/>
                  </a:cubicBezTo>
                  <a:cubicBezTo>
                    <a:pt x="282" y="95"/>
                    <a:pt x="282" y="95"/>
                    <a:pt x="282" y="95"/>
                  </a:cubicBezTo>
                  <a:cubicBezTo>
                    <a:pt x="283" y="94"/>
                    <a:pt x="283" y="94"/>
                    <a:pt x="283" y="94"/>
                  </a:cubicBezTo>
                  <a:cubicBezTo>
                    <a:pt x="284" y="94"/>
                    <a:pt x="284" y="94"/>
                    <a:pt x="284" y="94"/>
                  </a:cubicBezTo>
                  <a:cubicBezTo>
                    <a:pt x="300" y="83"/>
                    <a:pt x="300" y="83"/>
                    <a:pt x="300" y="83"/>
                  </a:cubicBezTo>
                  <a:cubicBezTo>
                    <a:pt x="302" y="82"/>
                    <a:pt x="302" y="82"/>
                    <a:pt x="302" y="82"/>
                  </a:cubicBezTo>
                  <a:cubicBezTo>
                    <a:pt x="315" y="73"/>
                    <a:pt x="315" y="73"/>
                    <a:pt x="315" y="73"/>
                  </a:cubicBezTo>
                  <a:cubicBezTo>
                    <a:pt x="319" y="71"/>
                    <a:pt x="319" y="71"/>
                    <a:pt x="319" y="71"/>
                  </a:cubicBezTo>
                  <a:cubicBezTo>
                    <a:pt x="319" y="71"/>
                    <a:pt x="319" y="71"/>
                    <a:pt x="319" y="71"/>
                  </a:cubicBezTo>
                  <a:cubicBezTo>
                    <a:pt x="315" y="70"/>
                    <a:pt x="315" y="70"/>
                    <a:pt x="315" y="70"/>
                  </a:cubicBezTo>
                  <a:cubicBezTo>
                    <a:pt x="311" y="69"/>
                    <a:pt x="311" y="69"/>
                    <a:pt x="311" y="69"/>
                  </a:cubicBezTo>
                  <a:moveTo>
                    <a:pt x="0" y="13"/>
                  </a:moveTo>
                  <a:cubicBezTo>
                    <a:pt x="0" y="43"/>
                    <a:pt x="0" y="43"/>
                    <a:pt x="0" y="43"/>
                  </a:cubicBezTo>
                  <a:cubicBezTo>
                    <a:pt x="0" y="45"/>
                    <a:pt x="0" y="45"/>
                    <a:pt x="0" y="45"/>
                  </a:cubicBezTo>
                  <a:cubicBezTo>
                    <a:pt x="0" y="57"/>
                    <a:pt x="0" y="57"/>
                    <a:pt x="0" y="57"/>
                  </a:cubicBezTo>
                  <a:cubicBezTo>
                    <a:pt x="0" y="57"/>
                    <a:pt x="1" y="57"/>
                    <a:pt x="1" y="57"/>
                  </a:cubicBezTo>
                  <a:cubicBezTo>
                    <a:pt x="1" y="45"/>
                    <a:pt x="1" y="45"/>
                    <a:pt x="1" y="45"/>
                  </a:cubicBezTo>
                  <a:cubicBezTo>
                    <a:pt x="1" y="43"/>
                    <a:pt x="1" y="43"/>
                    <a:pt x="1" y="43"/>
                  </a:cubicBezTo>
                  <a:cubicBezTo>
                    <a:pt x="1" y="13"/>
                    <a:pt x="1" y="13"/>
                    <a:pt x="1" y="13"/>
                  </a:cubicBezTo>
                  <a:cubicBezTo>
                    <a:pt x="1" y="13"/>
                    <a:pt x="0" y="13"/>
                    <a:pt x="0" y="13"/>
                  </a:cubicBezTo>
                  <a:moveTo>
                    <a:pt x="16" y="0"/>
                  </a:moveTo>
                  <a:cubicBezTo>
                    <a:pt x="16" y="0"/>
                    <a:pt x="16" y="1"/>
                    <a:pt x="16" y="1"/>
                  </a:cubicBezTo>
                  <a:cubicBezTo>
                    <a:pt x="114" y="24"/>
                    <a:pt x="114" y="24"/>
                    <a:pt x="114" y="24"/>
                  </a:cubicBezTo>
                  <a:cubicBezTo>
                    <a:pt x="116" y="25"/>
                    <a:pt x="116" y="25"/>
                    <a:pt x="116" y="25"/>
                  </a:cubicBezTo>
                  <a:cubicBezTo>
                    <a:pt x="155" y="34"/>
                    <a:pt x="155" y="34"/>
                    <a:pt x="155" y="34"/>
                  </a:cubicBezTo>
                  <a:cubicBezTo>
                    <a:pt x="157" y="35"/>
                    <a:pt x="157" y="35"/>
                    <a:pt x="157" y="35"/>
                  </a:cubicBezTo>
                  <a:cubicBezTo>
                    <a:pt x="200" y="45"/>
                    <a:pt x="200" y="45"/>
                    <a:pt x="200" y="45"/>
                  </a:cubicBezTo>
                  <a:cubicBezTo>
                    <a:pt x="203" y="45"/>
                    <a:pt x="203" y="45"/>
                    <a:pt x="203" y="45"/>
                  </a:cubicBezTo>
                  <a:cubicBezTo>
                    <a:pt x="230" y="52"/>
                    <a:pt x="230" y="52"/>
                    <a:pt x="230" y="52"/>
                  </a:cubicBezTo>
                  <a:cubicBezTo>
                    <a:pt x="231" y="52"/>
                    <a:pt x="231" y="52"/>
                    <a:pt x="231" y="52"/>
                  </a:cubicBezTo>
                  <a:cubicBezTo>
                    <a:pt x="276" y="63"/>
                    <a:pt x="276" y="63"/>
                    <a:pt x="276" y="63"/>
                  </a:cubicBezTo>
                  <a:cubicBezTo>
                    <a:pt x="278" y="63"/>
                    <a:pt x="278" y="63"/>
                    <a:pt x="278" y="63"/>
                  </a:cubicBezTo>
                  <a:cubicBezTo>
                    <a:pt x="293" y="67"/>
                    <a:pt x="293" y="67"/>
                    <a:pt x="293" y="67"/>
                  </a:cubicBezTo>
                  <a:cubicBezTo>
                    <a:pt x="306" y="70"/>
                    <a:pt x="306" y="70"/>
                    <a:pt x="306" y="70"/>
                  </a:cubicBezTo>
                  <a:cubicBezTo>
                    <a:pt x="306" y="70"/>
                    <a:pt x="306" y="70"/>
                    <a:pt x="306" y="70"/>
                  </a:cubicBezTo>
                  <a:cubicBezTo>
                    <a:pt x="308" y="68"/>
                    <a:pt x="308" y="68"/>
                    <a:pt x="308" y="68"/>
                  </a:cubicBezTo>
                  <a:cubicBezTo>
                    <a:pt x="306" y="68"/>
                    <a:pt x="306" y="68"/>
                    <a:pt x="306" y="68"/>
                  </a:cubicBezTo>
                  <a:cubicBezTo>
                    <a:pt x="278" y="61"/>
                    <a:pt x="278" y="61"/>
                    <a:pt x="278" y="61"/>
                  </a:cubicBezTo>
                  <a:cubicBezTo>
                    <a:pt x="276" y="61"/>
                    <a:pt x="276" y="61"/>
                    <a:pt x="276" y="61"/>
                  </a:cubicBezTo>
                  <a:cubicBezTo>
                    <a:pt x="231" y="50"/>
                    <a:pt x="231" y="50"/>
                    <a:pt x="231" y="50"/>
                  </a:cubicBezTo>
                  <a:cubicBezTo>
                    <a:pt x="229" y="50"/>
                    <a:pt x="229" y="50"/>
                    <a:pt x="229" y="50"/>
                  </a:cubicBezTo>
                  <a:cubicBezTo>
                    <a:pt x="201" y="43"/>
                    <a:pt x="201" y="43"/>
                    <a:pt x="201" y="43"/>
                  </a:cubicBezTo>
                  <a:cubicBezTo>
                    <a:pt x="198" y="42"/>
                    <a:pt x="198" y="42"/>
                    <a:pt x="198" y="42"/>
                  </a:cubicBezTo>
                  <a:cubicBezTo>
                    <a:pt x="157" y="33"/>
                    <a:pt x="157" y="33"/>
                    <a:pt x="157" y="33"/>
                  </a:cubicBezTo>
                  <a:cubicBezTo>
                    <a:pt x="155" y="32"/>
                    <a:pt x="155" y="32"/>
                    <a:pt x="155" y="32"/>
                  </a:cubicBezTo>
                  <a:cubicBezTo>
                    <a:pt x="116" y="23"/>
                    <a:pt x="116" y="23"/>
                    <a:pt x="116" y="23"/>
                  </a:cubicBezTo>
                  <a:cubicBezTo>
                    <a:pt x="114" y="23"/>
                    <a:pt x="114" y="23"/>
                    <a:pt x="114" y="23"/>
                  </a:cubicBezTo>
                  <a:cubicBezTo>
                    <a:pt x="16" y="0"/>
                    <a:pt x="16" y="0"/>
                    <a:pt x="1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8" name="Freeform 68"/>
            <p:cNvSpPr>
              <a:spLocks noEditPoints="1"/>
            </p:cNvSpPr>
            <p:nvPr/>
          </p:nvSpPr>
          <p:spPr bwMode="auto">
            <a:xfrm>
              <a:off x="6870933" y="3314614"/>
              <a:ext cx="1325705" cy="1092962"/>
            </a:xfrm>
            <a:custGeom>
              <a:avLst/>
              <a:gdLst>
                <a:gd name="T0" fmla="*/ 77 w 313"/>
                <a:gd name="T1" fmla="*/ 283 h 283"/>
                <a:gd name="T2" fmla="*/ 99 w 313"/>
                <a:gd name="T3" fmla="*/ 254 h 283"/>
                <a:gd name="T4" fmla="*/ 32 w 313"/>
                <a:gd name="T5" fmla="*/ 239 h 283"/>
                <a:gd name="T6" fmla="*/ 103 w 313"/>
                <a:gd name="T7" fmla="*/ 249 h 283"/>
                <a:gd name="T8" fmla="*/ 104 w 313"/>
                <a:gd name="T9" fmla="*/ 250 h 283"/>
                <a:gd name="T10" fmla="*/ 115 w 313"/>
                <a:gd name="T11" fmla="*/ 234 h 283"/>
                <a:gd name="T12" fmla="*/ 0 w 313"/>
                <a:gd name="T13" fmla="*/ 207 h 283"/>
                <a:gd name="T14" fmla="*/ 6 w 313"/>
                <a:gd name="T15" fmla="*/ 212 h 283"/>
                <a:gd name="T16" fmla="*/ 8 w 313"/>
                <a:gd name="T17" fmla="*/ 211 h 283"/>
                <a:gd name="T18" fmla="*/ 40 w 313"/>
                <a:gd name="T19" fmla="*/ 183 h 283"/>
                <a:gd name="T20" fmla="*/ 49 w 313"/>
                <a:gd name="T21" fmla="*/ 174 h 283"/>
                <a:gd name="T22" fmla="*/ 43 w 313"/>
                <a:gd name="T23" fmla="*/ 178 h 283"/>
                <a:gd name="T24" fmla="*/ 44 w 313"/>
                <a:gd name="T25" fmla="*/ 180 h 283"/>
                <a:gd name="T26" fmla="*/ 49 w 313"/>
                <a:gd name="T27" fmla="*/ 177 h 283"/>
                <a:gd name="T28" fmla="*/ 118 w 313"/>
                <a:gd name="T29" fmla="*/ 129 h 283"/>
                <a:gd name="T30" fmla="*/ 120 w 313"/>
                <a:gd name="T31" fmla="*/ 130 h 283"/>
                <a:gd name="T32" fmla="*/ 266 w 313"/>
                <a:gd name="T33" fmla="*/ 30 h 283"/>
                <a:gd name="T34" fmla="*/ 254 w 313"/>
                <a:gd name="T35" fmla="*/ 39 h 283"/>
                <a:gd name="T36" fmla="*/ 236 w 313"/>
                <a:gd name="T37" fmla="*/ 51 h 283"/>
                <a:gd name="T38" fmla="*/ 200 w 313"/>
                <a:gd name="T39" fmla="*/ 74 h 283"/>
                <a:gd name="T40" fmla="*/ 178 w 313"/>
                <a:gd name="T41" fmla="*/ 89 h 283"/>
                <a:gd name="T42" fmla="*/ 170 w 313"/>
                <a:gd name="T43" fmla="*/ 95 h 283"/>
                <a:gd name="T44" fmla="*/ 144 w 313"/>
                <a:gd name="T45" fmla="*/ 111 h 283"/>
                <a:gd name="T46" fmla="*/ 131 w 313"/>
                <a:gd name="T47" fmla="*/ 120 h 283"/>
                <a:gd name="T48" fmla="*/ 122 w 313"/>
                <a:gd name="T49" fmla="*/ 129 h 283"/>
                <a:gd name="T50" fmla="*/ 134 w 313"/>
                <a:gd name="T51" fmla="*/ 120 h 283"/>
                <a:gd name="T52" fmla="*/ 147 w 313"/>
                <a:gd name="T53" fmla="*/ 112 h 283"/>
                <a:gd name="T54" fmla="*/ 173 w 313"/>
                <a:gd name="T55" fmla="*/ 94 h 283"/>
                <a:gd name="T56" fmla="*/ 184 w 313"/>
                <a:gd name="T57" fmla="*/ 87 h 283"/>
                <a:gd name="T58" fmla="*/ 204 w 313"/>
                <a:gd name="T59" fmla="*/ 74 h 283"/>
                <a:gd name="T60" fmla="*/ 253 w 313"/>
                <a:gd name="T61" fmla="*/ 42 h 283"/>
                <a:gd name="T62" fmla="*/ 262 w 313"/>
                <a:gd name="T63" fmla="*/ 36 h 283"/>
                <a:gd name="T64" fmla="*/ 269 w 313"/>
                <a:gd name="T65" fmla="*/ 31 h 283"/>
                <a:gd name="T66" fmla="*/ 303 w 313"/>
                <a:gd name="T67" fmla="*/ 8 h 283"/>
                <a:gd name="T68" fmla="*/ 313 w 313"/>
                <a:gd name="T69" fmla="*/ 0 h 283"/>
                <a:gd name="T70" fmla="*/ 298 w 313"/>
                <a:gd name="T71" fmla="*/ 10 h 283"/>
                <a:gd name="T72" fmla="*/ 287 w 313"/>
                <a:gd name="T73" fmla="*/ 17 h 283"/>
                <a:gd name="T74" fmla="*/ 300 w 313"/>
                <a:gd name="T75" fmla="*/ 10 h 283"/>
                <a:gd name="T76" fmla="*/ 300 w 313"/>
                <a:gd name="T77" fmla="*/ 12 h 283"/>
                <a:gd name="T78" fmla="*/ 280 w 313"/>
                <a:gd name="T79" fmla="*/ 36 h 283"/>
                <a:gd name="T80" fmla="*/ 275 w 313"/>
                <a:gd name="T81" fmla="*/ 42 h 283"/>
                <a:gd name="T82" fmla="*/ 271 w 313"/>
                <a:gd name="T83" fmla="*/ 47 h 283"/>
                <a:gd name="T84" fmla="*/ 262 w 313"/>
                <a:gd name="T85" fmla="*/ 58 h 283"/>
                <a:gd name="T86" fmla="*/ 244 w 313"/>
                <a:gd name="T87" fmla="*/ 80 h 283"/>
                <a:gd name="T88" fmla="*/ 233 w 313"/>
                <a:gd name="T89" fmla="*/ 92 h 283"/>
                <a:gd name="T90" fmla="*/ 202 w 313"/>
                <a:gd name="T91" fmla="*/ 130 h 283"/>
                <a:gd name="T92" fmla="*/ 183 w 313"/>
                <a:gd name="T93" fmla="*/ 153 h 283"/>
                <a:gd name="T94" fmla="*/ 150 w 313"/>
                <a:gd name="T95" fmla="*/ 193 h 283"/>
                <a:gd name="T96" fmla="*/ 132 w 313"/>
                <a:gd name="T97" fmla="*/ 215 h 283"/>
                <a:gd name="T98" fmla="*/ 134 w 313"/>
                <a:gd name="T99" fmla="*/ 214 h 283"/>
                <a:gd name="T100" fmla="*/ 150 w 313"/>
                <a:gd name="T101" fmla="*/ 195 h 283"/>
                <a:gd name="T102" fmla="*/ 185 w 313"/>
                <a:gd name="T103" fmla="*/ 153 h 283"/>
                <a:gd name="T104" fmla="*/ 205 w 313"/>
                <a:gd name="T105" fmla="*/ 130 h 283"/>
                <a:gd name="T106" fmla="*/ 237 w 313"/>
                <a:gd name="T107" fmla="*/ 91 h 283"/>
                <a:gd name="T108" fmla="*/ 247 w 313"/>
                <a:gd name="T109" fmla="*/ 78 h 283"/>
                <a:gd name="T110" fmla="*/ 264 w 313"/>
                <a:gd name="T111" fmla="*/ 58 h 283"/>
                <a:gd name="T112" fmla="*/ 274 w 313"/>
                <a:gd name="T113" fmla="*/ 47 h 283"/>
                <a:gd name="T114" fmla="*/ 278 w 313"/>
                <a:gd name="T115" fmla="*/ 41 h 283"/>
                <a:gd name="T116" fmla="*/ 282 w 313"/>
                <a:gd name="T117" fmla="*/ 37 h 283"/>
                <a:gd name="T118" fmla="*/ 302 w 313"/>
                <a:gd name="T119" fmla="*/ 12 h 283"/>
                <a:gd name="T120" fmla="*/ 311 w 313"/>
                <a:gd name="T121" fmla="*/ 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 h="283">
                  <a:moveTo>
                    <a:pt x="32" y="239"/>
                  </a:moveTo>
                  <a:cubicBezTo>
                    <a:pt x="76" y="282"/>
                    <a:pt x="76" y="282"/>
                    <a:pt x="76" y="282"/>
                  </a:cubicBezTo>
                  <a:cubicBezTo>
                    <a:pt x="77" y="283"/>
                    <a:pt x="77" y="283"/>
                    <a:pt x="77" y="283"/>
                  </a:cubicBezTo>
                  <a:cubicBezTo>
                    <a:pt x="78" y="282"/>
                    <a:pt x="78" y="282"/>
                    <a:pt x="78" y="282"/>
                  </a:cubicBezTo>
                  <a:cubicBezTo>
                    <a:pt x="101" y="255"/>
                    <a:pt x="101" y="255"/>
                    <a:pt x="101" y="255"/>
                  </a:cubicBezTo>
                  <a:cubicBezTo>
                    <a:pt x="99" y="254"/>
                    <a:pt x="99" y="254"/>
                    <a:pt x="99" y="254"/>
                  </a:cubicBezTo>
                  <a:cubicBezTo>
                    <a:pt x="77" y="281"/>
                    <a:pt x="77" y="281"/>
                    <a:pt x="77" y="281"/>
                  </a:cubicBezTo>
                  <a:cubicBezTo>
                    <a:pt x="36" y="239"/>
                    <a:pt x="36" y="239"/>
                    <a:pt x="36" y="239"/>
                  </a:cubicBezTo>
                  <a:cubicBezTo>
                    <a:pt x="32" y="239"/>
                    <a:pt x="32" y="239"/>
                    <a:pt x="32" y="239"/>
                  </a:cubicBezTo>
                  <a:moveTo>
                    <a:pt x="115" y="234"/>
                  </a:moveTo>
                  <a:cubicBezTo>
                    <a:pt x="104" y="247"/>
                    <a:pt x="104" y="247"/>
                    <a:pt x="104" y="247"/>
                  </a:cubicBezTo>
                  <a:cubicBezTo>
                    <a:pt x="103" y="249"/>
                    <a:pt x="103" y="249"/>
                    <a:pt x="103" y="249"/>
                  </a:cubicBezTo>
                  <a:cubicBezTo>
                    <a:pt x="100" y="253"/>
                    <a:pt x="100" y="253"/>
                    <a:pt x="100" y="253"/>
                  </a:cubicBezTo>
                  <a:cubicBezTo>
                    <a:pt x="102" y="253"/>
                    <a:pt x="102" y="253"/>
                    <a:pt x="102" y="253"/>
                  </a:cubicBezTo>
                  <a:cubicBezTo>
                    <a:pt x="104" y="250"/>
                    <a:pt x="104" y="250"/>
                    <a:pt x="104" y="250"/>
                  </a:cubicBezTo>
                  <a:cubicBezTo>
                    <a:pt x="106" y="249"/>
                    <a:pt x="106" y="249"/>
                    <a:pt x="106" y="249"/>
                  </a:cubicBezTo>
                  <a:cubicBezTo>
                    <a:pt x="117" y="235"/>
                    <a:pt x="117" y="235"/>
                    <a:pt x="117" y="235"/>
                  </a:cubicBezTo>
                  <a:cubicBezTo>
                    <a:pt x="115" y="234"/>
                    <a:pt x="115" y="234"/>
                    <a:pt x="115" y="234"/>
                  </a:cubicBezTo>
                  <a:moveTo>
                    <a:pt x="39" y="181"/>
                  </a:moveTo>
                  <a:cubicBezTo>
                    <a:pt x="2" y="206"/>
                    <a:pt x="2" y="206"/>
                    <a:pt x="2" y="206"/>
                  </a:cubicBezTo>
                  <a:cubicBezTo>
                    <a:pt x="0" y="207"/>
                    <a:pt x="0" y="207"/>
                    <a:pt x="0" y="207"/>
                  </a:cubicBezTo>
                  <a:cubicBezTo>
                    <a:pt x="2" y="208"/>
                    <a:pt x="2" y="208"/>
                    <a:pt x="2" y="208"/>
                  </a:cubicBezTo>
                  <a:cubicBezTo>
                    <a:pt x="5" y="211"/>
                    <a:pt x="5" y="211"/>
                    <a:pt x="5" y="211"/>
                  </a:cubicBezTo>
                  <a:cubicBezTo>
                    <a:pt x="6" y="212"/>
                    <a:pt x="6" y="212"/>
                    <a:pt x="6" y="212"/>
                  </a:cubicBezTo>
                  <a:cubicBezTo>
                    <a:pt x="30" y="236"/>
                    <a:pt x="30" y="236"/>
                    <a:pt x="30" y="236"/>
                  </a:cubicBezTo>
                  <a:cubicBezTo>
                    <a:pt x="33" y="237"/>
                    <a:pt x="33" y="237"/>
                    <a:pt x="33" y="237"/>
                  </a:cubicBezTo>
                  <a:cubicBezTo>
                    <a:pt x="8" y="211"/>
                    <a:pt x="8" y="211"/>
                    <a:pt x="8" y="211"/>
                  </a:cubicBezTo>
                  <a:cubicBezTo>
                    <a:pt x="6" y="210"/>
                    <a:pt x="6" y="210"/>
                    <a:pt x="6" y="210"/>
                  </a:cubicBezTo>
                  <a:cubicBezTo>
                    <a:pt x="3" y="207"/>
                    <a:pt x="3" y="207"/>
                    <a:pt x="3" y="207"/>
                  </a:cubicBezTo>
                  <a:cubicBezTo>
                    <a:pt x="40" y="183"/>
                    <a:pt x="40" y="183"/>
                    <a:pt x="40" y="183"/>
                  </a:cubicBezTo>
                  <a:cubicBezTo>
                    <a:pt x="39" y="181"/>
                    <a:pt x="39" y="181"/>
                    <a:pt x="39" y="181"/>
                  </a:cubicBezTo>
                  <a:moveTo>
                    <a:pt x="92" y="146"/>
                  </a:moveTo>
                  <a:cubicBezTo>
                    <a:pt x="49" y="174"/>
                    <a:pt x="49" y="174"/>
                    <a:pt x="49" y="174"/>
                  </a:cubicBezTo>
                  <a:cubicBezTo>
                    <a:pt x="47" y="176"/>
                    <a:pt x="47" y="176"/>
                    <a:pt x="47" y="176"/>
                  </a:cubicBezTo>
                  <a:cubicBezTo>
                    <a:pt x="45" y="177"/>
                    <a:pt x="45" y="177"/>
                    <a:pt x="45" y="177"/>
                  </a:cubicBezTo>
                  <a:cubicBezTo>
                    <a:pt x="43" y="178"/>
                    <a:pt x="43" y="178"/>
                    <a:pt x="43" y="178"/>
                  </a:cubicBezTo>
                  <a:cubicBezTo>
                    <a:pt x="40" y="180"/>
                    <a:pt x="40" y="180"/>
                    <a:pt x="40" y="180"/>
                  </a:cubicBezTo>
                  <a:cubicBezTo>
                    <a:pt x="42" y="182"/>
                    <a:pt x="42" y="182"/>
                    <a:pt x="42" y="182"/>
                  </a:cubicBezTo>
                  <a:cubicBezTo>
                    <a:pt x="44" y="180"/>
                    <a:pt x="44" y="180"/>
                    <a:pt x="44" y="180"/>
                  </a:cubicBezTo>
                  <a:cubicBezTo>
                    <a:pt x="46" y="179"/>
                    <a:pt x="46" y="179"/>
                    <a:pt x="46" y="179"/>
                  </a:cubicBezTo>
                  <a:cubicBezTo>
                    <a:pt x="47" y="178"/>
                    <a:pt x="47" y="178"/>
                    <a:pt x="47" y="178"/>
                  </a:cubicBezTo>
                  <a:cubicBezTo>
                    <a:pt x="49" y="177"/>
                    <a:pt x="49" y="177"/>
                    <a:pt x="49" y="177"/>
                  </a:cubicBezTo>
                  <a:cubicBezTo>
                    <a:pt x="92" y="149"/>
                    <a:pt x="92" y="149"/>
                    <a:pt x="92" y="149"/>
                  </a:cubicBezTo>
                  <a:cubicBezTo>
                    <a:pt x="92" y="146"/>
                    <a:pt x="92" y="146"/>
                    <a:pt x="92" y="146"/>
                  </a:cubicBezTo>
                  <a:moveTo>
                    <a:pt x="118" y="129"/>
                  </a:moveTo>
                  <a:cubicBezTo>
                    <a:pt x="93" y="145"/>
                    <a:pt x="93" y="145"/>
                    <a:pt x="93" y="145"/>
                  </a:cubicBezTo>
                  <a:cubicBezTo>
                    <a:pt x="93" y="147"/>
                    <a:pt x="93" y="147"/>
                    <a:pt x="93" y="147"/>
                  </a:cubicBezTo>
                  <a:cubicBezTo>
                    <a:pt x="120" y="130"/>
                    <a:pt x="120" y="130"/>
                    <a:pt x="120" y="130"/>
                  </a:cubicBezTo>
                  <a:cubicBezTo>
                    <a:pt x="118" y="129"/>
                    <a:pt x="118" y="129"/>
                    <a:pt x="118" y="129"/>
                  </a:cubicBezTo>
                  <a:moveTo>
                    <a:pt x="267" y="30"/>
                  </a:moveTo>
                  <a:cubicBezTo>
                    <a:pt x="266" y="30"/>
                    <a:pt x="266" y="30"/>
                    <a:pt x="266" y="30"/>
                  </a:cubicBezTo>
                  <a:cubicBezTo>
                    <a:pt x="262" y="34"/>
                    <a:pt x="262" y="34"/>
                    <a:pt x="262" y="34"/>
                  </a:cubicBezTo>
                  <a:cubicBezTo>
                    <a:pt x="260" y="35"/>
                    <a:pt x="260" y="35"/>
                    <a:pt x="260" y="35"/>
                  </a:cubicBezTo>
                  <a:cubicBezTo>
                    <a:pt x="254" y="39"/>
                    <a:pt x="254" y="39"/>
                    <a:pt x="254" y="39"/>
                  </a:cubicBezTo>
                  <a:cubicBezTo>
                    <a:pt x="252" y="40"/>
                    <a:pt x="252" y="40"/>
                    <a:pt x="252" y="40"/>
                  </a:cubicBezTo>
                  <a:cubicBezTo>
                    <a:pt x="250" y="41"/>
                    <a:pt x="250" y="41"/>
                    <a:pt x="250" y="41"/>
                  </a:cubicBezTo>
                  <a:cubicBezTo>
                    <a:pt x="236" y="51"/>
                    <a:pt x="236" y="51"/>
                    <a:pt x="236" y="51"/>
                  </a:cubicBezTo>
                  <a:cubicBezTo>
                    <a:pt x="234" y="52"/>
                    <a:pt x="234" y="52"/>
                    <a:pt x="234" y="52"/>
                  </a:cubicBezTo>
                  <a:cubicBezTo>
                    <a:pt x="201" y="74"/>
                    <a:pt x="201" y="74"/>
                    <a:pt x="201" y="74"/>
                  </a:cubicBezTo>
                  <a:cubicBezTo>
                    <a:pt x="200" y="74"/>
                    <a:pt x="200" y="74"/>
                    <a:pt x="200" y="74"/>
                  </a:cubicBezTo>
                  <a:cubicBezTo>
                    <a:pt x="198" y="76"/>
                    <a:pt x="198" y="76"/>
                    <a:pt x="198" y="76"/>
                  </a:cubicBezTo>
                  <a:cubicBezTo>
                    <a:pt x="181" y="87"/>
                    <a:pt x="181" y="87"/>
                    <a:pt x="181" y="87"/>
                  </a:cubicBezTo>
                  <a:cubicBezTo>
                    <a:pt x="178" y="89"/>
                    <a:pt x="178" y="89"/>
                    <a:pt x="178" y="89"/>
                  </a:cubicBezTo>
                  <a:cubicBezTo>
                    <a:pt x="174" y="91"/>
                    <a:pt x="174" y="91"/>
                    <a:pt x="174" y="91"/>
                  </a:cubicBezTo>
                  <a:cubicBezTo>
                    <a:pt x="173" y="92"/>
                    <a:pt x="173" y="92"/>
                    <a:pt x="173" y="92"/>
                  </a:cubicBezTo>
                  <a:cubicBezTo>
                    <a:pt x="170" y="95"/>
                    <a:pt x="170" y="95"/>
                    <a:pt x="170" y="95"/>
                  </a:cubicBezTo>
                  <a:cubicBezTo>
                    <a:pt x="168" y="96"/>
                    <a:pt x="168" y="96"/>
                    <a:pt x="168" y="96"/>
                  </a:cubicBezTo>
                  <a:cubicBezTo>
                    <a:pt x="146" y="110"/>
                    <a:pt x="146" y="110"/>
                    <a:pt x="146" y="110"/>
                  </a:cubicBezTo>
                  <a:cubicBezTo>
                    <a:pt x="144" y="111"/>
                    <a:pt x="144" y="111"/>
                    <a:pt x="144" y="111"/>
                  </a:cubicBezTo>
                  <a:cubicBezTo>
                    <a:pt x="135" y="117"/>
                    <a:pt x="135" y="117"/>
                    <a:pt x="135" y="117"/>
                  </a:cubicBezTo>
                  <a:cubicBezTo>
                    <a:pt x="133" y="119"/>
                    <a:pt x="133" y="119"/>
                    <a:pt x="133" y="119"/>
                  </a:cubicBezTo>
                  <a:cubicBezTo>
                    <a:pt x="131" y="120"/>
                    <a:pt x="131" y="120"/>
                    <a:pt x="131" y="120"/>
                  </a:cubicBezTo>
                  <a:cubicBezTo>
                    <a:pt x="129" y="122"/>
                    <a:pt x="129" y="122"/>
                    <a:pt x="129" y="122"/>
                  </a:cubicBezTo>
                  <a:cubicBezTo>
                    <a:pt x="120" y="128"/>
                    <a:pt x="120" y="128"/>
                    <a:pt x="120" y="128"/>
                  </a:cubicBezTo>
                  <a:cubicBezTo>
                    <a:pt x="122" y="129"/>
                    <a:pt x="122" y="129"/>
                    <a:pt x="122" y="129"/>
                  </a:cubicBezTo>
                  <a:cubicBezTo>
                    <a:pt x="129" y="124"/>
                    <a:pt x="129" y="124"/>
                    <a:pt x="129" y="124"/>
                  </a:cubicBezTo>
                  <a:cubicBezTo>
                    <a:pt x="131" y="123"/>
                    <a:pt x="131" y="123"/>
                    <a:pt x="131" y="123"/>
                  </a:cubicBezTo>
                  <a:cubicBezTo>
                    <a:pt x="134" y="120"/>
                    <a:pt x="134" y="120"/>
                    <a:pt x="134" y="120"/>
                  </a:cubicBezTo>
                  <a:cubicBezTo>
                    <a:pt x="135" y="119"/>
                    <a:pt x="135" y="119"/>
                    <a:pt x="135" y="119"/>
                  </a:cubicBezTo>
                  <a:cubicBezTo>
                    <a:pt x="145" y="113"/>
                    <a:pt x="145" y="113"/>
                    <a:pt x="145" y="113"/>
                  </a:cubicBezTo>
                  <a:cubicBezTo>
                    <a:pt x="147" y="112"/>
                    <a:pt x="147" y="112"/>
                    <a:pt x="147" y="112"/>
                  </a:cubicBezTo>
                  <a:cubicBezTo>
                    <a:pt x="169" y="97"/>
                    <a:pt x="169" y="97"/>
                    <a:pt x="169" y="97"/>
                  </a:cubicBezTo>
                  <a:cubicBezTo>
                    <a:pt x="171" y="96"/>
                    <a:pt x="171" y="96"/>
                    <a:pt x="171" y="96"/>
                  </a:cubicBezTo>
                  <a:cubicBezTo>
                    <a:pt x="173" y="94"/>
                    <a:pt x="173" y="94"/>
                    <a:pt x="173" y="94"/>
                  </a:cubicBezTo>
                  <a:cubicBezTo>
                    <a:pt x="175" y="93"/>
                    <a:pt x="175" y="93"/>
                    <a:pt x="175" y="93"/>
                  </a:cubicBezTo>
                  <a:cubicBezTo>
                    <a:pt x="181" y="89"/>
                    <a:pt x="181" y="89"/>
                    <a:pt x="181" y="89"/>
                  </a:cubicBezTo>
                  <a:cubicBezTo>
                    <a:pt x="184" y="87"/>
                    <a:pt x="184" y="87"/>
                    <a:pt x="184" y="87"/>
                  </a:cubicBezTo>
                  <a:cubicBezTo>
                    <a:pt x="201" y="76"/>
                    <a:pt x="201" y="76"/>
                    <a:pt x="201" y="76"/>
                  </a:cubicBezTo>
                  <a:cubicBezTo>
                    <a:pt x="203" y="75"/>
                    <a:pt x="203" y="75"/>
                    <a:pt x="203" y="75"/>
                  </a:cubicBezTo>
                  <a:cubicBezTo>
                    <a:pt x="204" y="74"/>
                    <a:pt x="204" y="74"/>
                    <a:pt x="204" y="74"/>
                  </a:cubicBezTo>
                  <a:cubicBezTo>
                    <a:pt x="234" y="54"/>
                    <a:pt x="234" y="54"/>
                    <a:pt x="234" y="54"/>
                  </a:cubicBezTo>
                  <a:cubicBezTo>
                    <a:pt x="236" y="53"/>
                    <a:pt x="236" y="53"/>
                    <a:pt x="236" y="53"/>
                  </a:cubicBezTo>
                  <a:cubicBezTo>
                    <a:pt x="253" y="42"/>
                    <a:pt x="253" y="42"/>
                    <a:pt x="253" y="42"/>
                  </a:cubicBezTo>
                  <a:cubicBezTo>
                    <a:pt x="254" y="41"/>
                    <a:pt x="254" y="41"/>
                    <a:pt x="254" y="41"/>
                  </a:cubicBezTo>
                  <a:cubicBezTo>
                    <a:pt x="256" y="39"/>
                    <a:pt x="256" y="39"/>
                    <a:pt x="256" y="39"/>
                  </a:cubicBezTo>
                  <a:cubicBezTo>
                    <a:pt x="262" y="36"/>
                    <a:pt x="262" y="36"/>
                    <a:pt x="262" y="36"/>
                  </a:cubicBezTo>
                  <a:cubicBezTo>
                    <a:pt x="263" y="35"/>
                    <a:pt x="263" y="35"/>
                    <a:pt x="263" y="35"/>
                  </a:cubicBezTo>
                  <a:cubicBezTo>
                    <a:pt x="268" y="31"/>
                    <a:pt x="268" y="31"/>
                    <a:pt x="268" y="31"/>
                  </a:cubicBezTo>
                  <a:cubicBezTo>
                    <a:pt x="269" y="31"/>
                    <a:pt x="269" y="31"/>
                    <a:pt x="269" y="31"/>
                  </a:cubicBezTo>
                  <a:cubicBezTo>
                    <a:pt x="269" y="31"/>
                    <a:pt x="269" y="31"/>
                    <a:pt x="269" y="31"/>
                  </a:cubicBezTo>
                  <a:cubicBezTo>
                    <a:pt x="269" y="30"/>
                    <a:pt x="268" y="30"/>
                    <a:pt x="267" y="30"/>
                  </a:cubicBezTo>
                  <a:moveTo>
                    <a:pt x="303" y="8"/>
                  </a:moveTo>
                  <a:cubicBezTo>
                    <a:pt x="303" y="8"/>
                    <a:pt x="303" y="8"/>
                    <a:pt x="303" y="8"/>
                  </a:cubicBezTo>
                  <a:cubicBezTo>
                    <a:pt x="303" y="8"/>
                    <a:pt x="303" y="8"/>
                    <a:pt x="303" y="8"/>
                  </a:cubicBezTo>
                  <a:moveTo>
                    <a:pt x="313" y="0"/>
                  </a:moveTo>
                  <a:cubicBezTo>
                    <a:pt x="312" y="0"/>
                    <a:pt x="312" y="0"/>
                    <a:pt x="312" y="0"/>
                  </a:cubicBezTo>
                  <a:cubicBezTo>
                    <a:pt x="302" y="7"/>
                    <a:pt x="302" y="7"/>
                    <a:pt x="302" y="7"/>
                  </a:cubicBezTo>
                  <a:cubicBezTo>
                    <a:pt x="298" y="10"/>
                    <a:pt x="298" y="10"/>
                    <a:pt x="298" y="10"/>
                  </a:cubicBezTo>
                  <a:cubicBezTo>
                    <a:pt x="295" y="11"/>
                    <a:pt x="295" y="11"/>
                    <a:pt x="295" y="11"/>
                  </a:cubicBezTo>
                  <a:cubicBezTo>
                    <a:pt x="288" y="16"/>
                    <a:pt x="288" y="16"/>
                    <a:pt x="288" y="16"/>
                  </a:cubicBezTo>
                  <a:cubicBezTo>
                    <a:pt x="287" y="17"/>
                    <a:pt x="287" y="17"/>
                    <a:pt x="287" y="17"/>
                  </a:cubicBezTo>
                  <a:cubicBezTo>
                    <a:pt x="287" y="17"/>
                    <a:pt x="287" y="18"/>
                    <a:pt x="288" y="19"/>
                  </a:cubicBezTo>
                  <a:cubicBezTo>
                    <a:pt x="298" y="12"/>
                    <a:pt x="298" y="12"/>
                    <a:pt x="298" y="12"/>
                  </a:cubicBezTo>
                  <a:cubicBezTo>
                    <a:pt x="300" y="10"/>
                    <a:pt x="300" y="10"/>
                    <a:pt x="300" y="10"/>
                  </a:cubicBezTo>
                  <a:cubicBezTo>
                    <a:pt x="303" y="8"/>
                    <a:pt x="303" y="8"/>
                    <a:pt x="303" y="8"/>
                  </a:cubicBezTo>
                  <a:cubicBezTo>
                    <a:pt x="302" y="10"/>
                    <a:pt x="302" y="10"/>
                    <a:pt x="302" y="10"/>
                  </a:cubicBezTo>
                  <a:cubicBezTo>
                    <a:pt x="300" y="12"/>
                    <a:pt x="300" y="12"/>
                    <a:pt x="300" y="12"/>
                  </a:cubicBezTo>
                  <a:cubicBezTo>
                    <a:pt x="283" y="33"/>
                    <a:pt x="283" y="33"/>
                    <a:pt x="283" y="33"/>
                  </a:cubicBezTo>
                  <a:cubicBezTo>
                    <a:pt x="281" y="34"/>
                    <a:pt x="281" y="34"/>
                    <a:pt x="281" y="34"/>
                  </a:cubicBezTo>
                  <a:cubicBezTo>
                    <a:pt x="280" y="36"/>
                    <a:pt x="280" y="36"/>
                    <a:pt x="280" y="36"/>
                  </a:cubicBezTo>
                  <a:cubicBezTo>
                    <a:pt x="277" y="40"/>
                    <a:pt x="277" y="40"/>
                    <a:pt x="277" y="40"/>
                  </a:cubicBezTo>
                  <a:cubicBezTo>
                    <a:pt x="276" y="41"/>
                    <a:pt x="276" y="41"/>
                    <a:pt x="276" y="41"/>
                  </a:cubicBezTo>
                  <a:cubicBezTo>
                    <a:pt x="275" y="42"/>
                    <a:pt x="275" y="42"/>
                    <a:pt x="275" y="42"/>
                  </a:cubicBezTo>
                  <a:cubicBezTo>
                    <a:pt x="273" y="44"/>
                    <a:pt x="273" y="44"/>
                    <a:pt x="273" y="44"/>
                  </a:cubicBezTo>
                  <a:cubicBezTo>
                    <a:pt x="273" y="44"/>
                    <a:pt x="273" y="44"/>
                    <a:pt x="273" y="44"/>
                  </a:cubicBezTo>
                  <a:cubicBezTo>
                    <a:pt x="271" y="47"/>
                    <a:pt x="271" y="47"/>
                    <a:pt x="271" y="47"/>
                  </a:cubicBezTo>
                  <a:cubicBezTo>
                    <a:pt x="269" y="49"/>
                    <a:pt x="269" y="49"/>
                    <a:pt x="269" y="49"/>
                  </a:cubicBezTo>
                  <a:cubicBezTo>
                    <a:pt x="268" y="51"/>
                    <a:pt x="268" y="51"/>
                    <a:pt x="268" y="51"/>
                  </a:cubicBezTo>
                  <a:cubicBezTo>
                    <a:pt x="262" y="58"/>
                    <a:pt x="262" y="58"/>
                    <a:pt x="262" y="58"/>
                  </a:cubicBezTo>
                  <a:cubicBezTo>
                    <a:pt x="260" y="60"/>
                    <a:pt x="260" y="60"/>
                    <a:pt x="260" y="60"/>
                  </a:cubicBezTo>
                  <a:cubicBezTo>
                    <a:pt x="245" y="78"/>
                    <a:pt x="245" y="78"/>
                    <a:pt x="245" y="78"/>
                  </a:cubicBezTo>
                  <a:cubicBezTo>
                    <a:pt x="244" y="80"/>
                    <a:pt x="244" y="80"/>
                    <a:pt x="244" y="80"/>
                  </a:cubicBezTo>
                  <a:cubicBezTo>
                    <a:pt x="236" y="89"/>
                    <a:pt x="236" y="89"/>
                    <a:pt x="236" y="89"/>
                  </a:cubicBezTo>
                  <a:cubicBezTo>
                    <a:pt x="234" y="91"/>
                    <a:pt x="234" y="91"/>
                    <a:pt x="234" y="91"/>
                  </a:cubicBezTo>
                  <a:cubicBezTo>
                    <a:pt x="233" y="92"/>
                    <a:pt x="233" y="92"/>
                    <a:pt x="233" y="92"/>
                  </a:cubicBezTo>
                  <a:cubicBezTo>
                    <a:pt x="231" y="95"/>
                    <a:pt x="231" y="95"/>
                    <a:pt x="231" y="95"/>
                  </a:cubicBezTo>
                  <a:cubicBezTo>
                    <a:pt x="203" y="128"/>
                    <a:pt x="203" y="128"/>
                    <a:pt x="203" y="128"/>
                  </a:cubicBezTo>
                  <a:cubicBezTo>
                    <a:pt x="202" y="130"/>
                    <a:pt x="202" y="130"/>
                    <a:pt x="202" y="130"/>
                  </a:cubicBezTo>
                  <a:cubicBezTo>
                    <a:pt x="186" y="149"/>
                    <a:pt x="186" y="149"/>
                    <a:pt x="186" y="149"/>
                  </a:cubicBezTo>
                  <a:cubicBezTo>
                    <a:pt x="184" y="151"/>
                    <a:pt x="184" y="151"/>
                    <a:pt x="184" y="151"/>
                  </a:cubicBezTo>
                  <a:cubicBezTo>
                    <a:pt x="183" y="153"/>
                    <a:pt x="183" y="153"/>
                    <a:pt x="183" y="153"/>
                  </a:cubicBezTo>
                  <a:cubicBezTo>
                    <a:pt x="182" y="154"/>
                    <a:pt x="182" y="154"/>
                    <a:pt x="182" y="154"/>
                  </a:cubicBezTo>
                  <a:cubicBezTo>
                    <a:pt x="180" y="156"/>
                    <a:pt x="180" y="156"/>
                    <a:pt x="180" y="156"/>
                  </a:cubicBezTo>
                  <a:cubicBezTo>
                    <a:pt x="150" y="193"/>
                    <a:pt x="150" y="193"/>
                    <a:pt x="150" y="193"/>
                  </a:cubicBezTo>
                  <a:cubicBezTo>
                    <a:pt x="148" y="195"/>
                    <a:pt x="148" y="195"/>
                    <a:pt x="148" y="195"/>
                  </a:cubicBezTo>
                  <a:cubicBezTo>
                    <a:pt x="133" y="212"/>
                    <a:pt x="133" y="212"/>
                    <a:pt x="133" y="212"/>
                  </a:cubicBezTo>
                  <a:cubicBezTo>
                    <a:pt x="132" y="215"/>
                    <a:pt x="132" y="215"/>
                    <a:pt x="132" y="215"/>
                  </a:cubicBezTo>
                  <a:cubicBezTo>
                    <a:pt x="117" y="233"/>
                    <a:pt x="117" y="233"/>
                    <a:pt x="117" y="233"/>
                  </a:cubicBezTo>
                  <a:cubicBezTo>
                    <a:pt x="118" y="234"/>
                    <a:pt x="118" y="234"/>
                    <a:pt x="118" y="234"/>
                  </a:cubicBezTo>
                  <a:cubicBezTo>
                    <a:pt x="134" y="214"/>
                    <a:pt x="134" y="214"/>
                    <a:pt x="134" y="214"/>
                  </a:cubicBezTo>
                  <a:cubicBezTo>
                    <a:pt x="136" y="212"/>
                    <a:pt x="136" y="212"/>
                    <a:pt x="136" y="212"/>
                  </a:cubicBezTo>
                  <a:cubicBezTo>
                    <a:pt x="149" y="197"/>
                    <a:pt x="149" y="197"/>
                    <a:pt x="149" y="197"/>
                  </a:cubicBezTo>
                  <a:cubicBezTo>
                    <a:pt x="150" y="195"/>
                    <a:pt x="150" y="195"/>
                    <a:pt x="150" y="195"/>
                  </a:cubicBezTo>
                  <a:cubicBezTo>
                    <a:pt x="183" y="156"/>
                    <a:pt x="183" y="156"/>
                    <a:pt x="183" y="156"/>
                  </a:cubicBezTo>
                  <a:cubicBezTo>
                    <a:pt x="183" y="156"/>
                    <a:pt x="183" y="156"/>
                    <a:pt x="183" y="156"/>
                  </a:cubicBezTo>
                  <a:cubicBezTo>
                    <a:pt x="185" y="153"/>
                    <a:pt x="185" y="153"/>
                    <a:pt x="185" y="153"/>
                  </a:cubicBezTo>
                  <a:cubicBezTo>
                    <a:pt x="186" y="152"/>
                    <a:pt x="186" y="152"/>
                    <a:pt x="186" y="152"/>
                  </a:cubicBezTo>
                  <a:cubicBezTo>
                    <a:pt x="204" y="131"/>
                    <a:pt x="204" y="131"/>
                    <a:pt x="204" y="131"/>
                  </a:cubicBezTo>
                  <a:cubicBezTo>
                    <a:pt x="205" y="130"/>
                    <a:pt x="205" y="130"/>
                    <a:pt x="205" y="130"/>
                  </a:cubicBezTo>
                  <a:cubicBezTo>
                    <a:pt x="231" y="98"/>
                    <a:pt x="231" y="98"/>
                    <a:pt x="231" y="98"/>
                  </a:cubicBezTo>
                  <a:cubicBezTo>
                    <a:pt x="233" y="95"/>
                    <a:pt x="233" y="95"/>
                    <a:pt x="233" y="95"/>
                  </a:cubicBezTo>
                  <a:cubicBezTo>
                    <a:pt x="237" y="91"/>
                    <a:pt x="237" y="91"/>
                    <a:pt x="237" y="91"/>
                  </a:cubicBezTo>
                  <a:cubicBezTo>
                    <a:pt x="238" y="89"/>
                    <a:pt x="238" y="89"/>
                    <a:pt x="238" y="89"/>
                  </a:cubicBezTo>
                  <a:cubicBezTo>
                    <a:pt x="246" y="80"/>
                    <a:pt x="246" y="80"/>
                    <a:pt x="246" y="80"/>
                  </a:cubicBezTo>
                  <a:cubicBezTo>
                    <a:pt x="247" y="78"/>
                    <a:pt x="247" y="78"/>
                    <a:pt x="247" y="78"/>
                  </a:cubicBezTo>
                  <a:cubicBezTo>
                    <a:pt x="261" y="61"/>
                    <a:pt x="261" y="61"/>
                    <a:pt x="261" y="61"/>
                  </a:cubicBezTo>
                  <a:cubicBezTo>
                    <a:pt x="263" y="60"/>
                    <a:pt x="263" y="60"/>
                    <a:pt x="263" y="60"/>
                  </a:cubicBezTo>
                  <a:cubicBezTo>
                    <a:pt x="264" y="58"/>
                    <a:pt x="264" y="58"/>
                    <a:pt x="264" y="58"/>
                  </a:cubicBezTo>
                  <a:cubicBezTo>
                    <a:pt x="269" y="52"/>
                    <a:pt x="269" y="52"/>
                    <a:pt x="269" y="52"/>
                  </a:cubicBezTo>
                  <a:cubicBezTo>
                    <a:pt x="271" y="50"/>
                    <a:pt x="271" y="50"/>
                    <a:pt x="271" y="50"/>
                  </a:cubicBezTo>
                  <a:cubicBezTo>
                    <a:pt x="274" y="47"/>
                    <a:pt x="274" y="47"/>
                    <a:pt x="274" y="47"/>
                  </a:cubicBezTo>
                  <a:cubicBezTo>
                    <a:pt x="275" y="45"/>
                    <a:pt x="275" y="45"/>
                    <a:pt x="275" y="45"/>
                  </a:cubicBezTo>
                  <a:cubicBezTo>
                    <a:pt x="276" y="44"/>
                    <a:pt x="276" y="44"/>
                    <a:pt x="276" y="44"/>
                  </a:cubicBezTo>
                  <a:cubicBezTo>
                    <a:pt x="278" y="41"/>
                    <a:pt x="278" y="41"/>
                    <a:pt x="278" y="41"/>
                  </a:cubicBezTo>
                  <a:cubicBezTo>
                    <a:pt x="280" y="40"/>
                    <a:pt x="280" y="40"/>
                    <a:pt x="280" y="40"/>
                  </a:cubicBezTo>
                  <a:cubicBezTo>
                    <a:pt x="281" y="37"/>
                    <a:pt x="281" y="37"/>
                    <a:pt x="281" y="37"/>
                  </a:cubicBezTo>
                  <a:cubicBezTo>
                    <a:pt x="282" y="37"/>
                    <a:pt x="282" y="37"/>
                    <a:pt x="282" y="37"/>
                  </a:cubicBezTo>
                  <a:cubicBezTo>
                    <a:pt x="283" y="35"/>
                    <a:pt x="283" y="35"/>
                    <a:pt x="283" y="35"/>
                  </a:cubicBezTo>
                  <a:cubicBezTo>
                    <a:pt x="283" y="35"/>
                    <a:pt x="283" y="35"/>
                    <a:pt x="283" y="35"/>
                  </a:cubicBezTo>
                  <a:cubicBezTo>
                    <a:pt x="302" y="12"/>
                    <a:pt x="302" y="12"/>
                    <a:pt x="302" y="12"/>
                  </a:cubicBezTo>
                  <a:cubicBezTo>
                    <a:pt x="304" y="10"/>
                    <a:pt x="304" y="10"/>
                    <a:pt x="304" y="10"/>
                  </a:cubicBezTo>
                  <a:cubicBezTo>
                    <a:pt x="305" y="9"/>
                    <a:pt x="305" y="9"/>
                    <a:pt x="305" y="9"/>
                  </a:cubicBezTo>
                  <a:cubicBezTo>
                    <a:pt x="311" y="2"/>
                    <a:pt x="311" y="2"/>
                    <a:pt x="311" y="2"/>
                  </a:cubicBezTo>
                  <a:cubicBezTo>
                    <a:pt x="313" y="0"/>
                    <a:pt x="313" y="0"/>
                    <a:pt x="31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9" name="Freeform 69"/>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close/>
                  <a:moveTo>
                    <a:pt x="277" y="339"/>
                  </a:moveTo>
                  <a:lnTo>
                    <a:pt x="286" y="346"/>
                  </a:lnTo>
                  <a:lnTo>
                    <a:pt x="369" y="387"/>
                  </a:lnTo>
                  <a:lnTo>
                    <a:pt x="369" y="382"/>
                  </a:lnTo>
                  <a:lnTo>
                    <a:pt x="277" y="339"/>
                  </a:lnTo>
                  <a:close/>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close/>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close/>
                  <a:moveTo>
                    <a:pt x="203" y="118"/>
                  </a:moveTo>
                  <a:lnTo>
                    <a:pt x="215" y="135"/>
                  </a:lnTo>
                  <a:lnTo>
                    <a:pt x="217" y="130"/>
                  </a:lnTo>
                  <a:lnTo>
                    <a:pt x="213" y="123"/>
                  </a:lnTo>
                  <a:lnTo>
                    <a:pt x="203" y="118"/>
                  </a:lnTo>
                  <a:close/>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close/>
                  <a:moveTo>
                    <a:pt x="82" y="61"/>
                  </a:moveTo>
                  <a:lnTo>
                    <a:pt x="61" y="102"/>
                  </a:lnTo>
                  <a:lnTo>
                    <a:pt x="56" y="106"/>
                  </a:lnTo>
                  <a:lnTo>
                    <a:pt x="61" y="111"/>
                  </a:lnTo>
                  <a:lnTo>
                    <a:pt x="61" y="109"/>
                  </a:lnTo>
                  <a:lnTo>
                    <a:pt x="87" y="64"/>
                  </a:lnTo>
                  <a:lnTo>
                    <a:pt x="82" y="61"/>
                  </a:lnTo>
                  <a:close/>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0" name="Freeform 70"/>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moveTo>
                    <a:pt x="277" y="339"/>
                  </a:moveTo>
                  <a:lnTo>
                    <a:pt x="286" y="346"/>
                  </a:lnTo>
                  <a:lnTo>
                    <a:pt x="369" y="387"/>
                  </a:lnTo>
                  <a:lnTo>
                    <a:pt x="369" y="382"/>
                  </a:lnTo>
                  <a:lnTo>
                    <a:pt x="277" y="339"/>
                  </a:lnTo>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moveTo>
                    <a:pt x="203" y="118"/>
                  </a:moveTo>
                  <a:lnTo>
                    <a:pt x="215" y="135"/>
                  </a:lnTo>
                  <a:lnTo>
                    <a:pt x="217" y="130"/>
                  </a:lnTo>
                  <a:lnTo>
                    <a:pt x="213" y="123"/>
                  </a:lnTo>
                  <a:lnTo>
                    <a:pt x="203" y="118"/>
                  </a:lnTo>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moveTo>
                    <a:pt x="82" y="61"/>
                  </a:moveTo>
                  <a:lnTo>
                    <a:pt x="61" y="102"/>
                  </a:lnTo>
                  <a:lnTo>
                    <a:pt x="56" y="106"/>
                  </a:lnTo>
                  <a:lnTo>
                    <a:pt x="61" y="111"/>
                  </a:lnTo>
                  <a:lnTo>
                    <a:pt x="61" y="109"/>
                  </a:lnTo>
                  <a:lnTo>
                    <a:pt x="87" y="64"/>
                  </a:lnTo>
                  <a:lnTo>
                    <a:pt x="82" y="61"/>
                  </a:lnTo>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1" name="Freeform 71"/>
            <p:cNvSpPr>
              <a:spLocks noEditPoints="1"/>
            </p:cNvSpPr>
            <p:nvPr/>
          </p:nvSpPr>
          <p:spPr bwMode="auto">
            <a:xfrm>
              <a:off x="10178931" y="3530928"/>
              <a:ext cx="792561" cy="705871"/>
            </a:xfrm>
            <a:custGeom>
              <a:avLst/>
              <a:gdLst>
                <a:gd name="T0" fmla="*/ 182 w 187"/>
                <a:gd name="T1" fmla="*/ 168 h 183"/>
                <a:gd name="T2" fmla="*/ 184 w 187"/>
                <a:gd name="T3" fmla="*/ 179 h 183"/>
                <a:gd name="T4" fmla="*/ 182 w 187"/>
                <a:gd name="T5" fmla="*/ 165 h 183"/>
                <a:gd name="T6" fmla="*/ 125 w 187"/>
                <a:gd name="T7" fmla="*/ 61 h 183"/>
                <a:gd name="T8" fmla="*/ 134 w 187"/>
                <a:gd name="T9" fmla="*/ 66 h 183"/>
                <a:gd name="T10" fmla="*/ 150 w 187"/>
                <a:gd name="T11" fmla="*/ 73 h 183"/>
                <a:gd name="T12" fmla="*/ 164 w 187"/>
                <a:gd name="T13" fmla="*/ 80 h 183"/>
                <a:gd name="T14" fmla="*/ 185 w 187"/>
                <a:gd name="T15" fmla="*/ 96 h 183"/>
                <a:gd name="T16" fmla="*/ 183 w 187"/>
                <a:gd name="T17" fmla="*/ 148 h 183"/>
                <a:gd name="T18" fmla="*/ 185 w 187"/>
                <a:gd name="T19" fmla="*/ 150 h 183"/>
                <a:gd name="T20" fmla="*/ 187 w 187"/>
                <a:gd name="T21" fmla="*/ 98 h 183"/>
                <a:gd name="T22" fmla="*/ 187 w 187"/>
                <a:gd name="T23" fmla="*/ 89 h 183"/>
                <a:gd name="T24" fmla="*/ 154 w 187"/>
                <a:gd name="T25" fmla="*/ 73 h 183"/>
                <a:gd name="T26" fmla="*/ 138 w 187"/>
                <a:gd name="T27" fmla="*/ 65 h 183"/>
                <a:gd name="T28" fmla="*/ 127 w 187"/>
                <a:gd name="T29" fmla="*/ 60 h 183"/>
                <a:gd name="T30" fmla="*/ 121 w 187"/>
                <a:gd name="T31" fmla="*/ 58 h 183"/>
                <a:gd name="T32" fmla="*/ 7 w 187"/>
                <a:gd name="T33" fmla="*/ 7 h 183"/>
                <a:gd name="T34" fmla="*/ 24 w 187"/>
                <a:gd name="T35" fmla="*/ 25 h 183"/>
                <a:gd name="T36" fmla="*/ 51 w 187"/>
                <a:gd name="T37" fmla="*/ 53 h 183"/>
                <a:gd name="T38" fmla="*/ 62 w 187"/>
                <a:gd name="T39" fmla="*/ 65 h 183"/>
                <a:gd name="T40" fmla="*/ 69 w 187"/>
                <a:gd name="T41" fmla="*/ 72 h 183"/>
                <a:gd name="T42" fmla="*/ 97 w 187"/>
                <a:gd name="T43" fmla="*/ 101 h 183"/>
                <a:gd name="T44" fmla="*/ 139 w 187"/>
                <a:gd name="T45" fmla="*/ 145 h 183"/>
                <a:gd name="T46" fmla="*/ 176 w 187"/>
                <a:gd name="T47" fmla="*/ 182 h 183"/>
                <a:gd name="T48" fmla="*/ 100 w 187"/>
                <a:gd name="T49" fmla="*/ 102 h 183"/>
                <a:gd name="T50" fmla="*/ 96 w 187"/>
                <a:gd name="T51" fmla="*/ 98 h 183"/>
                <a:gd name="T52" fmla="*/ 67 w 187"/>
                <a:gd name="T53" fmla="*/ 68 h 183"/>
                <a:gd name="T54" fmla="*/ 62 w 187"/>
                <a:gd name="T55" fmla="*/ 63 h 183"/>
                <a:gd name="T56" fmla="*/ 50 w 187"/>
                <a:gd name="T57" fmla="*/ 50 h 183"/>
                <a:gd name="T58" fmla="*/ 26 w 187"/>
                <a:gd name="T59" fmla="*/ 24 h 183"/>
                <a:gd name="T60" fmla="*/ 10 w 187"/>
                <a:gd name="T61" fmla="*/ 8 h 183"/>
                <a:gd name="T62" fmla="*/ 9 w 187"/>
                <a:gd name="T63" fmla="*/ 6 h 183"/>
                <a:gd name="T64" fmla="*/ 28 w 187"/>
                <a:gd name="T65" fmla="*/ 15 h 183"/>
                <a:gd name="T66" fmla="*/ 50 w 187"/>
                <a:gd name="T67" fmla="*/ 26 h 183"/>
                <a:gd name="T68" fmla="*/ 75 w 187"/>
                <a:gd name="T69" fmla="*/ 38 h 183"/>
                <a:gd name="T70" fmla="*/ 92 w 187"/>
                <a:gd name="T71" fmla="*/ 46 h 183"/>
                <a:gd name="T72" fmla="*/ 102 w 187"/>
                <a:gd name="T73" fmla="*/ 50 h 183"/>
                <a:gd name="T74" fmla="*/ 116 w 187"/>
                <a:gd name="T75" fmla="*/ 57 h 183"/>
                <a:gd name="T76" fmla="*/ 113 w 187"/>
                <a:gd name="T77" fmla="*/ 54 h 183"/>
                <a:gd name="T78" fmla="*/ 100 w 187"/>
                <a:gd name="T79" fmla="*/ 47 h 183"/>
                <a:gd name="T80" fmla="*/ 91 w 187"/>
                <a:gd name="T81" fmla="*/ 43 h 183"/>
                <a:gd name="T82" fmla="*/ 76 w 187"/>
                <a:gd name="T83" fmla="*/ 36 h 183"/>
                <a:gd name="T84" fmla="*/ 54 w 187"/>
                <a:gd name="T85" fmla="*/ 26 h 183"/>
                <a:gd name="T86" fmla="*/ 48 w 187"/>
                <a:gd name="T87" fmla="*/ 23 h 183"/>
                <a:gd name="T88" fmla="*/ 23 w 187"/>
                <a:gd name="T89" fmla="*/ 11 h 183"/>
                <a:gd name="T90" fmla="*/ 0 w 187"/>
                <a:gd name="T9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3">
                  <a:moveTo>
                    <a:pt x="182" y="165"/>
                  </a:moveTo>
                  <a:cubicBezTo>
                    <a:pt x="182" y="166"/>
                    <a:pt x="182" y="166"/>
                    <a:pt x="182" y="166"/>
                  </a:cubicBezTo>
                  <a:cubicBezTo>
                    <a:pt x="182" y="168"/>
                    <a:pt x="182" y="168"/>
                    <a:pt x="182" y="168"/>
                  </a:cubicBezTo>
                  <a:cubicBezTo>
                    <a:pt x="182" y="179"/>
                    <a:pt x="182" y="179"/>
                    <a:pt x="182" y="179"/>
                  </a:cubicBezTo>
                  <a:cubicBezTo>
                    <a:pt x="182" y="179"/>
                    <a:pt x="183" y="179"/>
                    <a:pt x="183" y="179"/>
                  </a:cubicBezTo>
                  <a:cubicBezTo>
                    <a:pt x="183" y="179"/>
                    <a:pt x="184" y="179"/>
                    <a:pt x="184" y="179"/>
                  </a:cubicBezTo>
                  <a:cubicBezTo>
                    <a:pt x="184" y="169"/>
                    <a:pt x="184" y="169"/>
                    <a:pt x="184" y="169"/>
                  </a:cubicBezTo>
                  <a:cubicBezTo>
                    <a:pt x="184" y="167"/>
                    <a:pt x="184" y="167"/>
                    <a:pt x="184" y="167"/>
                  </a:cubicBezTo>
                  <a:cubicBezTo>
                    <a:pt x="182" y="165"/>
                    <a:pt x="182" y="165"/>
                    <a:pt x="182" y="165"/>
                  </a:cubicBezTo>
                  <a:moveTo>
                    <a:pt x="121" y="58"/>
                  </a:moveTo>
                  <a:cubicBezTo>
                    <a:pt x="121" y="59"/>
                    <a:pt x="121" y="59"/>
                    <a:pt x="121" y="59"/>
                  </a:cubicBezTo>
                  <a:cubicBezTo>
                    <a:pt x="125" y="61"/>
                    <a:pt x="125" y="61"/>
                    <a:pt x="125" y="61"/>
                  </a:cubicBezTo>
                  <a:cubicBezTo>
                    <a:pt x="126" y="62"/>
                    <a:pt x="126" y="62"/>
                    <a:pt x="126" y="62"/>
                  </a:cubicBezTo>
                  <a:cubicBezTo>
                    <a:pt x="127" y="62"/>
                    <a:pt x="127" y="62"/>
                    <a:pt x="127" y="62"/>
                  </a:cubicBezTo>
                  <a:cubicBezTo>
                    <a:pt x="134" y="66"/>
                    <a:pt x="134" y="66"/>
                    <a:pt x="134" y="66"/>
                  </a:cubicBezTo>
                  <a:cubicBezTo>
                    <a:pt x="136" y="67"/>
                    <a:pt x="136" y="67"/>
                    <a:pt x="136" y="67"/>
                  </a:cubicBezTo>
                  <a:cubicBezTo>
                    <a:pt x="138" y="67"/>
                    <a:pt x="138" y="67"/>
                    <a:pt x="138" y="67"/>
                  </a:cubicBezTo>
                  <a:cubicBezTo>
                    <a:pt x="150" y="73"/>
                    <a:pt x="150" y="73"/>
                    <a:pt x="150" y="73"/>
                  </a:cubicBezTo>
                  <a:cubicBezTo>
                    <a:pt x="152" y="74"/>
                    <a:pt x="152" y="74"/>
                    <a:pt x="152" y="74"/>
                  </a:cubicBezTo>
                  <a:cubicBezTo>
                    <a:pt x="157" y="76"/>
                    <a:pt x="157" y="76"/>
                    <a:pt x="157" y="76"/>
                  </a:cubicBezTo>
                  <a:cubicBezTo>
                    <a:pt x="164" y="80"/>
                    <a:pt x="164" y="80"/>
                    <a:pt x="164" y="80"/>
                  </a:cubicBezTo>
                  <a:cubicBezTo>
                    <a:pt x="185" y="90"/>
                    <a:pt x="185" y="90"/>
                    <a:pt x="185" y="90"/>
                  </a:cubicBezTo>
                  <a:cubicBezTo>
                    <a:pt x="185" y="94"/>
                    <a:pt x="185" y="94"/>
                    <a:pt x="185" y="94"/>
                  </a:cubicBezTo>
                  <a:cubicBezTo>
                    <a:pt x="185" y="96"/>
                    <a:pt x="185" y="96"/>
                    <a:pt x="185" y="96"/>
                  </a:cubicBezTo>
                  <a:cubicBezTo>
                    <a:pt x="185" y="98"/>
                    <a:pt x="185" y="98"/>
                    <a:pt x="185" y="98"/>
                  </a:cubicBezTo>
                  <a:cubicBezTo>
                    <a:pt x="183" y="145"/>
                    <a:pt x="183" y="145"/>
                    <a:pt x="183" y="145"/>
                  </a:cubicBezTo>
                  <a:cubicBezTo>
                    <a:pt x="183" y="148"/>
                    <a:pt x="183" y="148"/>
                    <a:pt x="183" y="148"/>
                  </a:cubicBezTo>
                  <a:cubicBezTo>
                    <a:pt x="183" y="162"/>
                    <a:pt x="183" y="162"/>
                    <a:pt x="183" y="162"/>
                  </a:cubicBezTo>
                  <a:cubicBezTo>
                    <a:pt x="184" y="164"/>
                    <a:pt x="184" y="164"/>
                    <a:pt x="184" y="164"/>
                  </a:cubicBezTo>
                  <a:cubicBezTo>
                    <a:pt x="185" y="150"/>
                    <a:pt x="185" y="150"/>
                    <a:pt x="185" y="150"/>
                  </a:cubicBezTo>
                  <a:cubicBezTo>
                    <a:pt x="185" y="147"/>
                    <a:pt x="185" y="147"/>
                    <a:pt x="185" y="147"/>
                  </a:cubicBezTo>
                  <a:cubicBezTo>
                    <a:pt x="187" y="100"/>
                    <a:pt x="187" y="100"/>
                    <a:pt x="187" y="100"/>
                  </a:cubicBezTo>
                  <a:cubicBezTo>
                    <a:pt x="187" y="98"/>
                    <a:pt x="187" y="98"/>
                    <a:pt x="187" y="98"/>
                  </a:cubicBezTo>
                  <a:cubicBezTo>
                    <a:pt x="187" y="94"/>
                    <a:pt x="187" y="94"/>
                    <a:pt x="187" y="94"/>
                  </a:cubicBezTo>
                  <a:cubicBezTo>
                    <a:pt x="187" y="90"/>
                    <a:pt x="187" y="90"/>
                    <a:pt x="187" y="90"/>
                  </a:cubicBezTo>
                  <a:cubicBezTo>
                    <a:pt x="187" y="89"/>
                    <a:pt x="187" y="89"/>
                    <a:pt x="187" y="89"/>
                  </a:cubicBezTo>
                  <a:cubicBezTo>
                    <a:pt x="186" y="88"/>
                    <a:pt x="186" y="88"/>
                    <a:pt x="186" y="88"/>
                  </a:cubicBezTo>
                  <a:cubicBezTo>
                    <a:pt x="158" y="75"/>
                    <a:pt x="158" y="75"/>
                    <a:pt x="158" y="75"/>
                  </a:cubicBezTo>
                  <a:cubicBezTo>
                    <a:pt x="154" y="73"/>
                    <a:pt x="154" y="73"/>
                    <a:pt x="154" y="73"/>
                  </a:cubicBezTo>
                  <a:cubicBezTo>
                    <a:pt x="152" y="72"/>
                    <a:pt x="152" y="72"/>
                    <a:pt x="152" y="72"/>
                  </a:cubicBezTo>
                  <a:cubicBezTo>
                    <a:pt x="151" y="72"/>
                    <a:pt x="151" y="72"/>
                    <a:pt x="151" y="72"/>
                  </a:cubicBezTo>
                  <a:cubicBezTo>
                    <a:pt x="138" y="65"/>
                    <a:pt x="138" y="65"/>
                    <a:pt x="138" y="65"/>
                  </a:cubicBezTo>
                  <a:cubicBezTo>
                    <a:pt x="137" y="65"/>
                    <a:pt x="137" y="65"/>
                    <a:pt x="137" y="65"/>
                  </a:cubicBezTo>
                  <a:cubicBezTo>
                    <a:pt x="136" y="64"/>
                    <a:pt x="136" y="64"/>
                    <a:pt x="136" y="64"/>
                  </a:cubicBezTo>
                  <a:cubicBezTo>
                    <a:pt x="127" y="60"/>
                    <a:pt x="127" y="60"/>
                    <a:pt x="127" y="60"/>
                  </a:cubicBezTo>
                  <a:cubicBezTo>
                    <a:pt x="126" y="60"/>
                    <a:pt x="126" y="60"/>
                    <a:pt x="126" y="60"/>
                  </a:cubicBezTo>
                  <a:cubicBezTo>
                    <a:pt x="125" y="59"/>
                    <a:pt x="125" y="59"/>
                    <a:pt x="125" y="59"/>
                  </a:cubicBezTo>
                  <a:cubicBezTo>
                    <a:pt x="121" y="58"/>
                    <a:pt x="121" y="58"/>
                    <a:pt x="121" y="58"/>
                  </a:cubicBezTo>
                  <a:moveTo>
                    <a:pt x="0" y="0"/>
                  </a:moveTo>
                  <a:cubicBezTo>
                    <a:pt x="5" y="5"/>
                    <a:pt x="5" y="5"/>
                    <a:pt x="5" y="5"/>
                  </a:cubicBezTo>
                  <a:cubicBezTo>
                    <a:pt x="7" y="7"/>
                    <a:pt x="7" y="7"/>
                    <a:pt x="7" y="7"/>
                  </a:cubicBezTo>
                  <a:cubicBezTo>
                    <a:pt x="7" y="8"/>
                    <a:pt x="7" y="8"/>
                    <a:pt x="7" y="8"/>
                  </a:cubicBezTo>
                  <a:cubicBezTo>
                    <a:pt x="22" y="23"/>
                    <a:pt x="22" y="23"/>
                    <a:pt x="22" y="23"/>
                  </a:cubicBezTo>
                  <a:cubicBezTo>
                    <a:pt x="24" y="25"/>
                    <a:pt x="24" y="25"/>
                    <a:pt x="24" y="25"/>
                  </a:cubicBezTo>
                  <a:cubicBezTo>
                    <a:pt x="25" y="26"/>
                    <a:pt x="25" y="26"/>
                    <a:pt x="25" y="26"/>
                  </a:cubicBezTo>
                  <a:cubicBezTo>
                    <a:pt x="50" y="52"/>
                    <a:pt x="50" y="52"/>
                    <a:pt x="50" y="52"/>
                  </a:cubicBezTo>
                  <a:cubicBezTo>
                    <a:pt x="51" y="53"/>
                    <a:pt x="51" y="53"/>
                    <a:pt x="51" y="53"/>
                  </a:cubicBezTo>
                  <a:cubicBezTo>
                    <a:pt x="52" y="55"/>
                    <a:pt x="52" y="55"/>
                    <a:pt x="52" y="55"/>
                  </a:cubicBezTo>
                  <a:cubicBezTo>
                    <a:pt x="61" y="64"/>
                    <a:pt x="61" y="64"/>
                    <a:pt x="61" y="64"/>
                  </a:cubicBezTo>
                  <a:cubicBezTo>
                    <a:pt x="62" y="65"/>
                    <a:pt x="62" y="65"/>
                    <a:pt x="62" y="65"/>
                  </a:cubicBezTo>
                  <a:cubicBezTo>
                    <a:pt x="63" y="66"/>
                    <a:pt x="63" y="66"/>
                    <a:pt x="63" y="66"/>
                  </a:cubicBezTo>
                  <a:cubicBezTo>
                    <a:pt x="65" y="68"/>
                    <a:pt x="65" y="68"/>
                    <a:pt x="65" y="68"/>
                  </a:cubicBezTo>
                  <a:cubicBezTo>
                    <a:pt x="69" y="72"/>
                    <a:pt x="69" y="72"/>
                    <a:pt x="69" y="72"/>
                  </a:cubicBezTo>
                  <a:cubicBezTo>
                    <a:pt x="70" y="74"/>
                    <a:pt x="70" y="74"/>
                    <a:pt x="70" y="74"/>
                  </a:cubicBezTo>
                  <a:cubicBezTo>
                    <a:pt x="95" y="100"/>
                    <a:pt x="95" y="100"/>
                    <a:pt x="95" y="100"/>
                  </a:cubicBezTo>
                  <a:cubicBezTo>
                    <a:pt x="97" y="101"/>
                    <a:pt x="97" y="101"/>
                    <a:pt x="97" y="101"/>
                  </a:cubicBezTo>
                  <a:cubicBezTo>
                    <a:pt x="97" y="102"/>
                    <a:pt x="97" y="102"/>
                    <a:pt x="97" y="102"/>
                  </a:cubicBezTo>
                  <a:cubicBezTo>
                    <a:pt x="98" y="103"/>
                    <a:pt x="98" y="103"/>
                    <a:pt x="98" y="103"/>
                  </a:cubicBezTo>
                  <a:cubicBezTo>
                    <a:pt x="139" y="145"/>
                    <a:pt x="139" y="145"/>
                    <a:pt x="139" y="145"/>
                  </a:cubicBezTo>
                  <a:cubicBezTo>
                    <a:pt x="142" y="149"/>
                    <a:pt x="142" y="149"/>
                    <a:pt x="142" y="149"/>
                  </a:cubicBezTo>
                  <a:cubicBezTo>
                    <a:pt x="175" y="183"/>
                    <a:pt x="175" y="183"/>
                    <a:pt x="175" y="183"/>
                  </a:cubicBezTo>
                  <a:cubicBezTo>
                    <a:pt x="175" y="182"/>
                    <a:pt x="175" y="182"/>
                    <a:pt x="176" y="182"/>
                  </a:cubicBezTo>
                  <a:cubicBezTo>
                    <a:pt x="147" y="151"/>
                    <a:pt x="147" y="151"/>
                    <a:pt x="147" y="151"/>
                  </a:cubicBezTo>
                  <a:cubicBezTo>
                    <a:pt x="143" y="148"/>
                    <a:pt x="143" y="148"/>
                    <a:pt x="143" y="148"/>
                  </a:cubicBezTo>
                  <a:cubicBezTo>
                    <a:pt x="100" y="102"/>
                    <a:pt x="100" y="102"/>
                    <a:pt x="100" y="102"/>
                  </a:cubicBezTo>
                  <a:cubicBezTo>
                    <a:pt x="98" y="100"/>
                    <a:pt x="98" y="100"/>
                    <a:pt x="98" y="100"/>
                  </a:cubicBezTo>
                  <a:cubicBezTo>
                    <a:pt x="98" y="100"/>
                    <a:pt x="98" y="100"/>
                    <a:pt x="98" y="100"/>
                  </a:cubicBezTo>
                  <a:cubicBezTo>
                    <a:pt x="96" y="98"/>
                    <a:pt x="96" y="98"/>
                    <a:pt x="96" y="98"/>
                  </a:cubicBezTo>
                  <a:cubicBezTo>
                    <a:pt x="71" y="71"/>
                    <a:pt x="71" y="71"/>
                    <a:pt x="71" y="71"/>
                  </a:cubicBezTo>
                  <a:cubicBezTo>
                    <a:pt x="69" y="70"/>
                    <a:pt x="69" y="70"/>
                    <a:pt x="69" y="70"/>
                  </a:cubicBezTo>
                  <a:cubicBezTo>
                    <a:pt x="67" y="68"/>
                    <a:pt x="67" y="68"/>
                    <a:pt x="67" y="68"/>
                  </a:cubicBezTo>
                  <a:cubicBezTo>
                    <a:pt x="66" y="66"/>
                    <a:pt x="66" y="66"/>
                    <a:pt x="66" y="66"/>
                  </a:cubicBezTo>
                  <a:cubicBezTo>
                    <a:pt x="64" y="64"/>
                    <a:pt x="64" y="64"/>
                    <a:pt x="64" y="64"/>
                  </a:cubicBezTo>
                  <a:cubicBezTo>
                    <a:pt x="62" y="63"/>
                    <a:pt x="62" y="63"/>
                    <a:pt x="62" y="63"/>
                  </a:cubicBezTo>
                  <a:cubicBezTo>
                    <a:pt x="52" y="52"/>
                    <a:pt x="52" y="52"/>
                    <a:pt x="52" y="52"/>
                  </a:cubicBezTo>
                  <a:cubicBezTo>
                    <a:pt x="52" y="52"/>
                    <a:pt x="52" y="52"/>
                    <a:pt x="52" y="52"/>
                  </a:cubicBezTo>
                  <a:cubicBezTo>
                    <a:pt x="50" y="50"/>
                    <a:pt x="50" y="50"/>
                    <a:pt x="50" y="50"/>
                  </a:cubicBezTo>
                  <a:cubicBezTo>
                    <a:pt x="50" y="50"/>
                    <a:pt x="50" y="50"/>
                    <a:pt x="50" y="50"/>
                  </a:cubicBezTo>
                  <a:cubicBezTo>
                    <a:pt x="27" y="26"/>
                    <a:pt x="27" y="26"/>
                    <a:pt x="27" y="26"/>
                  </a:cubicBezTo>
                  <a:cubicBezTo>
                    <a:pt x="26" y="24"/>
                    <a:pt x="26" y="24"/>
                    <a:pt x="26" y="24"/>
                  </a:cubicBezTo>
                  <a:cubicBezTo>
                    <a:pt x="25" y="23"/>
                    <a:pt x="25" y="23"/>
                    <a:pt x="25" y="23"/>
                  </a:cubicBezTo>
                  <a:cubicBezTo>
                    <a:pt x="23" y="22"/>
                    <a:pt x="23" y="22"/>
                    <a:pt x="23" y="22"/>
                  </a:cubicBezTo>
                  <a:cubicBezTo>
                    <a:pt x="10" y="8"/>
                    <a:pt x="10" y="8"/>
                    <a:pt x="10" y="8"/>
                  </a:cubicBezTo>
                  <a:cubicBezTo>
                    <a:pt x="8" y="6"/>
                    <a:pt x="8" y="6"/>
                    <a:pt x="8" y="6"/>
                  </a:cubicBezTo>
                  <a:cubicBezTo>
                    <a:pt x="8" y="6"/>
                    <a:pt x="8" y="6"/>
                    <a:pt x="8" y="6"/>
                  </a:cubicBezTo>
                  <a:cubicBezTo>
                    <a:pt x="9" y="6"/>
                    <a:pt x="9" y="6"/>
                    <a:pt x="9" y="6"/>
                  </a:cubicBezTo>
                  <a:cubicBezTo>
                    <a:pt x="15" y="9"/>
                    <a:pt x="15" y="9"/>
                    <a:pt x="15" y="9"/>
                  </a:cubicBezTo>
                  <a:cubicBezTo>
                    <a:pt x="26" y="15"/>
                    <a:pt x="26" y="15"/>
                    <a:pt x="26" y="15"/>
                  </a:cubicBezTo>
                  <a:cubicBezTo>
                    <a:pt x="28" y="15"/>
                    <a:pt x="28" y="15"/>
                    <a:pt x="28" y="15"/>
                  </a:cubicBezTo>
                  <a:cubicBezTo>
                    <a:pt x="46" y="24"/>
                    <a:pt x="46" y="24"/>
                    <a:pt x="46" y="24"/>
                  </a:cubicBezTo>
                  <a:cubicBezTo>
                    <a:pt x="48" y="25"/>
                    <a:pt x="48" y="25"/>
                    <a:pt x="48" y="25"/>
                  </a:cubicBezTo>
                  <a:cubicBezTo>
                    <a:pt x="50" y="26"/>
                    <a:pt x="50" y="26"/>
                    <a:pt x="50" y="26"/>
                  </a:cubicBezTo>
                  <a:cubicBezTo>
                    <a:pt x="61" y="31"/>
                    <a:pt x="61" y="31"/>
                    <a:pt x="61" y="31"/>
                  </a:cubicBezTo>
                  <a:cubicBezTo>
                    <a:pt x="63" y="32"/>
                    <a:pt x="63" y="32"/>
                    <a:pt x="63" y="32"/>
                  </a:cubicBezTo>
                  <a:cubicBezTo>
                    <a:pt x="75" y="38"/>
                    <a:pt x="75" y="38"/>
                    <a:pt x="75" y="38"/>
                  </a:cubicBezTo>
                  <a:cubicBezTo>
                    <a:pt x="77" y="39"/>
                    <a:pt x="77" y="39"/>
                    <a:pt x="77" y="39"/>
                  </a:cubicBezTo>
                  <a:cubicBezTo>
                    <a:pt x="89" y="44"/>
                    <a:pt x="89" y="44"/>
                    <a:pt x="89" y="44"/>
                  </a:cubicBezTo>
                  <a:cubicBezTo>
                    <a:pt x="92" y="46"/>
                    <a:pt x="92" y="46"/>
                    <a:pt x="92" y="46"/>
                  </a:cubicBezTo>
                  <a:cubicBezTo>
                    <a:pt x="93" y="46"/>
                    <a:pt x="93" y="46"/>
                    <a:pt x="93" y="46"/>
                  </a:cubicBezTo>
                  <a:cubicBezTo>
                    <a:pt x="95" y="47"/>
                    <a:pt x="95" y="47"/>
                    <a:pt x="95" y="47"/>
                  </a:cubicBezTo>
                  <a:cubicBezTo>
                    <a:pt x="102" y="50"/>
                    <a:pt x="102" y="50"/>
                    <a:pt x="102" y="50"/>
                  </a:cubicBezTo>
                  <a:cubicBezTo>
                    <a:pt x="104" y="52"/>
                    <a:pt x="104" y="52"/>
                    <a:pt x="104" y="52"/>
                  </a:cubicBezTo>
                  <a:cubicBezTo>
                    <a:pt x="112" y="55"/>
                    <a:pt x="112" y="55"/>
                    <a:pt x="112" y="55"/>
                  </a:cubicBezTo>
                  <a:cubicBezTo>
                    <a:pt x="116" y="57"/>
                    <a:pt x="116" y="57"/>
                    <a:pt x="116" y="57"/>
                  </a:cubicBezTo>
                  <a:cubicBezTo>
                    <a:pt x="119" y="58"/>
                    <a:pt x="119" y="58"/>
                    <a:pt x="119" y="58"/>
                  </a:cubicBezTo>
                  <a:cubicBezTo>
                    <a:pt x="120" y="57"/>
                    <a:pt x="120" y="57"/>
                    <a:pt x="120" y="57"/>
                  </a:cubicBezTo>
                  <a:cubicBezTo>
                    <a:pt x="113" y="54"/>
                    <a:pt x="113" y="54"/>
                    <a:pt x="113" y="54"/>
                  </a:cubicBezTo>
                  <a:cubicBezTo>
                    <a:pt x="110" y="52"/>
                    <a:pt x="110" y="52"/>
                    <a:pt x="110" y="52"/>
                  </a:cubicBezTo>
                  <a:cubicBezTo>
                    <a:pt x="103" y="49"/>
                    <a:pt x="103" y="49"/>
                    <a:pt x="103" y="49"/>
                  </a:cubicBezTo>
                  <a:cubicBezTo>
                    <a:pt x="100" y="47"/>
                    <a:pt x="100" y="47"/>
                    <a:pt x="100" y="47"/>
                  </a:cubicBezTo>
                  <a:cubicBezTo>
                    <a:pt x="97" y="46"/>
                    <a:pt x="97" y="46"/>
                    <a:pt x="97" y="46"/>
                  </a:cubicBezTo>
                  <a:cubicBezTo>
                    <a:pt x="95" y="45"/>
                    <a:pt x="95" y="45"/>
                    <a:pt x="95" y="45"/>
                  </a:cubicBezTo>
                  <a:cubicBezTo>
                    <a:pt x="91" y="43"/>
                    <a:pt x="91" y="43"/>
                    <a:pt x="91" y="43"/>
                  </a:cubicBezTo>
                  <a:cubicBezTo>
                    <a:pt x="88" y="42"/>
                    <a:pt x="88" y="42"/>
                    <a:pt x="88" y="42"/>
                  </a:cubicBezTo>
                  <a:cubicBezTo>
                    <a:pt x="77" y="37"/>
                    <a:pt x="77" y="37"/>
                    <a:pt x="77" y="37"/>
                  </a:cubicBezTo>
                  <a:cubicBezTo>
                    <a:pt x="76" y="36"/>
                    <a:pt x="76" y="36"/>
                    <a:pt x="76" y="36"/>
                  </a:cubicBezTo>
                  <a:cubicBezTo>
                    <a:pt x="64" y="30"/>
                    <a:pt x="64" y="30"/>
                    <a:pt x="64" y="30"/>
                  </a:cubicBezTo>
                  <a:cubicBezTo>
                    <a:pt x="62" y="29"/>
                    <a:pt x="62" y="29"/>
                    <a:pt x="62" y="29"/>
                  </a:cubicBezTo>
                  <a:cubicBezTo>
                    <a:pt x="54" y="26"/>
                    <a:pt x="54" y="26"/>
                    <a:pt x="54" y="26"/>
                  </a:cubicBezTo>
                  <a:cubicBezTo>
                    <a:pt x="50" y="24"/>
                    <a:pt x="50" y="24"/>
                    <a:pt x="50" y="24"/>
                  </a:cubicBezTo>
                  <a:cubicBezTo>
                    <a:pt x="50" y="24"/>
                    <a:pt x="50" y="24"/>
                    <a:pt x="50" y="24"/>
                  </a:cubicBezTo>
                  <a:cubicBezTo>
                    <a:pt x="48" y="23"/>
                    <a:pt x="48" y="23"/>
                    <a:pt x="48" y="23"/>
                  </a:cubicBezTo>
                  <a:cubicBezTo>
                    <a:pt x="29" y="14"/>
                    <a:pt x="29" y="14"/>
                    <a:pt x="29" y="14"/>
                  </a:cubicBezTo>
                  <a:cubicBezTo>
                    <a:pt x="27" y="13"/>
                    <a:pt x="27" y="13"/>
                    <a:pt x="27" y="13"/>
                  </a:cubicBezTo>
                  <a:cubicBezTo>
                    <a:pt x="23" y="11"/>
                    <a:pt x="23" y="11"/>
                    <a:pt x="23" y="11"/>
                  </a:cubicBezTo>
                  <a:cubicBezTo>
                    <a:pt x="16" y="8"/>
                    <a:pt x="16" y="8"/>
                    <a:pt x="16" y="8"/>
                  </a:cubicBezTo>
                  <a:cubicBezTo>
                    <a:pt x="9" y="4"/>
                    <a:pt x="9" y="4"/>
                    <a:pt x="9" y="4"/>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2" name="Freeform 72"/>
            <p:cNvSpPr>
              <a:spLocks noEditPoints="1"/>
            </p:cNvSpPr>
            <p:nvPr/>
          </p:nvSpPr>
          <p:spPr bwMode="auto">
            <a:xfrm>
              <a:off x="10653036" y="3407320"/>
              <a:ext cx="551035" cy="1023025"/>
            </a:xfrm>
            <a:custGeom>
              <a:avLst/>
              <a:gdLst>
                <a:gd name="T0" fmla="*/ 129 w 130"/>
                <a:gd name="T1" fmla="*/ 262 h 265"/>
                <a:gd name="T2" fmla="*/ 105 w 130"/>
                <a:gd name="T3" fmla="*/ 173 h 265"/>
                <a:gd name="T4" fmla="*/ 104 w 130"/>
                <a:gd name="T5" fmla="*/ 167 h 265"/>
                <a:gd name="T6" fmla="*/ 103 w 130"/>
                <a:gd name="T7" fmla="*/ 170 h 265"/>
                <a:gd name="T8" fmla="*/ 104 w 130"/>
                <a:gd name="T9" fmla="*/ 167 h 265"/>
                <a:gd name="T10" fmla="*/ 55 w 130"/>
                <a:gd name="T11" fmla="*/ 2 h 265"/>
                <a:gd name="T12" fmla="*/ 63 w 130"/>
                <a:gd name="T13" fmla="*/ 29 h 265"/>
                <a:gd name="T14" fmla="*/ 67 w 130"/>
                <a:gd name="T15" fmla="*/ 44 h 265"/>
                <a:gd name="T16" fmla="*/ 69 w 130"/>
                <a:gd name="T17" fmla="*/ 52 h 265"/>
                <a:gd name="T18" fmla="*/ 70 w 130"/>
                <a:gd name="T19" fmla="*/ 55 h 265"/>
                <a:gd name="T20" fmla="*/ 73 w 130"/>
                <a:gd name="T21" fmla="*/ 65 h 265"/>
                <a:gd name="T22" fmla="*/ 76 w 130"/>
                <a:gd name="T23" fmla="*/ 75 h 265"/>
                <a:gd name="T24" fmla="*/ 80 w 130"/>
                <a:gd name="T25" fmla="*/ 89 h 265"/>
                <a:gd name="T26" fmla="*/ 89 w 130"/>
                <a:gd name="T27" fmla="*/ 124 h 265"/>
                <a:gd name="T28" fmla="*/ 100 w 130"/>
                <a:gd name="T29" fmla="*/ 152 h 265"/>
                <a:gd name="T30" fmla="*/ 90 w 130"/>
                <a:gd name="T31" fmla="*/ 118 h 265"/>
                <a:gd name="T32" fmla="*/ 80 w 130"/>
                <a:gd name="T33" fmla="*/ 84 h 265"/>
                <a:gd name="T34" fmla="*/ 77 w 130"/>
                <a:gd name="T35" fmla="*/ 72 h 265"/>
                <a:gd name="T36" fmla="*/ 74 w 130"/>
                <a:gd name="T37" fmla="*/ 61 h 265"/>
                <a:gd name="T38" fmla="*/ 63 w 130"/>
                <a:gd name="T39" fmla="*/ 25 h 265"/>
                <a:gd name="T40" fmla="*/ 46 w 130"/>
                <a:gd name="T41" fmla="*/ 0 h 265"/>
                <a:gd name="T42" fmla="*/ 40 w 130"/>
                <a:gd name="T43" fmla="*/ 14 h 265"/>
                <a:gd name="T44" fmla="*/ 37 w 130"/>
                <a:gd name="T45" fmla="*/ 21 h 265"/>
                <a:gd name="T46" fmla="*/ 29 w 130"/>
                <a:gd name="T47" fmla="*/ 41 h 265"/>
                <a:gd name="T48" fmla="*/ 21 w 130"/>
                <a:gd name="T49" fmla="*/ 58 h 265"/>
                <a:gd name="T50" fmla="*/ 12 w 130"/>
                <a:gd name="T51" fmla="*/ 78 h 265"/>
                <a:gd name="T52" fmla="*/ 7 w 130"/>
                <a:gd name="T53" fmla="*/ 90 h 265"/>
                <a:gd name="T54" fmla="*/ 5 w 130"/>
                <a:gd name="T55" fmla="*/ 94 h 265"/>
                <a:gd name="T56" fmla="*/ 2 w 130"/>
                <a:gd name="T57" fmla="*/ 102 h 265"/>
                <a:gd name="T58" fmla="*/ 0 w 130"/>
                <a:gd name="T59" fmla="*/ 106 h 265"/>
                <a:gd name="T60" fmla="*/ 2 w 130"/>
                <a:gd name="T61" fmla="*/ 107 h 265"/>
                <a:gd name="T62" fmla="*/ 6 w 130"/>
                <a:gd name="T63" fmla="*/ 113 h 265"/>
                <a:gd name="T64" fmla="*/ 16 w 130"/>
                <a:gd name="T65" fmla="*/ 126 h 265"/>
                <a:gd name="T66" fmla="*/ 21 w 130"/>
                <a:gd name="T67" fmla="*/ 133 h 265"/>
                <a:gd name="T68" fmla="*/ 70 w 130"/>
                <a:gd name="T69" fmla="*/ 197 h 265"/>
                <a:gd name="T70" fmla="*/ 74 w 130"/>
                <a:gd name="T71" fmla="*/ 202 h 265"/>
                <a:gd name="T72" fmla="*/ 124 w 130"/>
                <a:gd name="T73" fmla="*/ 264 h 265"/>
                <a:gd name="T74" fmla="*/ 75 w 130"/>
                <a:gd name="T75" fmla="*/ 200 h 265"/>
                <a:gd name="T76" fmla="*/ 71 w 130"/>
                <a:gd name="T77" fmla="*/ 194 h 265"/>
                <a:gd name="T78" fmla="*/ 21 w 130"/>
                <a:gd name="T79" fmla="*/ 130 h 265"/>
                <a:gd name="T80" fmla="*/ 9 w 130"/>
                <a:gd name="T81" fmla="*/ 113 h 265"/>
                <a:gd name="T82" fmla="*/ 4 w 130"/>
                <a:gd name="T83" fmla="*/ 107 h 265"/>
                <a:gd name="T84" fmla="*/ 2 w 130"/>
                <a:gd name="T85" fmla="*/ 105 h 265"/>
                <a:gd name="T86" fmla="*/ 4 w 130"/>
                <a:gd name="T87" fmla="*/ 102 h 265"/>
                <a:gd name="T88" fmla="*/ 7 w 130"/>
                <a:gd name="T89" fmla="*/ 94 h 265"/>
                <a:gd name="T90" fmla="*/ 9 w 130"/>
                <a:gd name="T91" fmla="*/ 90 h 265"/>
                <a:gd name="T92" fmla="*/ 14 w 130"/>
                <a:gd name="T93" fmla="*/ 79 h 265"/>
                <a:gd name="T94" fmla="*/ 25 w 130"/>
                <a:gd name="T95" fmla="*/ 54 h 265"/>
                <a:gd name="T96" fmla="*/ 30 w 130"/>
                <a:gd name="T97" fmla="*/ 41 h 265"/>
                <a:gd name="T98" fmla="*/ 39 w 130"/>
                <a:gd name="T99" fmla="*/ 20 h 265"/>
                <a:gd name="T100" fmla="*/ 42 w 130"/>
                <a:gd name="T101" fmla="*/ 14 h 265"/>
                <a:gd name="T102" fmla="*/ 46 w 130"/>
                <a:gd name="T10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 h="265">
                  <a:moveTo>
                    <a:pt x="103" y="172"/>
                  </a:moveTo>
                  <a:cubicBezTo>
                    <a:pt x="129" y="262"/>
                    <a:pt x="129" y="262"/>
                    <a:pt x="129" y="262"/>
                  </a:cubicBezTo>
                  <a:cubicBezTo>
                    <a:pt x="129" y="261"/>
                    <a:pt x="130" y="261"/>
                    <a:pt x="130" y="261"/>
                  </a:cubicBezTo>
                  <a:cubicBezTo>
                    <a:pt x="105" y="173"/>
                    <a:pt x="105" y="173"/>
                    <a:pt x="105" y="173"/>
                  </a:cubicBezTo>
                  <a:cubicBezTo>
                    <a:pt x="103" y="172"/>
                    <a:pt x="103" y="172"/>
                    <a:pt x="103" y="172"/>
                  </a:cubicBezTo>
                  <a:moveTo>
                    <a:pt x="104" y="167"/>
                  </a:moveTo>
                  <a:cubicBezTo>
                    <a:pt x="103" y="167"/>
                    <a:pt x="103" y="168"/>
                    <a:pt x="102" y="169"/>
                  </a:cubicBezTo>
                  <a:cubicBezTo>
                    <a:pt x="103" y="170"/>
                    <a:pt x="103" y="170"/>
                    <a:pt x="103" y="170"/>
                  </a:cubicBezTo>
                  <a:cubicBezTo>
                    <a:pt x="105" y="171"/>
                    <a:pt x="105" y="171"/>
                    <a:pt x="105" y="171"/>
                  </a:cubicBezTo>
                  <a:cubicBezTo>
                    <a:pt x="104" y="167"/>
                    <a:pt x="104" y="167"/>
                    <a:pt x="104" y="167"/>
                  </a:cubicBezTo>
                  <a:moveTo>
                    <a:pt x="57" y="1"/>
                  </a:moveTo>
                  <a:cubicBezTo>
                    <a:pt x="56" y="2"/>
                    <a:pt x="55" y="2"/>
                    <a:pt x="55" y="2"/>
                  </a:cubicBezTo>
                  <a:cubicBezTo>
                    <a:pt x="62" y="27"/>
                    <a:pt x="62" y="27"/>
                    <a:pt x="62" y="27"/>
                  </a:cubicBezTo>
                  <a:cubicBezTo>
                    <a:pt x="63" y="29"/>
                    <a:pt x="63" y="29"/>
                    <a:pt x="63" y="29"/>
                  </a:cubicBezTo>
                  <a:cubicBezTo>
                    <a:pt x="66" y="41"/>
                    <a:pt x="66" y="41"/>
                    <a:pt x="66" y="41"/>
                  </a:cubicBezTo>
                  <a:cubicBezTo>
                    <a:pt x="67" y="44"/>
                    <a:pt x="67" y="44"/>
                    <a:pt x="67" y="44"/>
                  </a:cubicBezTo>
                  <a:cubicBezTo>
                    <a:pt x="68" y="50"/>
                    <a:pt x="68" y="50"/>
                    <a:pt x="68" y="50"/>
                  </a:cubicBezTo>
                  <a:cubicBezTo>
                    <a:pt x="69" y="52"/>
                    <a:pt x="69" y="52"/>
                    <a:pt x="69" y="52"/>
                  </a:cubicBezTo>
                  <a:cubicBezTo>
                    <a:pt x="69" y="53"/>
                    <a:pt x="69" y="53"/>
                    <a:pt x="69" y="53"/>
                  </a:cubicBezTo>
                  <a:cubicBezTo>
                    <a:pt x="70" y="55"/>
                    <a:pt x="70" y="55"/>
                    <a:pt x="70" y="55"/>
                  </a:cubicBezTo>
                  <a:cubicBezTo>
                    <a:pt x="72" y="63"/>
                    <a:pt x="72" y="63"/>
                    <a:pt x="72" y="63"/>
                  </a:cubicBezTo>
                  <a:cubicBezTo>
                    <a:pt x="73" y="65"/>
                    <a:pt x="73" y="65"/>
                    <a:pt x="73" y="65"/>
                  </a:cubicBezTo>
                  <a:cubicBezTo>
                    <a:pt x="75" y="74"/>
                    <a:pt x="75" y="74"/>
                    <a:pt x="75" y="74"/>
                  </a:cubicBezTo>
                  <a:cubicBezTo>
                    <a:pt x="76" y="75"/>
                    <a:pt x="76" y="75"/>
                    <a:pt x="76" y="75"/>
                  </a:cubicBezTo>
                  <a:cubicBezTo>
                    <a:pt x="79" y="86"/>
                    <a:pt x="79" y="86"/>
                    <a:pt x="79" y="86"/>
                  </a:cubicBezTo>
                  <a:cubicBezTo>
                    <a:pt x="80" y="89"/>
                    <a:pt x="80" y="89"/>
                    <a:pt x="80" y="89"/>
                  </a:cubicBezTo>
                  <a:cubicBezTo>
                    <a:pt x="89" y="121"/>
                    <a:pt x="89" y="121"/>
                    <a:pt x="89" y="121"/>
                  </a:cubicBezTo>
                  <a:cubicBezTo>
                    <a:pt x="89" y="124"/>
                    <a:pt x="89" y="124"/>
                    <a:pt x="89" y="124"/>
                  </a:cubicBezTo>
                  <a:cubicBezTo>
                    <a:pt x="97" y="151"/>
                    <a:pt x="97" y="151"/>
                    <a:pt x="97" y="151"/>
                  </a:cubicBezTo>
                  <a:cubicBezTo>
                    <a:pt x="98" y="151"/>
                    <a:pt x="99" y="152"/>
                    <a:pt x="100" y="152"/>
                  </a:cubicBezTo>
                  <a:cubicBezTo>
                    <a:pt x="91" y="121"/>
                    <a:pt x="91" y="121"/>
                    <a:pt x="91" y="121"/>
                  </a:cubicBezTo>
                  <a:cubicBezTo>
                    <a:pt x="90" y="118"/>
                    <a:pt x="90" y="118"/>
                    <a:pt x="90" y="118"/>
                  </a:cubicBezTo>
                  <a:cubicBezTo>
                    <a:pt x="81" y="87"/>
                    <a:pt x="81" y="87"/>
                    <a:pt x="81" y="87"/>
                  </a:cubicBezTo>
                  <a:cubicBezTo>
                    <a:pt x="80" y="84"/>
                    <a:pt x="80" y="84"/>
                    <a:pt x="80" y="84"/>
                  </a:cubicBezTo>
                  <a:cubicBezTo>
                    <a:pt x="77" y="74"/>
                    <a:pt x="77" y="74"/>
                    <a:pt x="77" y="74"/>
                  </a:cubicBezTo>
                  <a:cubicBezTo>
                    <a:pt x="77" y="72"/>
                    <a:pt x="77" y="72"/>
                    <a:pt x="77" y="72"/>
                  </a:cubicBezTo>
                  <a:cubicBezTo>
                    <a:pt x="74" y="63"/>
                    <a:pt x="74" y="63"/>
                    <a:pt x="74" y="63"/>
                  </a:cubicBezTo>
                  <a:cubicBezTo>
                    <a:pt x="74" y="61"/>
                    <a:pt x="74" y="61"/>
                    <a:pt x="74" y="61"/>
                  </a:cubicBezTo>
                  <a:cubicBezTo>
                    <a:pt x="71" y="53"/>
                    <a:pt x="71" y="53"/>
                    <a:pt x="71" y="53"/>
                  </a:cubicBezTo>
                  <a:cubicBezTo>
                    <a:pt x="63" y="25"/>
                    <a:pt x="63" y="25"/>
                    <a:pt x="63" y="25"/>
                  </a:cubicBezTo>
                  <a:cubicBezTo>
                    <a:pt x="57" y="1"/>
                    <a:pt x="57" y="1"/>
                    <a:pt x="57" y="1"/>
                  </a:cubicBezTo>
                  <a:moveTo>
                    <a:pt x="46" y="0"/>
                  </a:moveTo>
                  <a:cubicBezTo>
                    <a:pt x="41" y="12"/>
                    <a:pt x="41" y="12"/>
                    <a:pt x="41" y="12"/>
                  </a:cubicBezTo>
                  <a:cubicBezTo>
                    <a:pt x="40" y="14"/>
                    <a:pt x="40" y="14"/>
                    <a:pt x="40" y="14"/>
                  </a:cubicBezTo>
                  <a:cubicBezTo>
                    <a:pt x="38" y="19"/>
                    <a:pt x="38" y="19"/>
                    <a:pt x="38" y="19"/>
                  </a:cubicBezTo>
                  <a:cubicBezTo>
                    <a:pt x="37" y="21"/>
                    <a:pt x="37" y="21"/>
                    <a:pt x="37" y="21"/>
                  </a:cubicBezTo>
                  <a:cubicBezTo>
                    <a:pt x="31" y="36"/>
                    <a:pt x="31" y="36"/>
                    <a:pt x="31" y="36"/>
                  </a:cubicBezTo>
                  <a:cubicBezTo>
                    <a:pt x="29" y="41"/>
                    <a:pt x="29" y="41"/>
                    <a:pt x="29" y="41"/>
                  </a:cubicBezTo>
                  <a:cubicBezTo>
                    <a:pt x="22" y="55"/>
                    <a:pt x="22" y="55"/>
                    <a:pt x="22" y="55"/>
                  </a:cubicBezTo>
                  <a:cubicBezTo>
                    <a:pt x="21" y="58"/>
                    <a:pt x="21" y="58"/>
                    <a:pt x="21" y="58"/>
                  </a:cubicBezTo>
                  <a:cubicBezTo>
                    <a:pt x="14" y="75"/>
                    <a:pt x="14" y="75"/>
                    <a:pt x="14" y="75"/>
                  </a:cubicBezTo>
                  <a:cubicBezTo>
                    <a:pt x="12" y="78"/>
                    <a:pt x="12" y="78"/>
                    <a:pt x="12" y="78"/>
                  </a:cubicBezTo>
                  <a:cubicBezTo>
                    <a:pt x="8" y="89"/>
                    <a:pt x="8" y="89"/>
                    <a:pt x="8" y="89"/>
                  </a:cubicBezTo>
                  <a:cubicBezTo>
                    <a:pt x="7" y="90"/>
                    <a:pt x="7" y="90"/>
                    <a:pt x="7" y="90"/>
                  </a:cubicBezTo>
                  <a:cubicBezTo>
                    <a:pt x="6" y="92"/>
                    <a:pt x="6" y="92"/>
                    <a:pt x="6" y="92"/>
                  </a:cubicBezTo>
                  <a:cubicBezTo>
                    <a:pt x="5" y="94"/>
                    <a:pt x="5" y="94"/>
                    <a:pt x="5" y="94"/>
                  </a:cubicBezTo>
                  <a:cubicBezTo>
                    <a:pt x="3" y="100"/>
                    <a:pt x="3" y="100"/>
                    <a:pt x="3" y="100"/>
                  </a:cubicBezTo>
                  <a:cubicBezTo>
                    <a:pt x="2" y="102"/>
                    <a:pt x="2" y="102"/>
                    <a:pt x="2" y="102"/>
                  </a:cubicBezTo>
                  <a:cubicBezTo>
                    <a:pt x="1" y="105"/>
                    <a:pt x="1" y="105"/>
                    <a:pt x="1" y="105"/>
                  </a:cubicBezTo>
                  <a:cubicBezTo>
                    <a:pt x="0" y="106"/>
                    <a:pt x="0" y="106"/>
                    <a:pt x="0" y="106"/>
                  </a:cubicBezTo>
                  <a:cubicBezTo>
                    <a:pt x="1" y="106"/>
                    <a:pt x="1" y="106"/>
                    <a:pt x="1" y="106"/>
                  </a:cubicBezTo>
                  <a:cubicBezTo>
                    <a:pt x="2" y="107"/>
                    <a:pt x="2" y="107"/>
                    <a:pt x="2" y="107"/>
                  </a:cubicBezTo>
                  <a:cubicBezTo>
                    <a:pt x="3" y="109"/>
                    <a:pt x="3" y="109"/>
                    <a:pt x="3" y="109"/>
                  </a:cubicBezTo>
                  <a:cubicBezTo>
                    <a:pt x="6" y="113"/>
                    <a:pt x="6" y="113"/>
                    <a:pt x="6" y="113"/>
                  </a:cubicBezTo>
                  <a:cubicBezTo>
                    <a:pt x="7" y="115"/>
                    <a:pt x="7" y="115"/>
                    <a:pt x="7" y="115"/>
                  </a:cubicBezTo>
                  <a:cubicBezTo>
                    <a:pt x="16" y="126"/>
                    <a:pt x="16" y="126"/>
                    <a:pt x="16" y="126"/>
                  </a:cubicBezTo>
                  <a:cubicBezTo>
                    <a:pt x="18" y="128"/>
                    <a:pt x="18" y="128"/>
                    <a:pt x="18" y="128"/>
                  </a:cubicBezTo>
                  <a:cubicBezTo>
                    <a:pt x="21" y="133"/>
                    <a:pt x="21" y="133"/>
                    <a:pt x="21" y="133"/>
                  </a:cubicBezTo>
                  <a:cubicBezTo>
                    <a:pt x="23" y="135"/>
                    <a:pt x="23" y="135"/>
                    <a:pt x="23" y="135"/>
                  </a:cubicBezTo>
                  <a:cubicBezTo>
                    <a:pt x="70" y="197"/>
                    <a:pt x="70" y="197"/>
                    <a:pt x="70" y="197"/>
                  </a:cubicBezTo>
                  <a:cubicBezTo>
                    <a:pt x="72" y="199"/>
                    <a:pt x="72" y="199"/>
                    <a:pt x="72" y="199"/>
                  </a:cubicBezTo>
                  <a:cubicBezTo>
                    <a:pt x="74" y="202"/>
                    <a:pt x="74" y="202"/>
                    <a:pt x="74" y="202"/>
                  </a:cubicBezTo>
                  <a:cubicBezTo>
                    <a:pt x="123" y="265"/>
                    <a:pt x="123" y="265"/>
                    <a:pt x="123" y="265"/>
                  </a:cubicBezTo>
                  <a:cubicBezTo>
                    <a:pt x="123" y="265"/>
                    <a:pt x="124" y="264"/>
                    <a:pt x="124" y="264"/>
                  </a:cubicBezTo>
                  <a:cubicBezTo>
                    <a:pt x="78" y="204"/>
                    <a:pt x="78" y="204"/>
                    <a:pt x="78" y="204"/>
                  </a:cubicBezTo>
                  <a:cubicBezTo>
                    <a:pt x="75" y="200"/>
                    <a:pt x="75" y="200"/>
                    <a:pt x="75" y="200"/>
                  </a:cubicBezTo>
                  <a:cubicBezTo>
                    <a:pt x="72" y="196"/>
                    <a:pt x="72" y="196"/>
                    <a:pt x="72" y="196"/>
                  </a:cubicBezTo>
                  <a:cubicBezTo>
                    <a:pt x="71" y="194"/>
                    <a:pt x="71" y="194"/>
                    <a:pt x="71" y="194"/>
                  </a:cubicBezTo>
                  <a:cubicBezTo>
                    <a:pt x="24" y="134"/>
                    <a:pt x="24" y="134"/>
                    <a:pt x="24" y="134"/>
                  </a:cubicBezTo>
                  <a:cubicBezTo>
                    <a:pt x="21" y="130"/>
                    <a:pt x="21" y="130"/>
                    <a:pt x="21" y="130"/>
                  </a:cubicBezTo>
                  <a:cubicBezTo>
                    <a:pt x="18" y="125"/>
                    <a:pt x="18" y="125"/>
                    <a:pt x="18" y="125"/>
                  </a:cubicBezTo>
                  <a:cubicBezTo>
                    <a:pt x="9" y="113"/>
                    <a:pt x="9" y="113"/>
                    <a:pt x="9" y="113"/>
                  </a:cubicBezTo>
                  <a:cubicBezTo>
                    <a:pt x="8" y="112"/>
                    <a:pt x="8" y="112"/>
                    <a:pt x="8" y="112"/>
                  </a:cubicBezTo>
                  <a:cubicBezTo>
                    <a:pt x="4" y="107"/>
                    <a:pt x="4" y="107"/>
                    <a:pt x="4" y="107"/>
                  </a:cubicBezTo>
                  <a:cubicBezTo>
                    <a:pt x="3" y="106"/>
                    <a:pt x="3" y="106"/>
                    <a:pt x="3" y="106"/>
                  </a:cubicBezTo>
                  <a:cubicBezTo>
                    <a:pt x="2" y="105"/>
                    <a:pt x="2" y="105"/>
                    <a:pt x="2" y="105"/>
                  </a:cubicBezTo>
                  <a:cubicBezTo>
                    <a:pt x="3" y="104"/>
                    <a:pt x="3" y="104"/>
                    <a:pt x="3" y="104"/>
                  </a:cubicBezTo>
                  <a:cubicBezTo>
                    <a:pt x="4" y="102"/>
                    <a:pt x="4" y="102"/>
                    <a:pt x="4" y="102"/>
                  </a:cubicBezTo>
                  <a:cubicBezTo>
                    <a:pt x="7" y="96"/>
                    <a:pt x="7" y="96"/>
                    <a:pt x="7" y="96"/>
                  </a:cubicBezTo>
                  <a:cubicBezTo>
                    <a:pt x="7" y="94"/>
                    <a:pt x="7" y="94"/>
                    <a:pt x="7" y="94"/>
                  </a:cubicBezTo>
                  <a:cubicBezTo>
                    <a:pt x="9" y="91"/>
                    <a:pt x="9" y="91"/>
                    <a:pt x="9" y="91"/>
                  </a:cubicBezTo>
                  <a:cubicBezTo>
                    <a:pt x="9" y="90"/>
                    <a:pt x="9" y="90"/>
                    <a:pt x="9" y="90"/>
                  </a:cubicBezTo>
                  <a:cubicBezTo>
                    <a:pt x="12" y="82"/>
                    <a:pt x="12" y="82"/>
                    <a:pt x="12" y="82"/>
                  </a:cubicBezTo>
                  <a:cubicBezTo>
                    <a:pt x="14" y="79"/>
                    <a:pt x="14" y="79"/>
                    <a:pt x="14" y="79"/>
                  </a:cubicBezTo>
                  <a:cubicBezTo>
                    <a:pt x="24" y="57"/>
                    <a:pt x="24" y="57"/>
                    <a:pt x="24" y="57"/>
                  </a:cubicBezTo>
                  <a:cubicBezTo>
                    <a:pt x="25" y="54"/>
                    <a:pt x="25" y="54"/>
                    <a:pt x="25" y="54"/>
                  </a:cubicBezTo>
                  <a:cubicBezTo>
                    <a:pt x="28" y="46"/>
                    <a:pt x="28" y="46"/>
                    <a:pt x="28" y="46"/>
                  </a:cubicBezTo>
                  <a:cubicBezTo>
                    <a:pt x="30" y="41"/>
                    <a:pt x="30" y="41"/>
                    <a:pt x="30" y="41"/>
                  </a:cubicBezTo>
                  <a:cubicBezTo>
                    <a:pt x="39" y="22"/>
                    <a:pt x="39" y="22"/>
                    <a:pt x="39" y="22"/>
                  </a:cubicBezTo>
                  <a:cubicBezTo>
                    <a:pt x="39" y="20"/>
                    <a:pt x="39" y="20"/>
                    <a:pt x="39" y="20"/>
                  </a:cubicBezTo>
                  <a:cubicBezTo>
                    <a:pt x="41" y="16"/>
                    <a:pt x="41" y="16"/>
                    <a:pt x="41" y="16"/>
                  </a:cubicBezTo>
                  <a:cubicBezTo>
                    <a:pt x="42" y="14"/>
                    <a:pt x="42" y="14"/>
                    <a:pt x="42" y="14"/>
                  </a:cubicBezTo>
                  <a:cubicBezTo>
                    <a:pt x="48" y="1"/>
                    <a:pt x="48" y="1"/>
                    <a:pt x="48" y="1"/>
                  </a:cubicBezTo>
                  <a:cubicBezTo>
                    <a:pt x="47" y="0"/>
                    <a:pt x="47" y="0"/>
                    <a:pt x="4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3" name="Freeform 73"/>
            <p:cNvSpPr>
              <a:spLocks noEditPoints="1"/>
            </p:cNvSpPr>
            <p:nvPr/>
          </p:nvSpPr>
          <p:spPr bwMode="auto">
            <a:xfrm>
              <a:off x="11021586" y="3264194"/>
              <a:ext cx="356027" cy="1332047"/>
            </a:xfrm>
            <a:custGeom>
              <a:avLst/>
              <a:gdLst>
                <a:gd name="T0" fmla="*/ 83 w 84"/>
                <a:gd name="T1" fmla="*/ 344 h 345"/>
                <a:gd name="T2" fmla="*/ 84 w 84"/>
                <a:gd name="T3" fmla="*/ 344 h 345"/>
                <a:gd name="T4" fmla="*/ 83 w 84"/>
                <a:gd name="T5" fmla="*/ 238 h 345"/>
                <a:gd name="T6" fmla="*/ 79 w 84"/>
                <a:gd name="T7" fmla="*/ 345 h 345"/>
                <a:gd name="T8" fmla="*/ 46 w 84"/>
                <a:gd name="T9" fmla="*/ 222 h 345"/>
                <a:gd name="T10" fmla="*/ 36 w 84"/>
                <a:gd name="T11" fmla="*/ 187 h 345"/>
                <a:gd name="T12" fmla="*/ 43 w 84"/>
                <a:gd name="T13" fmla="*/ 219 h 345"/>
                <a:gd name="T14" fmla="*/ 36 w 84"/>
                <a:gd name="T15" fmla="*/ 187 h 345"/>
                <a:gd name="T16" fmla="*/ 83 w 84"/>
                <a:gd name="T17" fmla="*/ 161 h 345"/>
                <a:gd name="T18" fmla="*/ 84 w 84"/>
                <a:gd name="T19" fmla="*/ 237 h 345"/>
                <a:gd name="T20" fmla="*/ 83 w 84"/>
                <a:gd name="T21" fmla="*/ 5 h 345"/>
                <a:gd name="T22" fmla="*/ 83 w 84"/>
                <a:gd name="T23" fmla="*/ 44 h 345"/>
                <a:gd name="T24" fmla="*/ 83 w 84"/>
                <a:gd name="T25" fmla="*/ 85 h 345"/>
                <a:gd name="T26" fmla="*/ 84 w 84"/>
                <a:gd name="T27" fmla="*/ 158 h 345"/>
                <a:gd name="T28" fmla="*/ 84 w 84"/>
                <a:gd name="T29" fmla="*/ 81 h 345"/>
                <a:gd name="T30" fmla="*/ 84 w 84"/>
                <a:gd name="T31" fmla="*/ 37 h 345"/>
                <a:gd name="T32" fmla="*/ 83 w 84"/>
                <a:gd name="T33" fmla="*/ 5 h 345"/>
                <a:gd name="T34" fmla="*/ 67 w 84"/>
                <a:gd name="T35" fmla="*/ 8 h 345"/>
                <a:gd name="T36" fmla="*/ 51 w 84"/>
                <a:gd name="T37" fmla="*/ 22 h 345"/>
                <a:gd name="T38" fmla="*/ 1 w 84"/>
                <a:gd name="T39" fmla="*/ 68 h 345"/>
                <a:gd name="T40" fmla="*/ 1 w 84"/>
                <a:gd name="T41" fmla="*/ 70 h 345"/>
                <a:gd name="T42" fmla="*/ 3 w 84"/>
                <a:gd name="T43" fmla="*/ 80 h 345"/>
                <a:gd name="T44" fmla="*/ 8 w 84"/>
                <a:gd name="T45" fmla="*/ 94 h 345"/>
                <a:gd name="T46" fmla="*/ 9 w 84"/>
                <a:gd name="T47" fmla="*/ 100 h 345"/>
                <a:gd name="T48" fmla="*/ 17 w 84"/>
                <a:gd name="T49" fmla="*/ 127 h 345"/>
                <a:gd name="T50" fmla="*/ 21 w 84"/>
                <a:gd name="T51" fmla="*/ 141 h 345"/>
                <a:gd name="T52" fmla="*/ 35 w 84"/>
                <a:gd name="T53" fmla="*/ 185 h 345"/>
                <a:gd name="T54" fmla="*/ 21 w 84"/>
                <a:gd name="T55" fmla="*/ 136 h 345"/>
                <a:gd name="T56" fmla="*/ 17 w 84"/>
                <a:gd name="T57" fmla="*/ 122 h 345"/>
                <a:gd name="T58" fmla="*/ 10 w 84"/>
                <a:gd name="T59" fmla="*/ 96 h 345"/>
                <a:gd name="T60" fmla="*/ 8 w 84"/>
                <a:gd name="T61" fmla="*/ 91 h 345"/>
                <a:gd name="T62" fmla="*/ 4 w 84"/>
                <a:gd name="T63" fmla="*/ 77 h 345"/>
                <a:gd name="T64" fmla="*/ 34 w 84"/>
                <a:gd name="T65" fmla="*/ 41 h 345"/>
                <a:gd name="T66" fmla="*/ 61 w 84"/>
                <a:gd name="T67" fmla="*/ 16 h 345"/>
                <a:gd name="T68" fmla="*/ 77 w 84"/>
                <a:gd name="T69"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345">
                  <a:moveTo>
                    <a:pt x="83" y="238"/>
                  </a:moveTo>
                  <a:cubicBezTo>
                    <a:pt x="83" y="344"/>
                    <a:pt x="83" y="344"/>
                    <a:pt x="83" y="344"/>
                  </a:cubicBezTo>
                  <a:cubicBezTo>
                    <a:pt x="83" y="344"/>
                    <a:pt x="83" y="344"/>
                    <a:pt x="83" y="344"/>
                  </a:cubicBezTo>
                  <a:cubicBezTo>
                    <a:pt x="83" y="344"/>
                    <a:pt x="84" y="344"/>
                    <a:pt x="84" y="344"/>
                  </a:cubicBezTo>
                  <a:cubicBezTo>
                    <a:pt x="84" y="239"/>
                    <a:pt x="84" y="239"/>
                    <a:pt x="84" y="239"/>
                  </a:cubicBezTo>
                  <a:cubicBezTo>
                    <a:pt x="83" y="238"/>
                    <a:pt x="83" y="238"/>
                    <a:pt x="83" y="238"/>
                  </a:cubicBezTo>
                  <a:moveTo>
                    <a:pt x="44" y="221"/>
                  </a:moveTo>
                  <a:cubicBezTo>
                    <a:pt x="79" y="345"/>
                    <a:pt x="79" y="345"/>
                    <a:pt x="79" y="345"/>
                  </a:cubicBezTo>
                  <a:cubicBezTo>
                    <a:pt x="79" y="345"/>
                    <a:pt x="80" y="345"/>
                    <a:pt x="81" y="344"/>
                  </a:cubicBezTo>
                  <a:cubicBezTo>
                    <a:pt x="46" y="222"/>
                    <a:pt x="46" y="222"/>
                    <a:pt x="46" y="222"/>
                  </a:cubicBezTo>
                  <a:cubicBezTo>
                    <a:pt x="44" y="221"/>
                    <a:pt x="44" y="221"/>
                    <a:pt x="44" y="221"/>
                  </a:cubicBezTo>
                  <a:moveTo>
                    <a:pt x="36" y="187"/>
                  </a:moveTo>
                  <a:cubicBezTo>
                    <a:pt x="34" y="188"/>
                    <a:pt x="34" y="188"/>
                    <a:pt x="34" y="188"/>
                  </a:cubicBezTo>
                  <a:cubicBezTo>
                    <a:pt x="43" y="219"/>
                    <a:pt x="43" y="219"/>
                    <a:pt x="43" y="219"/>
                  </a:cubicBezTo>
                  <a:cubicBezTo>
                    <a:pt x="45" y="220"/>
                    <a:pt x="45" y="220"/>
                    <a:pt x="45" y="220"/>
                  </a:cubicBezTo>
                  <a:cubicBezTo>
                    <a:pt x="36" y="187"/>
                    <a:pt x="36" y="187"/>
                    <a:pt x="36" y="187"/>
                  </a:cubicBezTo>
                  <a:moveTo>
                    <a:pt x="84" y="160"/>
                  </a:moveTo>
                  <a:cubicBezTo>
                    <a:pt x="83" y="161"/>
                    <a:pt x="83" y="161"/>
                    <a:pt x="83" y="161"/>
                  </a:cubicBezTo>
                  <a:cubicBezTo>
                    <a:pt x="83" y="236"/>
                    <a:pt x="83" y="236"/>
                    <a:pt x="83" y="236"/>
                  </a:cubicBezTo>
                  <a:cubicBezTo>
                    <a:pt x="84" y="237"/>
                    <a:pt x="84" y="237"/>
                    <a:pt x="84" y="237"/>
                  </a:cubicBezTo>
                  <a:cubicBezTo>
                    <a:pt x="84" y="160"/>
                    <a:pt x="84" y="160"/>
                    <a:pt x="84" y="160"/>
                  </a:cubicBezTo>
                  <a:moveTo>
                    <a:pt x="83" y="5"/>
                  </a:moveTo>
                  <a:cubicBezTo>
                    <a:pt x="83" y="40"/>
                    <a:pt x="83" y="40"/>
                    <a:pt x="83" y="40"/>
                  </a:cubicBezTo>
                  <a:cubicBezTo>
                    <a:pt x="83" y="44"/>
                    <a:pt x="83" y="44"/>
                    <a:pt x="83" y="44"/>
                  </a:cubicBezTo>
                  <a:cubicBezTo>
                    <a:pt x="83" y="82"/>
                    <a:pt x="83" y="82"/>
                    <a:pt x="83" y="82"/>
                  </a:cubicBezTo>
                  <a:cubicBezTo>
                    <a:pt x="83" y="85"/>
                    <a:pt x="83" y="85"/>
                    <a:pt x="83" y="85"/>
                  </a:cubicBezTo>
                  <a:cubicBezTo>
                    <a:pt x="83" y="159"/>
                    <a:pt x="83" y="159"/>
                    <a:pt x="83" y="159"/>
                  </a:cubicBezTo>
                  <a:cubicBezTo>
                    <a:pt x="84" y="158"/>
                    <a:pt x="84" y="158"/>
                    <a:pt x="84" y="158"/>
                  </a:cubicBezTo>
                  <a:cubicBezTo>
                    <a:pt x="84" y="83"/>
                    <a:pt x="84" y="83"/>
                    <a:pt x="84" y="83"/>
                  </a:cubicBezTo>
                  <a:cubicBezTo>
                    <a:pt x="84" y="81"/>
                    <a:pt x="84" y="81"/>
                    <a:pt x="84" y="81"/>
                  </a:cubicBezTo>
                  <a:cubicBezTo>
                    <a:pt x="84" y="41"/>
                    <a:pt x="84" y="41"/>
                    <a:pt x="84" y="41"/>
                  </a:cubicBezTo>
                  <a:cubicBezTo>
                    <a:pt x="84" y="37"/>
                    <a:pt x="84" y="37"/>
                    <a:pt x="84" y="37"/>
                  </a:cubicBezTo>
                  <a:cubicBezTo>
                    <a:pt x="84" y="5"/>
                    <a:pt x="84" y="5"/>
                    <a:pt x="84" y="5"/>
                  </a:cubicBezTo>
                  <a:cubicBezTo>
                    <a:pt x="84" y="5"/>
                    <a:pt x="83" y="5"/>
                    <a:pt x="83" y="5"/>
                  </a:cubicBezTo>
                  <a:moveTo>
                    <a:pt x="76" y="0"/>
                  </a:moveTo>
                  <a:cubicBezTo>
                    <a:pt x="67" y="8"/>
                    <a:pt x="67" y="8"/>
                    <a:pt x="67" y="8"/>
                  </a:cubicBezTo>
                  <a:cubicBezTo>
                    <a:pt x="64" y="11"/>
                    <a:pt x="64" y="11"/>
                    <a:pt x="64" y="11"/>
                  </a:cubicBezTo>
                  <a:cubicBezTo>
                    <a:pt x="51" y="22"/>
                    <a:pt x="51" y="22"/>
                    <a:pt x="51" y="22"/>
                  </a:cubicBezTo>
                  <a:cubicBezTo>
                    <a:pt x="42" y="31"/>
                    <a:pt x="42" y="31"/>
                    <a:pt x="42" y="31"/>
                  </a:cubicBezTo>
                  <a:cubicBezTo>
                    <a:pt x="1" y="68"/>
                    <a:pt x="1" y="68"/>
                    <a:pt x="1" y="68"/>
                  </a:cubicBezTo>
                  <a:cubicBezTo>
                    <a:pt x="0" y="69"/>
                    <a:pt x="0" y="69"/>
                    <a:pt x="0" y="69"/>
                  </a:cubicBezTo>
                  <a:cubicBezTo>
                    <a:pt x="1" y="70"/>
                    <a:pt x="1" y="70"/>
                    <a:pt x="1" y="70"/>
                  </a:cubicBezTo>
                  <a:cubicBezTo>
                    <a:pt x="3" y="78"/>
                    <a:pt x="3" y="78"/>
                    <a:pt x="3" y="78"/>
                  </a:cubicBezTo>
                  <a:cubicBezTo>
                    <a:pt x="3" y="80"/>
                    <a:pt x="3" y="80"/>
                    <a:pt x="3" y="80"/>
                  </a:cubicBezTo>
                  <a:cubicBezTo>
                    <a:pt x="7" y="93"/>
                    <a:pt x="7" y="93"/>
                    <a:pt x="7" y="93"/>
                  </a:cubicBezTo>
                  <a:cubicBezTo>
                    <a:pt x="8" y="94"/>
                    <a:pt x="8" y="94"/>
                    <a:pt x="8" y="94"/>
                  </a:cubicBezTo>
                  <a:cubicBezTo>
                    <a:pt x="8" y="98"/>
                    <a:pt x="8" y="98"/>
                    <a:pt x="8" y="98"/>
                  </a:cubicBezTo>
                  <a:cubicBezTo>
                    <a:pt x="9" y="100"/>
                    <a:pt x="9" y="100"/>
                    <a:pt x="9" y="100"/>
                  </a:cubicBezTo>
                  <a:cubicBezTo>
                    <a:pt x="16" y="125"/>
                    <a:pt x="16" y="125"/>
                    <a:pt x="16" y="125"/>
                  </a:cubicBezTo>
                  <a:cubicBezTo>
                    <a:pt x="17" y="127"/>
                    <a:pt x="17" y="127"/>
                    <a:pt x="17" y="127"/>
                  </a:cubicBezTo>
                  <a:cubicBezTo>
                    <a:pt x="20" y="138"/>
                    <a:pt x="20" y="138"/>
                    <a:pt x="20" y="138"/>
                  </a:cubicBezTo>
                  <a:cubicBezTo>
                    <a:pt x="21" y="141"/>
                    <a:pt x="21" y="141"/>
                    <a:pt x="21" y="141"/>
                  </a:cubicBezTo>
                  <a:cubicBezTo>
                    <a:pt x="34" y="186"/>
                    <a:pt x="34" y="186"/>
                    <a:pt x="34" y="186"/>
                  </a:cubicBezTo>
                  <a:cubicBezTo>
                    <a:pt x="35" y="185"/>
                    <a:pt x="35" y="185"/>
                    <a:pt x="35" y="185"/>
                  </a:cubicBezTo>
                  <a:cubicBezTo>
                    <a:pt x="22" y="140"/>
                    <a:pt x="22" y="140"/>
                    <a:pt x="22" y="140"/>
                  </a:cubicBezTo>
                  <a:cubicBezTo>
                    <a:pt x="21" y="136"/>
                    <a:pt x="21" y="136"/>
                    <a:pt x="21" y="136"/>
                  </a:cubicBezTo>
                  <a:cubicBezTo>
                    <a:pt x="18" y="125"/>
                    <a:pt x="18" y="125"/>
                    <a:pt x="18" y="125"/>
                  </a:cubicBezTo>
                  <a:cubicBezTo>
                    <a:pt x="17" y="122"/>
                    <a:pt x="17" y="122"/>
                    <a:pt x="17" y="122"/>
                  </a:cubicBezTo>
                  <a:cubicBezTo>
                    <a:pt x="10" y="98"/>
                    <a:pt x="10" y="98"/>
                    <a:pt x="10" y="98"/>
                  </a:cubicBezTo>
                  <a:cubicBezTo>
                    <a:pt x="10" y="96"/>
                    <a:pt x="10" y="96"/>
                    <a:pt x="10" y="96"/>
                  </a:cubicBezTo>
                  <a:cubicBezTo>
                    <a:pt x="9" y="93"/>
                    <a:pt x="9" y="93"/>
                    <a:pt x="9" y="93"/>
                  </a:cubicBezTo>
                  <a:cubicBezTo>
                    <a:pt x="8" y="91"/>
                    <a:pt x="8" y="91"/>
                    <a:pt x="8" y="91"/>
                  </a:cubicBezTo>
                  <a:cubicBezTo>
                    <a:pt x="5" y="79"/>
                    <a:pt x="5" y="79"/>
                    <a:pt x="5" y="79"/>
                  </a:cubicBezTo>
                  <a:cubicBezTo>
                    <a:pt x="4" y="77"/>
                    <a:pt x="4" y="77"/>
                    <a:pt x="4" y="77"/>
                  </a:cubicBezTo>
                  <a:cubicBezTo>
                    <a:pt x="2" y="69"/>
                    <a:pt x="2" y="69"/>
                    <a:pt x="2" y="69"/>
                  </a:cubicBezTo>
                  <a:cubicBezTo>
                    <a:pt x="34" y="41"/>
                    <a:pt x="34" y="41"/>
                    <a:pt x="34" y="41"/>
                  </a:cubicBezTo>
                  <a:cubicBezTo>
                    <a:pt x="43" y="32"/>
                    <a:pt x="43" y="32"/>
                    <a:pt x="43" y="32"/>
                  </a:cubicBezTo>
                  <a:cubicBezTo>
                    <a:pt x="61" y="16"/>
                    <a:pt x="61" y="16"/>
                    <a:pt x="61" y="16"/>
                  </a:cubicBezTo>
                  <a:cubicBezTo>
                    <a:pt x="66" y="12"/>
                    <a:pt x="66" y="12"/>
                    <a:pt x="66" y="12"/>
                  </a:cubicBezTo>
                  <a:cubicBezTo>
                    <a:pt x="77" y="1"/>
                    <a:pt x="77" y="1"/>
                    <a:pt x="77" y="1"/>
                  </a:cubicBezTo>
                  <a:cubicBezTo>
                    <a:pt x="77" y="1"/>
                    <a:pt x="76" y="0"/>
                    <a:pt x="7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4" name="Freeform 74"/>
            <p:cNvSpPr>
              <a:spLocks noEditPoints="1"/>
            </p:cNvSpPr>
            <p:nvPr/>
          </p:nvSpPr>
          <p:spPr bwMode="auto">
            <a:xfrm>
              <a:off x="7260951" y="3773267"/>
              <a:ext cx="173541" cy="367574"/>
            </a:xfrm>
            <a:custGeom>
              <a:avLst/>
              <a:gdLst>
                <a:gd name="T0" fmla="*/ 0 w 41"/>
                <a:gd name="T1" fmla="*/ 6 h 95"/>
                <a:gd name="T2" fmla="*/ 0 w 41"/>
                <a:gd name="T3" fmla="*/ 27 h 95"/>
                <a:gd name="T4" fmla="*/ 0 w 41"/>
                <a:gd name="T5" fmla="*/ 30 h 95"/>
                <a:gd name="T6" fmla="*/ 0 w 41"/>
                <a:gd name="T7" fmla="*/ 35 h 95"/>
                <a:gd name="T8" fmla="*/ 0 w 41"/>
                <a:gd name="T9" fmla="*/ 37 h 95"/>
                <a:gd name="T10" fmla="*/ 0 w 41"/>
                <a:gd name="T11" fmla="*/ 93 h 95"/>
                <a:gd name="T12" fmla="*/ 0 w 41"/>
                <a:gd name="T13" fmla="*/ 93 h 95"/>
                <a:gd name="T14" fmla="*/ 1 w 41"/>
                <a:gd name="T15" fmla="*/ 93 h 95"/>
                <a:gd name="T16" fmla="*/ 1 w 41"/>
                <a:gd name="T17" fmla="*/ 36 h 95"/>
                <a:gd name="T18" fmla="*/ 1 w 41"/>
                <a:gd name="T19" fmla="*/ 33 h 95"/>
                <a:gd name="T20" fmla="*/ 1 w 41"/>
                <a:gd name="T21" fmla="*/ 28 h 95"/>
                <a:gd name="T22" fmla="*/ 1 w 41"/>
                <a:gd name="T23" fmla="*/ 26 h 95"/>
                <a:gd name="T24" fmla="*/ 1 w 41"/>
                <a:gd name="T25" fmla="*/ 7 h 95"/>
                <a:gd name="T26" fmla="*/ 1 w 41"/>
                <a:gd name="T27" fmla="*/ 7 h 95"/>
                <a:gd name="T28" fmla="*/ 0 w 41"/>
                <a:gd name="T29" fmla="*/ 6 h 95"/>
                <a:gd name="T30" fmla="*/ 12 w 41"/>
                <a:gd name="T31" fmla="*/ 0 h 95"/>
                <a:gd name="T32" fmla="*/ 11 w 41"/>
                <a:gd name="T33" fmla="*/ 1 h 95"/>
                <a:gd name="T34" fmla="*/ 26 w 41"/>
                <a:gd name="T35" fmla="*/ 10 h 95"/>
                <a:gd name="T36" fmla="*/ 28 w 41"/>
                <a:gd name="T37" fmla="*/ 11 h 95"/>
                <a:gd name="T38" fmla="*/ 32 w 41"/>
                <a:gd name="T39" fmla="*/ 13 h 95"/>
                <a:gd name="T40" fmla="*/ 34 w 41"/>
                <a:gd name="T41" fmla="*/ 14 h 95"/>
                <a:gd name="T42" fmla="*/ 37 w 41"/>
                <a:gd name="T43" fmla="*/ 16 h 95"/>
                <a:gd name="T44" fmla="*/ 38 w 41"/>
                <a:gd name="T45" fmla="*/ 17 h 95"/>
                <a:gd name="T46" fmla="*/ 37 w 41"/>
                <a:gd name="T47" fmla="*/ 20 h 95"/>
                <a:gd name="T48" fmla="*/ 6 w 41"/>
                <a:gd name="T49" fmla="*/ 94 h 95"/>
                <a:gd name="T50" fmla="*/ 8 w 41"/>
                <a:gd name="T51" fmla="*/ 95 h 95"/>
                <a:gd name="T52" fmla="*/ 25 w 41"/>
                <a:gd name="T53" fmla="*/ 53 h 95"/>
                <a:gd name="T54" fmla="*/ 25 w 41"/>
                <a:gd name="T55" fmla="*/ 52 h 95"/>
                <a:gd name="T56" fmla="*/ 31 w 41"/>
                <a:gd name="T57" fmla="*/ 40 h 95"/>
                <a:gd name="T58" fmla="*/ 37 w 41"/>
                <a:gd name="T59" fmla="*/ 25 h 95"/>
                <a:gd name="T60" fmla="*/ 39 w 41"/>
                <a:gd name="T61" fmla="*/ 21 h 95"/>
                <a:gd name="T62" fmla="*/ 40 w 41"/>
                <a:gd name="T63" fmla="*/ 17 h 95"/>
                <a:gd name="T64" fmla="*/ 41 w 41"/>
                <a:gd name="T65" fmla="*/ 16 h 95"/>
                <a:gd name="T66" fmla="*/ 39 w 41"/>
                <a:gd name="T67" fmla="*/ 15 h 95"/>
                <a:gd name="T68" fmla="*/ 39 w 41"/>
                <a:gd name="T69" fmla="*/ 15 h 95"/>
                <a:gd name="T70" fmla="*/ 37 w 41"/>
                <a:gd name="T71" fmla="*/ 14 h 95"/>
                <a:gd name="T72" fmla="*/ 35 w 41"/>
                <a:gd name="T73" fmla="*/ 13 h 95"/>
                <a:gd name="T74" fmla="*/ 34 w 41"/>
                <a:gd name="T75" fmla="*/ 12 h 95"/>
                <a:gd name="T76" fmla="*/ 30 w 41"/>
                <a:gd name="T77" fmla="*/ 10 h 95"/>
                <a:gd name="T78" fmla="*/ 28 w 41"/>
                <a:gd name="T79" fmla="*/ 9 h 95"/>
                <a:gd name="T80" fmla="*/ 12 w 41"/>
                <a:gd name="T8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95">
                  <a:moveTo>
                    <a:pt x="0" y="6"/>
                  </a:moveTo>
                  <a:cubicBezTo>
                    <a:pt x="0" y="27"/>
                    <a:pt x="0" y="27"/>
                    <a:pt x="0" y="27"/>
                  </a:cubicBezTo>
                  <a:cubicBezTo>
                    <a:pt x="0" y="30"/>
                    <a:pt x="0" y="30"/>
                    <a:pt x="0" y="30"/>
                  </a:cubicBezTo>
                  <a:cubicBezTo>
                    <a:pt x="0" y="35"/>
                    <a:pt x="0" y="35"/>
                    <a:pt x="0" y="35"/>
                  </a:cubicBezTo>
                  <a:cubicBezTo>
                    <a:pt x="0" y="37"/>
                    <a:pt x="0" y="37"/>
                    <a:pt x="0" y="37"/>
                  </a:cubicBezTo>
                  <a:cubicBezTo>
                    <a:pt x="0" y="93"/>
                    <a:pt x="0" y="93"/>
                    <a:pt x="0" y="93"/>
                  </a:cubicBezTo>
                  <a:cubicBezTo>
                    <a:pt x="0" y="93"/>
                    <a:pt x="0" y="93"/>
                    <a:pt x="0" y="93"/>
                  </a:cubicBezTo>
                  <a:cubicBezTo>
                    <a:pt x="1" y="93"/>
                    <a:pt x="1" y="93"/>
                    <a:pt x="1" y="93"/>
                  </a:cubicBezTo>
                  <a:cubicBezTo>
                    <a:pt x="1" y="36"/>
                    <a:pt x="1" y="36"/>
                    <a:pt x="1" y="36"/>
                  </a:cubicBezTo>
                  <a:cubicBezTo>
                    <a:pt x="1" y="33"/>
                    <a:pt x="1" y="33"/>
                    <a:pt x="1" y="33"/>
                  </a:cubicBezTo>
                  <a:cubicBezTo>
                    <a:pt x="1" y="28"/>
                    <a:pt x="1" y="28"/>
                    <a:pt x="1" y="28"/>
                  </a:cubicBezTo>
                  <a:cubicBezTo>
                    <a:pt x="1" y="26"/>
                    <a:pt x="1" y="26"/>
                    <a:pt x="1" y="26"/>
                  </a:cubicBezTo>
                  <a:cubicBezTo>
                    <a:pt x="1" y="7"/>
                    <a:pt x="1" y="7"/>
                    <a:pt x="1" y="7"/>
                  </a:cubicBezTo>
                  <a:cubicBezTo>
                    <a:pt x="1" y="7"/>
                    <a:pt x="1" y="7"/>
                    <a:pt x="1" y="7"/>
                  </a:cubicBezTo>
                  <a:cubicBezTo>
                    <a:pt x="0" y="7"/>
                    <a:pt x="0" y="7"/>
                    <a:pt x="0" y="6"/>
                  </a:cubicBezTo>
                  <a:moveTo>
                    <a:pt x="12" y="0"/>
                  </a:moveTo>
                  <a:cubicBezTo>
                    <a:pt x="12" y="0"/>
                    <a:pt x="11" y="1"/>
                    <a:pt x="11" y="1"/>
                  </a:cubicBezTo>
                  <a:cubicBezTo>
                    <a:pt x="26" y="10"/>
                    <a:pt x="26" y="10"/>
                    <a:pt x="26" y="10"/>
                  </a:cubicBezTo>
                  <a:cubicBezTo>
                    <a:pt x="28" y="11"/>
                    <a:pt x="28" y="11"/>
                    <a:pt x="28" y="11"/>
                  </a:cubicBezTo>
                  <a:cubicBezTo>
                    <a:pt x="32" y="13"/>
                    <a:pt x="32" y="13"/>
                    <a:pt x="32" y="13"/>
                  </a:cubicBezTo>
                  <a:cubicBezTo>
                    <a:pt x="34" y="14"/>
                    <a:pt x="34" y="14"/>
                    <a:pt x="34" y="14"/>
                  </a:cubicBezTo>
                  <a:cubicBezTo>
                    <a:pt x="37" y="16"/>
                    <a:pt x="37" y="16"/>
                    <a:pt x="37" y="16"/>
                  </a:cubicBezTo>
                  <a:cubicBezTo>
                    <a:pt x="38" y="17"/>
                    <a:pt x="38" y="17"/>
                    <a:pt x="38" y="17"/>
                  </a:cubicBezTo>
                  <a:cubicBezTo>
                    <a:pt x="37" y="20"/>
                    <a:pt x="37" y="20"/>
                    <a:pt x="37" y="20"/>
                  </a:cubicBezTo>
                  <a:cubicBezTo>
                    <a:pt x="6" y="94"/>
                    <a:pt x="6" y="94"/>
                    <a:pt x="6" y="94"/>
                  </a:cubicBezTo>
                  <a:cubicBezTo>
                    <a:pt x="7" y="94"/>
                    <a:pt x="7" y="95"/>
                    <a:pt x="8" y="95"/>
                  </a:cubicBezTo>
                  <a:cubicBezTo>
                    <a:pt x="25" y="53"/>
                    <a:pt x="25" y="53"/>
                    <a:pt x="25" y="53"/>
                  </a:cubicBezTo>
                  <a:cubicBezTo>
                    <a:pt x="25" y="52"/>
                    <a:pt x="25" y="52"/>
                    <a:pt x="25" y="52"/>
                  </a:cubicBezTo>
                  <a:cubicBezTo>
                    <a:pt x="25" y="47"/>
                    <a:pt x="27" y="43"/>
                    <a:pt x="31" y="40"/>
                  </a:cubicBezTo>
                  <a:cubicBezTo>
                    <a:pt x="37" y="25"/>
                    <a:pt x="37" y="25"/>
                    <a:pt x="37" y="25"/>
                  </a:cubicBezTo>
                  <a:cubicBezTo>
                    <a:pt x="39" y="21"/>
                    <a:pt x="39" y="21"/>
                    <a:pt x="39" y="21"/>
                  </a:cubicBezTo>
                  <a:cubicBezTo>
                    <a:pt x="40" y="17"/>
                    <a:pt x="40" y="17"/>
                    <a:pt x="40" y="17"/>
                  </a:cubicBezTo>
                  <a:cubicBezTo>
                    <a:pt x="41" y="16"/>
                    <a:pt x="41" y="16"/>
                    <a:pt x="41" y="16"/>
                  </a:cubicBezTo>
                  <a:cubicBezTo>
                    <a:pt x="39" y="15"/>
                    <a:pt x="39" y="15"/>
                    <a:pt x="39" y="15"/>
                  </a:cubicBezTo>
                  <a:cubicBezTo>
                    <a:pt x="39" y="15"/>
                    <a:pt x="39" y="15"/>
                    <a:pt x="39" y="15"/>
                  </a:cubicBezTo>
                  <a:cubicBezTo>
                    <a:pt x="37" y="14"/>
                    <a:pt x="37" y="14"/>
                    <a:pt x="37" y="14"/>
                  </a:cubicBezTo>
                  <a:cubicBezTo>
                    <a:pt x="35" y="13"/>
                    <a:pt x="35" y="13"/>
                    <a:pt x="35" y="13"/>
                  </a:cubicBezTo>
                  <a:cubicBezTo>
                    <a:pt x="34" y="12"/>
                    <a:pt x="34" y="12"/>
                    <a:pt x="34" y="12"/>
                  </a:cubicBezTo>
                  <a:cubicBezTo>
                    <a:pt x="30" y="10"/>
                    <a:pt x="30" y="10"/>
                    <a:pt x="30" y="10"/>
                  </a:cubicBezTo>
                  <a:cubicBezTo>
                    <a:pt x="28" y="9"/>
                    <a:pt x="28" y="9"/>
                    <a:pt x="28" y="9"/>
                  </a:cubicBezTo>
                  <a:cubicBezTo>
                    <a:pt x="12" y="0"/>
                    <a:pt x="12" y="0"/>
                    <a:pt x="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5" name="Freeform 75"/>
            <p:cNvSpPr>
              <a:spLocks noEditPoints="1"/>
            </p:cNvSpPr>
            <p:nvPr/>
          </p:nvSpPr>
          <p:spPr bwMode="auto">
            <a:xfrm>
              <a:off x="6235811" y="3646406"/>
              <a:ext cx="1300658" cy="699365"/>
            </a:xfrm>
            <a:custGeom>
              <a:avLst/>
              <a:gdLst>
                <a:gd name="T0" fmla="*/ 257 w 307"/>
                <a:gd name="T1" fmla="*/ 141 h 181"/>
                <a:gd name="T2" fmla="*/ 265 w 307"/>
                <a:gd name="T3" fmla="*/ 148 h 181"/>
                <a:gd name="T4" fmla="*/ 307 w 307"/>
                <a:gd name="T5" fmla="*/ 176 h 181"/>
                <a:gd name="T6" fmla="*/ 268 w 307"/>
                <a:gd name="T7" fmla="*/ 148 h 181"/>
                <a:gd name="T8" fmla="*/ 257 w 307"/>
                <a:gd name="T9" fmla="*/ 140 h 181"/>
                <a:gd name="T10" fmla="*/ 11 w 307"/>
                <a:gd name="T11" fmla="*/ 112 h 181"/>
                <a:gd name="T12" fmla="*/ 50 w 307"/>
                <a:gd name="T13" fmla="*/ 122 h 181"/>
                <a:gd name="T14" fmla="*/ 134 w 307"/>
                <a:gd name="T15" fmla="*/ 141 h 181"/>
                <a:gd name="T16" fmla="*/ 186 w 307"/>
                <a:gd name="T17" fmla="*/ 153 h 181"/>
                <a:gd name="T18" fmla="*/ 251 w 307"/>
                <a:gd name="T19" fmla="*/ 169 h 181"/>
                <a:gd name="T20" fmla="*/ 263 w 307"/>
                <a:gd name="T21" fmla="*/ 172 h 181"/>
                <a:gd name="T22" fmla="*/ 305 w 307"/>
                <a:gd name="T23" fmla="*/ 180 h 181"/>
                <a:gd name="T24" fmla="*/ 258 w 307"/>
                <a:gd name="T25" fmla="*/ 169 h 181"/>
                <a:gd name="T26" fmla="*/ 250 w 307"/>
                <a:gd name="T27" fmla="*/ 167 h 181"/>
                <a:gd name="T28" fmla="*/ 180 w 307"/>
                <a:gd name="T29" fmla="*/ 150 h 181"/>
                <a:gd name="T30" fmla="*/ 133 w 307"/>
                <a:gd name="T31" fmla="*/ 139 h 181"/>
                <a:gd name="T32" fmla="*/ 48 w 307"/>
                <a:gd name="T33" fmla="*/ 119 h 181"/>
                <a:gd name="T34" fmla="*/ 32 w 307"/>
                <a:gd name="T35" fmla="*/ 5 h 181"/>
                <a:gd name="T36" fmla="*/ 0 w 307"/>
                <a:gd name="T37" fmla="*/ 82 h 181"/>
                <a:gd name="T38" fmla="*/ 0 w 307"/>
                <a:gd name="T39" fmla="*/ 94 h 181"/>
                <a:gd name="T40" fmla="*/ 2 w 307"/>
                <a:gd name="T41" fmla="*/ 82 h 181"/>
                <a:gd name="T42" fmla="*/ 32 w 307"/>
                <a:gd name="T43" fmla="*/ 5 h 181"/>
                <a:gd name="T44" fmla="*/ 51 w 307"/>
                <a:gd name="T45" fmla="*/ 2 h 181"/>
                <a:gd name="T46" fmla="*/ 190 w 307"/>
                <a:gd name="T47" fmla="*/ 97 h 181"/>
                <a:gd name="T48" fmla="*/ 196 w 307"/>
                <a:gd name="T49" fmla="*/ 100 h 181"/>
                <a:gd name="T50" fmla="*/ 199 w 307"/>
                <a:gd name="T51" fmla="*/ 103 h 181"/>
                <a:gd name="T52" fmla="*/ 212 w 307"/>
                <a:gd name="T53" fmla="*/ 111 h 181"/>
                <a:gd name="T54" fmla="*/ 237 w 307"/>
                <a:gd name="T55" fmla="*/ 127 h 181"/>
                <a:gd name="T56" fmla="*/ 201 w 307"/>
                <a:gd name="T57" fmla="*/ 102 h 181"/>
                <a:gd name="T58" fmla="*/ 197 w 307"/>
                <a:gd name="T59" fmla="*/ 99 h 181"/>
                <a:gd name="T60" fmla="*/ 196 w 307"/>
                <a:gd name="T61" fmla="*/ 98 h 181"/>
                <a:gd name="T62" fmla="*/ 190 w 307"/>
                <a:gd name="T63" fmla="*/ 9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181">
                  <a:moveTo>
                    <a:pt x="257" y="140"/>
                  </a:moveTo>
                  <a:cubicBezTo>
                    <a:pt x="257" y="141"/>
                    <a:pt x="257" y="141"/>
                    <a:pt x="257" y="141"/>
                  </a:cubicBezTo>
                  <a:cubicBezTo>
                    <a:pt x="257" y="142"/>
                    <a:pt x="257" y="142"/>
                    <a:pt x="257" y="142"/>
                  </a:cubicBezTo>
                  <a:cubicBezTo>
                    <a:pt x="265" y="148"/>
                    <a:pt x="265" y="148"/>
                    <a:pt x="265" y="148"/>
                  </a:cubicBezTo>
                  <a:cubicBezTo>
                    <a:pt x="267" y="149"/>
                    <a:pt x="267" y="149"/>
                    <a:pt x="267" y="149"/>
                  </a:cubicBezTo>
                  <a:cubicBezTo>
                    <a:pt x="307" y="176"/>
                    <a:pt x="307" y="176"/>
                    <a:pt x="307" y="176"/>
                  </a:cubicBezTo>
                  <a:cubicBezTo>
                    <a:pt x="307" y="176"/>
                    <a:pt x="307" y="175"/>
                    <a:pt x="307" y="175"/>
                  </a:cubicBezTo>
                  <a:cubicBezTo>
                    <a:pt x="268" y="148"/>
                    <a:pt x="268" y="148"/>
                    <a:pt x="268" y="148"/>
                  </a:cubicBezTo>
                  <a:cubicBezTo>
                    <a:pt x="267" y="147"/>
                    <a:pt x="267" y="147"/>
                    <a:pt x="267" y="147"/>
                  </a:cubicBezTo>
                  <a:cubicBezTo>
                    <a:pt x="257" y="140"/>
                    <a:pt x="257" y="140"/>
                    <a:pt x="257" y="140"/>
                  </a:cubicBezTo>
                  <a:moveTo>
                    <a:pt x="11" y="111"/>
                  </a:moveTo>
                  <a:cubicBezTo>
                    <a:pt x="11" y="111"/>
                    <a:pt x="11" y="112"/>
                    <a:pt x="11" y="112"/>
                  </a:cubicBezTo>
                  <a:cubicBezTo>
                    <a:pt x="49" y="121"/>
                    <a:pt x="49" y="121"/>
                    <a:pt x="49" y="121"/>
                  </a:cubicBezTo>
                  <a:cubicBezTo>
                    <a:pt x="50" y="122"/>
                    <a:pt x="50" y="122"/>
                    <a:pt x="50" y="122"/>
                  </a:cubicBezTo>
                  <a:cubicBezTo>
                    <a:pt x="131" y="141"/>
                    <a:pt x="131" y="141"/>
                    <a:pt x="131" y="141"/>
                  </a:cubicBezTo>
                  <a:cubicBezTo>
                    <a:pt x="134" y="141"/>
                    <a:pt x="134" y="141"/>
                    <a:pt x="134" y="141"/>
                  </a:cubicBezTo>
                  <a:cubicBezTo>
                    <a:pt x="182" y="153"/>
                    <a:pt x="182" y="153"/>
                    <a:pt x="182" y="153"/>
                  </a:cubicBezTo>
                  <a:cubicBezTo>
                    <a:pt x="186" y="153"/>
                    <a:pt x="186" y="153"/>
                    <a:pt x="186" y="153"/>
                  </a:cubicBezTo>
                  <a:cubicBezTo>
                    <a:pt x="249" y="168"/>
                    <a:pt x="249" y="168"/>
                    <a:pt x="249" y="168"/>
                  </a:cubicBezTo>
                  <a:cubicBezTo>
                    <a:pt x="251" y="169"/>
                    <a:pt x="251" y="169"/>
                    <a:pt x="251" y="169"/>
                  </a:cubicBezTo>
                  <a:cubicBezTo>
                    <a:pt x="260" y="171"/>
                    <a:pt x="260" y="171"/>
                    <a:pt x="260" y="171"/>
                  </a:cubicBezTo>
                  <a:cubicBezTo>
                    <a:pt x="263" y="172"/>
                    <a:pt x="263" y="172"/>
                    <a:pt x="263" y="172"/>
                  </a:cubicBezTo>
                  <a:cubicBezTo>
                    <a:pt x="305" y="181"/>
                    <a:pt x="305" y="181"/>
                    <a:pt x="305" y="181"/>
                  </a:cubicBezTo>
                  <a:cubicBezTo>
                    <a:pt x="305" y="181"/>
                    <a:pt x="305" y="180"/>
                    <a:pt x="305" y="180"/>
                  </a:cubicBezTo>
                  <a:cubicBezTo>
                    <a:pt x="261" y="169"/>
                    <a:pt x="261" y="169"/>
                    <a:pt x="261" y="169"/>
                  </a:cubicBezTo>
                  <a:cubicBezTo>
                    <a:pt x="258" y="169"/>
                    <a:pt x="258" y="169"/>
                    <a:pt x="258" y="169"/>
                  </a:cubicBezTo>
                  <a:cubicBezTo>
                    <a:pt x="252" y="167"/>
                    <a:pt x="252" y="167"/>
                    <a:pt x="252" y="167"/>
                  </a:cubicBezTo>
                  <a:cubicBezTo>
                    <a:pt x="250" y="167"/>
                    <a:pt x="250" y="167"/>
                    <a:pt x="250" y="167"/>
                  </a:cubicBezTo>
                  <a:cubicBezTo>
                    <a:pt x="183" y="151"/>
                    <a:pt x="183" y="151"/>
                    <a:pt x="183" y="151"/>
                  </a:cubicBezTo>
                  <a:cubicBezTo>
                    <a:pt x="180" y="150"/>
                    <a:pt x="180" y="150"/>
                    <a:pt x="180" y="150"/>
                  </a:cubicBezTo>
                  <a:cubicBezTo>
                    <a:pt x="136" y="140"/>
                    <a:pt x="136" y="140"/>
                    <a:pt x="136" y="140"/>
                  </a:cubicBezTo>
                  <a:cubicBezTo>
                    <a:pt x="133" y="139"/>
                    <a:pt x="133" y="139"/>
                    <a:pt x="133" y="139"/>
                  </a:cubicBezTo>
                  <a:cubicBezTo>
                    <a:pt x="50" y="120"/>
                    <a:pt x="50" y="120"/>
                    <a:pt x="50" y="120"/>
                  </a:cubicBezTo>
                  <a:cubicBezTo>
                    <a:pt x="48" y="119"/>
                    <a:pt x="48" y="119"/>
                    <a:pt x="48" y="119"/>
                  </a:cubicBezTo>
                  <a:cubicBezTo>
                    <a:pt x="11" y="111"/>
                    <a:pt x="11" y="111"/>
                    <a:pt x="11" y="111"/>
                  </a:cubicBezTo>
                  <a:moveTo>
                    <a:pt x="32" y="5"/>
                  </a:moveTo>
                  <a:cubicBezTo>
                    <a:pt x="0" y="81"/>
                    <a:pt x="0" y="81"/>
                    <a:pt x="0" y="81"/>
                  </a:cubicBezTo>
                  <a:cubicBezTo>
                    <a:pt x="0" y="82"/>
                    <a:pt x="0" y="82"/>
                    <a:pt x="0" y="82"/>
                  </a:cubicBezTo>
                  <a:cubicBezTo>
                    <a:pt x="0" y="82"/>
                    <a:pt x="0" y="82"/>
                    <a:pt x="0" y="82"/>
                  </a:cubicBezTo>
                  <a:cubicBezTo>
                    <a:pt x="0" y="94"/>
                    <a:pt x="0" y="94"/>
                    <a:pt x="0" y="94"/>
                  </a:cubicBezTo>
                  <a:cubicBezTo>
                    <a:pt x="1" y="94"/>
                    <a:pt x="1" y="94"/>
                    <a:pt x="2" y="95"/>
                  </a:cubicBezTo>
                  <a:cubicBezTo>
                    <a:pt x="2" y="82"/>
                    <a:pt x="2" y="82"/>
                    <a:pt x="2" y="82"/>
                  </a:cubicBezTo>
                  <a:cubicBezTo>
                    <a:pt x="34" y="6"/>
                    <a:pt x="34" y="6"/>
                    <a:pt x="34" y="6"/>
                  </a:cubicBezTo>
                  <a:cubicBezTo>
                    <a:pt x="33" y="5"/>
                    <a:pt x="33" y="5"/>
                    <a:pt x="32" y="5"/>
                  </a:cubicBezTo>
                  <a:moveTo>
                    <a:pt x="52" y="0"/>
                  </a:moveTo>
                  <a:cubicBezTo>
                    <a:pt x="52" y="1"/>
                    <a:pt x="52" y="1"/>
                    <a:pt x="51" y="2"/>
                  </a:cubicBezTo>
                  <a:cubicBezTo>
                    <a:pt x="189" y="95"/>
                    <a:pt x="189" y="95"/>
                    <a:pt x="189" y="95"/>
                  </a:cubicBezTo>
                  <a:cubicBezTo>
                    <a:pt x="190" y="97"/>
                    <a:pt x="190" y="97"/>
                    <a:pt x="190" y="97"/>
                  </a:cubicBezTo>
                  <a:cubicBezTo>
                    <a:pt x="194" y="99"/>
                    <a:pt x="194" y="99"/>
                    <a:pt x="194" y="99"/>
                  </a:cubicBezTo>
                  <a:cubicBezTo>
                    <a:pt x="196" y="100"/>
                    <a:pt x="196" y="100"/>
                    <a:pt x="196" y="100"/>
                  </a:cubicBezTo>
                  <a:cubicBezTo>
                    <a:pt x="197" y="101"/>
                    <a:pt x="197" y="101"/>
                    <a:pt x="197" y="101"/>
                  </a:cubicBezTo>
                  <a:cubicBezTo>
                    <a:pt x="199" y="103"/>
                    <a:pt x="199" y="103"/>
                    <a:pt x="199" y="103"/>
                  </a:cubicBezTo>
                  <a:cubicBezTo>
                    <a:pt x="206" y="107"/>
                    <a:pt x="206" y="107"/>
                    <a:pt x="206" y="107"/>
                  </a:cubicBezTo>
                  <a:cubicBezTo>
                    <a:pt x="212" y="111"/>
                    <a:pt x="212" y="111"/>
                    <a:pt x="212" y="111"/>
                  </a:cubicBezTo>
                  <a:cubicBezTo>
                    <a:pt x="235" y="128"/>
                    <a:pt x="235" y="128"/>
                    <a:pt x="235" y="128"/>
                  </a:cubicBezTo>
                  <a:cubicBezTo>
                    <a:pt x="236" y="127"/>
                    <a:pt x="237" y="127"/>
                    <a:pt x="237" y="127"/>
                  </a:cubicBezTo>
                  <a:cubicBezTo>
                    <a:pt x="207" y="106"/>
                    <a:pt x="207" y="106"/>
                    <a:pt x="207" y="106"/>
                  </a:cubicBezTo>
                  <a:cubicBezTo>
                    <a:pt x="201" y="102"/>
                    <a:pt x="201" y="102"/>
                    <a:pt x="201" y="102"/>
                  </a:cubicBezTo>
                  <a:cubicBezTo>
                    <a:pt x="199" y="101"/>
                    <a:pt x="199" y="101"/>
                    <a:pt x="199" y="101"/>
                  </a:cubicBezTo>
                  <a:cubicBezTo>
                    <a:pt x="197" y="99"/>
                    <a:pt x="197" y="99"/>
                    <a:pt x="197" y="99"/>
                  </a:cubicBezTo>
                  <a:cubicBezTo>
                    <a:pt x="197" y="99"/>
                    <a:pt x="197" y="99"/>
                    <a:pt x="197" y="99"/>
                  </a:cubicBezTo>
                  <a:cubicBezTo>
                    <a:pt x="196" y="98"/>
                    <a:pt x="196" y="98"/>
                    <a:pt x="196" y="98"/>
                  </a:cubicBezTo>
                  <a:cubicBezTo>
                    <a:pt x="192" y="96"/>
                    <a:pt x="192" y="96"/>
                    <a:pt x="192" y="96"/>
                  </a:cubicBezTo>
                  <a:cubicBezTo>
                    <a:pt x="190" y="94"/>
                    <a:pt x="190" y="94"/>
                    <a:pt x="190" y="94"/>
                  </a:cubicBezTo>
                  <a:cubicBezTo>
                    <a:pt x="52" y="0"/>
                    <a:pt x="52" y="0"/>
                    <a:pt x="5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6" name="Freeform 76"/>
            <p:cNvSpPr>
              <a:spLocks noEditPoints="1"/>
            </p:cNvSpPr>
            <p:nvPr/>
          </p:nvSpPr>
          <p:spPr bwMode="auto">
            <a:xfrm>
              <a:off x="11080625" y="3568337"/>
              <a:ext cx="898115" cy="862008"/>
            </a:xfrm>
            <a:custGeom>
              <a:avLst/>
              <a:gdLst>
                <a:gd name="T0" fmla="*/ 1 w 212"/>
                <a:gd name="T1" fmla="*/ 127 h 223"/>
                <a:gd name="T2" fmla="*/ 0 w 212"/>
                <a:gd name="T3" fmla="*/ 129 h 223"/>
                <a:gd name="T4" fmla="*/ 2 w 212"/>
                <a:gd name="T5" fmla="*/ 130 h 223"/>
                <a:gd name="T6" fmla="*/ 4 w 212"/>
                <a:gd name="T7" fmla="*/ 131 h 223"/>
                <a:gd name="T8" fmla="*/ 30 w 212"/>
                <a:gd name="T9" fmla="*/ 142 h 223"/>
                <a:gd name="T10" fmla="*/ 32 w 212"/>
                <a:gd name="T11" fmla="*/ 143 h 223"/>
                <a:gd name="T12" fmla="*/ 69 w 212"/>
                <a:gd name="T13" fmla="*/ 159 h 223"/>
                <a:gd name="T14" fmla="*/ 70 w 212"/>
                <a:gd name="T15" fmla="*/ 160 h 223"/>
                <a:gd name="T16" fmla="*/ 212 w 212"/>
                <a:gd name="T17" fmla="*/ 223 h 223"/>
                <a:gd name="T18" fmla="*/ 212 w 212"/>
                <a:gd name="T19" fmla="*/ 221 h 223"/>
                <a:gd name="T20" fmla="*/ 70 w 212"/>
                <a:gd name="T21" fmla="*/ 158 h 223"/>
                <a:gd name="T22" fmla="*/ 69 w 212"/>
                <a:gd name="T23" fmla="*/ 157 h 223"/>
                <a:gd name="T24" fmla="*/ 31 w 212"/>
                <a:gd name="T25" fmla="*/ 141 h 223"/>
                <a:gd name="T26" fmla="*/ 29 w 212"/>
                <a:gd name="T27" fmla="*/ 140 h 223"/>
                <a:gd name="T28" fmla="*/ 4 w 212"/>
                <a:gd name="T29" fmla="*/ 129 h 223"/>
                <a:gd name="T30" fmla="*/ 2 w 212"/>
                <a:gd name="T31" fmla="*/ 128 h 223"/>
                <a:gd name="T32" fmla="*/ 1 w 212"/>
                <a:gd name="T33" fmla="*/ 127 h 223"/>
                <a:gd name="T34" fmla="*/ 212 w 212"/>
                <a:gd name="T35" fmla="*/ 0 h 223"/>
                <a:gd name="T36" fmla="*/ 70 w 212"/>
                <a:gd name="T37" fmla="*/ 79 h 223"/>
                <a:gd name="T38" fmla="*/ 69 w 212"/>
                <a:gd name="T39" fmla="*/ 80 h 223"/>
                <a:gd name="T40" fmla="*/ 21 w 212"/>
                <a:gd name="T41" fmla="*/ 106 h 223"/>
                <a:gd name="T42" fmla="*/ 20 w 212"/>
                <a:gd name="T43" fmla="*/ 107 h 223"/>
                <a:gd name="T44" fmla="*/ 3 w 212"/>
                <a:gd name="T45" fmla="*/ 116 h 223"/>
                <a:gd name="T46" fmla="*/ 3 w 212"/>
                <a:gd name="T47" fmla="*/ 118 h 223"/>
                <a:gd name="T48" fmla="*/ 20 w 212"/>
                <a:gd name="T49" fmla="*/ 109 h 223"/>
                <a:gd name="T50" fmla="*/ 22 w 212"/>
                <a:gd name="T51" fmla="*/ 108 h 223"/>
                <a:gd name="T52" fmla="*/ 69 w 212"/>
                <a:gd name="T53" fmla="*/ 82 h 223"/>
                <a:gd name="T54" fmla="*/ 70 w 212"/>
                <a:gd name="T55" fmla="*/ 81 h 223"/>
                <a:gd name="T56" fmla="*/ 212 w 212"/>
                <a:gd name="T57" fmla="*/ 2 h 223"/>
                <a:gd name="T58" fmla="*/ 212 w 212"/>
                <a:gd name="T5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2" h="223">
                  <a:moveTo>
                    <a:pt x="1" y="127"/>
                  </a:moveTo>
                  <a:cubicBezTo>
                    <a:pt x="1" y="128"/>
                    <a:pt x="0" y="128"/>
                    <a:pt x="0" y="129"/>
                  </a:cubicBezTo>
                  <a:cubicBezTo>
                    <a:pt x="2" y="130"/>
                    <a:pt x="2" y="130"/>
                    <a:pt x="2" y="130"/>
                  </a:cubicBezTo>
                  <a:cubicBezTo>
                    <a:pt x="4" y="131"/>
                    <a:pt x="4" y="131"/>
                    <a:pt x="4" y="131"/>
                  </a:cubicBezTo>
                  <a:cubicBezTo>
                    <a:pt x="30" y="142"/>
                    <a:pt x="30" y="142"/>
                    <a:pt x="30" y="142"/>
                  </a:cubicBezTo>
                  <a:cubicBezTo>
                    <a:pt x="32" y="143"/>
                    <a:pt x="32" y="143"/>
                    <a:pt x="32" y="143"/>
                  </a:cubicBezTo>
                  <a:cubicBezTo>
                    <a:pt x="69" y="159"/>
                    <a:pt x="69" y="159"/>
                    <a:pt x="69" y="159"/>
                  </a:cubicBezTo>
                  <a:cubicBezTo>
                    <a:pt x="70" y="160"/>
                    <a:pt x="70" y="160"/>
                    <a:pt x="70" y="160"/>
                  </a:cubicBezTo>
                  <a:cubicBezTo>
                    <a:pt x="212" y="223"/>
                    <a:pt x="212" y="223"/>
                    <a:pt x="212" y="223"/>
                  </a:cubicBezTo>
                  <a:cubicBezTo>
                    <a:pt x="212" y="221"/>
                    <a:pt x="212" y="221"/>
                    <a:pt x="212" y="221"/>
                  </a:cubicBezTo>
                  <a:cubicBezTo>
                    <a:pt x="70" y="158"/>
                    <a:pt x="70" y="158"/>
                    <a:pt x="70" y="158"/>
                  </a:cubicBezTo>
                  <a:cubicBezTo>
                    <a:pt x="69" y="157"/>
                    <a:pt x="69" y="157"/>
                    <a:pt x="69" y="157"/>
                  </a:cubicBezTo>
                  <a:cubicBezTo>
                    <a:pt x="31" y="141"/>
                    <a:pt x="31" y="141"/>
                    <a:pt x="31" y="141"/>
                  </a:cubicBezTo>
                  <a:cubicBezTo>
                    <a:pt x="29" y="140"/>
                    <a:pt x="29" y="140"/>
                    <a:pt x="29" y="140"/>
                  </a:cubicBezTo>
                  <a:cubicBezTo>
                    <a:pt x="4" y="129"/>
                    <a:pt x="4" y="129"/>
                    <a:pt x="4" y="129"/>
                  </a:cubicBezTo>
                  <a:cubicBezTo>
                    <a:pt x="2" y="128"/>
                    <a:pt x="2" y="128"/>
                    <a:pt x="2" y="128"/>
                  </a:cubicBezTo>
                  <a:cubicBezTo>
                    <a:pt x="1" y="127"/>
                    <a:pt x="1" y="127"/>
                    <a:pt x="1" y="127"/>
                  </a:cubicBezTo>
                  <a:moveTo>
                    <a:pt x="212" y="0"/>
                  </a:moveTo>
                  <a:cubicBezTo>
                    <a:pt x="70" y="79"/>
                    <a:pt x="70" y="79"/>
                    <a:pt x="70" y="79"/>
                  </a:cubicBezTo>
                  <a:cubicBezTo>
                    <a:pt x="69" y="80"/>
                    <a:pt x="69" y="80"/>
                    <a:pt x="69" y="80"/>
                  </a:cubicBezTo>
                  <a:cubicBezTo>
                    <a:pt x="21" y="106"/>
                    <a:pt x="21" y="106"/>
                    <a:pt x="21" y="106"/>
                  </a:cubicBezTo>
                  <a:cubicBezTo>
                    <a:pt x="20" y="107"/>
                    <a:pt x="20" y="107"/>
                    <a:pt x="20" y="107"/>
                  </a:cubicBezTo>
                  <a:cubicBezTo>
                    <a:pt x="3" y="116"/>
                    <a:pt x="3" y="116"/>
                    <a:pt x="3" y="116"/>
                  </a:cubicBezTo>
                  <a:cubicBezTo>
                    <a:pt x="3" y="117"/>
                    <a:pt x="3" y="118"/>
                    <a:pt x="3" y="118"/>
                  </a:cubicBezTo>
                  <a:cubicBezTo>
                    <a:pt x="20" y="109"/>
                    <a:pt x="20" y="109"/>
                    <a:pt x="20" y="109"/>
                  </a:cubicBezTo>
                  <a:cubicBezTo>
                    <a:pt x="22" y="108"/>
                    <a:pt x="22" y="108"/>
                    <a:pt x="22" y="108"/>
                  </a:cubicBezTo>
                  <a:cubicBezTo>
                    <a:pt x="69" y="82"/>
                    <a:pt x="69" y="82"/>
                    <a:pt x="69" y="82"/>
                  </a:cubicBezTo>
                  <a:cubicBezTo>
                    <a:pt x="70" y="81"/>
                    <a:pt x="70" y="81"/>
                    <a:pt x="70" y="81"/>
                  </a:cubicBezTo>
                  <a:cubicBezTo>
                    <a:pt x="212" y="2"/>
                    <a:pt x="212" y="2"/>
                    <a:pt x="212" y="2"/>
                  </a:cubicBezTo>
                  <a:cubicBezTo>
                    <a:pt x="212" y="0"/>
                    <a:pt x="212" y="0"/>
                    <a:pt x="2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7" name="Freeform 87"/>
            <p:cNvSpPr/>
            <p:nvPr/>
          </p:nvSpPr>
          <p:spPr bwMode="auto">
            <a:xfrm>
              <a:off x="7981948" y="3340637"/>
              <a:ext cx="109134" cy="97585"/>
            </a:xfrm>
            <a:custGeom>
              <a:avLst/>
              <a:gdLst>
                <a:gd name="T0" fmla="*/ 13 w 26"/>
                <a:gd name="T1" fmla="*/ 0 h 25"/>
                <a:gd name="T2" fmla="*/ 9 w 26"/>
                <a:gd name="T3" fmla="*/ 0 h 25"/>
                <a:gd name="T4" fmla="*/ 6 w 26"/>
                <a:gd name="T5" fmla="*/ 2 h 25"/>
                <a:gd name="T6" fmla="*/ 0 w 26"/>
                <a:gd name="T7" fmla="*/ 12 h 25"/>
                <a:gd name="T8" fmla="*/ 4 w 26"/>
                <a:gd name="T9" fmla="*/ 21 h 25"/>
                <a:gd name="T10" fmla="*/ 5 w 26"/>
                <a:gd name="T11" fmla="*/ 23 h 25"/>
                <a:gd name="T12" fmla="*/ 7 w 26"/>
                <a:gd name="T13" fmla="*/ 24 h 25"/>
                <a:gd name="T14" fmla="*/ 9 w 26"/>
                <a:gd name="T15" fmla="*/ 24 h 25"/>
                <a:gd name="T16" fmla="*/ 10 w 26"/>
                <a:gd name="T17" fmla="*/ 25 h 25"/>
                <a:gd name="T18" fmla="*/ 12 w 26"/>
                <a:gd name="T19" fmla="*/ 25 h 25"/>
                <a:gd name="T20" fmla="*/ 13 w 26"/>
                <a:gd name="T21" fmla="*/ 25 h 25"/>
                <a:gd name="T22" fmla="*/ 13 w 26"/>
                <a:gd name="T23" fmla="*/ 25 h 25"/>
                <a:gd name="T24" fmla="*/ 16 w 26"/>
                <a:gd name="T25" fmla="*/ 25 h 25"/>
                <a:gd name="T26" fmla="*/ 18 w 26"/>
                <a:gd name="T27" fmla="*/ 24 h 25"/>
                <a:gd name="T28" fmla="*/ 19 w 26"/>
                <a:gd name="T29" fmla="*/ 23 h 25"/>
                <a:gd name="T30" fmla="*/ 21 w 26"/>
                <a:gd name="T31" fmla="*/ 22 h 25"/>
                <a:gd name="T32" fmla="*/ 26 w 26"/>
                <a:gd name="T33" fmla="*/ 12 h 25"/>
                <a:gd name="T34" fmla="*/ 26 w 26"/>
                <a:gd name="T35" fmla="*/ 12 h 25"/>
                <a:gd name="T36" fmla="*/ 25 w 26"/>
                <a:gd name="T37" fmla="*/ 10 h 25"/>
                <a:gd name="T38" fmla="*/ 25 w 26"/>
                <a:gd name="T39" fmla="*/ 8 h 25"/>
                <a:gd name="T40" fmla="*/ 22 w 26"/>
                <a:gd name="T41" fmla="*/ 3 h 25"/>
                <a:gd name="T42" fmla="*/ 19 w 26"/>
                <a:gd name="T43" fmla="*/ 1 h 25"/>
                <a:gd name="T44" fmla="*/ 18 w 26"/>
                <a:gd name="T45" fmla="*/ 1 h 25"/>
                <a:gd name="T46" fmla="*/ 13 w 26"/>
                <a:gd name="T4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5">
                  <a:moveTo>
                    <a:pt x="13" y="0"/>
                  </a:moveTo>
                  <a:cubicBezTo>
                    <a:pt x="11" y="0"/>
                    <a:pt x="10" y="0"/>
                    <a:pt x="9" y="0"/>
                  </a:cubicBezTo>
                  <a:cubicBezTo>
                    <a:pt x="8" y="1"/>
                    <a:pt x="7" y="1"/>
                    <a:pt x="6" y="2"/>
                  </a:cubicBezTo>
                  <a:cubicBezTo>
                    <a:pt x="2" y="4"/>
                    <a:pt x="0" y="8"/>
                    <a:pt x="0" y="12"/>
                  </a:cubicBezTo>
                  <a:cubicBezTo>
                    <a:pt x="0" y="16"/>
                    <a:pt x="2" y="19"/>
                    <a:pt x="4" y="21"/>
                  </a:cubicBezTo>
                  <a:cubicBezTo>
                    <a:pt x="4" y="22"/>
                    <a:pt x="5" y="22"/>
                    <a:pt x="5" y="23"/>
                  </a:cubicBezTo>
                  <a:cubicBezTo>
                    <a:pt x="6" y="23"/>
                    <a:pt x="7" y="23"/>
                    <a:pt x="7" y="24"/>
                  </a:cubicBezTo>
                  <a:cubicBezTo>
                    <a:pt x="8" y="24"/>
                    <a:pt x="8" y="24"/>
                    <a:pt x="9" y="24"/>
                  </a:cubicBezTo>
                  <a:cubicBezTo>
                    <a:pt x="9" y="25"/>
                    <a:pt x="10" y="25"/>
                    <a:pt x="10" y="25"/>
                  </a:cubicBezTo>
                  <a:cubicBezTo>
                    <a:pt x="11" y="25"/>
                    <a:pt x="11" y="25"/>
                    <a:pt x="12" y="25"/>
                  </a:cubicBezTo>
                  <a:cubicBezTo>
                    <a:pt x="12" y="25"/>
                    <a:pt x="13" y="25"/>
                    <a:pt x="13" y="25"/>
                  </a:cubicBezTo>
                  <a:cubicBezTo>
                    <a:pt x="13" y="25"/>
                    <a:pt x="13" y="25"/>
                    <a:pt x="13" y="25"/>
                  </a:cubicBezTo>
                  <a:cubicBezTo>
                    <a:pt x="14" y="25"/>
                    <a:pt x="15" y="25"/>
                    <a:pt x="16" y="25"/>
                  </a:cubicBezTo>
                  <a:cubicBezTo>
                    <a:pt x="17" y="25"/>
                    <a:pt x="18" y="24"/>
                    <a:pt x="18" y="24"/>
                  </a:cubicBezTo>
                  <a:cubicBezTo>
                    <a:pt x="19" y="24"/>
                    <a:pt x="19" y="24"/>
                    <a:pt x="19" y="23"/>
                  </a:cubicBezTo>
                  <a:cubicBezTo>
                    <a:pt x="20" y="23"/>
                    <a:pt x="20" y="23"/>
                    <a:pt x="21" y="22"/>
                  </a:cubicBezTo>
                  <a:cubicBezTo>
                    <a:pt x="24" y="20"/>
                    <a:pt x="26" y="16"/>
                    <a:pt x="26" y="12"/>
                  </a:cubicBezTo>
                  <a:cubicBezTo>
                    <a:pt x="26" y="12"/>
                    <a:pt x="26" y="12"/>
                    <a:pt x="26" y="12"/>
                  </a:cubicBezTo>
                  <a:cubicBezTo>
                    <a:pt x="25" y="11"/>
                    <a:pt x="25" y="10"/>
                    <a:pt x="25" y="10"/>
                  </a:cubicBezTo>
                  <a:cubicBezTo>
                    <a:pt x="25" y="9"/>
                    <a:pt x="25" y="8"/>
                    <a:pt x="25" y="8"/>
                  </a:cubicBezTo>
                  <a:cubicBezTo>
                    <a:pt x="24" y="6"/>
                    <a:pt x="23" y="5"/>
                    <a:pt x="22" y="3"/>
                  </a:cubicBezTo>
                  <a:cubicBezTo>
                    <a:pt x="21" y="3"/>
                    <a:pt x="20" y="2"/>
                    <a:pt x="19" y="1"/>
                  </a:cubicBezTo>
                  <a:cubicBezTo>
                    <a:pt x="19" y="1"/>
                    <a:pt x="18" y="1"/>
                    <a:pt x="18" y="1"/>
                  </a:cubicBezTo>
                  <a:cubicBezTo>
                    <a:pt x="16" y="0"/>
                    <a:pt x="15"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8" name="Freeform 122"/>
            <p:cNvSpPr/>
            <p:nvPr/>
          </p:nvSpPr>
          <p:spPr bwMode="auto">
            <a:xfrm>
              <a:off x="7303889" y="3101551"/>
              <a:ext cx="42937" cy="35782"/>
            </a:xfrm>
            <a:custGeom>
              <a:avLst/>
              <a:gdLst>
                <a:gd name="T0" fmla="*/ 5 w 10"/>
                <a:gd name="T1" fmla="*/ 0 h 9"/>
                <a:gd name="T2" fmla="*/ 0 w 10"/>
                <a:gd name="T3" fmla="*/ 5 h 9"/>
                <a:gd name="T4" fmla="*/ 4 w 10"/>
                <a:gd name="T5" fmla="*/ 9 h 9"/>
                <a:gd name="T6" fmla="*/ 5 w 10"/>
                <a:gd name="T7" fmla="*/ 9 h 9"/>
                <a:gd name="T8" fmla="*/ 6 w 10"/>
                <a:gd name="T9" fmla="*/ 9 h 9"/>
                <a:gd name="T10" fmla="*/ 10 w 10"/>
                <a:gd name="T11" fmla="*/ 5 h 9"/>
                <a:gd name="T12" fmla="*/ 10 w 10"/>
                <a:gd name="T13" fmla="*/ 4 h 9"/>
                <a:gd name="T14" fmla="*/ 9 w 10"/>
                <a:gd name="T15" fmla="*/ 2 h 9"/>
                <a:gd name="T16" fmla="*/ 5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0"/>
                  </a:moveTo>
                  <a:cubicBezTo>
                    <a:pt x="3" y="0"/>
                    <a:pt x="0" y="2"/>
                    <a:pt x="0" y="5"/>
                  </a:cubicBezTo>
                  <a:cubicBezTo>
                    <a:pt x="0" y="7"/>
                    <a:pt x="2" y="9"/>
                    <a:pt x="4" y="9"/>
                  </a:cubicBezTo>
                  <a:cubicBezTo>
                    <a:pt x="4" y="9"/>
                    <a:pt x="5" y="9"/>
                    <a:pt x="5" y="9"/>
                  </a:cubicBezTo>
                  <a:cubicBezTo>
                    <a:pt x="5" y="9"/>
                    <a:pt x="6" y="9"/>
                    <a:pt x="6" y="9"/>
                  </a:cubicBezTo>
                  <a:cubicBezTo>
                    <a:pt x="8" y="9"/>
                    <a:pt x="10" y="7"/>
                    <a:pt x="10" y="5"/>
                  </a:cubicBezTo>
                  <a:cubicBezTo>
                    <a:pt x="10" y="4"/>
                    <a:pt x="10" y="4"/>
                    <a:pt x="10" y="4"/>
                  </a:cubicBezTo>
                  <a:cubicBezTo>
                    <a:pt x="10" y="4"/>
                    <a:pt x="10" y="3"/>
                    <a:pt x="9" y="2"/>
                  </a:cubicBezTo>
                  <a:cubicBezTo>
                    <a:pt x="9" y="1"/>
                    <a:pt x="7" y="0"/>
                    <a:pt x="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61" name="矩形 60"/>
          <p:cNvSpPr/>
          <p:nvPr/>
        </p:nvSpPr>
        <p:spPr>
          <a:xfrm>
            <a:off x="5988685" y="2912745"/>
            <a:ext cx="2366645" cy="583565"/>
          </a:xfrm>
          <a:prstGeom prst="rect">
            <a:avLst/>
          </a:prstGeom>
          <a:solidFill>
            <a:srgbClr val="3ABFC4"/>
          </a:solidFill>
        </p:spPr>
        <p:txBody>
          <a:bodyPr wrap="square">
            <a:spAutoFit/>
          </a:bodyPr>
          <a:lstStyle/>
          <a:p>
            <a:pPr algn="ctr"/>
            <a:r>
              <a:rPr kumimoji="1" lang="zh-CN" altLang="en-US" sz="3200" dirty="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总结与展望</a:t>
            </a:r>
            <a:endParaRPr kumimoji="1" lang="zh-CN" altLang="en-US" sz="3200" dirty="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53" presetClass="entr" presetSubtype="16" fill="hold" grpId="0" nodeType="withEffect">
                                  <p:stCondLst>
                                    <p:cond delay="750"/>
                                  </p:stCondLst>
                                  <p:childTnLst>
                                    <p:set>
                                      <p:cBhvr>
                                        <p:cTn id="12" dur="1" fill="hold">
                                          <p:stCondLst>
                                            <p:cond delay="0"/>
                                          </p:stCondLst>
                                        </p:cTn>
                                        <p:tgtEl>
                                          <p:spTgt spid="250"/>
                                        </p:tgtEl>
                                        <p:attrNameLst>
                                          <p:attrName>style.visibility</p:attrName>
                                        </p:attrNameLst>
                                      </p:cBhvr>
                                      <p:to>
                                        <p:strVal val="visible"/>
                                      </p:to>
                                    </p:set>
                                    <p:anim calcmode="lin" valueType="num">
                                      <p:cBhvr>
                                        <p:cTn id="13" dur="750" fill="hold"/>
                                        <p:tgtEl>
                                          <p:spTgt spid="250"/>
                                        </p:tgtEl>
                                        <p:attrNameLst>
                                          <p:attrName>ppt_w</p:attrName>
                                        </p:attrNameLst>
                                      </p:cBhvr>
                                      <p:tavLst>
                                        <p:tav tm="0">
                                          <p:val>
                                            <p:fltVal val="0"/>
                                          </p:val>
                                        </p:tav>
                                        <p:tav tm="100000">
                                          <p:val>
                                            <p:strVal val="#ppt_w"/>
                                          </p:val>
                                        </p:tav>
                                      </p:tavLst>
                                    </p:anim>
                                    <p:anim calcmode="lin" valueType="num">
                                      <p:cBhvr>
                                        <p:cTn id="14" dur="750" fill="hold"/>
                                        <p:tgtEl>
                                          <p:spTgt spid="250"/>
                                        </p:tgtEl>
                                        <p:attrNameLst>
                                          <p:attrName>ppt_h</p:attrName>
                                        </p:attrNameLst>
                                      </p:cBhvr>
                                      <p:tavLst>
                                        <p:tav tm="0">
                                          <p:val>
                                            <p:fltVal val="0"/>
                                          </p:val>
                                        </p:tav>
                                        <p:tav tm="100000">
                                          <p:val>
                                            <p:strVal val="#ppt_h"/>
                                          </p:val>
                                        </p:tav>
                                      </p:tavLst>
                                    </p:anim>
                                    <p:animEffect transition="in" filter="fade">
                                      <p:cBhvr>
                                        <p:cTn id="15" dur="750"/>
                                        <p:tgtEl>
                                          <p:spTgt spid="250"/>
                                        </p:tgtEl>
                                      </p:cBhvr>
                                    </p:animEffect>
                                  </p:childTnLst>
                                </p:cTn>
                              </p:par>
                              <p:par>
                                <p:cTn id="16" presetID="53" presetClass="entr" presetSubtype="16" fill="hold" grpId="0" nodeType="withEffect">
                                  <p:stCondLst>
                                    <p:cond delay="750"/>
                                  </p:stCondLst>
                                  <p:childTnLst>
                                    <p:set>
                                      <p:cBhvr>
                                        <p:cTn id="17" dur="1" fill="hold">
                                          <p:stCondLst>
                                            <p:cond delay="0"/>
                                          </p:stCondLst>
                                        </p:cTn>
                                        <p:tgtEl>
                                          <p:spTgt spid="264"/>
                                        </p:tgtEl>
                                        <p:attrNameLst>
                                          <p:attrName>style.visibility</p:attrName>
                                        </p:attrNameLst>
                                      </p:cBhvr>
                                      <p:to>
                                        <p:strVal val="visible"/>
                                      </p:to>
                                    </p:set>
                                    <p:anim calcmode="lin" valueType="num">
                                      <p:cBhvr>
                                        <p:cTn id="18" dur="750" fill="hold"/>
                                        <p:tgtEl>
                                          <p:spTgt spid="264"/>
                                        </p:tgtEl>
                                        <p:attrNameLst>
                                          <p:attrName>ppt_w</p:attrName>
                                        </p:attrNameLst>
                                      </p:cBhvr>
                                      <p:tavLst>
                                        <p:tav tm="0">
                                          <p:val>
                                            <p:fltVal val="0"/>
                                          </p:val>
                                        </p:tav>
                                        <p:tav tm="100000">
                                          <p:val>
                                            <p:strVal val="#ppt_w"/>
                                          </p:val>
                                        </p:tav>
                                      </p:tavLst>
                                    </p:anim>
                                    <p:anim calcmode="lin" valueType="num">
                                      <p:cBhvr>
                                        <p:cTn id="19" dur="750" fill="hold"/>
                                        <p:tgtEl>
                                          <p:spTgt spid="264"/>
                                        </p:tgtEl>
                                        <p:attrNameLst>
                                          <p:attrName>ppt_h</p:attrName>
                                        </p:attrNameLst>
                                      </p:cBhvr>
                                      <p:tavLst>
                                        <p:tav tm="0">
                                          <p:val>
                                            <p:fltVal val="0"/>
                                          </p:val>
                                        </p:tav>
                                        <p:tav tm="100000">
                                          <p:val>
                                            <p:strVal val="#ppt_h"/>
                                          </p:val>
                                        </p:tav>
                                      </p:tavLst>
                                    </p:anim>
                                    <p:animEffect transition="in" filter="fade">
                                      <p:cBhvr>
                                        <p:cTn id="20" dur="750"/>
                                        <p:tgtEl>
                                          <p:spTgt spid="264"/>
                                        </p:tgtEl>
                                      </p:cBhvr>
                                    </p:animEffect>
                                  </p:childTnLst>
                                </p:cTn>
                              </p:par>
                              <p:par>
                                <p:cTn id="21" presetID="53" presetClass="entr" presetSubtype="16" fill="hold" grpId="0" nodeType="withEffect">
                                  <p:stCondLst>
                                    <p:cond delay="750"/>
                                  </p:stCondLst>
                                  <p:childTnLst>
                                    <p:set>
                                      <p:cBhvr>
                                        <p:cTn id="22" dur="1" fill="hold">
                                          <p:stCondLst>
                                            <p:cond delay="0"/>
                                          </p:stCondLst>
                                        </p:cTn>
                                        <p:tgtEl>
                                          <p:spTgt spid="266"/>
                                        </p:tgtEl>
                                        <p:attrNameLst>
                                          <p:attrName>style.visibility</p:attrName>
                                        </p:attrNameLst>
                                      </p:cBhvr>
                                      <p:to>
                                        <p:strVal val="visible"/>
                                      </p:to>
                                    </p:set>
                                    <p:anim calcmode="lin" valueType="num">
                                      <p:cBhvr>
                                        <p:cTn id="23" dur="750" fill="hold"/>
                                        <p:tgtEl>
                                          <p:spTgt spid="266"/>
                                        </p:tgtEl>
                                        <p:attrNameLst>
                                          <p:attrName>ppt_w</p:attrName>
                                        </p:attrNameLst>
                                      </p:cBhvr>
                                      <p:tavLst>
                                        <p:tav tm="0">
                                          <p:val>
                                            <p:fltVal val="0"/>
                                          </p:val>
                                        </p:tav>
                                        <p:tav tm="100000">
                                          <p:val>
                                            <p:strVal val="#ppt_w"/>
                                          </p:val>
                                        </p:tav>
                                      </p:tavLst>
                                    </p:anim>
                                    <p:anim calcmode="lin" valueType="num">
                                      <p:cBhvr>
                                        <p:cTn id="24" dur="750" fill="hold"/>
                                        <p:tgtEl>
                                          <p:spTgt spid="266"/>
                                        </p:tgtEl>
                                        <p:attrNameLst>
                                          <p:attrName>ppt_h</p:attrName>
                                        </p:attrNameLst>
                                      </p:cBhvr>
                                      <p:tavLst>
                                        <p:tav tm="0">
                                          <p:val>
                                            <p:fltVal val="0"/>
                                          </p:val>
                                        </p:tav>
                                        <p:tav tm="100000">
                                          <p:val>
                                            <p:strVal val="#ppt_h"/>
                                          </p:val>
                                        </p:tav>
                                      </p:tavLst>
                                    </p:anim>
                                    <p:animEffect transition="in" filter="fade">
                                      <p:cBhvr>
                                        <p:cTn id="25" dur="750"/>
                                        <p:tgtEl>
                                          <p:spTgt spid="266"/>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267"/>
                                        </p:tgtEl>
                                        <p:attrNameLst>
                                          <p:attrName>style.visibility</p:attrName>
                                        </p:attrNameLst>
                                      </p:cBhvr>
                                      <p:to>
                                        <p:strVal val="visible"/>
                                      </p:to>
                                    </p:set>
                                    <p:anim calcmode="lin" valueType="num">
                                      <p:cBhvr>
                                        <p:cTn id="28" dur="750" fill="hold"/>
                                        <p:tgtEl>
                                          <p:spTgt spid="267"/>
                                        </p:tgtEl>
                                        <p:attrNameLst>
                                          <p:attrName>ppt_w</p:attrName>
                                        </p:attrNameLst>
                                      </p:cBhvr>
                                      <p:tavLst>
                                        <p:tav tm="0">
                                          <p:val>
                                            <p:fltVal val="0"/>
                                          </p:val>
                                        </p:tav>
                                        <p:tav tm="100000">
                                          <p:val>
                                            <p:strVal val="#ppt_w"/>
                                          </p:val>
                                        </p:tav>
                                      </p:tavLst>
                                    </p:anim>
                                    <p:anim calcmode="lin" valueType="num">
                                      <p:cBhvr>
                                        <p:cTn id="29" dur="750" fill="hold"/>
                                        <p:tgtEl>
                                          <p:spTgt spid="267"/>
                                        </p:tgtEl>
                                        <p:attrNameLst>
                                          <p:attrName>ppt_h</p:attrName>
                                        </p:attrNameLst>
                                      </p:cBhvr>
                                      <p:tavLst>
                                        <p:tav tm="0">
                                          <p:val>
                                            <p:fltVal val="0"/>
                                          </p:val>
                                        </p:tav>
                                        <p:tav tm="100000">
                                          <p:val>
                                            <p:strVal val="#ppt_h"/>
                                          </p:val>
                                        </p:tav>
                                      </p:tavLst>
                                    </p:anim>
                                    <p:animEffect transition="in" filter="fade">
                                      <p:cBhvr>
                                        <p:cTn id="30" dur="750"/>
                                        <p:tgtEl>
                                          <p:spTgt spid="267"/>
                                        </p:tgtEl>
                                      </p:cBhvr>
                                    </p:animEffect>
                                  </p:childTnLst>
                                </p:cTn>
                              </p:par>
                              <p:par>
                                <p:cTn id="31" presetID="10" presetClass="entr" presetSubtype="0"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fade">
                                      <p:cBhvr>
                                        <p:cTn id="33" dur="500"/>
                                        <p:tgtEl>
                                          <p:spTgt spid="75"/>
                                        </p:tgtEl>
                                      </p:cBhvr>
                                    </p:animEffect>
                                  </p:childTnLst>
                                </p:cTn>
                              </p:par>
                              <p:par>
                                <p:cTn id="34" presetID="42" presetClass="path" presetSubtype="0" decel="30000" fill="hold" nodeType="withEffect">
                                  <p:stCondLst>
                                    <p:cond delay="0"/>
                                  </p:stCondLst>
                                  <p:childTnLst>
                                    <p:animMotion origin="layout" path="M 0 -0.03982 L 0 0.14815 " pathEditMode="relative" rAng="0" ptsTypes="AA">
                                      <p:cBhvr>
                                        <p:cTn id="35" dur="750" spd="-100000" fill="hold"/>
                                        <p:tgtEl>
                                          <p:spTgt spid="75"/>
                                        </p:tgtEl>
                                        <p:attrNameLst>
                                          <p:attrName>ppt_x</p:attrName>
                                          <p:attrName>ppt_y</p:attrName>
                                        </p:attrNameLst>
                                      </p:cBhvr>
                                      <p:rCtr x="0" y="9398"/>
                                    </p:animMotion>
                                  </p:childTnLst>
                                </p:cTn>
                              </p:par>
                              <p:par>
                                <p:cTn id="36" presetID="42" presetClass="path" presetSubtype="0" accel="30000" decel="30000" fill="hold" nodeType="withEffect">
                                  <p:stCondLst>
                                    <p:cond delay="750"/>
                                  </p:stCondLst>
                                  <p:childTnLst>
                                    <p:animMotion origin="layout" path="M 0 -0.03982 L 0 2.22222E-6 " pathEditMode="relative" rAng="0" ptsTypes="AA">
                                      <p:cBhvr>
                                        <p:cTn id="37" dur="750" fill="hold"/>
                                        <p:tgtEl>
                                          <p:spTgt spid="75"/>
                                        </p:tgtEl>
                                        <p:attrNameLst>
                                          <p:attrName>ppt_x</p:attrName>
                                          <p:attrName>ppt_y</p:attrName>
                                        </p:attrNameLst>
                                      </p:cBhvr>
                                      <p:rCtr x="0" y="19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bldLvl="0" animBg="1"/>
      <p:bldP spid="264" grpId="0" bldLvl="0" animBg="1"/>
      <p:bldP spid="266" grpId="0" bldLvl="0" animBg="1"/>
      <p:bldP spid="267" grpId="0" bldLvl="0" animBg="1"/>
      <p:bldP spid="51" grpId="0"/>
      <p:bldP spid="61"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p:cNvSpPr txBox="1"/>
          <p:nvPr/>
        </p:nvSpPr>
        <p:spPr>
          <a:xfrm>
            <a:off x="1199861" y="716170"/>
            <a:ext cx="1757680" cy="52197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参考文献</a:t>
            </a:r>
            <a:endPar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3" name="文本框 52"/>
          <p:cNvSpPr txBox="1"/>
          <p:nvPr/>
        </p:nvSpPr>
        <p:spPr>
          <a:xfrm>
            <a:off x="258644" y="66146"/>
            <a:ext cx="1040590" cy="101473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54" name="直接连接符 5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604645" y="1893570"/>
            <a:ext cx="5558790" cy="1198880"/>
          </a:xfrm>
          <a:prstGeom prst="rect">
            <a:avLst/>
          </a:prstGeom>
          <a:noFill/>
        </p:spPr>
        <p:txBody>
          <a:bodyPr wrap="square" rtlCol="0">
            <a:spAutoFit/>
          </a:bodyPr>
          <a:p>
            <a:r>
              <a:rPr lang="zh-CN" altLang="en-US"/>
              <a:t>王娟, 尹敬东. 以智能化为核心的新科技革命与就业——国际学术研究述评[J]. 西部论坛, 2019, 29(01):40-50.</a:t>
            </a:r>
            <a:endParaRPr lang="zh-CN" altLang="en-US"/>
          </a:p>
          <a:p>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53"/>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54"/>
                                        </p:tgtEl>
                                        <p:attrNameLst>
                                          <p:attrName>style.visibility</p:attrName>
                                        </p:attrNameLst>
                                      </p:cBhvr>
                                      <p:to>
                                        <p:strVal val="visible"/>
                                      </p:to>
                                    </p:set>
                                    <p:anim calcmode="lin" valueType="num">
                                      <p:cBhvr>
                                        <p:cTn id="12" dur="1000" fill="hold"/>
                                        <p:tgtEl>
                                          <p:spTgt spid="54"/>
                                        </p:tgtEl>
                                        <p:attrNameLst>
                                          <p:attrName>ppt_w</p:attrName>
                                        </p:attrNameLst>
                                      </p:cBhvr>
                                      <p:tavLst>
                                        <p:tav tm="0">
                                          <p:val>
                                            <p:fltVal val="0"/>
                                          </p:val>
                                        </p:tav>
                                        <p:tav tm="100000">
                                          <p:val>
                                            <p:strVal val="#ppt_w"/>
                                          </p:val>
                                        </p:tav>
                                      </p:tavLst>
                                    </p:anim>
                                    <p:anim calcmode="lin" valueType="num">
                                      <p:cBhvr>
                                        <p:cTn id="13" dur="1000" fill="hold"/>
                                        <p:tgtEl>
                                          <p:spTgt spid="54"/>
                                        </p:tgtEl>
                                        <p:attrNameLst>
                                          <p:attrName>ppt_h</p:attrName>
                                        </p:attrNameLst>
                                      </p:cBhvr>
                                      <p:tavLst>
                                        <p:tav tm="0">
                                          <p:val>
                                            <p:fltVal val="0"/>
                                          </p:val>
                                        </p:tav>
                                        <p:tav tm="100000">
                                          <p:val>
                                            <p:strVal val="#ppt_h"/>
                                          </p:val>
                                        </p:tav>
                                      </p:tavLst>
                                    </p:anim>
                                    <p:anim calcmode="lin" valueType="num">
                                      <p:cBhvr>
                                        <p:cTn id="14" dur="1000" fill="hold"/>
                                        <p:tgtEl>
                                          <p:spTgt spid="54"/>
                                        </p:tgtEl>
                                        <p:attrNameLst>
                                          <p:attrName>style.rotation</p:attrName>
                                        </p:attrNameLst>
                                      </p:cBhvr>
                                      <p:tavLst>
                                        <p:tav tm="0">
                                          <p:val>
                                            <p:fltVal val="90"/>
                                          </p:val>
                                        </p:tav>
                                        <p:tav tm="100000">
                                          <p:val>
                                            <p:fltVal val="0"/>
                                          </p:val>
                                        </p:tav>
                                      </p:tavLst>
                                    </p:anim>
                                    <p:animEffect transition="in" filter="fade">
                                      <p:cBhvr>
                                        <p:cTn id="15" dur="1000"/>
                                        <p:tgtEl>
                                          <p:spTgt spid="54"/>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1000"/>
                                        <p:tgtEl>
                                          <p:spTgt spid="52"/>
                                        </p:tgtEl>
                                      </p:cBhvr>
                                    </p:animEffect>
                                    <p:anim calcmode="lin" valueType="num">
                                      <p:cBhvr>
                                        <p:cTn id="19" dur="1000" fill="hold"/>
                                        <p:tgtEl>
                                          <p:spTgt spid="52"/>
                                        </p:tgtEl>
                                        <p:attrNameLst>
                                          <p:attrName>ppt_x</p:attrName>
                                        </p:attrNameLst>
                                      </p:cBhvr>
                                      <p:tavLst>
                                        <p:tav tm="0">
                                          <p:val>
                                            <p:strVal val="#ppt_x"/>
                                          </p:val>
                                        </p:tav>
                                        <p:tav tm="100000">
                                          <p:val>
                                            <p:strVal val="#ppt_x"/>
                                          </p:val>
                                        </p:tav>
                                      </p:tavLst>
                                    </p:anim>
                                    <p:anim calcmode="lin" valueType="num">
                                      <p:cBhvr>
                                        <p:cTn id="20"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3"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686716" y="3198167"/>
            <a:ext cx="351379" cy="461665"/>
          </a:xfrm>
          <a:prstGeom prst="rect">
            <a:avLst/>
          </a:prstGeom>
          <a:noFill/>
        </p:spPr>
        <p:txBody>
          <a:bodyPr wrap="none" rtlCol="0">
            <a:spAutoFit/>
          </a:bodyPr>
          <a:lstStyle>
            <a:defPPr>
              <a:defRPr lang="zh-CN"/>
            </a:defPPr>
            <a:lvl1pPr algn="ctr">
              <a:defRPr sz="2400" kern="2000" spc="100">
                <a:cs typeface="Arial" panose="020B0604020202090204" pitchFamily="34" charset="0"/>
              </a:defRPr>
            </a:lvl1pPr>
          </a:lstStyle>
          <a:p>
            <a:r>
              <a:rPr lang="en-US" altLang="zh-CN"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t>
            </a:r>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4" name="文本框 3"/>
          <p:cNvSpPr txBox="1"/>
          <p:nvPr/>
        </p:nvSpPr>
        <p:spPr>
          <a:xfrm>
            <a:off x="3753388" y="3198167"/>
            <a:ext cx="351379" cy="461665"/>
          </a:xfrm>
          <a:prstGeom prst="rect">
            <a:avLst/>
          </a:prstGeom>
          <a:noFill/>
        </p:spPr>
        <p:txBody>
          <a:bodyPr wrap="none" rtlCol="0">
            <a:spAutoFit/>
          </a:bodyPr>
          <a:lstStyle>
            <a:defPPr>
              <a:defRPr lang="zh-CN"/>
            </a:defPPr>
            <a:lvl1pPr algn="ctr">
              <a:defRPr sz="2400" kern="2000" spc="100">
                <a:cs typeface="Arial" panose="020B0604020202090204" pitchFamily="34" charset="0"/>
              </a:defRPr>
            </a:lvl1pPr>
          </a:lstStyle>
          <a:p>
            <a:r>
              <a:rPr lang="en-US" altLang="zh-CN"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t>
            </a:r>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 name="文本框 4"/>
          <p:cNvSpPr txBox="1"/>
          <p:nvPr/>
        </p:nvSpPr>
        <p:spPr>
          <a:xfrm>
            <a:off x="3831971" y="3198167"/>
            <a:ext cx="351379" cy="461665"/>
          </a:xfrm>
          <a:prstGeom prst="rect">
            <a:avLst/>
          </a:prstGeom>
          <a:noFill/>
        </p:spPr>
        <p:txBody>
          <a:bodyPr wrap="none" rtlCol="0">
            <a:spAutoFit/>
          </a:bodyPr>
          <a:lstStyle>
            <a:defPPr>
              <a:defRPr lang="zh-CN"/>
            </a:defPPr>
            <a:lvl1pPr algn="ctr">
              <a:defRPr sz="2400" kern="2000" spc="100">
                <a:cs typeface="Arial" panose="020B0604020202090204" pitchFamily="34" charset="0"/>
              </a:defRPr>
            </a:lvl1pPr>
          </a:lstStyle>
          <a:p>
            <a:r>
              <a:rPr lang="en-US" altLang="zh-CN"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t>
            </a:r>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 name="椭圆 5"/>
          <p:cNvSpPr/>
          <p:nvPr/>
        </p:nvSpPr>
        <p:spPr>
          <a:xfrm>
            <a:off x="-153162" y="2188750"/>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 name="椭圆 6"/>
          <p:cNvSpPr/>
          <p:nvPr/>
        </p:nvSpPr>
        <p:spPr>
          <a:xfrm>
            <a:off x="-284226" y="251488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 name="椭圆 7"/>
          <p:cNvSpPr/>
          <p:nvPr/>
        </p:nvSpPr>
        <p:spPr>
          <a:xfrm>
            <a:off x="-195326" y="265141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 name="椭圆 8"/>
          <p:cNvSpPr/>
          <p:nvPr/>
        </p:nvSpPr>
        <p:spPr>
          <a:xfrm>
            <a:off x="-210321" y="182203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 name="椭圆 9"/>
          <p:cNvSpPr/>
          <p:nvPr/>
        </p:nvSpPr>
        <p:spPr>
          <a:xfrm>
            <a:off x="-419871" y="207920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 name="椭圆 10"/>
          <p:cNvSpPr/>
          <p:nvPr/>
        </p:nvSpPr>
        <p:spPr>
          <a:xfrm>
            <a:off x="-281051" y="297526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 name="椭圆 11"/>
          <p:cNvSpPr/>
          <p:nvPr/>
        </p:nvSpPr>
        <p:spPr>
          <a:xfrm>
            <a:off x="-408051" y="266728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 name="椭圆 12"/>
          <p:cNvSpPr/>
          <p:nvPr/>
        </p:nvSpPr>
        <p:spPr>
          <a:xfrm>
            <a:off x="-338201" y="286413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 name="椭圆 13"/>
          <p:cNvSpPr/>
          <p:nvPr/>
        </p:nvSpPr>
        <p:spPr>
          <a:xfrm>
            <a:off x="-153162" y="2188750"/>
            <a:ext cx="72000" cy="72000"/>
          </a:xfrm>
          <a:prstGeom prst="ellipse">
            <a:avLst/>
          </a:prstGeom>
          <a:solidFill>
            <a:schemeClr val="tx1"/>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 name="椭圆 14"/>
          <p:cNvSpPr/>
          <p:nvPr/>
        </p:nvSpPr>
        <p:spPr>
          <a:xfrm>
            <a:off x="-446151" y="3133444"/>
            <a:ext cx="72000" cy="72000"/>
          </a:xfrm>
          <a:prstGeom prst="ellipse">
            <a:avLst/>
          </a:prstGeom>
          <a:solidFill>
            <a:schemeClr val="tx1"/>
          </a:solidFill>
          <a:ln>
            <a:noFill/>
          </a:ln>
          <a:effectLst>
            <a:glow rad="25400">
              <a:schemeClr val="tx1">
                <a:alpha val="8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 name="椭圆 15"/>
          <p:cNvSpPr/>
          <p:nvPr/>
        </p:nvSpPr>
        <p:spPr>
          <a:xfrm>
            <a:off x="-300101" y="181321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 name="椭圆 16"/>
          <p:cNvSpPr/>
          <p:nvPr/>
        </p:nvSpPr>
        <p:spPr>
          <a:xfrm>
            <a:off x="-281759" y="1880625"/>
            <a:ext cx="144000" cy="144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 name="椭圆 17"/>
          <p:cNvSpPr/>
          <p:nvPr/>
        </p:nvSpPr>
        <p:spPr>
          <a:xfrm>
            <a:off x="-530996" y="2653881"/>
            <a:ext cx="126000" cy="126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 name="椭圆 18"/>
          <p:cNvSpPr/>
          <p:nvPr/>
        </p:nvSpPr>
        <p:spPr>
          <a:xfrm>
            <a:off x="-231045" y="3189574"/>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 name="椭圆 19"/>
          <p:cNvSpPr/>
          <p:nvPr/>
        </p:nvSpPr>
        <p:spPr>
          <a:xfrm>
            <a:off x="-174689" y="2507742"/>
            <a:ext cx="43200" cy="43200"/>
          </a:xfrm>
          <a:prstGeom prst="ellipse">
            <a:avLst/>
          </a:prstGeom>
          <a:solidFill>
            <a:schemeClr val="tx1"/>
          </a:solidFill>
          <a:ln>
            <a:noFill/>
          </a:ln>
          <a:effectLst>
            <a:glow rad="12700">
              <a:schemeClr val="tx1">
                <a:alpha val="8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 name="椭圆 20"/>
          <p:cNvSpPr/>
          <p:nvPr/>
        </p:nvSpPr>
        <p:spPr>
          <a:xfrm>
            <a:off x="-285813" y="2999868"/>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 name="椭圆 24"/>
          <p:cNvSpPr/>
          <p:nvPr/>
        </p:nvSpPr>
        <p:spPr>
          <a:xfrm>
            <a:off x="10076325" y="2310130"/>
            <a:ext cx="72000" cy="72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1" name="椭圆 30"/>
          <p:cNvSpPr/>
          <p:nvPr/>
        </p:nvSpPr>
        <p:spPr>
          <a:xfrm>
            <a:off x="10066499" y="1762190"/>
            <a:ext cx="50400" cy="50400"/>
          </a:xfrm>
          <a:prstGeom prst="ellipse">
            <a:avLst/>
          </a:prstGeom>
          <a:solidFill>
            <a:schemeClr val="tx1">
              <a:lumMod val="85000"/>
              <a:lumOff val="1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2" name="椭圆 31"/>
          <p:cNvSpPr/>
          <p:nvPr/>
        </p:nvSpPr>
        <p:spPr>
          <a:xfrm>
            <a:off x="10164016" y="2397968"/>
            <a:ext cx="108000" cy="108000"/>
          </a:xfrm>
          <a:prstGeom prst="ellipse">
            <a:avLst/>
          </a:prstGeom>
          <a:solidFill>
            <a:schemeClr val="tx1">
              <a:lumMod val="85000"/>
              <a:lumOff val="1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8" name="椭圆 37"/>
          <p:cNvSpPr/>
          <p:nvPr/>
        </p:nvSpPr>
        <p:spPr>
          <a:xfrm>
            <a:off x="765637" y="2073923"/>
            <a:ext cx="180000" cy="180000"/>
          </a:xfrm>
          <a:prstGeom prst="ellipse">
            <a:avLst/>
          </a:prstGeom>
          <a:solidFill>
            <a:schemeClr val="tx1">
              <a:lumMod val="85000"/>
              <a:lumOff val="15000"/>
              <a:alpha val="9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5" name="椭圆 54"/>
          <p:cNvSpPr/>
          <p:nvPr/>
        </p:nvSpPr>
        <p:spPr>
          <a:xfrm>
            <a:off x="9986735" y="2164703"/>
            <a:ext cx="144000" cy="144000"/>
          </a:xfrm>
          <a:prstGeom prst="ellipse">
            <a:avLst/>
          </a:prstGeom>
          <a:solidFill>
            <a:schemeClr val="tx1">
              <a:lumMod val="85000"/>
              <a:lumOff val="15000"/>
              <a:alpha val="61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6" name="椭圆 55"/>
          <p:cNvSpPr/>
          <p:nvPr/>
        </p:nvSpPr>
        <p:spPr>
          <a:xfrm>
            <a:off x="10145355" y="3013789"/>
            <a:ext cx="108000" cy="108000"/>
          </a:xfrm>
          <a:prstGeom prst="ellipse">
            <a:avLst/>
          </a:prstGeom>
          <a:solidFill>
            <a:schemeClr val="tx1">
              <a:lumMod val="85000"/>
              <a:lumOff val="15000"/>
              <a:alpha val="61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7" name="椭圆 56"/>
          <p:cNvSpPr/>
          <p:nvPr/>
        </p:nvSpPr>
        <p:spPr>
          <a:xfrm>
            <a:off x="10061380" y="4124131"/>
            <a:ext cx="72000" cy="72000"/>
          </a:xfrm>
          <a:prstGeom prst="ellipse">
            <a:avLst/>
          </a:prstGeom>
          <a:solidFill>
            <a:schemeClr val="tx1">
              <a:lumMod val="85000"/>
              <a:lumOff val="15000"/>
              <a:alpha val="61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8" name="椭圆 57"/>
          <p:cNvSpPr/>
          <p:nvPr/>
        </p:nvSpPr>
        <p:spPr>
          <a:xfrm>
            <a:off x="11349005" y="4534678"/>
            <a:ext cx="72000" cy="72000"/>
          </a:xfrm>
          <a:prstGeom prst="ellipse">
            <a:avLst/>
          </a:prstGeom>
          <a:solidFill>
            <a:schemeClr val="tx1">
              <a:lumMod val="85000"/>
              <a:lumOff val="15000"/>
              <a:alpha val="61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6" name="椭圆 65"/>
          <p:cNvSpPr/>
          <p:nvPr/>
        </p:nvSpPr>
        <p:spPr>
          <a:xfrm>
            <a:off x="2839865" y="1266190"/>
            <a:ext cx="162000" cy="162000"/>
          </a:xfrm>
          <a:prstGeom prst="ellipse">
            <a:avLst/>
          </a:prstGeom>
          <a:solidFill>
            <a:schemeClr val="tx1">
              <a:lumMod val="85000"/>
              <a:lumOff val="15000"/>
              <a:alpha val="79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2" name="椭圆 71"/>
          <p:cNvSpPr/>
          <p:nvPr/>
        </p:nvSpPr>
        <p:spPr>
          <a:xfrm>
            <a:off x="2864368" y="1072087"/>
            <a:ext cx="180000" cy="180000"/>
          </a:xfrm>
          <a:prstGeom prst="ellipse">
            <a:avLst/>
          </a:prstGeom>
          <a:solidFill>
            <a:schemeClr val="tx1">
              <a:lumMod val="85000"/>
              <a:lumOff val="15000"/>
              <a:alpha val="27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8" name="椭圆 77"/>
          <p:cNvSpPr/>
          <p:nvPr/>
        </p:nvSpPr>
        <p:spPr>
          <a:xfrm>
            <a:off x="2619633" y="930340"/>
            <a:ext cx="144000" cy="144000"/>
          </a:xfrm>
          <a:prstGeom prst="ellipse">
            <a:avLst/>
          </a:prstGeom>
          <a:solidFill>
            <a:schemeClr val="tx1">
              <a:lumMod val="85000"/>
              <a:lumOff val="15000"/>
              <a:alpha val="28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1" name="椭圆 80"/>
          <p:cNvSpPr/>
          <p:nvPr/>
        </p:nvSpPr>
        <p:spPr>
          <a:xfrm>
            <a:off x="637462" y="3804870"/>
            <a:ext cx="126000" cy="126000"/>
          </a:xfrm>
          <a:prstGeom prst="ellipse">
            <a:avLst/>
          </a:prstGeom>
          <a:solidFill>
            <a:schemeClr val="tx1">
              <a:lumMod val="95000"/>
              <a:lumOff val="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9" name="椭圆 88"/>
          <p:cNvSpPr/>
          <p:nvPr/>
        </p:nvSpPr>
        <p:spPr>
          <a:xfrm>
            <a:off x="4695335" y="3152040"/>
            <a:ext cx="216000" cy="216000"/>
          </a:xfrm>
          <a:prstGeom prst="ellipse">
            <a:avLst/>
          </a:prstGeom>
          <a:solidFill>
            <a:schemeClr val="tx1">
              <a:lumMod val="85000"/>
              <a:lumOff val="15000"/>
              <a:alpha val="57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4" name="椭圆 93"/>
          <p:cNvSpPr/>
          <p:nvPr/>
        </p:nvSpPr>
        <p:spPr>
          <a:xfrm>
            <a:off x="1063248" y="643399"/>
            <a:ext cx="144000" cy="144000"/>
          </a:xfrm>
          <a:prstGeom prst="ellipse">
            <a:avLst/>
          </a:prstGeom>
          <a:solidFill>
            <a:schemeClr val="tx1">
              <a:lumMod val="85000"/>
              <a:lumOff val="15000"/>
              <a:alpha val="4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5" name="椭圆 94"/>
          <p:cNvSpPr/>
          <p:nvPr/>
        </p:nvSpPr>
        <p:spPr>
          <a:xfrm>
            <a:off x="2266173" y="501781"/>
            <a:ext cx="108000" cy="108000"/>
          </a:xfrm>
          <a:prstGeom prst="ellipse">
            <a:avLst/>
          </a:prstGeom>
          <a:solidFill>
            <a:schemeClr val="tx1">
              <a:lumMod val="85000"/>
              <a:lumOff val="15000"/>
              <a:alpha val="66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7" name="椭圆 96"/>
          <p:cNvSpPr/>
          <p:nvPr/>
        </p:nvSpPr>
        <p:spPr>
          <a:xfrm>
            <a:off x="3438719" y="4283841"/>
            <a:ext cx="108000" cy="108000"/>
          </a:xfrm>
          <a:prstGeom prst="ellipse">
            <a:avLst/>
          </a:prstGeom>
          <a:solidFill>
            <a:schemeClr val="tx1">
              <a:lumMod val="95000"/>
              <a:lumOff val="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9" name="椭圆 98"/>
          <p:cNvSpPr/>
          <p:nvPr/>
        </p:nvSpPr>
        <p:spPr>
          <a:xfrm>
            <a:off x="10229694" y="2044130"/>
            <a:ext cx="43200" cy="43200"/>
          </a:xfrm>
          <a:prstGeom prst="ellipse">
            <a:avLst/>
          </a:prstGeom>
          <a:solidFill>
            <a:schemeClr val="tx1">
              <a:lumMod val="85000"/>
              <a:lumOff val="1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7" name="椭圆 116"/>
          <p:cNvSpPr/>
          <p:nvPr/>
        </p:nvSpPr>
        <p:spPr>
          <a:xfrm>
            <a:off x="2210253" y="2998561"/>
            <a:ext cx="730250" cy="730250"/>
          </a:xfrm>
          <a:prstGeom prst="ellipse">
            <a:avLst/>
          </a:prstGeom>
          <a:solidFill>
            <a:schemeClr val="bg1">
              <a:lumMod val="50000"/>
              <a:alpha val="87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2" name="椭圆 121"/>
          <p:cNvSpPr/>
          <p:nvPr/>
        </p:nvSpPr>
        <p:spPr>
          <a:xfrm>
            <a:off x="221083" y="4851400"/>
            <a:ext cx="2006600" cy="2006600"/>
          </a:xfrm>
          <a:prstGeom prst="ellipse">
            <a:avLst/>
          </a:prstGeom>
          <a:solidFill>
            <a:schemeClr val="bg1">
              <a:lumMod val="65000"/>
              <a:alpha val="87000"/>
            </a:schemeClr>
          </a:soli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3" name="椭圆 122"/>
          <p:cNvSpPr/>
          <p:nvPr/>
        </p:nvSpPr>
        <p:spPr>
          <a:xfrm>
            <a:off x="9083675" y="224064"/>
            <a:ext cx="939800" cy="939800"/>
          </a:xfrm>
          <a:prstGeom prst="ellipse">
            <a:avLst/>
          </a:prstGeom>
          <a:solidFill>
            <a:schemeClr val="bg1">
              <a:lumMod val="50000"/>
              <a:alpha val="87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4" name="椭圆 123"/>
          <p:cNvSpPr/>
          <p:nvPr/>
        </p:nvSpPr>
        <p:spPr>
          <a:xfrm>
            <a:off x="10167906" y="4233636"/>
            <a:ext cx="939800" cy="939800"/>
          </a:xfrm>
          <a:prstGeom prst="ellipse">
            <a:avLst/>
          </a:prstGeom>
          <a:solidFill>
            <a:srgbClr val="999999"/>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6" name="椭圆 125"/>
          <p:cNvSpPr/>
          <p:nvPr/>
        </p:nvSpPr>
        <p:spPr>
          <a:xfrm>
            <a:off x="1186958" y="2041641"/>
            <a:ext cx="1107440" cy="1107440"/>
          </a:xfrm>
          <a:prstGeom prst="ellipse">
            <a:avLst/>
          </a:prstGeom>
          <a:solidFill>
            <a:schemeClr val="bg1">
              <a:lumMod val="65000"/>
              <a:alpha val="73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9" name="文本框 128"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txBox="1"/>
          <p:nvPr/>
        </p:nvSpPr>
        <p:spPr>
          <a:xfrm>
            <a:off x="4132724" y="2641433"/>
            <a:ext cx="4105275" cy="2061210"/>
          </a:xfrm>
          <a:prstGeom prst="rect">
            <a:avLst/>
          </a:prstGeom>
          <a:noFill/>
        </p:spPr>
        <p:txBody>
          <a:bodyPr wrap="none" rtlCol="0">
            <a:spAutoFit/>
          </a:bodyPr>
          <a:lstStyle>
            <a:defPPr>
              <a:defRPr lang="zh-CN"/>
            </a:defPPr>
            <a:lvl1pPr algn="ctr">
              <a:defRPr sz="2400" kern="2000" spc="100">
                <a:cs typeface="Arial" panose="020B0604020202090204" pitchFamily="34" charset="0"/>
              </a:defRPr>
            </a:lvl1pPr>
          </a:lstStyle>
          <a:p>
            <a:r>
              <a:rPr lang="zh-CN" altLang="en-US" sz="8000" dirty="0" smtClean="0">
                <a:solidFill>
                  <a:srgbClr val="3ABFC4"/>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谢谢</a:t>
            </a:r>
            <a:endParaRPr lang="en-US" altLang="zh-CN" sz="8000" dirty="0" smtClean="0">
              <a:solidFill>
                <a:srgbClr val="3ABFC4"/>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r>
              <a:rPr lang="en-US" altLang="zh-CN" sz="4800" dirty="0" smtClean="0">
                <a:solidFill>
                  <a:srgbClr val="7CAFD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THANK YOU</a:t>
            </a:r>
            <a:endParaRPr lang="zh-CN" altLang="en-US" sz="4800" dirty="0">
              <a:solidFill>
                <a:srgbClr val="7CAFD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0" presetClass="path" presetSubtype="0" accel="50000" fill="hold" grpId="1" nodeType="withEffect">
                                  <p:stCondLst>
                                    <p:cond delay="2000"/>
                                  </p:stCondLst>
                                  <p:childTnLst>
                                    <p:animMotion origin="layout" path="M 4.16667E-6 -0.00046 C 0.11901 -0.01157 0.19635 -0.03495 0.2651 -0.07917 C 0.33359 -0.12338 0.36015 -0.15532 0.41106 -0.1669 C 0.46198 -0.1787 0.5138 -0.14005 0.56796 -0.12523 C 0.62239 -0.11065 0.71106 -0.13472 0.74218 -0.1544 " pathEditMode="relative" rAng="0" ptsTypes="AAAAA">
                                      <p:cBhvr>
                                        <p:cTn id="15" dur="2000" fill="hold"/>
                                        <p:tgtEl>
                                          <p:spTgt spid="5"/>
                                        </p:tgtEl>
                                        <p:attrNameLst>
                                          <p:attrName>ppt_x</p:attrName>
                                          <p:attrName>ppt_y</p:attrName>
                                        </p:attrNameLst>
                                      </p:cBhvr>
                                      <p:rCtr x="37109" y="-8426"/>
                                    </p:animMotion>
                                  </p:childTnLst>
                                </p:cTn>
                              </p:par>
                              <p:par>
                                <p:cTn id="16" presetID="0" presetClass="path" presetSubtype="0" accel="50000" fill="hold" grpId="0" nodeType="withEffect">
                                  <p:stCondLst>
                                    <p:cond delay="1500"/>
                                  </p:stCondLst>
                                  <p:childTnLst>
                                    <p:animMotion origin="layout" path="M -2.91667E-6 -2.22222E-6 C 0.18282 0.00255 0.1961 0.29954 0.29584 0.29074 C 0.39545 0.28195 0.51576 0.0831 0.60339 0.06459 C 0.69089 0.04584 0.75847 0.17408 0.82097 0.17824 C 0.8836 0.18264 0.93672 0.10533 0.97917 0.09005 C 1.02201 0.07408 1.05065 0.09028 1.07982 0.10579 " pathEditMode="relative" rAng="0" ptsTypes="AAAAAA">
                                      <p:cBhvr>
                                        <p:cTn id="17" dur="2000" fill="hold"/>
                                        <p:tgtEl>
                                          <p:spTgt spid="6"/>
                                        </p:tgtEl>
                                        <p:attrNameLst>
                                          <p:attrName>ppt_x</p:attrName>
                                          <p:attrName>ppt_y</p:attrName>
                                        </p:attrNameLst>
                                      </p:cBhvr>
                                      <p:rCtr x="53984" y="14537"/>
                                    </p:animMotion>
                                  </p:childTnLst>
                                </p:cTn>
                              </p:par>
                              <p:par>
                                <p:cTn id="18" presetID="0" presetClass="path" presetSubtype="0" accel="50000" fill="hold" grpId="0" nodeType="withEffect">
                                  <p:stCondLst>
                                    <p:cond delay="1750"/>
                                  </p:stCondLst>
                                  <p:childTnLst>
                                    <p:animMotion origin="layout" path="M 4.375E-6 4.07407E-6 C 0.08945 -0.02292 0.21015 -0.075 0.30989 -0.05232 C 0.40911 -0.02963 0.50976 0.12083 0.59648 0.13541 C 0.68307 0.15 0.76419 0.03703 0.82955 0.03541 C 0.89505 0.03356 0.94713 0.14051 0.98971 0.12523 C 1.03216 0.10926 1.0513 0.09884 1.08059 0.08634 " pathEditMode="relative" rAng="0" ptsTypes="AAAAAA">
                                      <p:cBhvr>
                                        <p:cTn id="19" dur="1850" fill="hold"/>
                                        <p:tgtEl>
                                          <p:spTgt spid="7"/>
                                        </p:tgtEl>
                                        <p:attrNameLst>
                                          <p:attrName>ppt_x</p:attrName>
                                          <p:attrName>ppt_y</p:attrName>
                                        </p:attrNameLst>
                                      </p:cBhvr>
                                      <p:rCtr x="54023" y="3912"/>
                                    </p:animMotion>
                                  </p:childTnLst>
                                </p:cTn>
                              </p:par>
                              <p:par>
                                <p:cTn id="20" presetID="0" presetClass="path" presetSubtype="0" accel="50000" fill="hold" grpId="0" nodeType="withEffect">
                                  <p:stCondLst>
                                    <p:cond delay="1750"/>
                                  </p:stCondLst>
                                  <p:childTnLst>
                                    <p:animMotion origin="layout" path="M 2.70833E-6 -0.00092 C 0.11536 0.02361 0.19036 -0.15717 0.28515 -0.15046 C 0.37903 -0.14352 0.4789 0.01875 0.56562 0.04051 C 0.65208 0.06204 0.73489 -0.0243 0.80416 -0.02106 C 0.87343 -0.01759 0.93867 0.07616 0.98125 0.06088 C 1.0237 0.04491 1.05495 0.02662 1.07903 -0.00185 " pathEditMode="relative" rAng="0" ptsTypes="AAAAAA">
                                      <p:cBhvr>
                                        <p:cTn id="21" dur="2200" fill="hold"/>
                                        <p:tgtEl>
                                          <p:spTgt spid="8"/>
                                        </p:tgtEl>
                                        <p:attrNameLst>
                                          <p:attrName>ppt_x</p:attrName>
                                          <p:attrName>ppt_y</p:attrName>
                                        </p:attrNameLst>
                                      </p:cBhvr>
                                      <p:rCtr x="53945" y="-4329"/>
                                    </p:animMotion>
                                  </p:childTnLst>
                                </p:cTn>
                              </p:par>
                              <p:par>
                                <p:cTn id="22" presetID="0" presetClass="path" presetSubtype="0" accel="50000" fill="hold" grpId="0" nodeType="withEffect">
                                  <p:stCondLst>
                                    <p:cond delay="1500"/>
                                  </p:stCondLst>
                                  <p:childTnLst>
                                    <p:animMotion origin="layout" path="M 4.58333E-6 0 C 0.21419 0.01574 0.20625 0.15463 0.29622 0.16481 C 0.38606 0.175 0.4496 0.06065 0.53893 0.06065 C 0.62786 0.06088 0.7539 0.15556 0.83046 0.16528 C 0.90716 0.17477 0.95872 0.11944 0.99882 0.11806 C 1.03867 0.1169 1.08085 0.11435 1.10872 0.13403 " pathEditMode="relative" rAng="0" ptsTypes="AAAAAA">
                                      <p:cBhvr>
                                        <p:cTn id="23" dur="2100" fill="hold"/>
                                        <p:tgtEl>
                                          <p:spTgt spid="9"/>
                                        </p:tgtEl>
                                        <p:attrNameLst>
                                          <p:attrName>ppt_x</p:attrName>
                                          <p:attrName>ppt_y</p:attrName>
                                        </p:attrNameLst>
                                      </p:cBhvr>
                                      <p:rCtr x="55430" y="8310"/>
                                    </p:animMotion>
                                  </p:childTnLst>
                                </p:cTn>
                              </p:par>
                              <p:par>
                                <p:cTn id="24" presetID="0" presetClass="path" presetSubtype="0" accel="50000" fill="hold" grpId="0" nodeType="withEffect">
                                  <p:stCondLst>
                                    <p:cond delay="1600"/>
                                  </p:stCondLst>
                                  <p:childTnLst>
                                    <p:animMotion origin="layout" path="M 2.08333E-6 0 C 0.20586 0.08495 0.26133 0.28264 0.34857 0.28287 C 0.43568 0.28287 0.51575 0.21551 0.55612 0.17731 C 0.59648 0.13889 0.64648 0.08519 0.70755 0.08611 C 0.76823 0.08704 0.88099 0.18449 0.92122 0.18287 C 0.96081 0.18171 1.07357 0.17824 1.10872 0.13102 " pathEditMode="relative" rAng="0" ptsTypes="AAAAAA">
                                      <p:cBhvr>
                                        <p:cTn id="25" dur="1900" fill="hold"/>
                                        <p:tgtEl>
                                          <p:spTgt spid="10"/>
                                        </p:tgtEl>
                                        <p:attrNameLst>
                                          <p:attrName>ppt_x</p:attrName>
                                          <p:attrName>ppt_y</p:attrName>
                                        </p:attrNameLst>
                                      </p:cBhvr>
                                      <p:rCtr x="55430" y="14144"/>
                                    </p:animMotion>
                                  </p:childTnLst>
                                </p:cTn>
                              </p:par>
                              <p:par>
                                <p:cTn id="26" presetID="0" presetClass="path" presetSubtype="0" accel="50000" fill="hold" grpId="0" nodeType="withEffect">
                                  <p:stCondLst>
                                    <p:cond delay="1750"/>
                                  </p:stCondLst>
                                  <p:childTnLst>
                                    <p:animMotion origin="layout" path="M 3.95833E-6 4.44444E-6 C 0.10208 -0.04908 0.21653 -0.11968 0.30768 -0.10232 C 0.39908 -0.0845 0.46875 0.08726 0.54713 0.10532 C 0.62565 0.12314 0.70755 0.00439 0.77799 0.00532 C 0.8483 0.00648 0.92682 0.12685 0.96953 0.11157 C 1.01185 0.0956 1.06171 0.07199 1.08606 0.04351 " pathEditMode="relative" rAng="0" ptsTypes="AAAAAA">
                                      <p:cBhvr>
                                        <p:cTn id="27" dur="2000" fill="hold"/>
                                        <p:tgtEl>
                                          <p:spTgt spid="11"/>
                                        </p:tgtEl>
                                        <p:attrNameLst>
                                          <p:attrName>ppt_x</p:attrName>
                                          <p:attrName>ppt_y</p:attrName>
                                        </p:attrNameLst>
                                      </p:cBhvr>
                                      <p:rCtr x="54297" y="370"/>
                                    </p:animMotion>
                                  </p:childTnLst>
                                </p:cTn>
                              </p:par>
                              <p:par>
                                <p:cTn id="28" presetID="0" presetClass="path" presetSubtype="0" accel="50000" fill="hold" grpId="0" nodeType="withEffect">
                                  <p:stCondLst>
                                    <p:cond delay="1750"/>
                                  </p:stCondLst>
                                  <p:childTnLst>
                                    <p:animMotion origin="layout" path="M 6.25E-7 -0.00093 C 0.08945 -0.02361 0.23542 0.26597 0.33333 0.26921 C 0.43125 0.27268 0.52266 0.02616 0.5875 0.01921 C 0.65234 0.01227 0.71289 0.13495 0.77943 0.14398 C 0.84557 0.15324 0.94323 0.08958 0.98581 0.0743 C 1.02825 0.05833 1.0513 0.09791 1.0806 0.08541 " pathEditMode="relative" rAng="0" ptsTypes="AAAAAA">
                                      <p:cBhvr>
                                        <p:cTn id="29" dur="1800" fill="hold"/>
                                        <p:tgtEl>
                                          <p:spTgt spid="12"/>
                                        </p:tgtEl>
                                        <p:attrNameLst>
                                          <p:attrName>ppt_x</p:attrName>
                                          <p:attrName>ppt_y</p:attrName>
                                        </p:attrNameLst>
                                      </p:cBhvr>
                                      <p:rCtr x="54023" y="13426"/>
                                    </p:animMotion>
                                  </p:childTnLst>
                                </p:cTn>
                              </p:par>
                              <p:par>
                                <p:cTn id="30" presetID="0" presetClass="path" presetSubtype="0" accel="50000" fill="hold" grpId="0" nodeType="withEffect">
                                  <p:stCondLst>
                                    <p:cond delay="1750"/>
                                  </p:stCondLst>
                                  <p:childTnLst>
                                    <p:animMotion origin="layout" path="M 1.45833E-6 -0.00092 C 0.11523 0.02361 0.20664 -0.0368 0.30169 -0.03009 C 0.39557 -0.02315 0.47864 0.03565 0.56562 0.04028 C 0.65247 0.04491 0.7539 -0.00555 0.82318 -0.00231 C 0.89258 0.00116 0.93854 0.07593 0.98125 0.06065 C 1.02357 0.04468 1.05495 0.02639 1.07904 -0.00185 " pathEditMode="relative" rAng="0" ptsTypes="AAAAAA">
                                      <p:cBhvr>
                                        <p:cTn id="31" dur="2000" fill="hold"/>
                                        <p:tgtEl>
                                          <p:spTgt spid="13"/>
                                        </p:tgtEl>
                                        <p:attrNameLst>
                                          <p:attrName>ppt_x</p:attrName>
                                          <p:attrName>ppt_y</p:attrName>
                                        </p:attrNameLst>
                                      </p:cBhvr>
                                      <p:rCtr x="53945" y="1667"/>
                                    </p:animMotion>
                                  </p:childTnLst>
                                </p:cTn>
                              </p:par>
                              <p:par>
                                <p:cTn id="32" presetID="35" presetClass="path" presetSubtype="0" accel="50000" fill="hold" grpId="1" nodeType="withEffect">
                                  <p:stCondLst>
                                    <p:cond delay="2250"/>
                                  </p:stCondLst>
                                  <p:childTnLst>
                                    <p:animMotion origin="layout" path="M 3.125E-6 0 L -0.33399 0 " pathEditMode="relative" rAng="0" ptsTypes="AA">
                                      <p:cBhvr>
                                        <p:cTn id="33" dur="1250" fill="hold"/>
                                        <p:tgtEl>
                                          <p:spTgt spid="3"/>
                                        </p:tgtEl>
                                        <p:attrNameLst>
                                          <p:attrName>ppt_x</p:attrName>
                                          <p:attrName>ppt_y</p:attrName>
                                        </p:attrNameLst>
                                      </p:cBhvr>
                                      <p:rCtr x="-16706" y="0"/>
                                    </p:animMotion>
                                  </p:childTnLst>
                                </p:cTn>
                              </p:par>
                              <p:par>
                                <p:cTn id="34" presetID="35" presetClass="path" presetSubtype="0" accel="50000" fill="hold" grpId="1" nodeType="withEffect">
                                  <p:stCondLst>
                                    <p:cond delay="2250"/>
                                  </p:stCondLst>
                                  <p:childTnLst>
                                    <p:animMotion origin="layout" path="M 4.375E-6 0 L -0.3306 0 " pathEditMode="relative" rAng="0" ptsTypes="AA">
                                      <p:cBhvr>
                                        <p:cTn id="35" dur="1500" fill="hold"/>
                                        <p:tgtEl>
                                          <p:spTgt spid="4"/>
                                        </p:tgtEl>
                                        <p:attrNameLst>
                                          <p:attrName>ppt_x</p:attrName>
                                          <p:attrName>ppt_y</p:attrName>
                                        </p:attrNameLst>
                                      </p:cBhvr>
                                      <p:rCtr x="-16536" y="0"/>
                                    </p:animMotion>
                                  </p:childTnLst>
                                </p:cTn>
                              </p:par>
                              <p:par>
                                <p:cTn id="36" presetID="0" presetClass="path" presetSubtype="0" fill="hold" grpId="0" nodeType="withEffect">
                                  <p:stCondLst>
                                    <p:cond delay="2500"/>
                                  </p:stCondLst>
                                  <p:childTnLst>
                                    <p:animMotion origin="layout" path="M -4.79167E-6 4.44444E-6 C 0.20964 0.00347 0.22487 0.41944 0.33933 0.40717 C 0.45352 0.39467 0.59154 0.1162 0.69206 0.09027 C 0.79245 0.06412 0.86993 0.24375 0.94167 0.24953 C 1.01355 0.25555 1.07448 0.14745 1.12318 0.12592 C 1.17227 0.1037 1.20521 0.12638 1.23868 0.14814 " pathEditMode="relative" rAng="0" ptsTypes="AAAAAA">
                                      <p:cBhvr>
                                        <p:cTn id="37" dur="1449" fill="hold"/>
                                        <p:tgtEl>
                                          <p:spTgt spid="14"/>
                                        </p:tgtEl>
                                        <p:attrNameLst>
                                          <p:attrName>ppt_x</p:attrName>
                                          <p:attrName>ppt_y</p:attrName>
                                        </p:attrNameLst>
                                      </p:cBhvr>
                                      <p:rCtr x="61927" y="20370"/>
                                    </p:animMotion>
                                  </p:childTnLst>
                                </p:cTn>
                              </p:par>
                              <p:par>
                                <p:cTn id="38" presetID="0" presetClass="path" presetSubtype="0" fill="hold" grpId="0" nodeType="withEffect">
                                  <p:stCondLst>
                                    <p:cond delay="2750"/>
                                  </p:stCondLst>
                                  <p:childTnLst>
                                    <p:animMotion origin="layout" path="M 3.75E-6 3.7037E-6 C 0.09843 -0.04144 0.23138 -0.13542 0.34114 -0.09445 C 0.45039 -0.05348 0.56119 0.21828 0.65677 0.24444 C 0.75208 0.27083 0.8414 0.06689 0.91341 0.06389 C 0.98541 0.06064 1.04283 0.2537 1.08971 0.22615 C 1.13645 0.19722 1.15755 0.17847 1.18984 0.15601 " pathEditMode="relative" rAng="0" ptsTypes="AAAAAA">
                                      <p:cBhvr>
                                        <p:cTn id="39" dur="1122" fill="hold"/>
                                        <p:tgtEl>
                                          <p:spTgt spid="15"/>
                                        </p:tgtEl>
                                        <p:attrNameLst>
                                          <p:attrName>ppt_x</p:attrName>
                                          <p:attrName>ppt_y</p:attrName>
                                        </p:attrNameLst>
                                      </p:cBhvr>
                                      <p:rCtr x="59492" y="7106"/>
                                    </p:animMotion>
                                  </p:childTnLst>
                                </p:cTn>
                              </p:par>
                              <p:par>
                                <p:cTn id="40" presetID="0" presetClass="path" presetSubtype="0" fill="hold" grpId="0" nodeType="withEffect">
                                  <p:stCondLst>
                                    <p:cond delay="2638"/>
                                  </p:stCondLst>
                                  <p:childTnLst>
                                    <p:animMotion origin="layout" path="M -3.54167E-6 -0.00023 C 0.11524 0.02384 0.20092 -0.20486 0.30287 -0.18148 C 0.4043 -0.1581 0.52266 0.11806 0.61094 0.13982 C 0.69909 0.16181 0.77227 -0.01967 0.83217 -0.05023 C 0.89258 -0.08102 0.93946 -0.0588 0.97188 -0.04444 C 1.00417 -0.03009 1.05495 0.02685 1.07904 -0.00139 " pathEditMode="relative" rAng="0" ptsTypes="AAAAAA">
                                      <p:cBhvr>
                                        <p:cTn id="41" dur="1480" fill="hold"/>
                                        <p:tgtEl>
                                          <p:spTgt spid="16"/>
                                        </p:tgtEl>
                                        <p:attrNameLst>
                                          <p:attrName>ppt_x</p:attrName>
                                          <p:attrName>ppt_y</p:attrName>
                                        </p:attrNameLst>
                                      </p:cBhvr>
                                      <p:rCtr x="53945" y="-2060"/>
                                    </p:animMotion>
                                  </p:childTnLst>
                                </p:cTn>
                              </p:par>
                              <p:par>
                                <p:cTn id="42" presetID="0" presetClass="path" presetSubtype="0" fill="hold" grpId="0" nodeType="withEffect">
                                  <p:stCondLst>
                                    <p:cond delay="2938"/>
                                  </p:stCondLst>
                                  <p:childTnLst>
                                    <p:animMotion origin="layout" path="M -2.5E-6 0.00093 C 0.25404 0.02246 0.25977 0.32454 0.38373 0.32408 C 0.50782 0.32338 0.63789 -0.00833 0.74375 -0.00185 C 0.84935 0.00463 0.93412 0.34468 1.01836 0.36273 C 1.10235 0.38056 1.20078 0.10764 1.24844 0.10556 C 1.29545 0.10394 1.28203 0.16644 1.31511 0.19468 " pathEditMode="relative" rAng="0" ptsTypes="AAAAAA">
                                      <p:cBhvr>
                                        <p:cTn id="43" dur="1246" fill="hold"/>
                                        <p:tgtEl>
                                          <p:spTgt spid="17"/>
                                        </p:tgtEl>
                                        <p:attrNameLst>
                                          <p:attrName>ppt_x</p:attrName>
                                          <p:attrName>ppt_y</p:attrName>
                                        </p:attrNameLst>
                                      </p:cBhvr>
                                      <p:rCtr x="65755" y="17963"/>
                                    </p:animMotion>
                                  </p:childTnLst>
                                </p:cTn>
                              </p:par>
                              <p:par>
                                <p:cTn id="44" presetID="0" presetClass="path" presetSubtype="0" fill="hold" grpId="0" nodeType="withEffect">
                                  <p:stCondLst>
                                    <p:cond delay="2788"/>
                                  </p:stCondLst>
                                  <p:childTnLst>
                                    <p:animMotion origin="layout" path="M 1.25E-6 -4.81481E-6 C 0.22708 0.11783 0.28841 0.39237 0.38463 0.39283 C 0.48073 0.39283 0.56914 0.29908 0.61367 0.24607 C 0.65833 0.19283 0.71341 0.11829 0.78086 0.11945 C 0.84779 0.12084 0.97226 0.25602 1.01667 0.25394 C 1.06042 0.25232 1.18489 0.24746 1.2237 0.18195 " pathEditMode="relative" rAng="0" ptsTypes="AAAAAA">
                                      <p:cBhvr>
                                        <p:cTn id="45" dur="1310" fill="hold"/>
                                        <p:tgtEl>
                                          <p:spTgt spid="18"/>
                                        </p:tgtEl>
                                        <p:attrNameLst>
                                          <p:attrName>ppt_x</p:attrName>
                                          <p:attrName>ppt_y</p:attrName>
                                        </p:attrNameLst>
                                      </p:cBhvr>
                                      <p:rCtr x="61185" y="19630"/>
                                    </p:animMotion>
                                  </p:childTnLst>
                                </p:cTn>
                              </p:par>
                              <p:par>
                                <p:cTn id="46" presetID="0" presetClass="path" presetSubtype="0" fill="hold" grpId="0" nodeType="withEffect">
                                  <p:stCondLst>
                                    <p:cond delay="2863"/>
                                  </p:stCondLst>
                                  <p:childTnLst>
                                    <p:animMotion origin="layout" path="M -2.5E-6 0.06458 C 0.11237 -0.01482 0.23841 -0.12871 0.3388 -0.1007 C 0.43959 -0.072 0.51628 0.20555 0.60261 0.23472 C 0.68907 0.26342 0.7793 0.07175 0.8569 0.07314 C 0.93438 0.075 1.02084 0.26944 1.06797 0.24467 C 1.11459 0.21898 1.16953 0.18078 1.19636 0.13495 " pathEditMode="relative" rAng="0" ptsTypes="AAAAAA">
                                      <p:cBhvr>
                                        <p:cTn id="47" dur="1407" fill="hold"/>
                                        <p:tgtEl>
                                          <p:spTgt spid="19"/>
                                        </p:tgtEl>
                                        <p:attrNameLst>
                                          <p:attrName>ppt_x</p:attrName>
                                          <p:attrName>ppt_y</p:attrName>
                                        </p:attrNameLst>
                                      </p:cBhvr>
                                      <p:rCtr x="59818" y="625"/>
                                    </p:animMotion>
                                  </p:childTnLst>
                                </p:cTn>
                              </p:par>
                              <p:par>
                                <p:cTn id="48" presetID="0" presetClass="path" presetSubtype="0" fill="hold" grpId="0" nodeType="withEffect">
                                  <p:stCondLst>
                                    <p:cond delay="2713"/>
                                  </p:stCondLst>
                                  <p:childTnLst>
                                    <p:animMotion origin="layout" path="M -1.73472E-18 -0.00093 C 0.08945 -0.02361 0.23542 0.26597 0.33333 0.26921 C 0.43125 0.27269 0.52266 0.02616 0.5875 0.01921 C 0.65234 0.01227 0.71289 0.13495 0.77943 0.14398 C 0.84557 0.15324 0.94323 0.08958 0.98581 0.07431 C 1.02826 0.05833 1.0513 0.09792 1.0806 0.08542 " pathEditMode="relative" rAng="0" ptsTypes="AAAAAA">
                                      <p:cBhvr>
                                        <p:cTn id="49" dur="1121" fill="hold"/>
                                        <p:tgtEl>
                                          <p:spTgt spid="20"/>
                                        </p:tgtEl>
                                        <p:attrNameLst>
                                          <p:attrName>ppt_x</p:attrName>
                                          <p:attrName>ppt_y</p:attrName>
                                        </p:attrNameLst>
                                      </p:cBhvr>
                                      <p:rCtr x="54023" y="13426"/>
                                    </p:animMotion>
                                  </p:childTnLst>
                                </p:cTn>
                              </p:par>
                              <p:par>
                                <p:cTn id="50" presetID="0" presetClass="path" presetSubtype="0" fill="hold" grpId="0" nodeType="withEffect">
                                  <p:stCondLst>
                                    <p:cond delay="2563"/>
                                  </p:stCondLst>
                                  <p:childTnLst>
                                    <p:animMotion origin="layout" path="M 4.58333E-6 0.07801 C 0.12565 0.16759 0.22526 -0.05278 0.3289 -0.02847 C 0.43138 -0.00301 0.522 0.21134 0.61679 0.22824 C 0.71158 0.24514 0.82213 0.06111 0.89765 0.07292 C 0.97343 0.08565 1.02356 0.35833 1.07005 0.30255 C 1.11627 0.24444 1.15052 0.17755 1.17682 0.07454 " pathEditMode="relative" rAng="0" ptsTypes="AAAAAA">
                                      <p:cBhvr>
                                        <p:cTn id="51" dur="1337" fill="hold"/>
                                        <p:tgtEl>
                                          <p:spTgt spid="21"/>
                                        </p:tgtEl>
                                        <p:attrNameLst>
                                          <p:attrName>ppt_x</p:attrName>
                                          <p:attrName>ppt_y</p:attrName>
                                        </p:attrNameLst>
                                      </p:cBhvr>
                                      <p:rCtr x="58841" y="6157"/>
                                    </p:animMotion>
                                  </p:childTnLst>
                                </p:cTn>
                              </p:par>
                              <p:par>
                                <p:cTn id="52" presetID="10" presetClass="entr" presetSubtype="0" fill="hold" grpId="0" nodeType="withEffect">
                                  <p:stCondLst>
                                    <p:cond delay="275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375"/>
                                        <p:tgtEl>
                                          <p:spTgt spid="31"/>
                                        </p:tgtEl>
                                      </p:cBhvr>
                                    </p:animEffect>
                                  </p:childTnLst>
                                </p:cTn>
                              </p:par>
                              <p:par>
                                <p:cTn id="55" presetID="0" presetClass="path" presetSubtype="0" decel="46000" fill="hold" grpId="1" nodeType="withEffect">
                                  <p:stCondLst>
                                    <p:cond delay="2750"/>
                                  </p:stCondLst>
                                  <p:childTnLst>
                                    <p:animMotion origin="layout" path="M -0.00026 -0.0007 C -0.10885 -0.00232 -0.16679 -0.00278 -0.23528 -0.00324 C -0.30364 -0.00417 -0.42695 -0.00533 -0.6207 -0.00741 " pathEditMode="relative" rAng="0" ptsTypes="AAA">
                                      <p:cBhvr>
                                        <p:cTn id="56" dur="1125" spd="-100000" fill="hold"/>
                                        <p:tgtEl>
                                          <p:spTgt spid="31"/>
                                        </p:tgtEl>
                                        <p:attrNameLst>
                                          <p:attrName>ppt_x</p:attrName>
                                          <p:attrName>ppt_y</p:attrName>
                                        </p:attrNameLst>
                                      </p:cBhvr>
                                      <p:rCtr x="-31029" y="-347"/>
                                    </p:animMotion>
                                  </p:childTnLst>
                                </p:cTn>
                              </p:par>
                              <p:par>
                                <p:cTn id="57" presetID="10" presetClass="entr" presetSubtype="0" fill="hold" grpId="0" nodeType="withEffect">
                                  <p:stCondLst>
                                    <p:cond delay="275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375"/>
                                        <p:tgtEl>
                                          <p:spTgt spid="38"/>
                                        </p:tgtEl>
                                      </p:cBhvr>
                                    </p:animEffect>
                                  </p:childTnLst>
                                </p:cTn>
                              </p:par>
                              <p:par>
                                <p:cTn id="60" presetID="0" presetClass="path" presetSubtype="0" decel="46000" fill="hold" grpId="1" nodeType="withEffect">
                                  <p:stCondLst>
                                    <p:cond delay="2750"/>
                                  </p:stCondLst>
                                  <p:childTnLst>
                                    <p:animMotion origin="layout" path="M -0.00026 -0.00208 C -0.01758 -0.00046 -0.02682 7.40741E-7 -0.03737 0.00093 C -0.04844 0.00162 -0.06771 0.00301 -0.09831 0.00602 " pathEditMode="relative" rAng="0" ptsTypes="AAA">
                                      <p:cBhvr>
                                        <p:cTn id="61" dur="1125" spd="-100000" fill="hold"/>
                                        <p:tgtEl>
                                          <p:spTgt spid="38"/>
                                        </p:tgtEl>
                                        <p:attrNameLst>
                                          <p:attrName>ppt_x</p:attrName>
                                          <p:attrName>ppt_y</p:attrName>
                                        </p:attrNameLst>
                                      </p:cBhvr>
                                      <p:rCtr x="-4909" y="394"/>
                                    </p:animMotion>
                                  </p:childTnLst>
                                </p:cTn>
                              </p:par>
                              <p:par>
                                <p:cTn id="62" presetID="10" presetClass="entr" presetSubtype="0" fill="hold" grpId="0" nodeType="withEffect">
                                  <p:stCondLst>
                                    <p:cond delay="3078"/>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375"/>
                                        <p:tgtEl>
                                          <p:spTgt spid="32"/>
                                        </p:tgtEl>
                                      </p:cBhvr>
                                    </p:animEffect>
                                  </p:childTnLst>
                                </p:cTn>
                              </p:par>
                              <p:par>
                                <p:cTn id="65" presetID="0" presetClass="path" presetSubtype="0" decel="46000" fill="hold" grpId="1" nodeType="withEffect">
                                  <p:stCondLst>
                                    <p:cond delay="3078"/>
                                  </p:stCondLst>
                                  <p:childTnLst>
                                    <p:animMotion origin="layout" path="M -0.00026 -0.0007 C -0.00755 -0.0007 -0.02461 0.00116 -0.04375 0.00324 C -0.06341 0.00463 0.01016 0.00069 -0.11667 0.00926 C -0.14362 0.0118 -0.67292 0.04375 -0.8069 0.05347 " pathEditMode="relative" rAng="0" ptsTypes="AAAA">
                                      <p:cBhvr>
                                        <p:cTn id="66" dur="1125" spd="-100000" fill="hold"/>
                                        <p:tgtEl>
                                          <p:spTgt spid="32"/>
                                        </p:tgtEl>
                                        <p:attrNameLst>
                                          <p:attrName>ppt_x</p:attrName>
                                          <p:attrName>ppt_y</p:attrName>
                                        </p:attrNameLst>
                                      </p:cBhvr>
                                      <p:rCtr x="-40339" y="2708"/>
                                    </p:animMotion>
                                  </p:childTnLst>
                                </p:cTn>
                              </p:par>
                              <p:par>
                                <p:cTn id="67" presetID="6" presetClass="emph" presetSubtype="0" fill="hold" grpId="2" nodeType="withEffect">
                                  <p:stCondLst>
                                    <p:cond delay="3078"/>
                                  </p:stCondLst>
                                  <p:childTnLst>
                                    <p:animScale>
                                      <p:cBhvr>
                                        <p:cTn id="68" dur="7" fill="hold"/>
                                        <p:tgtEl>
                                          <p:spTgt spid="32"/>
                                        </p:tgtEl>
                                      </p:cBhvr>
                                      <p:by x="300000" y="300000"/>
                                    </p:animScale>
                                  </p:childTnLst>
                                </p:cTn>
                              </p:par>
                              <p:par>
                                <p:cTn id="69" presetID="6" presetClass="emph" presetSubtype="0" decel="100000" fill="hold" grpId="3" nodeType="withEffect">
                                  <p:stCondLst>
                                    <p:cond delay="3078"/>
                                  </p:stCondLst>
                                  <p:childTnLst>
                                    <p:animScale>
                                      <p:cBhvr>
                                        <p:cTn id="70" dur="1125" fill="hold"/>
                                        <p:tgtEl>
                                          <p:spTgt spid="32"/>
                                        </p:tgtEl>
                                      </p:cBhvr>
                                      <p:by x="33000" y="33000"/>
                                    </p:animScale>
                                  </p:childTnLst>
                                </p:cTn>
                              </p:par>
                              <p:par>
                                <p:cTn id="71" presetID="10" presetClass="entr" presetSubtype="0" fill="hold" grpId="0" nodeType="withEffect">
                                  <p:stCondLst>
                                    <p:cond delay="3078"/>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375"/>
                                        <p:tgtEl>
                                          <p:spTgt spid="25"/>
                                        </p:tgtEl>
                                      </p:cBhvr>
                                    </p:animEffect>
                                  </p:childTnLst>
                                </p:cTn>
                              </p:par>
                              <p:par>
                                <p:cTn id="74" presetID="0" presetClass="path" presetSubtype="0" decel="46000" fill="hold" grpId="1" nodeType="withEffect">
                                  <p:stCondLst>
                                    <p:cond delay="3078"/>
                                  </p:stCondLst>
                                  <p:childTnLst>
                                    <p:animMotion origin="layout" path="M -0.00026 -0.00069 C -0.12344 0.02176 -0.18959 0.03079 -0.26654 0.03958 C -0.34492 0.05093 -0.48477 0.07037 -0.70521 0.1037 " pathEditMode="relative" rAng="0" ptsTypes="AAA">
                                      <p:cBhvr>
                                        <p:cTn id="75" dur="1125" spd="-100000" fill="hold"/>
                                        <p:tgtEl>
                                          <p:spTgt spid="25"/>
                                        </p:tgtEl>
                                        <p:attrNameLst>
                                          <p:attrName>ppt_x</p:attrName>
                                          <p:attrName>ppt_y</p:attrName>
                                        </p:attrNameLst>
                                      </p:cBhvr>
                                      <p:rCtr x="-35247" y="5208"/>
                                    </p:animMotion>
                                  </p:childTnLst>
                                </p:cTn>
                              </p:par>
                              <p:par>
                                <p:cTn id="76" presetID="10" presetClass="entr" presetSubtype="0" fill="hold" grpId="0" nodeType="withEffect">
                                  <p:stCondLst>
                                    <p:cond delay="3078"/>
                                  </p:stCondLst>
                                  <p:childTnLst>
                                    <p:set>
                                      <p:cBhvr>
                                        <p:cTn id="77" dur="1" fill="hold">
                                          <p:stCondLst>
                                            <p:cond delay="0"/>
                                          </p:stCondLst>
                                        </p:cTn>
                                        <p:tgtEl>
                                          <p:spTgt spid="99"/>
                                        </p:tgtEl>
                                        <p:attrNameLst>
                                          <p:attrName>style.visibility</p:attrName>
                                        </p:attrNameLst>
                                      </p:cBhvr>
                                      <p:to>
                                        <p:strVal val="visible"/>
                                      </p:to>
                                    </p:set>
                                    <p:animEffect transition="in" filter="fade">
                                      <p:cBhvr>
                                        <p:cTn id="78" dur="375"/>
                                        <p:tgtEl>
                                          <p:spTgt spid="99"/>
                                        </p:tgtEl>
                                      </p:cBhvr>
                                    </p:animEffect>
                                  </p:childTnLst>
                                </p:cTn>
                              </p:par>
                              <p:par>
                                <p:cTn id="79" presetID="0" presetClass="path" presetSubtype="0" decel="46000" fill="hold" grpId="1" nodeType="withEffect">
                                  <p:stCondLst>
                                    <p:cond delay="3078"/>
                                  </p:stCondLst>
                                  <p:childTnLst>
                                    <p:animMotion origin="layout" path="M -0.00027 -0.0007 C -0.02605 0.00393 -0.03985 0.00555 -0.05599 0.0074 C -0.0724 0.00972 -0.1017 0.01365 -0.14792 0.0206 " pathEditMode="relative" rAng="0" ptsTypes="AAA">
                                      <p:cBhvr>
                                        <p:cTn id="80" dur="1125" spd="-100000" fill="hold"/>
                                        <p:tgtEl>
                                          <p:spTgt spid="99"/>
                                        </p:tgtEl>
                                        <p:attrNameLst>
                                          <p:attrName>ppt_x</p:attrName>
                                          <p:attrName>ppt_y</p:attrName>
                                        </p:attrNameLst>
                                      </p:cBhvr>
                                      <p:rCtr x="-7383" y="1065"/>
                                    </p:animMotion>
                                  </p:childTnLst>
                                </p:cTn>
                              </p:par>
                              <p:par>
                                <p:cTn id="81" presetID="6" presetClass="emph" presetSubtype="0" fill="hold" grpId="2" nodeType="withEffect">
                                  <p:stCondLst>
                                    <p:cond delay="3078"/>
                                  </p:stCondLst>
                                  <p:childTnLst>
                                    <p:animScale>
                                      <p:cBhvr>
                                        <p:cTn id="82" dur="7" fill="hold"/>
                                        <p:tgtEl>
                                          <p:spTgt spid="99"/>
                                        </p:tgtEl>
                                      </p:cBhvr>
                                      <p:by x="300000" y="300000"/>
                                    </p:animScale>
                                  </p:childTnLst>
                                </p:cTn>
                              </p:par>
                              <p:par>
                                <p:cTn id="83" presetID="6" presetClass="emph" presetSubtype="0" decel="100000" fill="hold" grpId="3" nodeType="withEffect">
                                  <p:stCondLst>
                                    <p:cond delay="3078"/>
                                  </p:stCondLst>
                                  <p:childTnLst>
                                    <p:animScale>
                                      <p:cBhvr>
                                        <p:cTn id="84" dur="1125" fill="hold"/>
                                        <p:tgtEl>
                                          <p:spTgt spid="99"/>
                                        </p:tgtEl>
                                      </p:cBhvr>
                                      <p:by x="33000" y="33000"/>
                                    </p:animScale>
                                  </p:childTnLst>
                                </p:cTn>
                              </p:par>
                              <p:par>
                                <p:cTn id="85" presetID="10" presetClass="entr" presetSubtype="0" fill="hold" grpId="0" nodeType="withEffect">
                                  <p:stCondLst>
                                    <p:cond delay="3265"/>
                                  </p:stCondLst>
                                  <p:childTnLst>
                                    <p:set>
                                      <p:cBhvr>
                                        <p:cTn id="86" dur="1" fill="hold">
                                          <p:stCondLst>
                                            <p:cond delay="0"/>
                                          </p:stCondLst>
                                        </p:cTn>
                                        <p:tgtEl>
                                          <p:spTgt spid="55"/>
                                        </p:tgtEl>
                                        <p:attrNameLst>
                                          <p:attrName>style.visibility</p:attrName>
                                        </p:attrNameLst>
                                      </p:cBhvr>
                                      <p:to>
                                        <p:strVal val="visible"/>
                                      </p:to>
                                    </p:set>
                                    <p:animEffect transition="in" filter="fade">
                                      <p:cBhvr>
                                        <p:cTn id="87" dur="375"/>
                                        <p:tgtEl>
                                          <p:spTgt spid="55"/>
                                        </p:tgtEl>
                                      </p:cBhvr>
                                    </p:animEffect>
                                  </p:childTnLst>
                                </p:cTn>
                              </p:par>
                              <p:par>
                                <p:cTn id="88" presetID="0" presetClass="path" presetSubtype="0" decel="100000" fill="hold" grpId="1" nodeType="withEffect">
                                  <p:stCondLst>
                                    <p:cond delay="3265"/>
                                  </p:stCondLst>
                                  <p:childTnLst>
                                    <p:animMotion origin="layout" path="M 1.11022E-16 2.59259E-6 C -0.01706 -0.00486 -0.0362 -0.0088 -0.0668 -0.01204 C -0.0974 -0.01528 -0.19023 -0.02014 -0.30469 -0.0206 " pathEditMode="relative" rAng="0" ptsTypes="AAA">
                                      <p:cBhvr>
                                        <p:cTn id="89" dur="1313" spd="-100000" fill="hold"/>
                                        <p:tgtEl>
                                          <p:spTgt spid="55"/>
                                        </p:tgtEl>
                                        <p:attrNameLst>
                                          <p:attrName>ppt_x</p:attrName>
                                          <p:attrName>ppt_y</p:attrName>
                                        </p:attrNameLst>
                                      </p:cBhvr>
                                      <p:rCtr x="-15234" y="-1042"/>
                                    </p:animMotion>
                                  </p:childTnLst>
                                </p:cTn>
                              </p:par>
                              <p:par>
                                <p:cTn id="90" presetID="6" presetClass="emph" presetSubtype="0" fill="hold" grpId="2" nodeType="withEffect">
                                  <p:stCondLst>
                                    <p:cond delay="3265"/>
                                  </p:stCondLst>
                                  <p:childTnLst>
                                    <p:animScale>
                                      <p:cBhvr>
                                        <p:cTn id="91" dur="7" fill="hold"/>
                                        <p:tgtEl>
                                          <p:spTgt spid="55"/>
                                        </p:tgtEl>
                                      </p:cBhvr>
                                      <p:by x="300000" y="300000"/>
                                    </p:animScale>
                                  </p:childTnLst>
                                </p:cTn>
                              </p:par>
                              <p:par>
                                <p:cTn id="92" presetID="6" presetClass="emph" presetSubtype="0" fill="hold" grpId="3" nodeType="withEffect">
                                  <p:stCondLst>
                                    <p:cond delay="3265"/>
                                  </p:stCondLst>
                                  <p:childTnLst>
                                    <p:animScale>
                                      <p:cBhvr>
                                        <p:cTn id="93" dur="1313" fill="hold"/>
                                        <p:tgtEl>
                                          <p:spTgt spid="55"/>
                                        </p:tgtEl>
                                      </p:cBhvr>
                                      <p:by x="33000" y="33000"/>
                                    </p:animScale>
                                  </p:childTnLst>
                                </p:cTn>
                              </p:par>
                              <p:par>
                                <p:cTn id="94" presetID="10" presetClass="entr" presetSubtype="0" fill="hold" grpId="0" nodeType="withEffect">
                                  <p:stCondLst>
                                    <p:cond delay="3265"/>
                                  </p:stCondLst>
                                  <p:childTnLst>
                                    <p:set>
                                      <p:cBhvr>
                                        <p:cTn id="95" dur="1" fill="hold">
                                          <p:stCondLst>
                                            <p:cond delay="0"/>
                                          </p:stCondLst>
                                        </p:cTn>
                                        <p:tgtEl>
                                          <p:spTgt spid="126"/>
                                        </p:tgtEl>
                                        <p:attrNameLst>
                                          <p:attrName>style.visibility</p:attrName>
                                        </p:attrNameLst>
                                      </p:cBhvr>
                                      <p:to>
                                        <p:strVal val="visible"/>
                                      </p:to>
                                    </p:set>
                                    <p:animEffect transition="in" filter="fade">
                                      <p:cBhvr>
                                        <p:cTn id="96" dur="375"/>
                                        <p:tgtEl>
                                          <p:spTgt spid="126"/>
                                        </p:tgtEl>
                                      </p:cBhvr>
                                    </p:animEffect>
                                  </p:childTnLst>
                                </p:cTn>
                              </p:par>
                              <p:par>
                                <p:cTn id="97" presetID="0" presetClass="path" presetSubtype="0" decel="46000" fill="hold" grpId="1" nodeType="withEffect">
                                  <p:stCondLst>
                                    <p:cond delay="3265"/>
                                  </p:stCondLst>
                                  <p:childTnLst>
                                    <p:animMotion origin="layout" path="M -3.33333E-6 3.7037E-6 C -0.05286 0.00185 -0.08424 0.00509 -0.11224 0.00694 C -0.13958 0.00879 -0.20156 0.01481 -0.29882 0.02754 " pathEditMode="relative" rAng="0" ptsTypes="AAA">
                                      <p:cBhvr>
                                        <p:cTn id="98" dur="1500" spd="-100000" fill="hold"/>
                                        <p:tgtEl>
                                          <p:spTgt spid="126"/>
                                        </p:tgtEl>
                                        <p:attrNameLst>
                                          <p:attrName>ppt_x</p:attrName>
                                          <p:attrName>ppt_y</p:attrName>
                                        </p:attrNameLst>
                                      </p:cBhvr>
                                      <p:rCtr x="-14948" y="1366"/>
                                    </p:animMotion>
                                  </p:childTnLst>
                                </p:cTn>
                              </p:par>
                              <p:par>
                                <p:cTn id="99" presetID="10" presetClass="entr" presetSubtype="0" fill="hold" grpId="0" nodeType="withEffect">
                                  <p:stCondLst>
                                    <p:cond delay="2640"/>
                                  </p:stCondLst>
                                  <p:childTnLst>
                                    <p:set>
                                      <p:cBhvr>
                                        <p:cTn id="100" dur="1" fill="hold">
                                          <p:stCondLst>
                                            <p:cond delay="0"/>
                                          </p:stCondLst>
                                        </p:cTn>
                                        <p:tgtEl>
                                          <p:spTgt spid="117"/>
                                        </p:tgtEl>
                                        <p:attrNameLst>
                                          <p:attrName>style.visibility</p:attrName>
                                        </p:attrNameLst>
                                      </p:cBhvr>
                                      <p:to>
                                        <p:strVal val="visible"/>
                                      </p:to>
                                    </p:set>
                                    <p:animEffect transition="in" filter="fade">
                                      <p:cBhvr>
                                        <p:cTn id="101" dur="375"/>
                                        <p:tgtEl>
                                          <p:spTgt spid="117"/>
                                        </p:tgtEl>
                                      </p:cBhvr>
                                    </p:animEffect>
                                  </p:childTnLst>
                                </p:cTn>
                              </p:par>
                              <p:par>
                                <p:cTn id="102" presetID="0" presetClass="path" presetSubtype="0" decel="46000" fill="hold" grpId="1" nodeType="withEffect">
                                  <p:stCondLst>
                                    <p:cond delay="2640"/>
                                  </p:stCondLst>
                                  <p:childTnLst>
                                    <p:animMotion origin="layout" path="M 2.5E-6 3.46945E-18 C -0.0444 0.00532 -0.06862 0.00718 -0.09662 0.01019 C -0.125 0.01273 -0.17591 0.01713 -0.25612 0.02708 " pathEditMode="relative" rAng="0" ptsTypes="AAA">
                                      <p:cBhvr>
                                        <p:cTn id="103" dur="1313" spd="-100000" fill="hold"/>
                                        <p:tgtEl>
                                          <p:spTgt spid="117"/>
                                        </p:tgtEl>
                                        <p:attrNameLst>
                                          <p:attrName>ppt_x</p:attrName>
                                          <p:attrName>ppt_y</p:attrName>
                                        </p:attrNameLst>
                                      </p:cBhvr>
                                      <p:rCtr x="-12812" y="1343"/>
                                    </p:animMotion>
                                  </p:childTnLst>
                                </p:cTn>
                              </p:par>
                              <p:par>
                                <p:cTn id="104" presetID="10" presetClass="entr" presetSubtype="0" fill="hold" grpId="0" nodeType="withEffect">
                                  <p:stCondLst>
                                    <p:cond delay="3078"/>
                                  </p:stCondLst>
                                  <p:childTnLst>
                                    <p:set>
                                      <p:cBhvr>
                                        <p:cTn id="105" dur="1" fill="hold">
                                          <p:stCondLst>
                                            <p:cond delay="0"/>
                                          </p:stCondLst>
                                        </p:cTn>
                                        <p:tgtEl>
                                          <p:spTgt spid="123"/>
                                        </p:tgtEl>
                                        <p:attrNameLst>
                                          <p:attrName>style.visibility</p:attrName>
                                        </p:attrNameLst>
                                      </p:cBhvr>
                                      <p:to>
                                        <p:strVal val="visible"/>
                                      </p:to>
                                    </p:set>
                                    <p:animEffect transition="in" filter="fade">
                                      <p:cBhvr>
                                        <p:cTn id="106" dur="375"/>
                                        <p:tgtEl>
                                          <p:spTgt spid="123"/>
                                        </p:tgtEl>
                                      </p:cBhvr>
                                    </p:animEffect>
                                  </p:childTnLst>
                                </p:cTn>
                              </p:par>
                              <p:par>
                                <p:cTn id="107" presetID="0" presetClass="path" presetSubtype="0" decel="46000" fill="hold" grpId="1" nodeType="withEffect">
                                  <p:stCondLst>
                                    <p:cond delay="3078"/>
                                  </p:stCondLst>
                                  <p:childTnLst>
                                    <p:animMotion origin="layout" path="M -0.00013 -0.00023 C -0.06028 0.00416 -0.33086 0.03009 -0.3733 0.03333 C -0.41601 0.03657 -0.50117 0.03796 -0.74817 0.03773 " pathEditMode="relative" rAng="0" ptsTypes="AAA">
                                      <p:cBhvr>
                                        <p:cTn id="108" dur="1688" spd="-100000" fill="hold"/>
                                        <p:tgtEl>
                                          <p:spTgt spid="123"/>
                                        </p:tgtEl>
                                        <p:attrNameLst>
                                          <p:attrName>ppt_x</p:attrName>
                                          <p:attrName>ppt_y</p:attrName>
                                        </p:attrNameLst>
                                      </p:cBhvr>
                                      <p:rCtr x="-37409" y="1898"/>
                                    </p:animMotion>
                                  </p:childTnLst>
                                </p:cTn>
                              </p:par>
                              <p:par>
                                <p:cTn id="109" presetID="6" presetClass="emph" presetSubtype="0" fill="hold" grpId="2" nodeType="withEffect">
                                  <p:stCondLst>
                                    <p:cond delay="3078"/>
                                  </p:stCondLst>
                                  <p:childTnLst>
                                    <p:animScale>
                                      <p:cBhvr>
                                        <p:cTn id="110" dur="7" fill="hold"/>
                                        <p:tgtEl>
                                          <p:spTgt spid="123"/>
                                        </p:tgtEl>
                                      </p:cBhvr>
                                      <p:by x="500000" y="500000"/>
                                    </p:animScale>
                                  </p:childTnLst>
                                </p:cTn>
                              </p:par>
                              <p:par>
                                <p:cTn id="111" presetID="6" presetClass="emph" presetSubtype="0" decel="100000" fill="hold" grpId="3" nodeType="withEffect">
                                  <p:stCondLst>
                                    <p:cond delay="3078"/>
                                  </p:stCondLst>
                                  <p:childTnLst>
                                    <p:animScale>
                                      <p:cBhvr>
                                        <p:cTn id="112" dur="1688" fill="hold"/>
                                        <p:tgtEl>
                                          <p:spTgt spid="123"/>
                                        </p:tgtEl>
                                      </p:cBhvr>
                                      <p:by x="20000" y="20000"/>
                                    </p:animScale>
                                  </p:childTnLst>
                                </p:cTn>
                              </p:par>
                              <p:par>
                                <p:cTn id="113" presetID="10" presetClass="entr" presetSubtype="0" fill="hold" grpId="0" nodeType="withEffect">
                                  <p:stCondLst>
                                    <p:cond delay="3445"/>
                                  </p:stCondLst>
                                  <p:childTnLst>
                                    <p:set>
                                      <p:cBhvr>
                                        <p:cTn id="114" dur="1" fill="hold">
                                          <p:stCondLst>
                                            <p:cond delay="0"/>
                                          </p:stCondLst>
                                        </p:cTn>
                                        <p:tgtEl>
                                          <p:spTgt spid="57"/>
                                        </p:tgtEl>
                                        <p:attrNameLst>
                                          <p:attrName>style.visibility</p:attrName>
                                        </p:attrNameLst>
                                      </p:cBhvr>
                                      <p:to>
                                        <p:strVal val="visible"/>
                                      </p:to>
                                    </p:set>
                                    <p:animEffect transition="in" filter="fade">
                                      <p:cBhvr>
                                        <p:cTn id="115" dur="375"/>
                                        <p:tgtEl>
                                          <p:spTgt spid="57"/>
                                        </p:tgtEl>
                                      </p:cBhvr>
                                    </p:animEffect>
                                  </p:childTnLst>
                                </p:cTn>
                              </p:par>
                              <p:par>
                                <p:cTn id="116" presetID="0" presetClass="path" presetSubtype="0" decel="46000" fill="hold" grpId="1" nodeType="withEffect">
                                  <p:stCondLst>
                                    <p:cond delay="3445"/>
                                  </p:stCondLst>
                                  <p:childTnLst>
                                    <p:animMotion origin="layout" path="M -0.00039 -0.00069 C -0.00273 -0.00069 -0.00716 -0.00208 -0.01263 -0.00301 C -0.01797 -0.00393 -0.02683 -0.00555 -0.03295 -0.00648 C -0.0401 -0.00741 -0.1875 -0.02384 -0.22448 -0.02824 " pathEditMode="relative" rAng="0" ptsTypes="AAAA">
                                      <p:cBhvr>
                                        <p:cTn id="117" dur="1125" spd="-100000" fill="hold"/>
                                        <p:tgtEl>
                                          <p:spTgt spid="57"/>
                                        </p:tgtEl>
                                        <p:attrNameLst>
                                          <p:attrName>ppt_x</p:attrName>
                                          <p:attrName>ppt_y</p:attrName>
                                        </p:attrNameLst>
                                      </p:cBhvr>
                                      <p:rCtr x="-11211" y="-1389"/>
                                    </p:animMotion>
                                  </p:childTnLst>
                                </p:cTn>
                              </p:par>
                              <p:par>
                                <p:cTn id="118" presetID="6" presetClass="emph" presetSubtype="0" fill="hold" grpId="2" nodeType="withEffect">
                                  <p:stCondLst>
                                    <p:cond delay="3445"/>
                                  </p:stCondLst>
                                  <p:childTnLst>
                                    <p:animScale>
                                      <p:cBhvr>
                                        <p:cTn id="119" dur="7" fill="hold"/>
                                        <p:tgtEl>
                                          <p:spTgt spid="57"/>
                                        </p:tgtEl>
                                      </p:cBhvr>
                                      <p:by x="300000" y="300000"/>
                                    </p:animScale>
                                  </p:childTnLst>
                                </p:cTn>
                              </p:par>
                              <p:par>
                                <p:cTn id="120" presetID="6" presetClass="emph" presetSubtype="0" decel="100000" fill="hold" grpId="3" nodeType="withEffect">
                                  <p:stCondLst>
                                    <p:cond delay="3445"/>
                                  </p:stCondLst>
                                  <p:childTnLst>
                                    <p:animScale>
                                      <p:cBhvr>
                                        <p:cTn id="121" dur="1125" fill="hold"/>
                                        <p:tgtEl>
                                          <p:spTgt spid="57"/>
                                        </p:tgtEl>
                                      </p:cBhvr>
                                      <p:by x="33000" y="33000"/>
                                    </p:animScale>
                                  </p:childTnLst>
                                </p:cTn>
                              </p:par>
                              <p:par>
                                <p:cTn id="122" presetID="10" presetClass="entr" presetSubtype="0" fill="hold" grpId="0" nodeType="withEffect">
                                  <p:stCondLst>
                                    <p:cond delay="3468"/>
                                  </p:stCondLst>
                                  <p:childTnLst>
                                    <p:set>
                                      <p:cBhvr>
                                        <p:cTn id="123" dur="1" fill="hold">
                                          <p:stCondLst>
                                            <p:cond delay="0"/>
                                          </p:stCondLst>
                                        </p:cTn>
                                        <p:tgtEl>
                                          <p:spTgt spid="58"/>
                                        </p:tgtEl>
                                        <p:attrNameLst>
                                          <p:attrName>style.visibility</p:attrName>
                                        </p:attrNameLst>
                                      </p:cBhvr>
                                      <p:to>
                                        <p:strVal val="visible"/>
                                      </p:to>
                                    </p:set>
                                    <p:animEffect transition="in" filter="fade">
                                      <p:cBhvr>
                                        <p:cTn id="124" dur="375"/>
                                        <p:tgtEl>
                                          <p:spTgt spid="58"/>
                                        </p:tgtEl>
                                      </p:cBhvr>
                                    </p:animEffect>
                                  </p:childTnLst>
                                </p:cTn>
                              </p:par>
                              <p:par>
                                <p:cTn id="125" presetID="0" presetClass="path" presetSubtype="0" decel="46000" fill="hold" grpId="1" nodeType="withEffect">
                                  <p:stCondLst>
                                    <p:cond delay="3468"/>
                                  </p:stCondLst>
                                  <p:childTnLst>
                                    <p:animMotion origin="layout" path="M -0.00026 -0.0007 C -0.05234 0.00069 -0.08046 0.00138 -0.11302 0.00185 C -0.14635 0.00277 -0.20573 0.00393 -0.29921 0.00648 " pathEditMode="relative" rAng="0" ptsTypes="AAA">
                                      <p:cBhvr>
                                        <p:cTn id="126" dur="1125" spd="-100000" fill="hold"/>
                                        <p:tgtEl>
                                          <p:spTgt spid="58"/>
                                        </p:tgtEl>
                                        <p:attrNameLst>
                                          <p:attrName>ppt_x</p:attrName>
                                          <p:attrName>ppt_y</p:attrName>
                                        </p:attrNameLst>
                                      </p:cBhvr>
                                      <p:rCtr x="-14948" y="347"/>
                                    </p:animMotion>
                                  </p:childTnLst>
                                </p:cTn>
                              </p:par>
                              <p:par>
                                <p:cTn id="127" presetID="6" presetClass="emph" presetSubtype="0" fill="hold" grpId="2" nodeType="withEffect">
                                  <p:stCondLst>
                                    <p:cond delay="3468"/>
                                  </p:stCondLst>
                                  <p:childTnLst>
                                    <p:animScale>
                                      <p:cBhvr>
                                        <p:cTn id="128" dur="7" fill="hold"/>
                                        <p:tgtEl>
                                          <p:spTgt spid="58"/>
                                        </p:tgtEl>
                                      </p:cBhvr>
                                      <p:by x="300000" y="300000"/>
                                    </p:animScale>
                                  </p:childTnLst>
                                </p:cTn>
                              </p:par>
                              <p:par>
                                <p:cTn id="129" presetID="6" presetClass="emph" presetSubtype="0" decel="100000" fill="hold" grpId="3" nodeType="withEffect">
                                  <p:stCondLst>
                                    <p:cond delay="3468"/>
                                  </p:stCondLst>
                                  <p:childTnLst>
                                    <p:animScale>
                                      <p:cBhvr>
                                        <p:cTn id="130" dur="1125" fill="hold"/>
                                        <p:tgtEl>
                                          <p:spTgt spid="58"/>
                                        </p:tgtEl>
                                      </p:cBhvr>
                                      <p:by x="33000" y="33000"/>
                                    </p:animScale>
                                  </p:childTnLst>
                                </p:cTn>
                              </p:par>
                              <p:par>
                                <p:cTn id="131" presetID="10" presetClass="entr" presetSubtype="0" fill="hold" grpId="0" nodeType="withEffect">
                                  <p:stCondLst>
                                    <p:cond delay="3295"/>
                                  </p:stCondLst>
                                  <p:childTnLst>
                                    <p:set>
                                      <p:cBhvr>
                                        <p:cTn id="132" dur="1" fill="hold">
                                          <p:stCondLst>
                                            <p:cond delay="0"/>
                                          </p:stCondLst>
                                        </p:cTn>
                                        <p:tgtEl>
                                          <p:spTgt spid="66"/>
                                        </p:tgtEl>
                                        <p:attrNameLst>
                                          <p:attrName>style.visibility</p:attrName>
                                        </p:attrNameLst>
                                      </p:cBhvr>
                                      <p:to>
                                        <p:strVal val="visible"/>
                                      </p:to>
                                    </p:set>
                                    <p:animEffect transition="in" filter="fade">
                                      <p:cBhvr>
                                        <p:cTn id="133" dur="375"/>
                                        <p:tgtEl>
                                          <p:spTgt spid="66"/>
                                        </p:tgtEl>
                                      </p:cBhvr>
                                    </p:animEffect>
                                  </p:childTnLst>
                                </p:cTn>
                              </p:par>
                              <p:par>
                                <p:cTn id="134" presetID="0" presetClass="path" presetSubtype="0" decel="46000" fill="hold" grpId="1" nodeType="withEffect">
                                  <p:stCondLst>
                                    <p:cond delay="3295"/>
                                  </p:stCondLst>
                                  <p:childTnLst>
                                    <p:animMotion origin="layout" path="M -0.00026 -0.0007 C -0.03424 0.00069 -0.0526 0.00116 -0.07382 0.00185 C -0.09544 0.00254 -0.13424 0.0037 -0.19518 0.00602 " pathEditMode="relative" rAng="0" ptsTypes="AAA">
                                      <p:cBhvr>
                                        <p:cTn id="135" dur="1125" spd="-100000" fill="hold"/>
                                        <p:tgtEl>
                                          <p:spTgt spid="66"/>
                                        </p:tgtEl>
                                        <p:attrNameLst>
                                          <p:attrName>ppt_x</p:attrName>
                                          <p:attrName>ppt_y</p:attrName>
                                        </p:attrNameLst>
                                      </p:cBhvr>
                                      <p:rCtr x="-9753" y="324"/>
                                    </p:animMotion>
                                  </p:childTnLst>
                                </p:cTn>
                              </p:par>
                              <p:par>
                                <p:cTn id="136" presetID="10" presetClass="entr" presetSubtype="0" fill="hold" grpId="0" nodeType="withEffect">
                                  <p:stCondLst>
                                    <p:cond delay="3295"/>
                                  </p:stCondLst>
                                  <p:childTnLst>
                                    <p:set>
                                      <p:cBhvr>
                                        <p:cTn id="137" dur="1" fill="hold">
                                          <p:stCondLst>
                                            <p:cond delay="0"/>
                                          </p:stCondLst>
                                        </p:cTn>
                                        <p:tgtEl>
                                          <p:spTgt spid="94"/>
                                        </p:tgtEl>
                                        <p:attrNameLst>
                                          <p:attrName>style.visibility</p:attrName>
                                        </p:attrNameLst>
                                      </p:cBhvr>
                                      <p:to>
                                        <p:strVal val="visible"/>
                                      </p:to>
                                    </p:set>
                                    <p:animEffect transition="in" filter="fade">
                                      <p:cBhvr>
                                        <p:cTn id="138" dur="375"/>
                                        <p:tgtEl>
                                          <p:spTgt spid="94"/>
                                        </p:tgtEl>
                                      </p:cBhvr>
                                    </p:animEffect>
                                  </p:childTnLst>
                                </p:cTn>
                              </p:par>
                              <p:par>
                                <p:cTn id="139" presetID="0" presetClass="path" presetSubtype="0" decel="46000" fill="hold" grpId="1" nodeType="withEffect">
                                  <p:stCondLst>
                                    <p:cond delay="3295"/>
                                  </p:stCondLst>
                                  <p:childTnLst>
                                    <p:animMotion origin="layout" path="M -0.00026 -0.0007 C -0.01302 -0.00232 -0.01992 -0.00278 -0.02787 -0.00348 C -0.03594 -0.00417 -0.05052 -0.00533 -0.07331 -0.00741 " pathEditMode="relative" rAng="0" ptsTypes="AAA">
                                      <p:cBhvr>
                                        <p:cTn id="140" dur="1125" spd="-100000" fill="hold"/>
                                        <p:tgtEl>
                                          <p:spTgt spid="94"/>
                                        </p:tgtEl>
                                        <p:attrNameLst>
                                          <p:attrName>ppt_x</p:attrName>
                                          <p:attrName>ppt_y</p:attrName>
                                        </p:attrNameLst>
                                      </p:cBhvr>
                                      <p:rCtr x="-3659" y="-347"/>
                                    </p:animMotion>
                                  </p:childTnLst>
                                </p:cTn>
                              </p:par>
                              <p:par>
                                <p:cTn id="141" presetID="10" presetClass="entr" presetSubtype="0" fill="hold" grpId="0" nodeType="withEffect">
                                  <p:stCondLst>
                                    <p:cond delay="3295"/>
                                  </p:stCondLst>
                                  <p:childTnLst>
                                    <p:set>
                                      <p:cBhvr>
                                        <p:cTn id="142" dur="1" fill="hold">
                                          <p:stCondLst>
                                            <p:cond delay="0"/>
                                          </p:stCondLst>
                                        </p:cTn>
                                        <p:tgtEl>
                                          <p:spTgt spid="78"/>
                                        </p:tgtEl>
                                        <p:attrNameLst>
                                          <p:attrName>style.visibility</p:attrName>
                                        </p:attrNameLst>
                                      </p:cBhvr>
                                      <p:to>
                                        <p:strVal val="visible"/>
                                      </p:to>
                                    </p:set>
                                    <p:animEffect transition="in" filter="fade">
                                      <p:cBhvr>
                                        <p:cTn id="143" dur="375"/>
                                        <p:tgtEl>
                                          <p:spTgt spid="78"/>
                                        </p:tgtEl>
                                      </p:cBhvr>
                                    </p:animEffect>
                                  </p:childTnLst>
                                </p:cTn>
                              </p:par>
                              <p:par>
                                <p:cTn id="144" presetID="0" presetClass="path" presetSubtype="0" decel="46000" fill="hold" grpId="1" nodeType="withEffect">
                                  <p:stCondLst>
                                    <p:cond delay="3295"/>
                                  </p:stCondLst>
                                  <p:childTnLst>
                                    <p:animMotion origin="layout" path="M -0.00026 -0.00069 C -0.0095 -0.00231 -0.01445 -0.00277 -0.02031 -0.00347 C -0.02617 -0.00416 -0.03659 -0.00532 -0.05312 -0.0074 " pathEditMode="relative" rAng="0" ptsTypes="AAA">
                                      <p:cBhvr>
                                        <p:cTn id="145" dur="1125" spd="-100000" fill="hold"/>
                                        <p:tgtEl>
                                          <p:spTgt spid="78"/>
                                        </p:tgtEl>
                                        <p:attrNameLst>
                                          <p:attrName>ppt_x</p:attrName>
                                          <p:attrName>ppt_y</p:attrName>
                                        </p:attrNameLst>
                                      </p:cBhvr>
                                      <p:rCtr x="-2643" y="-347"/>
                                    </p:animMotion>
                                  </p:childTnLst>
                                </p:cTn>
                              </p:par>
                              <p:par>
                                <p:cTn id="146" presetID="6" presetClass="emph" presetSubtype="0" fill="hold" grpId="2" nodeType="withEffect">
                                  <p:stCondLst>
                                    <p:cond delay="3295"/>
                                  </p:stCondLst>
                                  <p:childTnLst>
                                    <p:animScale>
                                      <p:cBhvr>
                                        <p:cTn id="147" dur="7" fill="hold"/>
                                        <p:tgtEl>
                                          <p:spTgt spid="78"/>
                                        </p:tgtEl>
                                      </p:cBhvr>
                                      <p:by x="300000" y="300000"/>
                                    </p:animScale>
                                  </p:childTnLst>
                                </p:cTn>
                              </p:par>
                              <p:par>
                                <p:cTn id="148" presetID="6" presetClass="emph" presetSubtype="0" decel="100000" fill="hold" grpId="3" nodeType="withEffect">
                                  <p:stCondLst>
                                    <p:cond delay="3295"/>
                                  </p:stCondLst>
                                  <p:childTnLst>
                                    <p:animScale>
                                      <p:cBhvr>
                                        <p:cTn id="149" dur="1125" fill="hold"/>
                                        <p:tgtEl>
                                          <p:spTgt spid="78"/>
                                        </p:tgtEl>
                                      </p:cBhvr>
                                      <p:by x="33000" y="33000"/>
                                    </p:animScale>
                                  </p:childTnLst>
                                </p:cTn>
                              </p:par>
                              <p:par>
                                <p:cTn id="150" presetID="10" presetClass="entr" presetSubtype="0" fill="hold" grpId="0" nodeType="withEffect">
                                  <p:stCondLst>
                                    <p:cond delay="3520"/>
                                  </p:stCondLst>
                                  <p:childTnLst>
                                    <p:set>
                                      <p:cBhvr>
                                        <p:cTn id="151" dur="1" fill="hold">
                                          <p:stCondLst>
                                            <p:cond delay="0"/>
                                          </p:stCondLst>
                                        </p:cTn>
                                        <p:tgtEl>
                                          <p:spTgt spid="89"/>
                                        </p:tgtEl>
                                        <p:attrNameLst>
                                          <p:attrName>style.visibility</p:attrName>
                                        </p:attrNameLst>
                                      </p:cBhvr>
                                      <p:to>
                                        <p:strVal val="visible"/>
                                      </p:to>
                                    </p:set>
                                    <p:animEffect transition="in" filter="fade">
                                      <p:cBhvr>
                                        <p:cTn id="152" dur="375"/>
                                        <p:tgtEl>
                                          <p:spTgt spid="89"/>
                                        </p:tgtEl>
                                      </p:cBhvr>
                                    </p:animEffect>
                                  </p:childTnLst>
                                </p:cTn>
                              </p:par>
                              <p:par>
                                <p:cTn id="153" presetID="0" presetClass="path" presetSubtype="0" decel="46000" fill="hold" grpId="1" nodeType="withEffect">
                                  <p:stCondLst>
                                    <p:cond delay="3520"/>
                                  </p:stCondLst>
                                  <p:childTnLst>
                                    <p:animMotion origin="layout" path="M 7.03105E-17 4.44444E-6 C -0.05299 0.00463 -0.05872 0.00925 -0.07357 0.0074 C -0.08854 0.00532 -0.12109 0.00138 -0.17448 -0.0095 " pathEditMode="relative" rAng="0" ptsTypes="AAA">
                                      <p:cBhvr>
                                        <p:cTn id="154" dur="1125" spd="-100000" fill="hold"/>
                                        <p:tgtEl>
                                          <p:spTgt spid="89"/>
                                        </p:tgtEl>
                                        <p:attrNameLst>
                                          <p:attrName>ppt_x</p:attrName>
                                          <p:attrName>ppt_y</p:attrName>
                                        </p:attrNameLst>
                                      </p:cBhvr>
                                      <p:rCtr x="-8724" y="-93"/>
                                    </p:animMotion>
                                  </p:childTnLst>
                                </p:cTn>
                              </p:par>
                              <p:par>
                                <p:cTn id="155" presetID="10" presetClass="entr" presetSubtype="0" fill="hold" grpId="0" nodeType="withEffect">
                                  <p:stCondLst>
                                    <p:cond delay="3520"/>
                                  </p:stCondLst>
                                  <p:childTnLst>
                                    <p:set>
                                      <p:cBhvr>
                                        <p:cTn id="156" dur="1" fill="hold">
                                          <p:stCondLst>
                                            <p:cond delay="0"/>
                                          </p:stCondLst>
                                        </p:cTn>
                                        <p:tgtEl>
                                          <p:spTgt spid="56"/>
                                        </p:tgtEl>
                                        <p:attrNameLst>
                                          <p:attrName>style.visibility</p:attrName>
                                        </p:attrNameLst>
                                      </p:cBhvr>
                                      <p:to>
                                        <p:strVal val="visible"/>
                                      </p:to>
                                    </p:set>
                                    <p:animEffect transition="in" filter="fade">
                                      <p:cBhvr>
                                        <p:cTn id="157" dur="375"/>
                                        <p:tgtEl>
                                          <p:spTgt spid="56"/>
                                        </p:tgtEl>
                                      </p:cBhvr>
                                    </p:animEffect>
                                  </p:childTnLst>
                                </p:cTn>
                              </p:par>
                              <p:par>
                                <p:cTn id="158" presetID="0" presetClass="path" presetSubtype="0" decel="46000" fill="hold" grpId="1" nodeType="withEffect">
                                  <p:stCondLst>
                                    <p:cond delay="3520"/>
                                  </p:stCondLst>
                                  <p:childTnLst>
                                    <p:animMotion origin="layout" path="M -0.00026 -0.00069 C -0.0013 -0.00139 -0.00404 -0.00139 -0.00664 -0.00139 C -0.00873 -0.00162 -0.01276 -0.00162 -0.01589 -0.00278 C -0.01966 -0.00278 -0.03919 -0.00486 -0.04675 -0.00555 " pathEditMode="relative" rAng="0" ptsTypes="AAAA">
                                      <p:cBhvr>
                                        <p:cTn id="159" dur="1125" spd="-100000" fill="hold"/>
                                        <p:tgtEl>
                                          <p:spTgt spid="56"/>
                                        </p:tgtEl>
                                        <p:attrNameLst>
                                          <p:attrName>ppt_x</p:attrName>
                                          <p:attrName>ppt_y</p:attrName>
                                        </p:attrNameLst>
                                      </p:cBhvr>
                                      <p:rCtr x="-2331" y="-255"/>
                                    </p:animMotion>
                                  </p:childTnLst>
                                </p:cTn>
                              </p:par>
                              <p:par>
                                <p:cTn id="160" presetID="6" presetClass="emph" presetSubtype="0" fill="hold" grpId="2" nodeType="withEffect">
                                  <p:stCondLst>
                                    <p:cond delay="3520"/>
                                  </p:stCondLst>
                                  <p:childTnLst>
                                    <p:animScale>
                                      <p:cBhvr>
                                        <p:cTn id="161" dur="7" fill="hold"/>
                                        <p:tgtEl>
                                          <p:spTgt spid="56"/>
                                        </p:tgtEl>
                                      </p:cBhvr>
                                      <p:by x="300000" y="300000"/>
                                    </p:animScale>
                                  </p:childTnLst>
                                </p:cTn>
                              </p:par>
                              <p:par>
                                <p:cTn id="162" presetID="6" presetClass="emph" presetSubtype="0" decel="100000" fill="hold" grpId="3" nodeType="withEffect">
                                  <p:stCondLst>
                                    <p:cond delay="3520"/>
                                  </p:stCondLst>
                                  <p:childTnLst>
                                    <p:animScale>
                                      <p:cBhvr>
                                        <p:cTn id="163" dur="1125" fill="hold"/>
                                        <p:tgtEl>
                                          <p:spTgt spid="56"/>
                                        </p:tgtEl>
                                      </p:cBhvr>
                                      <p:by x="33000" y="33000"/>
                                    </p:animScale>
                                  </p:childTnLst>
                                </p:cTn>
                              </p:par>
                              <p:par>
                                <p:cTn id="164" presetID="10" presetClass="entr" presetSubtype="0" fill="hold" grpId="0" nodeType="withEffect">
                                  <p:stCondLst>
                                    <p:cond delay="3453"/>
                                  </p:stCondLst>
                                  <p:childTnLst>
                                    <p:set>
                                      <p:cBhvr>
                                        <p:cTn id="165" dur="1" fill="hold">
                                          <p:stCondLst>
                                            <p:cond delay="0"/>
                                          </p:stCondLst>
                                        </p:cTn>
                                        <p:tgtEl>
                                          <p:spTgt spid="95"/>
                                        </p:tgtEl>
                                        <p:attrNameLst>
                                          <p:attrName>style.visibility</p:attrName>
                                        </p:attrNameLst>
                                      </p:cBhvr>
                                      <p:to>
                                        <p:strVal val="visible"/>
                                      </p:to>
                                    </p:set>
                                    <p:animEffect transition="in" filter="fade">
                                      <p:cBhvr>
                                        <p:cTn id="166" dur="375"/>
                                        <p:tgtEl>
                                          <p:spTgt spid="95"/>
                                        </p:tgtEl>
                                      </p:cBhvr>
                                    </p:animEffect>
                                  </p:childTnLst>
                                </p:cTn>
                              </p:par>
                              <p:par>
                                <p:cTn id="167" presetID="0" presetClass="path" presetSubtype="0" decel="46000" fill="hold" grpId="1" nodeType="withEffect">
                                  <p:stCondLst>
                                    <p:cond delay="3453"/>
                                  </p:stCondLst>
                                  <p:childTnLst>
                                    <p:animMotion origin="layout" path="M -0.00026 -0.0007 C -0.0069 -0.0007 -0.02434 0.01504 -0.04049 0.02268 C -0.05716 0.0294 -0.07447 0.03565 -0.0996 0.0412 C -0.12434 0.04629 -0.12942 0.03171 -0.17734 0.04491 " pathEditMode="relative" rAng="0" ptsTypes="AAAA">
                                      <p:cBhvr>
                                        <p:cTn id="168" dur="1125" spd="-100000" fill="hold"/>
                                        <p:tgtEl>
                                          <p:spTgt spid="95"/>
                                        </p:tgtEl>
                                        <p:attrNameLst>
                                          <p:attrName>ppt_x</p:attrName>
                                          <p:attrName>ppt_y</p:attrName>
                                        </p:attrNameLst>
                                      </p:cBhvr>
                                      <p:rCtr x="-8854" y="2269"/>
                                    </p:animMotion>
                                  </p:childTnLst>
                                </p:cTn>
                              </p:par>
                              <p:par>
                                <p:cTn id="169" presetID="10" presetClass="entr" presetSubtype="0" fill="hold" grpId="0" nodeType="withEffect">
                                  <p:stCondLst>
                                    <p:cond delay="3265"/>
                                  </p:stCondLst>
                                  <p:childTnLst>
                                    <p:set>
                                      <p:cBhvr>
                                        <p:cTn id="170" dur="1" fill="hold">
                                          <p:stCondLst>
                                            <p:cond delay="0"/>
                                          </p:stCondLst>
                                        </p:cTn>
                                        <p:tgtEl>
                                          <p:spTgt spid="97"/>
                                        </p:tgtEl>
                                        <p:attrNameLst>
                                          <p:attrName>style.visibility</p:attrName>
                                        </p:attrNameLst>
                                      </p:cBhvr>
                                      <p:to>
                                        <p:strVal val="visible"/>
                                      </p:to>
                                    </p:set>
                                    <p:animEffect transition="in" filter="fade">
                                      <p:cBhvr>
                                        <p:cTn id="171" dur="375"/>
                                        <p:tgtEl>
                                          <p:spTgt spid="97"/>
                                        </p:tgtEl>
                                      </p:cBhvr>
                                    </p:animEffect>
                                  </p:childTnLst>
                                </p:cTn>
                              </p:par>
                              <p:par>
                                <p:cTn id="172" presetID="0" presetClass="path" presetSubtype="0" decel="46000" fill="hold" grpId="1" nodeType="withEffect">
                                  <p:stCondLst>
                                    <p:cond delay="3265"/>
                                  </p:stCondLst>
                                  <p:childTnLst>
                                    <p:animMotion origin="layout" path="M -0.00026 -0.0007 C -0.02617 -0.00394 -0.03034 -0.00394 -0.04701 -0.0088 C -0.06458 -0.01505 -0.075 -0.02153 -0.10169 -0.03727 " pathEditMode="relative" rAng="0" ptsTypes="AAA">
                                      <p:cBhvr>
                                        <p:cTn id="173" dur="1125" spd="-100000" fill="hold"/>
                                        <p:tgtEl>
                                          <p:spTgt spid="97"/>
                                        </p:tgtEl>
                                        <p:attrNameLst>
                                          <p:attrName>ppt_x</p:attrName>
                                          <p:attrName>ppt_y</p:attrName>
                                        </p:attrNameLst>
                                      </p:cBhvr>
                                      <p:rCtr x="-5078" y="-1829"/>
                                    </p:animMotion>
                                  </p:childTnLst>
                                </p:cTn>
                              </p:par>
                              <p:par>
                                <p:cTn id="174" presetID="10" presetClass="entr" presetSubtype="0" fill="hold" grpId="0" nodeType="withEffect">
                                  <p:stCondLst>
                                    <p:cond delay="2703"/>
                                  </p:stCondLst>
                                  <p:childTnLst>
                                    <p:set>
                                      <p:cBhvr>
                                        <p:cTn id="175" dur="1" fill="hold">
                                          <p:stCondLst>
                                            <p:cond delay="0"/>
                                          </p:stCondLst>
                                        </p:cTn>
                                        <p:tgtEl>
                                          <p:spTgt spid="81"/>
                                        </p:tgtEl>
                                        <p:attrNameLst>
                                          <p:attrName>style.visibility</p:attrName>
                                        </p:attrNameLst>
                                      </p:cBhvr>
                                      <p:to>
                                        <p:strVal val="visible"/>
                                      </p:to>
                                    </p:set>
                                    <p:animEffect transition="in" filter="fade">
                                      <p:cBhvr>
                                        <p:cTn id="176" dur="375"/>
                                        <p:tgtEl>
                                          <p:spTgt spid="81"/>
                                        </p:tgtEl>
                                      </p:cBhvr>
                                    </p:animEffect>
                                  </p:childTnLst>
                                </p:cTn>
                              </p:par>
                              <p:par>
                                <p:cTn id="177" presetID="0" presetClass="path" presetSubtype="0" decel="46000" fill="hold" grpId="1" nodeType="withEffect">
                                  <p:stCondLst>
                                    <p:cond delay="2703"/>
                                  </p:stCondLst>
                                  <p:childTnLst>
                                    <p:animMotion origin="layout" path="M -0.00026 -0.0007 C -0.01172 -0.00232 -0.01784 -0.00278 -0.02487 -0.00347 C -0.03216 -0.00417 -0.04518 -0.00533 -0.06549 -0.00741 " pathEditMode="relative" rAng="0" ptsTypes="AAA">
                                      <p:cBhvr>
                                        <p:cTn id="178" dur="1125" spd="-100000" fill="hold"/>
                                        <p:tgtEl>
                                          <p:spTgt spid="81"/>
                                        </p:tgtEl>
                                        <p:attrNameLst>
                                          <p:attrName>ppt_x</p:attrName>
                                          <p:attrName>ppt_y</p:attrName>
                                        </p:attrNameLst>
                                      </p:cBhvr>
                                      <p:rCtr x="-3268" y="-347"/>
                                    </p:animMotion>
                                  </p:childTnLst>
                                </p:cTn>
                              </p:par>
                              <p:par>
                                <p:cTn id="179" presetID="10" presetClass="entr" presetSubtype="0" fill="hold" grpId="0" nodeType="withEffect">
                                  <p:stCondLst>
                                    <p:cond delay="2890"/>
                                  </p:stCondLst>
                                  <p:childTnLst>
                                    <p:set>
                                      <p:cBhvr>
                                        <p:cTn id="180" dur="1" fill="hold">
                                          <p:stCondLst>
                                            <p:cond delay="0"/>
                                          </p:stCondLst>
                                        </p:cTn>
                                        <p:tgtEl>
                                          <p:spTgt spid="72"/>
                                        </p:tgtEl>
                                        <p:attrNameLst>
                                          <p:attrName>style.visibility</p:attrName>
                                        </p:attrNameLst>
                                      </p:cBhvr>
                                      <p:to>
                                        <p:strVal val="visible"/>
                                      </p:to>
                                    </p:set>
                                    <p:animEffect transition="in" filter="fade">
                                      <p:cBhvr>
                                        <p:cTn id="181" dur="375"/>
                                        <p:tgtEl>
                                          <p:spTgt spid="72"/>
                                        </p:tgtEl>
                                      </p:cBhvr>
                                    </p:animEffect>
                                  </p:childTnLst>
                                </p:cTn>
                              </p:par>
                              <p:par>
                                <p:cTn id="182" presetID="0" presetClass="path" presetSubtype="0" decel="46000" fill="hold" grpId="1" nodeType="withEffect">
                                  <p:stCondLst>
                                    <p:cond delay="2890"/>
                                  </p:stCondLst>
                                  <p:childTnLst>
                                    <p:animMotion origin="layout" path="M -0.00026 -0.00069 C -0.01159 0.00232 -0.01771 0.00325 -0.02487 0.0044 C -0.03216 0.00602 -0.04505 0.00857 -0.06537 0.0132 " pathEditMode="relative" rAng="0" ptsTypes="AAA">
                                      <p:cBhvr>
                                        <p:cTn id="183" dur="1125" spd="-100000" fill="hold"/>
                                        <p:tgtEl>
                                          <p:spTgt spid="72"/>
                                        </p:tgtEl>
                                        <p:attrNameLst>
                                          <p:attrName>ppt_x</p:attrName>
                                          <p:attrName>ppt_y</p:attrName>
                                        </p:attrNameLst>
                                      </p:cBhvr>
                                      <p:rCtr x="-3255" y="694"/>
                                    </p:animMotion>
                                  </p:childTnLst>
                                </p:cTn>
                              </p:par>
                              <p:par>
                                <p:cTn id="184" presetID="6" presetClass="emph" presetSubtype="0" fill="hold" grpId="2" nodeType="withEffect">
                                  <p:stCondLst>
                                    <p:cond delay="3265"/>
                                  </p:stCondLst>
                                  <p:childTnLst>
                                    <p:animScale>
                                      <p:cBhvr>
                                        <p:cTn id="185" dur="7" fill="hold"/>
                                        <p:tgtEl>
                                          <p:spTgt spid="72"/>
                                        </p:tgtEl>
                                      </p:cBhvr>
                                      <p:by x="300000" y="300000"/>
                                    </p:animScale>
                                  </p:childTnLst>
                                </p:cTn>
                              </p:par>
                              <p:par>
                                <p:cTn id="186" presetID="6" presetClass="emph" presetSubtype="0" decel="100000" fill="hold" grpId="3" nodeType="withEffect">
                                  <p:stCondLst>
                                    <p:cond delay="3265"/>
                                  </p:stCondLst>
                                  <p:childTnLst>
                                    <p:animScale>
                                      <p:cBhvr>
                                        <p:cTn id="187" dur="1125" fill="hold"/>
                                        <p:tgtEl>
                                          <p:spTgt spid="72"/>
                                        </p:tgtEl>
                                      </p:cBhvr>
                                      <p:by x="33000" y="33000"/>
                                    </p:animScale>
                                  </p:childTnLst>
                                </p:cTn>
                              </p:par>
                              <p:par>
                                <p:cTn id="188" presetID="10" presetClass="entr" presetSubtype="0" fill="hold" grpId="0" nodeType="withEffect">
                                  <p:stCondLst>
                                    <p:cond delay="3140"/>
                                  </p:stCondLst>
                                  <p:childTnLst>
                                    <p:set>
                                      <p:cBhvr>
                                        <p:cTn id="189" dur="1" fill="hold">
                                          <p:stCondLst>
                                            <p:cond delay="0"/>
                                          </p:stCondLst>
                                        </p:cTn>
                                        <p:tgtEl>
                                          <p:spTgt spid="122"/>
                                        </p:tgtEl>
                                        <p:attrNameLst>
                                          <p:attrName>style.visibility</p:attrName>
                                        </p:attrNameLst>
                                      </p:cBhvr>
                                      <p:to>
                                        <p:strVal val="visible"/>
                                      </p:to>
                                    </p:set>
                                    <p:animEffect transition="in" filter="fade">
                                      <p:cBhvr>
                                        <p:cTn id="190" dur="375"/>
                                        <p:tgtEl>
                                          <p:spTgt spid="122"/>
                                        </p:tgtEl>
                                      </p:cBhvr>
                                    </p:animEffect>
                                  </p:childTnLst>
                                </p:cTn>
                              </p:par>
                              <p:par>
                                <p:cTn id="191" presetID="0" presetClass="path" presetSubtype="0" decel="46000" fill="hold" grpId="1" nodeType="withEffect">
                                  <p:stCondLst>
                                    <p:cond delay="3140"/>
                                  </p:stCondLst>
                                  <p:childTnLst>
                                    <p:animMotion origin="layout" path="M -0.00026 -0.00069 C -0.04597 0.00996 -0.07318 0.02986 -0.0974 0.04005 C -0.12123 0.04977 -0.17526 0.08172 -0.25938 0.15 " pathEditMode="relative" rAng="0" ptsTypes="AAA">
                                      <p:cBhvr>
                                        <p:cTn id="192" dur="1000" spd="-100000" fill="hold"/>
                                        <p:tgtEl>
                                          <p:spTgt spid="122"/>
                                        </p:tgtEl>
                                        <p:attrNameLst>
                                          <p:attrName>ppt_x</p:attrName>
                                          <p:attrName>ppt_y</p:attrName>
                                        </p:attrNameLst>
                                      </p:cBhvr>
                                      <p:rCtr x="-12956" y="7523"/>
                                    </p:animMotion>
                                  </p:childTnLst>
                                </p:cTn>
                              </p:par>
                              <p:par>
                                <p:cTn id="193" presetID="6" presetClass="emph" presetSubtype="0" fill="hold" grpId="2" nodeType="withEffect">
                                  <p:stCondLst>
                                    <p:cond delay="3140"/>
                                  </p:stCondLst>
                                  <p:childTnLst>
                                    <p:animScale>
                                      <p:cBhvr>
                                        <p:cTn id="194" dur="7" fill="hold"/>
                                        <p:tgtEl>
                                          <p:spTgt spid="122"/>
                                        </p:tgtEl>
                                      </p:cBhvr>
                                      <p:by x="500000" y="500000"/>
                                    </p:animScale>
                                  </p:childTnLst>
                                </p:cTn>
                              </p:par>
                              <p:par>
                                <p:cTn id="195" presetID="6" presetClass="emph" presetSubtype="0" decel="100000" fill="hold" grpId="3" nodeType="withEffect">
                                  <p:stCondLst>
                                    <p:cond delay="3140"/>
                                  </p:stCondLst>
                                  <p:childTnLst>
                                    <p:animScale>
                                      <p:cBhvr>
                                        <p:cTn id="196" dur="1000" fill="hold"/>
                                        <p:tgtEl>
                                          <p:spTgt spid="122"/>
                                        </p:tgtEl>
                                      </p:cBhvr>
                                      <p:by x="20000" y="20000"/>
                                    </p:animScale>
                                  </p:childTnLst>
                                </p:cTn>
                              </p:par>
                              <p:par>
                                <p:cTn id="197" presetID="10" presetClass="entr" presetSubtype="0" fill="hold" grpId="0" nodeType="withEffect">
                                  <p:stCondLst>
                                    <p:cond delay="3265"/>
                                  </p:stCondLst>
                                  <p:childTnLst>
                                    <p:set>
                                      <p:cBhvr>
                                        <p:cTn id="198" dur="1" fill="hold">
                                          <p:stCondLst>
                                            <p:cond delay="0"/>
                                          </p:stCondLst>
                                        </p:cTn>
                                        <p:tgtEl>
                                          <p:spTgt spid="124"/>
                                        </p:tgtEl>
                                        <p:attrNameLst>
                                          <p:attrName>style.visibility</p:attrName>
                                        </p:attrNameLst>
                                      </p:cBhvr>
                                      <p:to>
                                        <p:strVal val="visible"/>
                                      </p:to>
                                    </p:set>
                                    <p:animEffect transition="in" filter="fade">
                                      <p:cBhvr>
                                        <p:cTn id="199" dur="375"/>
                                        <p:tgtEl>
                                          <p:spTgt spid="124"/>
                                        </p:tgtEl>
                                      </p:cBhvr>
                                    </p:animEffect>
                                  </p:childTnLst>
                                </p:cTn>
                              </p:par>
                              <p:par>
                                <p:cTn id="200" presetID="0" presetClass="path" presetSubtype="0" decel="100000" fill="hold" grpId="1" nodeType="withEffect">
                                  <p:stCondLst>
                                    <p:cond delay="3265"/>
                                  </p:stCondLst>
                                  <p:childTnLst>
                                    <p:animMotion origin="layout" path="M 3.95833E-6 0.00417 C -0.03829 0.00139 -0.23086 0.00856 -0.25677 0.00995 C -0.28282 0.01111 -0.5375 0.01852 -0.703 0.02106 " pathEditMode="relative" rAng="0" ptsTypes="AAA">
                                      <p:cBhvr>
                                        <p:cTn id="201" dur="1688" spd="-100000" fill="hold"/>
                                        <p:tgtEl>
                                          <p:spTgt spid="124"/>
                                        </p:tgtEl>
                                        <p:attrNameLst>
                                          <p:attrName>ppt_x</p:attrName>
                                          <p:attrName>ppt_y</p:attrName>
                                        </p:attrNameLst>
                                      </p:cBhvr>
                                      <p:rCtr x="-35156" y="810"/>
                                    </p:animMotion>
                                  </p:childTnLst>
                                </p:cTn>
                              </p:par>
                              <p:par>
                                <p:cTn id="202" presetID="6" presetClass="emph" presetSubtype="0" fill="hold" grpId="2" nodeType="withEffect">
                                  <p:stCondLst>
                                    <p:cond delay="3265"/>
                                  </p:stCondLst>
                                  <p:childTnLst>
                                    <p:animScale>
                                      <p:cBhvr>
                                        <p:cTn id="203" dur="7" fill="hold"/>
                                        <p:tgtEl>
                                          <p:spTgt spid="124"/>
                                        </p:tgtEl>
                                      </p:cBhvr>
                                      <p:by x="200000" y="200000"/>
                                    </p:animScale>
                                  </p:childTnLst>
                                </p:cTn>
                              </p:par>
                              <p:par>
                                <p:cTn id="204" presetID="6" presetClass="emph" presetSubtype="0" decel="100000" fill="hold" grpId="3" nodeType="withEffect">
                                  <p:stCondLst>
                                    <p:cond delay="3265"/>
                                  </p:stCondLst>
                                  <p:childTnLst>
                                    <p:animScale>
                                      <p:cBhvr>
                                        <p:cTn id="205" dur="1688" fill="hold"/>
                                        <p:tgtEl>
                                          <p:spTgt spid="124"/>
                                        </p:tgtEl>
                                      </p:cBhvr>
                                      <p:by x="50000" y="50000"/>
                                    </p:animScale>
                                  </p:childTnLst>
                                </p:cTn>
                              </p:par>
                              <p:par>
                                <p:cTn id="206" presetID="10" presetClass="entr" presetSubtype="0" fill="hold" grpId="1" nodeType="withEffect">
                                  <p:stCondLst>
                                    <p:cond delay="1000"/>
                                  </p:stCondLst>
                                  <p:childTnLst>
                                    <p:set>
                                      <p:cBhvr>
                                        <p:cTn id="207" dur="1" fill="hold">
                                          <p:stCondLst>
                                            <p:cond delay="0"/>
                                          </p:stCondLst>
                                        </p:cTn>
                                        <p:tgtEl>
                                          <p:spTgt spid="129"/>
                                        </p:tgtEl>
                                        <p:attrNameLst>
                                          <p:attrName>style.visibility</p:attrName>
                                        </p:attrNameLst>
                                      </p:cBhvr>
                                      <p:to>
                                        <p:strVal val="visible"/>
                                      </p:to>
                                    </p:set>
                                    <p:animEffect transition="in" filter="fade">
                                      <p:cBhvr>
                                        <p:cTn id="208" dur="2000"/>
                                        <p:tgtEl>
                                          <p:spTgt spid="129"/>
                                        </p:tgtEl>
                                      </p:cBhvr>
                                    </p:animEffect>
                                  </p:childTnLst>
                                </p:cTn>
                              </p:par>
                              <p:par>
                                <p:cTn id="209" presetID="42" presetClass="entr" presetSubtype="0" fill="hold" grpId="0" nodeType="withEffect">
                                  <p:stCondLst>
                                    <p:cond delay="1000"/>
                                  </p:stCondLst>
                                  <p:childTnLst>
                                    <p:set>
                                      <p:cBhvr>
                                        <p:cTn id="210" dur="1" fill="hold">
                                          <p:stCondLst>
                                            <p:cond delay="0"/>
                                          </p:stCondLst>
                                        </p:cTn>
                                        <p:tgtEl>
                                          <p:spTgt spid="129"/>
                                        </p:tgtEl>
                                        <p:attrNameLst>
                                          <p:attrName>style.visibility</p:attrName>
                                        </p:attrNameLst>
                                      </p:cBhvr>
                                      <p:to>
                                        <p:strVal val="visible"/>
                                      </p:to>
                                    </p:set>
                                    <p:animEffect transition="in" filter="fade">
                                      <p:cBhvr>
                                        <p:cTn id="211" dur="1500"/>
                                        <p:tgtEl>
                                          <p:spTgt spid="129"/>
                                        </p:tgtEl>
                                      </p:cBhvr>
                                    </p:animEffect>
                                    <p:anim calcmode="lin" valueType="num">
                                      <p:cBhvr>
                                        <p:cTn id="212" dur="1500" fill="hold"/>
                                        <p:tgtEl>
                                          <p:spTgt spid="129"/>
                                        </p:tgtEl>
                                        <p:attrNameLst>
                                          <p:attrName>ppt_x</p:attrName>
                                        </p:attrNameLst>
                                      </p:cBhvr>
                                      <p:tavLst>
                                        <p:tav tm="0">
                                          <p:val>
                                            <p:strVal val="#ppt_x"/>
                                          </p:val>
                                        </p:tav>
                                        <p:tav tm="100000">
                                          <p:val>
                                            <p:strVal val="#ppt_x"/>
                                          </p:val>
                                        </p:tav>
                                      </p:tavLst>
                                    </p:anim>
                                    <p:anim calcmode="lin" valueType="num">
                                      <p:cBhvr>
                                        <p:cTn id="213" dur="1500" fill="hold"/>
                                        <p:tgtEl>
                                          <p:spTgt spid="1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5" grpId="0" animBg="1"/>
      <p:bldP spid="25" grpId="1" animBg="1"/>
      <p:bldP spid="31" grpId="0" animBg="1"/>
      <p:bldP spid="31" grpId="1" animBg="1"/>
      <p:bldP spid="32" grpId="0" animBg="1"/>
      <p:bldP spid="32" grpId="1" animBg="1"/>
      <p:bldP spid="32" grpId="2" animBg="1"/>
      <p:bldP spid="32" grpId="3" animBg="1"/>
      <p:bldP spid="38" grpId="0" animBg="1"/>
      <p:bldP spid="38" grpId="1" animBg="1"/>
      <p:bldP spid="55" grpId="0" animBg="1"/>
      <p:bldP spid="55" grpId="1" animBg="1"/>
      <p:bldP spid="55" grpId="2" animBg="1"/>
      <p:bldP spid="55" grpId="3" animBg="1"/>
      <p:bldP spid="56" grpId="0" animBg="1"/>
      <p:bldP spid="56" grpId="1" animBg="1"/>
      <p:bldP spid="56" grpId="2" animBg="1"/>
      <p:bldP spid="56" grpId="3" animBg="1"/>
      <p:bldP spid="57" grpId="0" animBg="1"/>
      <p:bldP spid="57" grpId="1" animBg="1"/>
      <p:bldP spid="57" grpId="2" animBg="1"/>
      <p:bldP spid="57" grpId="3" animBg="1"/>
      <p:bldP spid="58" grpId="0" animBg="1"/>
      <p:bldP spid="58" grpId="1" animBg="1"/>
      <p:bldP spid="58" grpId="2" animBg="1"/>
      <p:bldP spid="58" grpId="3" animBg="1"/>
      <p:bldP spid="66" grpId="0" animBg="1"/>
      <p:bldP spid="66" grpId="1" animBg="1"/>
      <p:bldP spid="72" grpId="0" animBg="1"/>
      <p:bldP spid="72" grpId="1" animBg="1"/>
      <p:bldP spid="72" grpId="2" animBg="1"/>
      <p:bldP spid="72" grpId="3" animBg="1"/>
      <p:bldP spid="78" grpId="0" animBg="1"/>
      <p:bldP spid="78" grpId="1" animBg="1"/>
      <p:bldP spid="78" grpId="2" animBg="1"/>
      <p:bldP spid="78" grpId="3" animBg="1"/>
      <p:bldP spid="81" grpId="0" animBg="1"/>
      <p:bldP spid="81" grpId="1" animBg="1"/>
      <p:bldP spid="89" grpId="0" animBg="1"/>
      <p:bldP spid="89" grpId="1" animBg="1"/>
      <p:bldP spid="94" grpId="0" animBg="1"/>
      <p:bldP spid="94" grpId="1" animBg="1"/>
      <p:bldP spid="95" grpId="0" animBg="1"/>
      <p:bldP spid="95" grpId="1" animBg="1"/>
      <p:bldP spid="97" grpId="0" animBg="1"/>
      <p:bldP spid="97" grpId="1" animBg="1"/>
      <p:bldP spid="99" grpId="0" animBg="1"/>
      <p:bldP spid="99" grpId="1" animBg="1"/>
      <p:bldP spid="99" grpId="2" animBg="1"/>
      <p:bldP spid="99" grpId="3" animBg="1"/>
      <p:bldP spid="117" grpId="0" animBg="1"/>
      <p:bldP spid="117" grpId="1" animBg="1"/>
      <p:bldP spid="122" grpId="0" animBg="1"/>
      <p:bldP spid="122" grpId="1" animBg="1"/>
      <p:bldP spid="122" grpId="2" animBg="1"/>
      <p:bldP spid="122" grpId="3" animBg="1"/>
      <p:bldP spid="123" grpId="0" animBg="1"/>
      <p:bldP spid="123" grpId="1" animBg="1"/>
      <p:bldP spid="123" grpId="2" animBg="1"/>
      <p:bldP spid="123" grpId="3" animBg="1"/>
      <p:bldP spid="124" grpId="0" animBg="1"/>
      <p:bldP spid="124" grpId="1" animBg="1"/>
      <p:bldP spid="124" grpId="2" animBg="1"/>
      <p:bldP spid="124" grpId="3" animBg="1"/>
      <p:bldP spid="126" grpId="0" animBg="1"/>
      <p:bldP spid="126" grpId="1" animBg="1"/>
      <p:bldP spid="129" grpId="0"/>
      <p:bldP spid="129"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 7"/>
          <p:cNvSpPr>
            <a:spLocks noChangeArrowheads="1"/>
          </p:cNvSpPr>
          <p:nvPr/>
        </p:nvSpPr>
        <p:spPr bwMode="auto">
          <a:xfrm rot="2700000">
            <a:off x="1889760" y="1247140"/>
            <a:ext cx="1156335" cy="1184910"/>
          </a:xfrm>
          <a:prstGeom prst="ellipse">
            <a:avLst/>
          </a:prstGeom>
          <a:solidFill>
            <a:srgbClr val="3F4F5E"/>
          </a:solidFill>
          <a:ln w="25400">
            <a:gradFill flip="none" rotWithShape="1">
              <a:gsLst>
                <a:gs pos="0">
                  <a:schemeClr val="bg1">
                    <a:lumMod val="100000"/>
                  </a:schemeClr>
                </a:gs>
                <a:gs pos="100000">
                  <a:schemeClr val="bg1">
                    <a:lumMod val="85000"/>
                  </a:schemeClr>
                </a:gs>
              </a:gsLst>
              <a:lin ang="2700000" scaled="1"/>
              <a:tileRect/>
            </a:gradFill>
          </a:ln>
          <a:effectLst>
            <a:innerShdw blurRad="889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lt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3" name="矩形 92"/>
          <p:cNvSpPr/>
          <p:nvPr/>
        </p:nvSpPr>
        <p:spPr>
          <a:xfrm>
            <a:off x="3142615" y="2667635"/>
            <a:ext cx="1689735" cy="1176020"/>
          </a:xfrm>
          <a:prstGeom prst="rect">
            <a:avLst/>
          </a:prstGeom>
          <a:solidFill>
            <a:srgbClr val="3ABFC4"/>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4" name="TextBox 2059"/>
          <p:cNvSpPr txBox="1"/>
          <p:nvPr/>
        </p:nvSpPr>
        <p:spPr>
          <a:xfrm>
            <a:off x="3142615" y="2667635"/>
            <a:ext cx="1689735" cy="1176020"/>
          </a:xfrm>
          <a:prstGeom prst="rect">
            <a:avLst/>
          </a:prstGeom>
        </p:spPr>
        <p:txBody>
          <a:bodyPr wrap="square" anchor="ctr">
            <a:noAutofit/>
          </a:bodyPr>
          <a:lstStyle>
            <a:defPPr>
              <a:defRPr lang="zh-CN"/>
            </a:defPPr>
            <a:lvl1pPr>
              <a:defRPr>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ctr"/>
            <a:endParaRPr lang="zh-CN" altLang="en-US" spc="3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2" name="矩形 101"/>
          <p:cNvSpPr/>
          <p:nvPr/>
        </p:nvSpPr>
        <p:spPr>
          <a:xfrm flipH="1">
            <a:off x="1200150" y="2667635"/>
            <a:ext cx="1622425" cy="1176020"/>
          </a:xfrm>
          <a:prstGeom prst="rect">
            <a:avLst/>
          </a:prstGeom>
          <a:solidFill>
            <a:srgbClr val="7CAFDE"/>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2" name="文本框 31"/>
          <p:cNvSpPr txBox="1"/>
          <p:nvPr/>
        </p:nvSpPr>
        <p:spPr>
          <a:xfrm>
            <a:off x="1199861" y="716170"/>
            <a:ext cx="2545080" cy="52197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小组成员介绍</a:t>
            </a:r>
            <a:endPar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3" name="文本框 32"/>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41" name="直接连接符 40"/>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578860" y="1905000"/>
            <a:ext cx="7110095" cy="521970"/>
          </a:xfrm>
          <a:prstGeom prst="rect">
            <a:avLst/>
          </a:prstGeom>
          <a:noFill/>
        </p:spPr>
        <p:txBody>
          <a:bodyPr wrap="square" rtlCol="0">
            <a:spAutoFit/>
          </a:bodyPr>
          <a:p>
            <a:r>
              <a:rPr lang="zh-CN" altLang="en-US" sz="2800"/>
              <a:t>组长：陈一硕  爱好：编程 媒介传播</a:t>
            </a:r>
            <a:endParaRPr lang="zh-CN" altLang="en-US" sz="2800"/>
          </a:p>
        </p:txBody>
      </p:sp>
      <p:sp>
        <p:nvSpPr>
          <p:cNvPr id="10" name="矩形 9"/>
          <p:cNvSpPr/>
          <p:nvPr/>
        </p:nvSpPr>
        <p:spPr>
          <a:xfrm flipH="1">
            <a:off x="5208905" y="2667635"/>
            <a:ext cx="1622425" cy="1176020"/>
          </a:xfrm>
          <a:prstGeom prst="rect">
            <a:avLst/>
          </a:prstGeom>
          <a:solidFill>
            <a:srgbClr val="7CAFDE"/>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13" name="组合 12"/>
          <p:cNvGrpSpPr/>
          <p:nvPr/>
        </p:nvGrpSpPr>
        <p:grpSpPr>
          <a:xfrm>
            <a:off x="7103745" y="2667635"/>
            <a:ext cx="1689735" cy="1176020"/>
            <a:chOff x="7462416" y="3011195"/>
            <a:chExt cx="3812192" cy="688691"/>
          </a:xfrm>
        </p:grpSpPr>
        <p:sp>
          <p:nvSpPr>
            <p:cNvPr id="14" name="矩形 13"/>
            <p:cNvSpPr/>
            <p:nvPr/>
          </p:nvSpPr>
          <p:spPr>
            <a:xfrm>
              <a:off x="7462416" y="3011195"/>
              <a:ext cx="3812109" cy="688691"/>
            </a:xfrm>
            <a:prstGeom prst="rect">
              <a:avLst/>
            </a:prstGeom>
            <a:solidFill>
              <a:srgbClr val="3ABFC4"/>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 name="TextBox 2059"/>
            <p:cNvSpPr txBox="1"/>
            <p:nvPr/>
          </p:nvSpPr>
          <p:spPr>
            <a:xfrm>
              <a:off x="7462499" y="3011195"/>
              <a:ext cx="3812109" cy="688691"/>
            </a:xfrm>
            <a:prstGeom prst="rect">
              <a:avLst/>
            </a:prstGeom>
          </p:spPr>
          <p:txBody>
            <a:bodyPr wrap="square" anchor="ctr">
              <a:noAutofit/>
            </a:bodyPr>
            <a:lstStyle>
              <a:defPPr>
                <a:defRPr lang="zh-CN"/>
              </a:defPPr>
              <a:lvl1pPr>
                <a:defRPr>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ctr"/>
              <a:endParaRPr lang="zh-CN" altLang="en-US" spc="3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16" name="矩形 15"/>
          <p:cNvSpPr/>
          <p:nvPr/>
        </p:nvSpPr>
        <p:spPr>
          <a:xfrm flipH="1">
            <a:off x="9066530" y="2667635"/>
            <a:ext cx="1622425" cy="1176020"/>
          </a:xfrm>
          <a:prstGeom prst="rect">
            <a:avLst/>
          </a:prstGeom>
          <a:solidFill>
            <a:srgbClr val="7CAFDE"/>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 name="文本框 16"/>
          <p:cNvSpPr txBox="1"/>
          <p:nvPr/>
        </p:nvSpPr>
        <p:spPr>
          <a:xfrm>
            <a:off x="1199515" y="3966210"/>
            <a:ext cx="9640570" cy="3107690"/>
          </a:xfrm>
          <a:prstGeom prst="rect">
            <a:avLst/>
          </a:prstGeom>
          <a:noFill/>
        </p:spPr>
        <p:txBody>
          <a:bodyPr wrap="square" rtlCol="0">
            <a:spAutoFit/>
          </a:bodyPr>
          <a:p>
            <a:r>
              <a:rPr lang="zh-CN" altLang="en-US" sz="2400"/>
              <a:t>刘松铭 分8  写代码 展示</a:t>
            </a:r>
            <a:endParaRPr lang="zh-CN" altLang="en-US" sz="2400"/>
          </a:p>
          <a:p>
            <a:r>
              <a:rPr lang="zh-CN" altLang="en-US" sz="2400"/>
              <a:t>孙雪琳  建81  写代码，PPT，查阅文献</a:t>
            </a:r>
            <a:endParaRPr lang="zh-CN" altLang="en-US" sz="2400"/>
          </a:p>
          <a:p>
            <a:r>
              <a:rPr lang="zh-CN" altLang="en-US" sz="2400"/>
              <a:t>刘雨欣  材72  调研文献，数据分析</a:t>
            </a:r>
            <a:endParaRPr lang="zh-CN" altLang="en-US" sz="2400"/>
          </a:p>
          <a:p>
            <a:r>
              <a:rPr lang="zh-CN" altLang="en-US" sz="2400"/>
              <a:t>冯思特 医81  写代码 PPT 查阅文献</a:t>
            </a:r>
            <a:endParaRPr lang="zh-CN" altLang="en-US" sz="2400"/>
          </a:p>
          <a:p>
            <a:r>
              <a:rPr lang="zh-CN" altLang="en-US" sz="2400"/>
              <a:t>彭昕玥  美810  美工</a:t>
            </a:r>
            <a:endParaRPr lang="zh-CN" altLang="en-US" sz="2400"/>
          </a:p>
          <a:p>
            <a:r>
              <a:rPr lang="zh-CN" altLang="en-US" sz="2400"/>
              <a:t>李家鑫 建81   文献分析 展示</a:t>
            </a:r>
            <a:endParaRPr lang="zh-CN" altLang="en-US" sz="2400"/>
          </a:p>
          <a:p>
            <a:r>
              <a:rPr lang="zh-CN" altLang="en-US" sz="2400"/>
              <a:t>叶鲁斌 男 计84  机器人控制 写代码 市场调研</a:t>
            </a:r>
            <a:endParaRPr lang="zh-CN" altLang="en-US" sz="2400"/>
          </a:p>
          <a:p>
            <a:r>
              <a:rPr lang="zh-CN" altLang="en-US" sz="2800"/>
              <a:t> </a:t>
            </a:r>
            <a:endParaRPr lang="zh-CN" altLang="en-US" sz="2800"/>
          </a:p>
        </p:txBody>
      </p:sp>
      <p:pic>
        <p:nvPicPr>
          <p:cNvPr id="25" name="图片 24"/>
          <p:cNvPicPr>
            <a:picLocks noChangeAspect="1"/>
          </p:cNvPicPr>
          <p:nvPr/>
        </p:nvPicPr>
        <p:blipFill rotWithShape="1">
          <a:blip r:embed="rId1" cstate="screen"/>
          <a:srcRect/>
          <a:stretch>
            <a:fillRect/>
          </a:stretch>
        </p:blipFill>
        <p:spPr>
          <a:xfrm rot="5400000" flipV="1">
            <a:off x="10448291" y="2108895"/>
            <a:ext cx="3077858" cy="7036509"/>
          </a:xfrm>
          <a:prstGeom prst="rect">
            <a:avLst/>
          </a:prstGeom>
        </p:spPr>
      </p:pic>
      <p:sp>
        <p:nvSpPr>
          <p:cNvPr id="21" name="文本框 20"/>
          <p:cNvSpPr txBox="1"/>
          <p:nvPr/>
        </p:nvSpPr>
        <p:spPr>
          <a:xfrm>
            <a:off x="3578860" y="1238250"/>
            <a:ext cx="2750820" cy="583565"/>
          </a:xfrm>
          <a:prstGeom prst="rect">
            <a:avLst/>
          </a:prstGeom>
          <a:noFill/>
        </p:spPr>
        <p:txBody>
          <a:bodyPr wrap="square" rtlCol="0">
            <a:spAutoFit/>
          </a:bodyPr>
          <a:p>
            <a:r>
              <a:rPr lang="zh-CN" altLang="en-US" sz="3200"/>
              <a:t>干活不累组</a:t>
            </a:r>
            <a:endParaRPr lang="zh-CN" altLang="en-US" sz="3200"/>
          </a:p>
        </p:txBody>
      </p:sp>
      <p:pic>
        <p:nvPicPr>
          <p:cNvPr id="24" name="图片 23" descr="A115040AD914EAE8D0C659979FA95629"/>
          <p:cNvPicPr>
            <a:picLocks noChangeAspect="1"/>
          </p:cNvPicPr>
          <p:nvPr/>
        </p:nvPicPr>
        <p:blipFill>
          <a:blip r:embed="rId2"/>
          <a:srcRect l="26692" t="9652" r="57361" b="70071"/>
          <a:stretch>
            <a:fillRect/>
          </a:stretch>
        </p:blipFill>
        <p:spPr>
          <a:xfrm rot="180000">
            <a:off x="1676400" y="1198880"/>
            <a:ext cx="1447800" cy="143192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33"/>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p:cTn id="12" dur="1000" fill="hold"/>
                                        <p:tgtEl>
                                          <p:spTgt spid="41"/>
                                        </p:tgtEl>
                                        <p:attrNameLst>
                                          <p:attrName>ppt_w</p:attrName>
                                        </p:attrNameLst>
                                      </p:cBhvr>
                                      <p:tavLst>
                                        <p:tav tm="0">
                                          <p:val>
                                            <p:fltVal val="0"/>
                                          </p:val>
                                        </p:tav>
                                        <p:tav tm="100000">
                                          <p:val>
                                            <p:strVal val="#ppt_w"/>
                                          </p:val>
                                        </p:tav>
                                      </p:tavLst>
                                    </p:anim>
                                    <p:anim calcmode="lin" valueType="num">
                                      <p:cBhvr>
                                        <p:cTn id="13" dur="1000" fill="hold"/>
                                        <p:tgtEl>
                                          <p:spTgt spid="41"/>
                                        </p:tgtEl>
                                        <p:attrNameLst>
                                          <p:attrName>ppt_h</p:attrName>
                                        </p:attrNameLst>
                                      </p:cBhvr>
                                      <p:tavLst>
                                        <p:tav tm="0">
                                          <p:val>
                                            <p:fltVal val="0"/>
                                          </p:val>
                                        </p:tav>
                                        <p:tav tm="100000">
                                          <p:val>
                                            <p:strVal val="#ppt_h"/>
                                          </p:val>
                                        </p:tav>
                                      </p:tavLst>
                                    </p:anim>
                                    <p:anim calcmode="lin" valueType="num">
                                      <p:cBhvr>
                                        <p:cTn id="14" dur="1000" fill="hold"/>
                                        <p:tgtEl>
                                          <p:spTgt spid="41"/>
                                        </p:tgtEl>
                                        <p:attrNameLst>
                                          <p:attrName>style.rotation</p:attrName>
                                        </p:attrNameLst>
                                      </p:cBhvr>
                                      <p:tavLst>
                                        <p:tav tm="0">
                                          <p:val>
                                            <p:fltVal val="90"/>
                                          </p:val>
                                        </p:tav>
                                        <p:tav tm="100000">
                                          <p:val>
                                            <p:fltVal val="0"/>
                                          </p:val>
                                        </p:tav>
                                      </p:tavLst>
                                    </p:anim>
                                    <p:animEffect transition="in" filter="fade">
                                      <p:cBhvr>
                                        <p:cTn id="15" dur="1000"/>
                                        <p:tgtEl>
                                          <p:spTgt spid="41"/>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1000"/>
                                        <p:tgtEl>
                                          <p:spTgt spid="32"/>
                                        </p:tgtEl>
                                      </p:cBhvr>
                                    </p:animEffect>
                                    <p:anim calcmode="lin" valueType="num">
                                      <p:cBhvr>
                                        <p:cTn id="19" dur="1000" fill="hold"/>
                                        <p:tgtEl>
                                          <p:spTgt spid="32"/>
                                        </p:tgtEl>
                                        <p:attrNameLst>
                                          <p:attrName>ppt_x</p:attrName>
                                        </p:attrNameLst>
                                      </p:cBhvr>
                                      <p:tavLst>
                                        <p:tav tm="0">
                                          <p:val>
                                            <p:strVal val="#ppt_x"/>
                                          </p:val>
                                        </p:tav>
                                        <p:tav tm="100000">
                                          <p:val>
                                            <p:strVal val="#ppt_x"/>
                                          </p:val>
                                        </p:tav>
                                      </p:tavLst>
                                    </p:anim>
                                    <p:anim calcmode="lin" valueType="num">
                                      <p:cBhvr>
                                        <p:cTn id="20" dur="1000" fill="hold"/>
                                        <p:tgtEl>
                                          <p:spTgt spid="32"/>
                                        </p:tgtEl>
                                        <p:attrNameLst>
                                          <p:attrName>ppt_y</p:attrName>
                                        </p:attrNameLst>
                                      </p:cBhvr>
                                      <p:tavLst>
                                        <p:tav tm="0">
                                          <p:val>
                                            <p:strVal val="#ppt_y+.1"/>
                                          </p:val>
                                        </p:tav>
                                        <p:tav tm="100000">
                                          <p:val>
                                            <p:strVal val="#ppt_y"/>
                                          </p:val>
                                        </p:tav>
                                      </p:tavLst>
                                    </p:anim>
                                  </p:childTnLst>
                                </p:cTn>
                              </p:par>
                              <p:par>
                                <p:cTn id="21" presetID="53" presetClass="entr" presetSubtype="16"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p:cTn id="23" dur="500" fill="hold"/>
                                        <p:tgtEl>
                                          <p:spTgt spid="36"/>
                                        </p:tgtEl>
                                        <p:attrNameLst>
                                          <p:attrName>ppt_w</p:attrName>
                                        </p:attrNameLst>
                                      </p:cBhvr>
                                      <p:tavLst>
                                        <p:tav tm="0">
                                          <p:val>
                                            <p:fltVal val="0"/>
                                          </p:val>
                                        </p:tav>
                                        <p:tav tm="100000">
                                          <p:val>
                                            <p:strVal val="#ppt_w"/>
                                          </p:val>
                                        </p:tav>
                                      </p:tavLst>
                                    </p:anim>
                                    <p:anim calcmode="lin" valueType="num">
                                      <p:cBhvr>
                                        <p:cTn id="24" dur="500" fill="hold"/>
                                        <p:tgtEl>
                                          <p:spTgt spid="36"/>
                                        </p:tgtEl>
                                        <p:attrNameLst>
                                          <p:attrName>ppt_h</p:attrName>
                                        </p:attrNameLst>
                                      </p:cBhvr>
                                      <p:tavLst>
                                        <p:tav tm="0">
                                          <p:val>
                                            <p:fltVal val="0"/>
                                          </p:val>
                                        </p:tav>
                                        <p:tav tm="100000">
                                          <p:val>
                                            <p:strVal val="#ppt_h"/>
                                          </p:val>
                                        </p:tav>
                                      </p:tavLst>
                                    </p:anim>
                                    <p:animEffect transition="in" filter="fade">
                                      <p:cBhvr>
                                        <p:cTn id="25" dur="500"/>
                                        <p:tgtEl>
                                          <p:spTgt spid="36"/>
                                        </p:tgtEl>
                                      </p:cBhvr>
                                    </p:animEffect>
                                  </p:childTnLst>
                                </p:cTn>
                              </p:par>
                              <p:par>
                                <p:cTn id="26" presetID="2" presetClass="entr" presetSubtype="2"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1+#ppt_w/2"/>
                                          </p:val>
                                        </p:tav>
                                        <p:tav tm="100000">
                                          <p:val>
                                            <p:strVal val="#ppt_x"/>
                                          </p:val>
                                        </p:tav>
                                      </p:tavLst>
                                    </p:anim>
                                    <p:anim calcmode="lin" valueType="num">
                                      <p:cBhvr additive="base">
                                        <p:cTn id="29"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2" grpId="0"/>
      <p:bldP spid="33" grpId="0"/>
      <p:bldP spid="3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Freeform 212"/>
          <p:cNvSpPr/>
          <p:nvPr/>
        </p:nvSpPr>
        <p:spPr bwMode="auto">
          <a:xfrm>
            <a:off x="5647587" y="5506821"/>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4" name="Freeform 226"/>
          <p:cNvSpPr/>
          <p:nvPr/>
        </p:nvSpPr>
        <p:spPr bwMode="auto">
          <a:xfrm>
            <a:off x="6186172" y="5642860"/>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6" name="Freeform 228"/>
          <p:cNvSpPr>
            <a:spLocks noEditPoints="1"/>
          </p:cNvSpPr>
          <p:nvPr/>
        </p:nvSpPr>
        <p:spPr bwMode="auto">
          <a:xfrm>
            <a:off x="6669041" y="5482677"/>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7" name="Freeform 229"/>
          <p:cNvSpPr/>
          <p:nvPr/>
        </p:nvSpPr>
        <p:spPr bwMode="auto">
          <a:xfrm>
            <a:off x="6701077" y="5562536"/>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1" name="文本框 50"/>
          <p:cNvSpPr txBox="1"/>
          <p:nvPr/>
        </p:nvSpPr>
        <p:spPr>
          <a:xfrm>
            <a:off x="3853560" y="-60081"/>
            <a:ext cx="4502332" cy="5303503"/>
          </a:xfrm>
          <a:prstGeom prst="rect">
            <a:avLst/>
          </a:prstGeom>
          <a:noFill/>
        </p:spPr>
        <p:txBody>
          <a:bodyPr wrap="square" rtlCol="0" anchor="ctr">
            <a:spAutoFit/>
          </a:bodyPr>
          <a:lstStyle/>
          <a:p>
            <a:pPr algn="ctr">
              <a:lnSpc>
                <a:spcPct val="150000"/>
              </a:lnSpc>
            </a:pPr>
            <a:r>
              <a:rPr lang="en-US" altLang="zh-CN" sz="25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2</a:t>
            </a:r>
            <a:endParaRPr lang="en-US" altLang="zh-CN" sz="25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useBgFill="1">
        <p:nvSpPr>
          <p:cNvPr id="52" name="矩形 51"/>
          <p:cNvSpPr/>
          <p:nvPr/>
        </p:nvSpPr>
        <p:spPr>
          <a:xfrm>
            <a:off x="3607711" y="2908169"/>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smtClean="0">
              <a:solidFill>
                <a:prstClr val="black"/>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75" name="组合 74"/>
          <p:cNvGrpSpPr/>
          <p:nvPr/>
        </p:nvGrpSpPr>
        <p:grpSpPr>
          <a:xfrm>
            <a:off x="3010903" y="2159086"/>
            <a:ext cx="6170194" cy="2234694"/>
            <a:chOff x="5570479" y="2325743"/>
            <a:chExt cx="6408261" cy="2320917"/>
          </a:xfrm>
        </p:grpSpPr>
        <p:sp>
          <p:nvSpPr>
            <p:cNvPr id="76" name="Freeform 77"/>
            <p:cNvSpPr/>
            <p:nvPr/>
          </p:nvSpPr>
          <p:spPr bwMode="auto">
            <a:xfrm>
              <a:off x="6383341" y="3299732"/>
              <a:ext cx="71702" cy="61999"/>
            </a:xfrm>
            <a:custGeom>
              <a:avLst/>
              <a:gdLst>
                <a:gd name="T0" fmla="*/ 15 w 30"/>
                <a:gd name="T1" fmla="*/ 0 h 30"/>
                <a:gd name="T2" fmla="*/ 0 w 30"/>
                <a:gd name="T3" fmla="*/ 15 h 30"/>
                <a:gd name="T4" fmla="*/ 14 w 30"/>
                <a:gd name="T5" fmla="*/ 30 h 30"/>
                <a:gd name="T6" fmla="*/ 15 w 30"/>
                <a:gd name="T7" fmla="*/ 30 h 30"/>
                <a:gd name="T8" fmla="*/ 15 w 30"/>
                <a:gd name="T9" fmla="*/ 30 h 30"/>
                <a:gd name="T10" fmla="*/ 30 w 30"/>
                <a:gd name="T11" fmla="*/ 18 h 30"/>
                <a:gd name="T12" fmla="*/ 30 w 30"/>
                <a:gd name="T13" fmla="*/ 17 h 30"/>
                <a:gd name="T14" fmla="*/ 30 w 30"/>
                <a:gd name="T15" fmla="*/ 15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7" y="0"/>
                    <a:pt x="0" y="7"/>
                    <a:pt x="0" y="15"/>
                  </a:cubicBezTo>
                  <a:cubicBezTo>
                    <a:pt x="0" y="23"/>
                    <a:pt x="6" y="29"/>
                    <a:pt x="14" y="30"/>
                  </a:cubicBezTo>
                  <a:cubicBezTo>
                    <a:pt x="14" y="30"/>
                    <a:pt x="15" y="30"/>
                    <a:pt x="15" y="30"/>
                  </a:cubicBezTo>
                  <a:cubicBezTo>
                    <a:pt x="15" y="30"/>
                    <a:pt x="15" y="30"/>
                    <a:pt x="15" y="30"/>
                  </a:cubicBezTo>
                  <a:cubicBezTo>
                    <a:pt x="22" y="30"/>
                    <a:pt x="28" y="25"/>
                    <a:pt x="30" y="18"/>
                  </a:cubicBezTo>
                  <a:cubicBezTo>
                    <a:pt x="30" y="18"/>
                    <a:pt x="30" y="17"/>
                    <a:pt x="30" y="17"/>
                  </a:cubicBezTo>
                  <a:cubicBezTo>
                    <a:pt x="30" y="16"/>
                    <a:pt x="30" y="16"/>
                    <a:pt x="30" y="15"/>
                  </a:cubicBezTo>
                  <a:cubicBezTo>
                    <a:pt x="30" y="7"/>
                    <a:pt x="24"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7" name="Freeform 78"/>
            <p:cNvSpPr/>
            <p:nvPr/>
          </p:nvSpPr>
          <p:spPr bwMode="auto">
            <a:xfrm>
              <a:off x="6873547" y="3067687"/>
              <a:ext cx="71702" cy="61999"/>
            </a:xfrm>
            <a:custGeom>
              <a:avLst/>
              <a:gdLst>
                <a:gd name="T0" fmla="*/ 15 w 30"/>
                <a:gd name="T1" fmla="*/ 0 h 30"/>
                <a:gd name="T2" fmla="*/ 0 w 30"/>
                <a:gd name="T3" fmla="*/ 15 h 30"/>
                <a:gd name="T4" fmla="*/ 12 w 30"/>
                <a:gd name="T5" fmla="*/ 30 h 30"/>
                <a:gd name="T6" fmla="*/ 14 w 30"/>
                <a:gd name="T7" fmla="*/ 30 h 30"/>
                <a:gd name="T8" fmla="*/ 15 w 30"/>
                <a:gd name="T9" fmla="*/ 30 h 30"/>
                <a:gd name="T10" fmla="*/ 30 w 30"/>
                <a:gd name="T11" fmla="*/ 15 h 30"/>
                <a:gd name="T12" fmla="*/ 29 w 30"/>
                <a:gd name="T13" fmla="*/ 11 h 30"/>
                <a:gd name="T14" fmla="*/ 29 w 30"/>
                <a:gd name="T15" fmla="*/ 9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6" y="0"/>
                    <a:pt x="0" y="7"/>
                    <a:pt x="0" y="15"/>
                  </a:cubicBezTo>
                  <a:cubicBezTo>
                    <a:pt x="0" y="22"/>
                    <a:pt x="5" y="28"/>
                    <a:pt x="12" y="30"/>
                  </a:cubicBezTo>
                  <a:cubicBezTo>
                    <a:pt x="12" y="30"/>
                    <a:pt x="13" y="30"/>
                    <a:pt x="14" y="30"/>
                  </a:cubicBezTo>
                  <a:cubicBezTo>
                    <a:pt x="14" y="30"/>
                    <a:pt x="14" y="30"/>
                    <a:pt x="15" y="30"/>
                  </a:cubicBezTo>
                  <a:cubicBezTo>
                    <a:pt x="23" y="30"/>
                    <a:pt x="30" y="23"/>
                    <a:pt x="30" y="15"/>
                  </a:cubicBezTo>
                  <a:cubicBezTo>
                    <a:pt x="30" y="13"/>
                    <a:pt x="30" y="12"/>
                    <a:pt x="29" y="11"/>
                  </a:cubicBezTo>
                  <a:cubicBezTo>
                    <a:pt x="29" y="10"/>
                    <a:pt x="29" y="9"/>
                    <a:pt x="29" y="9"/>
                  </a:cubicBezTo>
                  <a:cubicBezTo>
                    <a:pt x="26" y="4"/>
                    <a:pt x="21"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8" name="Freeform 79"/>
            <p:cNvSpPr/>
            <p:nvPr/>
          </p:nvSpPr>
          <p:spPr bwMode="auto">
            <a:xfrm>
              <a:off x="7044288" y="3288903"/>
              <a:ext cx="73723" cy="61999"/>
            </a:xfrm>
            <a:custGeom>
              <a:avLst/>
              <a:gdLst>
                <a:gd name="T0" fmla="*/ 16 w 31"/>
                <a:gd name="T1" fmla="*/ 0 h 30"/>
                <a:gd name="T2" fmla="*/ 0 w 31"/>
                <a:gd name="T3" fmla="*/ 15 h 30"/>
                <a:gd name="T4" fmla="*/ 13 w 31"/>
                <a:gd name="T5" fmla="*/ 30 h 30"/>
                <a:gd name="T6" fmla="*/ 15 w 31"/>
                <a:gd name="T7" fmla="*/ 30 h 30"/>
                <a:gd name="T8" fmla="*/ 16 w 31"/>
                <a:gd name="T9" fmla="*/ 30 h 30"/>
                <a:gd name="T10" fmla="*/ 25 w 31"/>
                <a:gd name="T11" fmla="*/ 26 h 30"/>
                <a:gd name="T12" fmla="*/ 27 w 31"/>
                <a:gd name="T13" fmla="*/ 25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cubicBezTo>
                    <a:pt x="7" y="0"/>
                    <a:pt x="0" y="7"/>
                    <a:pt x="0" y="15"/>
                  </a:cubicBezTo>
                  <a:cubicBezTo>
                    <a:pt x="0" y="23"/>
                    <a:pt x="6" y="29"/>
                    <a:pt x="13" y="30"/>
                  </a:cubicBezTo>
                  <a:cubicBezTo>
                    <a:pt x="14" y="30"/>
                    <a:pt x="14" y="30"/>
                    <a:pt x="15" y="30"/>
                  </a:cubicBezTo>
                  <a:cubicBezTo>
                    <a:pt x="15" y="30"/>
                    <a:pt x="15" y="30"/>
                    <a:pt x="16" y="30"/>
                  </a:cubicBezTo>
                  <a:cubicBezTo>
                    <a:pt x="19" y="30"/>
                    <a:pt x="23" y="29"/>
                    <a:pt x="25" y="26"/>
                  </a:cubicBezTo>
                  <a:cubicBezTo>
                    <a:pt x="26" y="26"/>
                    <a:pt x="26" y="26"/>
                    <a:pt x="27" y="25"/>
                  </a:cubicBezTo>
                  <a:cubicBezTo>
                    <a:pt x="29" y="23"/>
                    <a:pt x="31" y="19"/>
                    <a:pt x="31" y="15"/>
                  </a:cubicBezTo>
                  <a:cubicBezTo>
                    <a:pt x="31" y="7"/>
                    <a:pt x="24" y="0"/>
                    <a:pt x="16"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9" name="Freeform 80"/>
            <p:cNvSpPr/>
            <p:nvPr/>
          </p:nvSpPr>
          <p:spPr bwMode="auto">
            <a:xfrm>
              <a:off x="5570479" y="3534870"/>
              <a:ext cx="74732" cy="61999"/>
            </a:xfrm>
            <a:custGeom>
              <a:avLst/>
              <a:gdLst>
                <a:gd name="T0" fmla="*/ 15 w 31"/>
                <a:gd name="T1" fmla="*/ 0 h 30"/>
                <a:gd name="T2" fmla="*/ 0 w 31"/>
                <a:gd name="T3" fmla="*/ 15 h 30"/>
                <a:gd name="T4" fmla="*/ 15 w 31"/>
                <a:gd name="T5" fmla="*/ 30 h 30"/>
                <a:gd name="T6" fmla="*/ 30 w 31"/>
                <a:gd name="T7" fmla="*/ 17 h 30"/>
                <a:gd name="T8" fmla="*/ 31 w 31"/>
                <a:gd name="T9" fmla="*/ 15 h 30"/>
                <a:gd name="T10" fmla="*/ 31 w 31"/>
                <a:gd name="T11" fmla="*/ 15 h 30"/>
                <a:gd name="T12" fmla="*/ 30 w 31"/>
                <a:gd name="T13" fmla="*/ 13 h 30"/>
                <a:gd name="T14" fmla="*/ 30 w 31"/>
                <a:gd name="T15" fmla="*/ 11 h 30"/>
                <a:gd name="T16" fmla="*/ 15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5" y="0"/>
                  </a:moveTo>
                  <a:cubicBezTo>
                    <a:pt x="7" y="0"/>
                    <a:pt x="0" y="7"/>
                    <a:pt x="0" y="15"/>
                  </a:cubicBezTo>
                  <a:cubicBezTo>
                    <a:pt x="0" y="24"/>
                    <a:pt x="7" y="30"/>
                    <a:pt x="15" y="30"/>
                  </a:cubicBezTo>
                  <a:cubicBezTo>
                    <a:pt x="23" y="30"/>
                    <a:pt x="30" y="25"/>
                    <a:pt x="30" y="17"/>
                  </a:cubicBezTo>
                  <a:cubicBezTo>
                    <a:pt x="31" y="17"/>
                    <a:pt x="31" y="16"/>
                    <a:pt x="31" y="15"/>
                  </a:cubicBezTo>
                  <a:cubicBezTo>
                    <a:pt x="31" y="15"/>
                    <a:pt x="31" y="15"/>
                    <a:pt x="31" y="15"/>
                  </a:cubicBezTo>
                  <a:cubicBezTo>
                    <a:pt x="31" y="15"/>
                    <a:pt x="30" y="14"/>
                    <a:pt x="30" y="13"/>
                  </a:cubicBezTo>
                  <a:cubicBezTo>
                    <a:pt x="30" y="13"/>
                    <a:pt x="30" y="12"/>
                    <a:pt x="30" y="11"/>
                  </a:cubicBezTo>
                  <a:cubicBezTo>
                    <a:pt x="28" y="5"/>
                    <a:pt x="22"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0" name="Freeform 81"/>
            <p:cNvSpPr/>
            <p:nvPr/>
          </p:nvSpPr>
          <p:spPr bwMode="auto">
            <a:xfrm>
              <a:off x="6370816" y="3570786"/>
              <a:ext cx="71702" cy="62872"/>
            </a:xfrm>
            <a:custGeom>
              <a:avLst/>
              <a:gdLst>
                <a:gd name="T0" fmla="*/ 15 w 30"/>
                <a:gd name="T1" fmla="*/ 0 h 30"/>
                <a:gd name="T2" fmla="*/ 0 w 30"/>
                <a:gd name="T3" fmla="*/ 12 h 30"/>
                <a:gd name="T4" fmla="*/ 0 w 30"/>
                <a:gd name="T5" fmla="*/ 14 h 30"/>
                <a:gd name="T6" fmla="*/ 0 w 30"/>
                <a:gd name="T7" fmla="*/ 15 h 30"/>
                <a:gd name="T8" fmla="*/ 7 w 30"/>
                <a:gd name="T9" fmla="*/ 28 h 30"/>
                <a:gd name="T10" fmla="*/ 9 w 30"/>
                <a:gd name="T11" fmla="*/ 29 h 30"/>
                <a:gd name="T12" fmla="*/ 15 w 30"/>
                <a:gd name="T13" fmla="*/ 30 h 30"/>
                <a:gd name="T14" fmla="*/ 17 w 30"/>
                <a:gd name="T15" fmla="*/ 30 h 30"/>
                <a:gd name="T16" fmla="*/ 18 w 30"/>
                <a:gd name="T17" fmla="*/ 30 h 30"/>
                <a:gd name="T18" fmla="*/ 26 w 30"/>
                <a:gd name="T19" fmla="*/ 25 h 30"/>
                <a:gd name="T20" fmla="*/ 27 w 30"/>
                <a:gd name="T21" fmla="*/ 23 h 30"/>
                <a:gd name="T22" fmla="*/ 30 w 30"/>
                <a:gd name="T23" fmla="*/ 15 h 30"/>
                <a:gd name="T24" fmla="*/ 30 w 30"/>
                <a:gd name="T25" fmla="*/ 15 h 30"/>
                <a:gd name="T26" fmla="*/ 30 w 30"/>
                <a:gd name="T27" fmla="*/ 13 h 30"/>
                <a:gd name="T28" fmla="*/ 18 w 30"/>
                <a:gd name="T29" fmla="*/ 0 h 30"/>
                <a:gd name="T30" fmla="*/ 17 w 30"/>
                <a:gd name="T31" fmla="*/ 0 h 30"/>
                <a:gd name="T32" fmla="*/ 15 w 30"/>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5" y="0"/>
                  </a:moveTo>
                  <a:cubicBezTo>
                    <a:pt x="8" y="0"/>
                    <a:pt x="2" y="5"/>
                    <a:pt x="0" y="12"/>
                  </a:cubicBezTo>
                  <a:cubicBezTo>
                    <a:pt x="0" y="12"/>
                    <a:pt x="0" y="13"/>
                    <a:pt x="0" y="14"/>
                  </a:cubicBezTo>
                  <a:cubicBezTo>
                    <a:pt x="0" y="14"/>
                    <a:pt x="0" y="14"/>
                    <a:pt x="0" y="15"/>
                  </a:cubicBezTo>
                  <a:cubicBezTo>
                    <a:pt x="0" y="20"/>
                    <a:pt x="3" y="25"/>
                    <a:pt x="7" y="28"/>
                  </a:cubicBezTo>
                  <a:cubicBezTo>
                    <a:pt x="8" y="28"/>
                    <a:pt x="8" y="28"/>
                    <a:pt x="9" y="29"/>
                  </a:cubicBezTo>
                  <a:cubicBezTo>
                    <a:pt x="11" y="29"/>
                    <a:pt x="13" y="30"/>
                    <a:pt x="15" y="30"/>
                  </a:cubicBezTo>
                  <a:cubicBezTo>
                    <a:pt x="16" y="30"/>
                    <a:pt x="16" y="30"/>
                    <a:pt x="17" y="30"/>
                  </a:cubicBezTo>
                  <a:cubicBezTo>
                    <a:pt x="17" y="30"/>
                    <a:pt x="18" y="30"/>
                    <a:pt x="18" y="30"/>
                  </a:cubicBezTo>
                  <a:cubicBezTo>
                    <a:pt x="21" y="29"/>
                    <a:pt x="24" y="27"/>
                    <a:pt x="26" y="25"/>
                  </a:cubicBezTo>
                  <a:cubicBezTo>
                    <a:pt x="27" y="24"/>
                    <a:pt x="27" y="24"/>
                    <a:pt x="27" y="23"/>
                  </a:cubicBezTo>
                  <a:cubicBezTo>
                    <a:pt x="29" y="21"/>
                    <a:pt x="30" y="18"/>
                    <a:pt x="30" y="15"/>
                  </a:cubicBezTo>
                  <a:cubicBezTo>
                    <a:pt x="30" y="15"/>
                    <a:pt x="30" y="15"/>
                    <a:pt x="30" y="15"/>
                  </a:cubicBezTo>
                  <a:cubicBezTo>
                    <a:pt x="30" y="14"/>
                    <a:pt x="30" y="14"/>
                    <a:pt x="30" y="13"/>
                  </a:cubicBezTo>
                  <a:cubicBezTo>
                    <a:pt x="29" y="7"/>
                    <a:pt x="24" y="1"/>
                    <a:pt x="18" y="0"/>
                  </a:cubicBezTo>
                  <a:cubicBezTo>
                    <a:pt x="18" y="0"/>
                    <a:pt x="17" y="0"/>
                    <a:pt x="17" y="0"/>
                  </a:cubicBezTo>
                  <a:cubicBezTo>
                    <a:pt x="16" y="0"/>
                    <a:pt x="16"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1" name="Freeform 82"/>
            <p:cNvSpPr/>
            <p:nvPr/>
          </p:nvSpPr>
          <p:spPr bwMode="auto">
            <a:xfrm>
              <a:off x="7225994" y="4118075"/>
              <a:ext cx="71702" cy="61999"/>
            </a:xfrm>
            <a:custGeom>
              <a:avLst/>
              <a:gdLst>
                <a:gd name="T0" fmla="*/ 15 w 30"/>
                <a:gd name="T1" fmla="*/ 0 h 30"/>
                <a:gd name="T2" fmla="*/ 15 w 30"/>
                <a:gd name="T3" fmla="*/ 0 h 30"/>
                <a:gd name="T4" fmla="*/ 10 w 30"/>
                <a:gd name="T5" fmla="*/ 1 h 30"/>
                <a:gd name="T6" fmla="*/ 8 w 30"/>
                <a:gd name="T7" fmla="*/ 2 h 30"/>
                <a:gd name="T8" fmla="*/ 3 w 30"/>
                <a:gd name="T9" fmla="*/ 6 h 30"/>
                <a:gd name="T10" fmla="*/ 2 w 30"/>
                <a:gd name="T11" fmla="*/ 8 h 30"/>
                <a:gd name="T12" fmla="*/ 0 w 30"/>
                <a:gd name="T13" fmla="*/ 12 h 30"/>
                <a:gd name="T14" fmla="*/ 0 w 30"/>
                <a:gd name="T15" fmla="*/ 14 h 30"/>
                <a:gd name="T16" fmla="*/ 0 w 30"/>
                <a:gd name="T17" fmla="*/ 15 h 30"/>
                <a:gd name="T18" fmla="*/ 15 w 30"/>
                <a:gd name="T19" fmla="*/ 30 h 30"/>
                <a:gd name="T20" fmla="*/ 20 w 30"/>
                <a:gd name="T21" fmla="*/ 29 h 30"/>
                <a:gd name="T22" fmla="*/ 22 w 30"/>
                <a:gd name="T23" fmla="*/ 29 h 30"/>
                <a:gd name="T24" fmla="*/ 30 w 30"/>
                <a:gd name="T25" fmla="*/ 16 h 30"/>
                <a:gd name="T26" fmla="*/ 30 w 30"/>
                <a:gd name="T27" fmla="*/ 15 h 30"/>
                <a:gd name="T28" fmla="*/ 30 w 30"/>
                <a:gd name="T29" fmla="*/ 14 h 30"/>
                <a:gd name="T30" fmla="*/ 29 w 30"/>
                <a:gd name="T31" fmla="*/ 8 h 30"/>
                <a:gd name="T32" fmla="*/ 28 w 30"/>
                <a:gd name="T33" fmla="*/ 6 h 30"/>
                <a:gd name="T34" fmla="*/ 23 w 30"/>
                <a:gd name="T35" fmla="*/ 2 h 30"/>
                <a:gd name="T36" fmla="*/ 21 w 30"/>
                <a:gd name="T37" fmla="*/ 1 h 30"/>
                <a:gd name="T38" fmla="*/ 16 w 30"/>
                <a:gd name="T39" fmla="*/ 0 h 30"/>
                <a:gd name="T40" fmla="*/ 15 w 30"/>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0">
                  <a:moveTo>
                    <a:pt x="15" y="0"/>
                  </a:moveTo>
                  <a:cubicBezTo>
                    <a:pt x="15" y="0"/>
                    <a:pt x="15" y="0"/>
                    <a:pt x="15" y="0"/>
                  </a:cubicBezTo>
                  <a:cubicBezTo>
                    <a:pt x="13" y="0"/>
                    <a:pt x="12" y="0"/>
                    <a:pt x="10" y="1"/>
                  </a:cubicBezTo>
                  <a:cubicBezTo>
                    <a:pt x="10" y="1"/>
                    <a:pt x="9" y="1"/>
                    <a:pt x="8" y="2"/>
                  </a:cubicBezTo>
                  <a:cubicBezTo>
                    <a:pt x="6" y="3"/>
                    <a:pt x="4" y="4"/>
                    <a:pt x="3" y="6"/>
                  </a:cubicBezTo>
                  <a:cubicBezTo>
                    <a:pt x="2" y="7"/>
                    <a:pt x="2" y="8"/>
                    <a:pt x="2" y="8"/>
                  </a:cubicBezTo>
                  <a:cubicBezTo>
                    <a:pt x="1" y="9"/>
                    <a:pt x="1" y="11"/>
                    <a:pt x="0" y="12"/>
                  </a:cubicBezTo>
                  <a:cubicBezTo>
                    <a:pt x="0" y="13"/>
                    <a:pt x="0" y="13"/>
                    <a:pt x="0" y="14"/>
                  </a:cubicBezTo>
                  <a:cubicBezTo>
                    <a:pt x="0" y="14"/>
                    <a:pt x="0" y="15"/>
                    <a:pt x="0" y="15"/>
                  </a:cubicBezTo>
                  <a:cubicBezTo>
                    <a:pt x="0" y="23"/>
                    <a:pt x="7" y="30"/>
                    <a:pt x="15" y="30"/>
                  </a:cubicBezTo>
                  <a:cubicBezTo>
                    <a:pt x="17" y="30"/>
                    <a:pt x="18" y="30"/>
                    <a:pt x="20" y="29"/>
                  </a:cubicBezTo>
                  <a:cubicBezTo>
                    <a:pt x="21" y="29"/>
                    <a:pt x="21" y="29"/>
                    <a:pt x="22" y="29"/>
                  </a:cubicBezTo>
                  <a:cubicBezTo>
                    <a:pt x="26" y="26"/>
                    <a:pt x="30" y="22"/>
                    <a:pt x="30" y="16"/>
                  </a:cubicBezTo>
                  <a:cubicBezTo>
                    <a:pt x="30" y="16"/>
                    <a:pt x="30" y="16"/>
                    <a:pt x="30" y="15"/>
                  </a:cubicBezTo>
                  <a:cubicBezTo>
                    <a:pt x="30" y="15"/>
                    <a:pt x="30" y="15"/>
                    <a:pt x="30" y="14"/>
                  </a:cubicBezTo>
                  <a:cubicBezTo>
                    <a:pt x="30" y="12"/>
                    <a:pt x="29" y="10"/>
                    <a:pt x="29" y="8"/>
                  </a:cubicBezTo>
                  <a:cubicBezTo>
                    <a:pt x="28" y="8"/>
                    <a:pt x="28" y="7"/>
                    <a:pt x="28" y="6"/>
                  </a:cubicBezTo>
                  <a:cubicBezTo>
                    <a:pt x="26" y="5"/>
                    <a:pt x="25" y="3"/>
                    <a:pt x="23" y="2"/>
                  </a:cubicBezTo>
                  <a:cubicBezTo>
                    <a:pt x="22" y="2"/>
                    <a:pt x="22" y="1"/>
                    <a:pt x="21" y="1"/>
                  </a:cubicBezTo>
                  <a:cubicBezTo>
                    <a:pt x="20" y="1"/>
                    <a:pt x="18" y="0"/>
                    <a:pt x="16" y="0"/>
                  </a:cubicBezTo>
                  <a:cubicBezTo>
                    <a:pt x="16" y="0"/>
                    <a:pt x="16"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2" name="Freeform 83"/>
            <p:cNvSpPr/>
            <p:nvPr/>
          </p:nvSpPr>
          <p:spPr bwMode="auto">
            <a:xfrm>
              <a:off x="7555183" y="4269142"/>
              <a:ext cx="71702" cy="64619"/>
            </a:xfrm>
            <a:custGeom>
              <a:avLst/>
              <a:gdLst>
                <a:gd name="T0" fmla="*/ 15 w 30"/>
                <a:gd name="T1" fmla="*/ 0 h 31"/>
                <a:gd name="T2" fmla="*/ 7 w 30"/>
                <a:gd name="T3" fmla="*/ 3 h 31"/>
                <a:gd name="T4" fmla="*/ 6 w 30"/>
                <a:gd name="T5" fmla="*/ 4 h 31"/>
                <a:gd name="T6" fmla="*/ 2 w 30"/>
                <a:gd name="T7" fmla="*/ 8 h 31"/>
                <a:gd name="T8" fmla="*/ 2 w 30"/>
                <a:gd name="T9" fmla="*/ 9 h 31"/>
                <a:gd name="T10" fmla="*/ 0 w 30"/>
                <a:gd name="T11" fmla="*/ 13 h 31"/>
                <a:gd name="T12" fmla="*/ 0 w 30"/>
                <a:gd name="T13" fmla="*/ 14 h 31"/>
                <a:gd name="T14" fmla="*/ 0 w 30"/>
                <a:gd name="T15" fmla="*/ 16 h 31"/>
                <a:gd name="T16" fmla="*/ 11 w 30"/>
                <a:gd name="T17" fmla="*/ 30 h 31"/>
                <a:gd name="T18" fmla="*/ 13 w 30"/>
                <a:gd name="T19" fmla="*/ 30 h 31"/>
                <a:gd name="T20" fmla="*/ 15 w 30"/>
                <a:gd name="T21" fmla="*/ 31 h 31"/>
                <a:gd name="T22" fmla="*/ 30 w 30"/>
                <a:gd name="T23" fmla="*/ 16 h 31"/>
                <a:gd name="T24" fmla="*/ 15 w 30"/>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1">
                  <a:moveTo>
                    <a:pt x="15" y="0"/>
                  </a:moveTo>
                  <a:cubicBezTo>
                    <a:pt x="12" y="0"/>
                    <a:pt x="9" y="1"/>
                    <a:pt x="7" y="3"/>
                  </a:cubicBezTo>
                  <a:cubicBezTo>
                    <a:pt x="7" y="3"/>
                    <a:pt x="6" y="4"/>
                    <a:pt x="6" y="4"/>
                  </a:cubicBezTo>
                  <a:cubicBezTo>
                    <a:pt x="4" y="5"/>
                    <a:pt x="3" y="6"/>
                    <a:pt x="2" y="8"/>
                  </a:cubicBezTo>
                  <a:cubicBezTo>
                    <a:pt x="2" y="8"/>
                    <a:pt x="2" y="9"/>
                    <a:pt x="2" y="9"/>
                  </a:cubicBezTo>
                  <a:cubicBezTo>
                    <a:pt x="1" y="10"/>
                    <a:pt x="1" y="11"/>
                    <a:pt x="0" y="13"/>
                  </a:cubicBezTo>
                  <a:cubicBezTo>
                    <a:pt x="0" y="13"/>
                    <a:pt x="0" y="14"/>
                    <a:pt x="0" y="14"/>
                  </a:cubicBezTo>
                  <a:cubicBezTo>
                    <a:pt x="0" y="15"/>
                    <a:pt x="0" y="15"/>
                    <a:pt x="0" y="16"/>
                  </a:cubicBezTo>
                  <a:cubicBezTo>
                    <a:pt x="0" y="22"/>
                    <a:pt x="5" y="28"/>
                    <a:pt x="11" y="30"/>
                  </a:cubicBezTo>
                  <a:cubicBezTo>
                    <a:pt x="11" y="30"/>
                    <a:pt x="12" y="30"/>
                    <a:pt x="13" y="30"/>
                  </a:cubicBezTo>
                  <a:cubicBezTo>
                    <a:pt x="13" y="31"/>
                    <a:pt x="14" y="31"/>
                    <a:pt x="15" y="31"/>
                  </a:cubicBezTo>
                  <a:cubicBezTo>
                    <a:pt x="24" y="31"/>
                    <a:pt x="30" y="24"/>
                    <a:pt x="30" y="16"/>
                  </a:cubicBezTo>
                  <a:cubicBezTo>
                    <a:pt x="30" y="7"/>
                    <a:pt x="24"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3" name="Freeform 84"/>
            <p:cNvSpPr/>
            <p:nvPr/>
          </p:nvSpPr>
          <p:spPr bwMode="auto">
            <a:xfrm>
              <a:off x="7657162" y="4000506"/>
              <a:ext cx="71702" cy="61999"/>
            </a:xfrm>
            <a:custGeom>
              <a:avLst/>
              <a:gdLst>
                <a:gd name="T0" fmla="*/ 15 w 30"/>
                <a:gd name="T1" fmla="*/ 0 h 30"/>
                <a:gd name="T2" fmla="*/ 13 w 30"/>
                <a:gd name="T3" fmla="*/ 0 h 30"/>
                <a:gd name="T4" fmla="*/ 11 w 30"/>
                <a:gd name="T5" fmla="*/ 0 h 30"/>
                <a:gd name="T6" fmla="*/ 0 w 30"/>
                <a:gd name="T7" fmla="*/ 15 h 30"/>
                <a:gd name="T8" fmla="*/ 2 w 30"/>
                <a:gd name="T9" fmla="*/ 23 h 30"/>
                <a:gd name="T10" fmla="*/ 4 w 30"/>
                <a:gd name="T11" fmla="*/ 24 h 30"/>
                <a:gd name="T12" fmla="*/ 15 w 30"/>
                <a:gd name="T13" fmla="*/ 30 h 30"/>
                <a:gd name="T14" fmla="*/ 30 w 30"/>
                <a:gd name="T15" fmla="*/ 19 h 30"/>
                <a:gd name="T16" fmla="*/ 30 w 30"/>
                <a:gd name="T17" fmla="*/ 17 h 30"/>
                <a:gd name="T18" fmla="*/ 30 w 30"/>
                <a:gd name="T19" fmla="*/ 15 h 30"/>
                <a:gd name="T20" fmla="*/ 22 w 30"/>
                <a:gd name="T21" fmla="*/ 1 h 30"/>
                <a:gd name="T22" fmla="*/ 21 w 30"/>
                <a:gd name="T23" fmla="*/ 1 h 30"/>
                <a:gd name="T24" fmla="*/ 15 w 30"/>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15" y="0"/>
                  </a:moveTo>
                  <a:cubicBezTo>
                    <a:pt x="14" y="0"/>
                    <a:pt x="14" y="0"/>
                    <a:pt x="13" y="0"/>
                  </a:cubicBezTo>
                  <a:cubicBezTo>
                    <a:pt x="12" y="0"/>
                    <a:pt x="12" y="0"/>
                    <a:pt x="11" y="0"/>
                  </a:cubicBezTo>
                  <a:cubicBezTo>
                    <a:pt x="5" y="2"/>
                    <a:pt x="0" y="8"/>
                    <a:pt x="0" y="15"/>
                  </a:cubicBezTo>
                  <a:cubicBezTo>
                    <a:pt x="0" y="18"/>
                    <a:pt x="1" y="20"/>
                    <a:pt x="2" y="23"/>
                  </a:cubicBezTo>
                  <a:cubicBezTo>
                    <a:pt x="3" y="23"/>
                    <a:pt x="3" y="24"/>
                    <a:pt x="4" y="24"/>
                  </a:cubicBezTo>
                  <a:cubicBezTo>
                    <a:pt x="6" y="28"/>
                    <a:pt x="11" y="30"/>
                    <a:pt x="15" y="30"/>
                  </a:cubicBezTo>
                  <a:cubicBezTo>
                    <a:pt x="22" y="30"/>
                    <a:pt x="28" y="25"/>
                    <a:pt x="30" y="19"/>
                  </a:cubicBezTo>
                  <a:cubicBezTo>
                    <a:pt x="30" y="18"/>
                    <a:pt x="30" y="17"/>
                    <a:pt x="30" y="17"/>
                  </a:cubicBezTo>
                  <a:cubicBezTo>
                    <a:pt x="30" y="16"/>
                    <a:pt x="30" y="15"/>
                    <a:pt x="30" y="15"/>
                  </a:cubicBezTo>
                  <a:cubicBezTo>
                    <a:pt x="30" y="9"/>
                    <a:pt x="27" y="4"/>
                    <a:pt x="22" y="1"/>
                  </a:cubicBezTo>
                  <a:cubicBezTo>
                    <a:pt x="22" y="1"/>
                    <a:pt x="21" y="1"/>
                    <a:pt x="21" y="1"/>
                  </a:cubicBezTo>
                  <a:cubicBezTo>
                    <a:pt x="19" y="0"/>
                    <a:pt x="17"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4" name="Freeform 85"/>
            <p:cNvSpPr/>
            <p:nvPr/>
          </p:nvSpPr>
          <p:spPr bwMode="auto">
            <a:xfrm>
              <a:off x="7394167" y="3909909"/>
              <a:ext cx="71702" cy="63746"/>
            </a:xfrm>
            <a:custGeom>
              <a:avLst/>
              <a:gdLst>
                <a:gd name="T0" fmla="*/ 15 w 30"/>
                <a:gd name="T1" fmla="*/ 0 h 31"/>
                <a:gd name="T2" fmla="*/ 14 w 30"/>
                <a:gd name="T3" fmla="*/ 1 h 31"/>
                <a:gd name="T4" fmla="*/ 12 w 30"/>
                <a:gd name="T5" fmla="*/ 1 h 31"/>
                <a:gd name="T6" fmla="*/ 6 w 30"/>
                <a:gd name="T7" fmla="*/ 4 h 31"/>
                <a:gd name="T8" fmla="*/ 0 w 30"/>
                <a:gd name="T9" fmla="*/ 16 h 31"/>
                <a:gd name="T10" fmla="*/ 0 w 30"/>
                <a:gd name="T11" fmla="*/ 17 h 31"/>
                <a:gd name="T12" fmla="*/ 15 w 30"/>
                <a:gd name="T13" fmla="*/ 31 h 31"/>
                <a:gd name="T14" fmla="*/ 28 w 30"/>
                <a:gd name="T15" fmla="*/ 24 h 31"/>
                <a:gd name="T16" fmla="*/ 30 w 30"/>
                <a:gd name="T17" fmla="*/ 21 h 31"/>
                <a:gd name="T18" fmla="*/ 30 w 30"/>
                <a:gd name="T19" fmla="*/ 16 h 31"/>
                <a:gd name="T20" fmla="*/ 30 w 30"/>
                <a:gd name="T21" fmla="*/ 10 h 31"/>
                <a:gd name="T22" fmla="*/ 29 w 30"/>
                <a:gd name="T23" fmla="*/ 9 h 31"/>
                <a:gd name="T24" fmla="*/ 26 w 30"/>
                <a:gd name="T25" fmla="*/ 5 h 31"/>
                <a:gd name="T26" fmla="*/ 24 w 30"/>
                <a:gd name="T27" fmla="*/ 3 h 31"/>
                <a:gd name="T28" fmla="*/ 15 w 3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1">
                  <a:moveTo>
                    <a:pt x="15" y="0"/>
                  </a:moveTo>
                  <a:cubicBezTo>
                    <a:pt x="15" y="0"/>
                    <a:pt x="14" y="1"/>
                    <a:pt x="14" y="1"/>
                  </a:cubicBezTo>
                  <a:cubicBezTo>
                    <a:pt x="13" y="1"/>
                    <a:pt x="12" y="1"/>
                    <a:pt x="12" y="1"/>
                  </a:cubicBezTo>
                  <a:cubicBezTo>
                    <a:pt x="10" y="1"/>
                    <a:pt x="7" y="3"/>
                    <a:pt x="6" y="4"/>
                  </a:cubicBezTo>
                  <a:cubicBezTo>
                    <a:pt x="2" y="7"/>
                    <a:pt x="0" y="11"/>
                    <a:pt x="0" y="16"/>
                  </a:cubicBezTo>
                  <a:cubicBezTo>
                    <a:pt x="0" y="16"/>
                    <a:pt x="0" y="16"/>
                    <a:pt x="0" y="17"/>
                  </a:cubicBezTo>
                  <a:cubicBezTo>
                    <a:pt x="1" y="24"/>
                    <a:pt x="7" y="31"/>
                    <a:pt x="15" y="31"/>
                  </a:cubicBezTo>
                  <a:cubicBezTo>
                    <a:pt x="21" y="31"/>
                    <a:pt x="26" y="28"/>
                    <a:pt x="28" y="24"/>
                  </a:cubicBezTo>
                  <a:cubicBezTo>
                    <a:pt x="29" y="23"/>
                    <a:pt x="29" y="22"/>
                    <a:pt x="30" y="21"/>
                  </a:cubicBezTo>
                  <a:cubicBezTo>
                    <a:pt x="30" y="19"/>
                    <a:pt x="30" y="17"/>
                    <a:pt x="30" y="16"/>
                  </a:cubicBezTo>
                  <a:cubicBezTo>
                    <a:pt x="30" y="14"/>
                    <a:pt x="30" y="12"/>
                    <a:pt x="30" y="10"/>
                  </a:cubicBezTo>
                  <a:cubicBezTo>
                    <a:pt x="29" y="10"/>
                    <a:pt x="29" y="9"/>
                    <a:pt x="29" y="9"/>
                  </a:cubicBezTo>
                  <a:cubicBezTo>
                    <a:pt x="28" y="7"/>
                    <a:pt x="27" y="6"/>
                    <a:pt x="26" y="5"/>
                  </a:cubicBezTo>
                  <a:cubicBezTo>
                    <a:pt x="26" y="5"/>
                    <a:pt x="25" y="4"/>
                    <a:pt x="24" y="3"/>
                  </a:cubicBezTo>
                  <a:cubicBezTo>
                    <a:pt x="22" y="2"/>
                    <a:pt x="19"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5" name="Freeform 86"/>
            <p:cNvSpPr/>
            <p:nvPr/>
          </p:nvSpPr>
          <p:spPr bwMode="auto">
            <a:xfrm>
              <a:off x="7233844" y="3703551"/>
              <a:ext cx="59583" cy="54141"/>
            </a:xfrm>
            <a:custGeom>
              <a:avLst/>
              <a:gdLst>
                <a:gd name="T0" fmla="*/ 13 w 25"/>
                <a:gd name="T1" fmla="*/ 0 h 26"/>
                <a:gd name="T2" fmla="*/ 0 w 25"/>
                <a:gd name="T3" fmla="*/ 13 h 26"/>
                <a:gd name="T4" fmla="*/ 12 w 25"/>
                <a:gd name="T5" fmla="*/ 25 h 26"/>
                <a:gd name="T6" fmla="*/ 13 w 25"/>
                <a:gd name="T7" fmla="*/ 26 h 26"/>
                <a:gd name="T8" fmla="*/ 13 w 25"/>
                <a:gd name="T9" fmla="*/ 26 h 26"/>
                <a:gd name="T10" fmla="*/ 23 w 25"/>
                <a:gd name="T11" fmla="*/ 20 h 26"/>
                <a:gd name="T12" fmla="*/ 24 w 25"/>
                <a:gd name="T13" fmla="*/ 19 h 26"/>
                <a:gd name="T14" fmla="*/ 25 w 25"/>
                <a:gd name="T15" fmla="*/ 13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0" y="6"/>
                    <a:pt x="0" y="13"/>
                  </a:cubicBezTo>
                  <a:cubicBezTo>
                    <a:pt x="0" y="19"/>
                    <a:pt x="5" y="25"/>
                    <a:pt x="12" y="25"/>
                  </a:cubicBezTo>
                  <a:cubicBezTo>
                    <a:pt x="12" y="26"/>
                    <a:pt x="12" y="26"/>
                    <a:pt x="13" y="26"/>
                  </a:cubicBezTo>
                  <a:cubicBezTo>
                    <a:pt x="13" y="26"/>
                    <a:pt x="13" y="26"/>
                    <a:pt x="13" y="26"/>
                  </a:cubicBezTo>
                  <a:cubicBezTo>
                    <a:pt x="17" y="25"/>
                    <a:pt x="21" y="23"/>
                    <a:pt x="23" y="20"/>
                  </a:cubicBezTo>
                  <a:cubicBezTo>
                    <a:pt x="23" y="20"/>
                    <a:pt x="24" y="19"/>
                    <a:pt x="24" y="19"/>
                  </a:cubicBezTo>
                  <a:cubicBezTo>
                    <a:pt x="25" y="17"/>
                    <a:pt x="25" y="15"/>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6" name="Freeform 88"/>
            <p:cNvSpPr/>
            <p:nvPr/>
          </p:nvSpPr>
          <p:spPr bwMode="auto">
            <a:xfrm>
              <a:off x="7886234" y="2770732"/>
              <a:ext cx="62614" cy="54141"/>
            </a:xfrm>
            <a:custGeom>
              <a:avLst/>
              <a:gdLst>
                <a:gd name="T0" fmla="*/ 13 w 26"/>
                <a:gd name="T1" fmla="*/ 0 h 26"/>
                <a:gd name="T2" fmla="*/ 0 w 26"/>
                <a:gd name="T3" fmla="*/ 13 h 26"/>
                <a:gd name="T4" fmla="*/ 10 w 26"/>
                <a:gd name="T5" fmla="*/ 25 h 26"/>
                <a:gd name="T6" fmla="*/ 12 w 26"/>
                <a:gd name="T7" fmla="*/ 26 h 26"/>
                <a:gd name="T8" fmla="*/ 13 w 26"/>
                <a:gd name="T9" fmla="*/ 26 h 26"/>
                <a:gd name="T10" fmla="*/ 23 w 26"/>
                <a:gd name="T11" fmla="*/ 21 h 26"/>
                <a:gd name="T12" fmla="*/ 24 w 26"/>
                <a:gd name="T13" fmla="*/ 19 h 26"/>
                <a:gd name="T14" fmla="*/ 26 w 26"/>
                <a:gd name="T15" fmla="*/ 13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19"/>
                    <a:pt x="4" y="24"/>
                    <a:pt x="10" y="25"/>
                  </a:cubicBezTo>
                  <a:cubicBezTo>
                    <a:pt x="10" y="25"/>
                    <a:pt x="11" y="25"/>
                    <a:pt x="12" y="26"/>
                  </a:cubicBezTo>
                  <a:cubicBezTo>
                    <a:pt x="12" y="26"/>
                    <a:pt x="12" y="26"/>
                    <a:pt x="13" y="26"/>
                  </a:cubicBezTo>
                  <a:cubicBezTo>
                    <a:pt x="17" y="26"/>
                    <a:pt x="21" y="24"/>
                    <a:pt x="23" y="21"/>
                  </a:cubicBezTo>
                  <a:cubicBezTo>
                    <a:pt x="23" y="20"/>
                    <a:pt x="24" y="20"/>
                    <a:pt x="24" y="19"/>
                  </a:cubicBezTo>
                  <a:cubicBezTo>
                    <a:pt x="25" y="17"/>
                    <a:pt x="26" y="15"/>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7" name="Freeform 89"/>
            <p:cNvSpPr/>
            <p:nvPr/>
          </p:nvSpPr>
          <p:spPr bwMode="auto">
            <a:xfrm>
              <a:off x="8453993" y="2821781"/>
              <a:ext cx="59583" cy="54141"/>
            </a:xfrm>
            <a:custGeom>
              <a:avLst/>
              <a:gdLst>
                <a:gd name="T0" fmla="*/ 12 w 25"/>
                <a:gd name="T1" fmla="*/ 0 h 26"/>
                <a:gd name="T2" fmla="*/ 0 w 25"/>
                <a:gd name="T3" fmla="*/ 13 h 26"/>
                <a:gd name="T4" fmla="*/ 5 w 25"/>
                <a:gd name="T5" fmla="*/ 23 h 26"/>
                <a:gd name="T6" fmla="*/ 6 w 25"/>
                <a:gd name="T7" fmla="*/ 24 h 26"/>
                <a:gd name="T8" fmla="*/ 12 w 25"/>
                <a:gd name="T9" fmla="*/ 26 h 26"/>
                <a:gd name="T10" fmla="*/ 12 w 25"/>
                <a:gd name="T11" fmla="*/ 26 h 26"/>
                <a:gd name="T12" fmla="*/ 13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3"/>
                  </a:cubicBezTo>
                  <a:cubicBezTo>
                    <a:pt x="5" y="24"/>
                    <a:pt x="6" y="24"/>
                    <a:pt x="6" y="24"/>
                  </a:cubicBezTo>
                  <a:cubicBezTo>
                    <a:pt x="8" y="25"/>
                    <a:pt x="10" y="26"/>
                    <a:pt x="12" y="26"/>
                  </a:cubicBezTo>
                  <a:cubicBezTo>
                    <a:pt x="12" y="26"/>
                    <a:pt x="12" y="26"/>
                    <a:pt x="12" y="26"/>
                  </a:cubicBezTo>
                  <a:cubicBezTo>
                    <a:pt x="13" y="26"/>
                    <a:pt x="13" y="26"/>
                    <a:pt x="13" y="26"/>
                  </a:cubicBezTo>
                  <a:cubicBezTo>
                    <a:pt x="20"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8" name="Freeform 90"/>
            <p:cNvSpPr/>
            <p:nvPr/>
          </p:nvSpPr>
          <p:spPr bwMode="auto">
            <a:xfrm>
              <a:off x="8771825" y="2623096"/>
              <a:ext cx="62614" cy="52393"/>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16 w 26"/>
                <a:gd name="T11" fmla="*/ 25 h 25"/>
                <a:gd name="T12" fmla="*/ 17 w 26"/>
                <a:gd name="T13" fmla="*/ 24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1" y="25"/>
                    <a:pt x="13" y="25"/>
                  </a:cubicBezTo>
                  <a:cubicBezTo>
                    <a:pt x="14" y="25"/>
                    <a:pt x="15" y="25"/>
                    <a:pt x="16" y="25"/>
                  </a:cubicBezTo>
                  <a:cubicBezTo>
                    <a:pt x="16" y="24"/>
                    <a:pt x="17" y="24"/>
                    <a:pt x="17" y="24"/>
                  </a:cubicBezTo>
                  <a:cubicBezTo>
                    <a:pt x="22" y="22"/>
                    <a:pt x="26" y="18"/>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9" name="Freeform 91"/>
            <p:cNvSpPr/>
            <p:nvPr/>
          </p:nvSpPr>
          <p:spPr bwMode="auto">
            <a:xfrm>
              <a:off x="7302607" y="2483534"/>
              <a:ext cx="61605" cy="51520"/>
            </a:xfrm>
            <a:custGeom>
              <a:avLst/>
              <a:gdLst>
                <a:gd name="T0" fmla="*/ 13 w 26"/>
                <a:gd name="T1" fmla="*/ 0 h 25"/>
                <a:gd name="T2" fmla="*/ 0 w 26"/>
                <a:gd name="T3" fmla="*/ 12 h 25"/>
                <a:gd name="T4" fmla="*/ 13 w 26"/>
                <a:gd name="T5" fmla="*/ 25 h 25"/>
                <a:gd name="T6" fmla="*/ 18 w 26"/>
                <a:gd name="T7" fmla="*/ 24 h 25"/>
                <a:gd name="T8" fmla="*/ 20 w 26"/>
                <a:gd name="T9" fmla="*/ 23 h 25"/>
                <a:gd name="T10" fmla="*/ 25 w 26"/>
                <a:gd name="T11" fmla="*/ 15 h 25"/>
                <a:gd name="T12" fmla="*/ 26 w 26"/>
                <a:gd name="T13" fmla="*/ 13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6" y="25"/>
                    <a:pt x="13" y="25"/>
                  </a:cubicBezTo>
                  <a:cubicBezTo>
                    <a:pt x="15" y="25"/>
                    <a:pt x="17" y="25"/>
                    <a:pt x="18" y="24"/>
                  </a:cubicBezTo>
                  <a:cubicBezTo>
                    <a:pt x="19" y="24"/>
                    <a:pt x="19" y="24"/>
                    <a:pt x="20" y="23"/>
                  </a:cubicBezTo>
                  <a:cubicBezTo>
                    <a:pt x="23" y="21"/>
                    <a:pt x="25" y="19"/>
                    <a:pt x="25" y="15"/>
                  </a:cubicBezTo>
                  <a:cubicBezTo>
                    <a:pt x="25" y="15"/>
                    <a:pt x="26" y="14"/>
                    <a:pt x="26" y="13"/>
                  </a:cubicBezTo>
                  <a:cubicBezTo>
                    <a:pt x="26" y="13"/>
                    <a:pt x="26" y="13"/>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0" name="Freeform 92"/>
            <p:cNvSpPr/>
            <p:nvPr/>
          </p:nvSpPr>
          <p:spPr bwMode="auto">
            <a:xfrm>
              <a:off x="9322472" y="2325743"/>
              <a:ext cx="61605" cy="51520"/>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23 w 26"/>
                <a:gd name="T11" fmla="*/ 20 h 25"/>
                <a:gd name="T12" fmla="*/ 24 w 26"/>
                <a:gd name="T13" fmla="*/ 19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2" y="25"/>
                    <a:pt x="13" y="25"/>
                  </a:cubicBezTo>
                  <a:cubicBezTo>
                    <a:pt x="17" y="25"/>
                    <a:pt x="21" y="23"/>
                    <a:pt x="23" y="20"/>
                  </a:cubicBezTo>
                  <a:cubicBezTo>
                    <a:pt x="23" y="20"/>
                    <a:pt x="24" y="19"/>
                    <a:pt x="24" y="19"/>
                  </a:cubicBezTo>
                  <a:cubicBezTo>
                    <a:pt x="25" y="17"/>
                    <a:pt x="26" y="15"/>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1" name="Freeform 93"/>
            <p:cNvSpPr/>
            <p:nvPr/>
          </p:nvSpPr>
          <p:spPr bwMode="auto">
            <a:xfrm>
              <a:off x="9570764" y="2839672"/>
              <a:ext cx="60593" cy="52393"/>
            </a:xfrm>
            <a:custGeom>
              <a:avLst/>
              <a:gdLst>
                <a:gd name="T0" fmla="*/ 12 w 25"/>
                <a:gd name="T1" fmla="*/ 0 h 25"/>
                <a:gd name="T2" fmla="*/ 0 w 25"/>
                <a:gd name="T3" fmla="*/ 13 h 25"/>
                <a:gd name="T4" fmla="*/ 4 w 25"/>
                <a:gd name="T5" fmla="*/ 23 h 25"/>
                <a:gd name="T6" fmla="*/ 6 w 25"/>
                <a:gd name="T7" fmla="*/ 24 h 25"/>
                <a:gd name="T8" fmla="*/ 12 w 25"/>
                <a:gd name="T9" fmla="*/ 25 h 25"/>
                <a:gd name="T10" fmla="*/ 17 w 25"/>
                <a:gd name="T11" fmla="*/ 24 h 25"/>
                <a:gd name="T12" fmla="*/ 19 w 25"/>
                <a:gd name="T13" fmla="*/ 24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7"/>
                    <a:pt x="2" y="20"/>
                    <a:pt x="4" y="23"/>
                  </a:cubicBezTo>
                  <a:cubicBezTo>
                    <a:pt x="5" y="23"/>
                    <a:pt x="5" y="23"/>
                    <a:pt x="6" y="24"/>
                  </a:cubicBezTo>
                  <a:cubicBezTo>
                    <a:pt x="8" y="25"/>
                    <a:pt x="10" y="25"/>
                    <a:pt x="12" y="25"/>
                  </a:cubicBezTo>
                  <a:cubicBezTo>
                    <a:pt x="14" y="25"/>
                    <a:pt x="16" y="25"/>
                    <a:pt x="17" y="24"/>
                  </a:cubicBezTo>
                  <a:cubicBezTo>
                    <a:pt x="18" y="24"/>
                    <a:pt x="19" y="24"/>
                    <a:pt x="19" y="24"/>
                  </a:cubicBezTo>
                  <a:cubicBezTo>
                    <a:pt x="23" y="21"/>
                    <a:pt x="25" y="17"/>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2" name="Freeform 94"/>
            <p:cNvSpPr/>
            <p:nvPr/>
          </p:nvSpPr>
          <p:spPr bwMode="auto">
            <a:xfrm>
              <a:off x="9858804" y="2873368"/>
              <a:ext cx="60593" cy="51520"/>
            </a:xfrm>
            <a:custGeom>
              <a:avLst/>
              <a:gdLst>
                <a:gd name="T0" fmla="*/ 13 w 25"/>
                <a:gd name="T1" fmla="*/ 0 h 25"/>
                <a:gd name="T2" fmla="*/ 0 w 25"/>
                <a:gd name="T3" fmla="*/ 12 h 25"/>
                <a:gd name="T4" fmla="*/ 6 w 25"/>
                <a:gd name="T5" fmla="*/ 23 h 25"/>
                <a:gd name="T6" fmla="*/ 8 w 25"/>
                <a:gd name="T7" fmla="*/ 24 h 25"/>
                <a:gd name="T8" fmla="*/ 13 w 25"/>
                <a:gd name="T9" fmla="*/ 25 h 25"/>
                <a:gd name="T10" fmla="*/ 17 w 25"/>
                <a:gd name="T11" fmla="*/ 24 h 25"/>
                <a:gd name="T12" fmla="*/ 18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7"/>
                    <a:pt x="2" y="21"/>
                    <a:pt x="6" y="23"/>
                  </a:cubicBezTo>
                  <a:cubicBezTo>
                    <a:pt x="7" y="23"/>
                    <a:pt x="7" y="24"/>
                    <a:pt x="8" y="24"/>
                  </a:cubicBezTo>
                  <a:cubicBezTo>
                    <a:pt x="9" y="25"/>
                    <a:pt x="11" y="25"/>
                    <a:pt x="13" y="25"/>
                  </a:cubicBezTo>
                  <a:cubicBezTo>
                    <a:pt x="14" y="25"/>
                    <a:pt x="15" y="25"/>
                    <a:pt x="17" y="24"/>
                  </a:cubicBezTo>
                  <a:cubicBezTo>
                    <a:pt x="17" y="24"/>
                    <a:pt x="18" y="24"/>
                    <a:pt x="18" y="23"/>
                  </a:cubicBezTo>
                  <a:cubicBezTo>
                    <a:pt x="22"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3" name="Freeform 95"/>
            <p:cNvSpPr/>
            <p:nvPr/>
          </p:nvSpPr>
          <p:spPr bwMode="auto">
            <a:xfrm>
              <a:off x="10135100" y="2825413"/>
              <a:ext cx="62614" cy="51520"/>
            </a:xfrm>
            <a:custGeom>
              <a:avLst/>
              <a:gdLst>
                <a:gd name="T0" fmla="*/ 13 w 26"/>
                <a:gd name="T1" fmla="*/ 0 h 25"/>
                <a:gd name="T2" fmla="*/ 0 w 26"/>
                <a:gd name="T3" fmla="*/ 12 h 25"/>
                <a:gd name="T4" fmla="*/ 11 w 26"/>
                <a:gd name="T5" fmla="*/ 25 h 25"/>
                <a:gd name="T6" fmla="*/ 13 w 26"/>
                <a:gd name="T7" fmla="*/ 25 h 25"/>
                <a:gd name="T8" fmla="*/ 13 w 26"/>
                <a:gd name="T9" fmla="*/ 25 h 25"/>
                <a:gd name="T10" fmla="*/ 21 w 26"/>
                <a:gd name="T11" fmla="*/ 23 h 25"/>
                <a:gd name="T12" fmla="*/ 22 w 26"/>
                <a:gd name="T13" fmla="*/ 22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5" y="24"/>
                    <a:pt x="11" y="25"/>
                  </a:cubicBezTo>
                  <a:cubicBezTo>
                    <a:pt x="11" y="25"/>
                    <a:pt x="12" y="25"/>
                    <a:pt x="13" y="25"/>
                  </a:cubicBezTo>
                  <a:cubicBezTo>
                    <a:pt x="13" y="25"/>
                    <a:pt x="13" y="25"/>
                    <a:pt x="13" y="25"/>
                  </a:cubicBezTo>
                  <a:cubicBezTo>
                    <a:pt x="16" y="25"/>
                    <a:pt x="18" y="24"/>
                    <a:pt x="21" y="23"/>
                  </a:cubicBezTo>
                  <a:cubicBezTo>
                    <a:pt x="21" y="22"/>
                    <a:pt x="21" y="22"/>
                    <a:pt x="22" y="22"/>
                  </a:cubicBezTo>
                  <a:cubicBezTo>
                    <a:pt x="24" y="19"/>
                    <a:pt x="26" y="16"/>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4" name="Freeform 96"/>
            <p:cNvSpPr/>
            <p:nvPr/>
          </p:nvSpPr>
          <p:spPr bwMode="auto">
            <a:xfrm>
              <a:off x="8402109" y="3012595"/>
              <a:ext cx="59583" cy="51520"/>
            </a:xfrm>
            <a:custGeom>
              <a:avLst/>
              <a:gdLst>
                <a:gd name="T0" fmla="*/ 12 w 25"/>
                <a:gd name="T1" fmla="*/ 0 h 25"/>
                <a:gd name="T2" fmla="*/ 0 w 25"/>
                <a:gd name="T3" fmla="*/ 13 h 25"/>
                <a:gd name="T4" fmla="*/ 12 w 25"/>
                <a:gd name="T5" fmla="*/ 25 h 25"/>
                <a:gd name="T6" fmla="*/ 15 w 25"/>
                <a:gd name="T7" fmla="*/ 25 h 25"/>
                <a:gd name="T8" fmla="*/ 17 w 25"/>
                <a:gd name="T9" fmla="*/ 25 h 25"/>
                <a:gd name="T10" fmla="*/ 21 w 25"/>
                <a:gd name="T11" fmla="*/ 22 h 25"/>
                <a:gd name="T12" fmla="*/ 23 w 25"/>
                <a:gd name="T13" fmla="*/ 20 h 25"/>
                <a:gd name="T14" fmla="*/ 25 w 25"/>
                <a:gd name="T15" fmla="*/ 13 h 25"/>
                <a:gd name="T16" fmla="*/ 25 w 25"/>
                <a:gd name="T17" fmla="*/ 12 h 25"/>
                <a:gd name="T18" fmla="*/ 25 w 25"/>
                <a:gd name="T19" fmla="*/ 10 h 25"/>
                <a:gd name="T20" fmla="*/ 24 w 25"/>
                <a:gd name="T21" fmla="*/ 7 h 25"/>
                <a:gd name="T22" fmla="*/ 22 w 25"/>
                <a:gd name="T23" fmla="*/ 5 h 25"/>
                <a:gd name="T24" fmla="*/ 12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2" y="0"/>
                  </a:moveTo>
                  <a:cubicBezTo>
                    <a:pt x="5" y="0"/>
                    <a:pt x="0" y="6"/>
                    <a:pt x="0" y="13"/>
                  </a:cubicBezTo>
                  <a:cubicBezTo>
                    <a:pt x="0" y="20"/>
                    <a:pt x="5" y="25"/>
                    <a:pt x="12" y="25"/>
                  </a:cubicBezTo>
                  <a:cubicBezTo>
                    <a:pt x="13" y="25"/>
                    <a:pt x="14" y="25"/>
                    <a:pt x="15" y="25"/>
                  </a:cubicBezTo>
                  <a:cubicBezTo>
                    <a:pt x="16" y="25"/>
                    <a:pt x="16" y="25"/>
                    <a:pt x="17" y="25"/>
                  </a:cubicBezTo>
                  <a:cubicBezTo>
                    <a:pt x="18" y="24"/>
                    <a:pt x="20" y="23"/>
                    <a:pt x="21" y="22"/>
                  </a:cubicBezTo>
                  <a:cubicBezTo>
                    <a:pt x="22" y="21"/>
                    <a:pt x="22" y="21"/>
                    <a:pt x="23" y="20"/>
                  </a:cubicBezTo>
                  <a:cubicBezTo>
                    <a:pt x="24" y="18"/>
                    <a:pt x="25" y="15"/>
                    <a:pt x="25" y="13"/>
                  </a:cubicBezTo>
                  <a:cubicBezTo>
                    <a:pt x="25" y="12"/>
                    <a:pt x="25" y="12"/>
                    <a:pt x="25" y="12"/>
                  </a:cubicBezTo>
                  <a:cubicBezTo>
                    <a:pt x="25" y="11"/>
                    <a:pt x="25" y="11"/>
                    <a:pt x="25" y="10"/>
                  </a:cubicBezTo>
                  <a:cubicBezTo>
                    <a:pt x="24" y="9"/>
                    <a:pt x="24" y="8"/>
                    <a:pt x="24" y="7"/>
                  </a:cubicBezTo>
                  <a:cubicBezTo>
                    <a:pt x="23" y="6"/>
                    <a:pt x="23" y="5"/>
                    <a:pt x="22" y="5"/>
                  </a:cubicBezTo>
                  <a:cubicBezTo>
                    <a:pt x="20" y="2"/>
                    <a:pt x="16"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5" name="Freeform 97"/>
            <p:cNvSpPr/>
            <p:nvPr/>
          </p:nvSpPr>
          <p:spPr bwMode="auto">
            <a:xfrm>
              <a:off x="8004935" y="2972374"/>
              <a:ext cx="59583" cy="51520"/>
            </a:xfrm>
            <a:custGeom>
              <a:avLst/>
              <a:gdLst>
                <a:gd name="T0" fmla="*/ 12 w 25"/>
                <a:gd name="T1" fmla="*/ 0 h 25"/>
                <a:gd name="T2" fmla="*/ 0 w 25"/>
                <a:gd name="T3" fmla="*/ 13 h 25"/>
                <a:gd name="T4" fmla="*/ 0 w 25"/>
                <a:gd name="T5" fmla="*/ 15 h 25"/>
                <a:gd name="T6" fmla="*/ 0 w 25"/>
                <a:gd name="T7" fmla="*/ 17 h 25"/>
                <a:gd name="T8" fmla="*/ 12 w 25"/>
                <a:gd name="T9" fmla="*/ 25 h 25"/>
                <a:gd name="T10" fmla="*/ 13 w 25"/>
                <a:gd name="T11" fmla="*/ 25 h 25"/>
                <a:gd name="T12" fmla="*/ 15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4"/>
                    <a:pt x="0" y="14"/>
                    <a:pt x="0" y="15"/>
                  </a:cubicBezTo>
                  <a:cubicBezTo>
                    <a:pt x="0" y="16"/>
                    <a:pt x="0" y="16"/>
                    <a:pt x="0" y="17"/>
                  </a:cubicBezTo>
                  <a:cubicBezTo>
                    <a:pt x="2" y="22"/>
                    <a:pt x="7" y="25"/>
                    <a:pt x="12" y="25"/>
                  </a:cubicBezTo>
                  <a:cubicBezTo>
                    <a:pt x="13" y="25"/>
                    <a:pt x="13" y="25"/>
                    <a:pt x="13" y="25"/>
                  </a:cubicBezTo>
                  <a:cubicBezTo>
                    <a:pt x="14" y="25"/>
                    <a:pt x="15" y="25"/>
                    <a:pt x="15" y="25"/>
                  </a:cubicBezTo>
                  <a:cubicBezTo>
                    <a:pt x="21" y="24"/>
                    <a:pt x="25" y="19"/>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6" name="Freeform 98"/>
            <p:cNvSpPr/>
            <p:nvPr/>
          </p:nvSpPr>
          <p:spPr bwMode="auto">
            <a:xfrm>
              <a:off x="7585670" y="3291385"/>
              <a:ext cx="62614" cy="52393"/>
            </a:xfrm>
            <a:custGeom>
              <a:avLst/>
              <a:gdLst>
                <a:gd name="T0" fmla="*/ 13 w 26"/>
                <a:gd name="T1" fmla="*/ 0 h 25"/>
                <a:gd name="T2" fmla="*/ 6 w 26"/>
                <a:gd name="T3" fmla="*/ 2 h 25"/>
                <a:gd name="T4" fmla="*/ 5 w 26"/>
                <a:gd name="T5" fmla="*/ 3 h 25"/>
                <a:gd name="T6" fmla="*/ 0 w 26"/>
                <a:gd name="T7" fmla="*/ 13 h 25"/>
                <a:gd name="T8" fmla="*/ 13 w 26"/>
                <a:gd name="T9" fmla="*/ 25 h 25"/>
                <a:gd name="T10" fmla="*/ 26 w 26"/>
                <a:gd name="T11" fmla="*/ 14 h 25"/>
                <a:gd name="T12" fmla="*/ 26 w 26"/>
                <a:gd name="T13" fmla="*/ 13 h 25"/>
                <a:gd name="T14" fmla="*/ 26 w 26"/>
                <a:gd name="T15" fmla="*/ 12 h 25"/>
                <a:gd name="T16" fmla="*/ 26 w 26"/>
                <a:gd name="T17" fmla="*/ 11 h 25"/>
                <a:gd name="T18" fmla="*/ 26 w 26"/>
                <a:gd name="T19" fmla="*/ 10 h 25"/>
                <a:gd name="T20" fmla="*/ 25 w 26"/>
                <a:gd name="T21" fmla="*/ 8 h 25"/>
                <a:gd name="T22" fmla="*/ 13 w 2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5">
                  <a:moveTo>
                    <a:pt x="13" y="0"/>
                  </a:moveTo>
                  <a:cubicBezTo>
                    <a:pt x="11" y="0"/>
                    <a:pt x="8" y="1"/>
                    <a:pt x="6" y="2"/>
                  </a:cubicBezTo>
                  <a:cubicBezTo>
                    <a:pt x="6" y="2"/>
                    <a:pt x="5" y="3"/>
                    <a:pt x="5" y="3"/>
                  </a:cubicBezTo>
                  <a:cubicBezTo>
                    <a:pt x="2" y="5"/>
                    <a:pt x="0" y="9"/>
                    <a:pt x="0" y="13"/>
                  </a:cubicBezTo>
                  <a:cubicBezTo>
                    <a:pt x="0" y="20"/>
                    <a:pt x="6" y="25"/>
                    <a:pt x="13" y="25"/>
                  </a:cubicBezTo>
                  <a:cubicBezTo>
                    <a:pt x="20" y="25"/>
                    <a:pt x="25" y="20"/>
                    <a:pt x="26" y="14"/>
                  </a:cubicBezTo>
                  <a:cubicBezTo>
                    <a:pt x="26" y="13"/>
                    <a:pt x="26" y="13"/>
                    <a:pt x="26" y="13"/>
                  </a:cubicBezTo>
                  <a:cubicBezTo>
                    <a:pt x="26" y="12"/>
                    <a:pt x="26" y="12"/>
                    <a:pt x="26" y="12"/>
                  </a:cubicBezTo>
                  <a:cubicBezTo>
                    <a:pt x="26" y="12"/>
                    <a:pt x="26" y="12"/>
                    <a:pt x="26" y="11"/>
                  </a:cubicBezTo>
                  <a:cubicBezTo>
                    <a:pt x="26" y="11"/>
                    <a:pt x="26" y="11"/>
                    <a:pt x="26" y="10"/>
                  </a:cubicBezTo>
                  <a:cubicBezTo>
                    <a:pt x="25" y="9"/>
                    <a:pt x="25" y="9"/>
                    <a:pt x="25" y="8"/>
                  </a:cubicBezTo>
                  <a:cubicBezTo>
                    <a:pt x="23" y="3"/>
                    <a:pt x="19"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7" name="Freeform 99"/>
            <p:cNvSpPr/>
            <p:nvPr/>
          </p:nvSpPr>
          <p:spPr bwMode="auto">
            <a:xfrm>
              <a:off x="9790820" y="2590275"/>
              <a:ext cx="60593" cy="51520"/>
            </a:xfrm>
            <a:custGeom>
              <a:avLst/>
              <a:gdLst>
                <a:gd name="T0" fmla="*/ 13 w 25"/>
                <a:gd name="T1" fmla="*/ 0 h 25"/>
                <a:gd name="T2" fmla="*/ 0 w 25"/>
                <a:gd name="T3" fmla="*/ 12 h 25"/>
                <a:gd name="T4" fmla="*/ 8 w 25"/>
                <a:gd name="T5" fmla="*/ 24 h 25"/>
                <a:gd name="T6" fmla="*/ 10 w 25"/>
                <a:gd name="T7" fmla="*/ 25 h 25"/>
                <a:gd name="T8" fmla="*/ 13 w 25"/>
                <a:gd name="T9" fmla="*/ 25 h 25"/>
                <a:gd name="T10" fmla="*/ 17 w 25"/>
                <a:gd name="T11" fmla="*/ 24 h 25"/>
                <a:gd name="T12" fmla="*/ 19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8"/>
                    <a:pt x="3" y="22"/>
                    <a:pt x="8" y="24"/>
                  </a:cubicBezTo>
                  <a:cubicBezTo>
                    <a:pt x="9" y="24"/>
                    <a:pt x="9" y="24"/>
                    <a:pt x="10" y="25"/>
                  </a:cubicBezTo>
                  <a:cubicBezTo>
                    <a:pt x="11" y="25"/>
                    <a:pt x="12" y="25"/>
                    <a:pt x="13" y="25"/>
                  </a:cubicBezTo>
                  <a:cubicBezTo>
                    <a:pt x="14" y="25"/>
                    <a:pt x="16" y="25"/>
                    <a:pt x="17" y="24"/>
                  </a:cubicBezTo>
                  <a:cubicBezTo>
                    <a:pt x="18" y="24"/>
                    <a:pt x="19" y="24"/>
                    <a:pt x="19" y="23"/>
                  </a:cubicBezTo>
                  <a:cubicBezTo>
                    <a:pt x="23"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8" name="Freeform 100"/>
            <p:cNvSpPr/>
            <p:nvPr/>
          </p:nvSpPr>
          <p:spPr bwMode="auto">
            <a:xfrm>
              <a:off x="10586958" y="2686186"/>
              <a:ext cx="60593" cy="51520"/>
            </a:xfrm>
            <a:custGeom>
              <a:avLst/>
              <a:gdLst>
                <a:gd name="T0" fmla="*/ 12 w 25"/>
                <a:gd name="T1" fmla="*/ 0 h 25"/>
                <a:gd name="T2" fmla="*/ 0 w 25"/>
                <a:gd name="T3" fmla="*/ 10 h 25"/>
                <a:gd name="T4" fmla="*/ 0 w 25"/>
                <a:gd name="T5" fmla="*/ 12 h 25"/>
                <a:gd name="T6" fmla="*/ 0 w 25"/>
                <a:gd name="T7" fmla="*/ 12 h 25"/>
                <a:gd name="T8" fmla="*/ 12 w 25"/>
                <a:gd name="T9" fmla="*/ 25 h 25"/>
                <a:gd name="T10" fmla="*/ 13 w 25"/>
                <a:gd name="T11" fmla="*/ 25 h 25"/>
                <a:gd name="T12" fmla="*/ 15 w 25"/>
                <a:gd name="T13" fmla="*/ 25 h 25"/>
                <a:gd name="T14" fmla="*/ 25 w 25"/>
                <a:gd name="T15" fmla="*/ 12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6" y="0"/>
                    <a:pt x="1" y="4"/>
                    <a:pt x="0" y="10"/>
                  </a:cubicBezTo>
                  <a:cubicBezTo>
                    <a:pt x="0" y="10"/>
                    <a:pt x="0" y="11"/>
                    <a:pt x="0" y="12"/>
                  </a:cubicBezTo>
                  <a:cubicBezTo>
                    <a:pt x="0" y="12"/>
                    <a:pt x="0" y="12"/>
                    <a:pt x="0" y="12"/>
                  </a:cubicBezTo>
                  <a:cubicBezTo>
                    <a:pt x="0" y="19"/>
                    <a:pt x="5" y="25"/>
                    <a:pt x="12" y="25"/>
                  </a:cubicBezTo>
                  <a:cubicBezTo>
                    <a:pt x="13" y="25"/>
                    <a:pt x="13" y="25"/>
                    <a:pt x="13" y="25"/>
                  </a:cubicBezTo>
                  <a:cubicBezTo>
                    <a:pt x="14" y="25"/>
                    <a:pt x="15" y="25"/>
                    <a:pt x="15" y="25"/>
                  </a:cubicBezTo>
                  <a:cubicBezTo>
                    <a:pt x="21" y="23"/>
                    <a:pt x="25" y="18"/>
                    <a:pt x="25" y="12"/>
                  </a:cubicBezTo>
                  <a:cubicBezTo>
                    <a:pt x="25" y="5"/>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9" name="Freeform 101"/>
            <p:cNvSpPr/>
            <p:nvPr/>
          </p:nvSpPr>
          <p:spPr bwMode="auto">
            <a:xfrm>
              <a:off x="11357660" y="3214037"/>
              <a:ext cx="59583" cy="52393"/>
            </a:xfrm>
            <a:custGeom>
              <a:avLst/>
              <a:gdLst>
                <a:gd name="T0" fmla="*/ 12 w 25"/>
                <a:gd name="T1" fmla="*/ 0 h 25"/>
                <a:gd name="T2" fmla="*/ 0 w 25"/>
                <a:gd name="T3" fmla="*/ 13 h 25"/>
                <a:gd name="T4" fmla="*/ 2 w 25"/>
                <a:gd name="T5" fmla="*/ 20 h 25"/>
                <a:gd name="T6" fmla="*/ 3 w 25"/>
                <a:gd name="T7" fmla="*/ 21 h 25"/>
                <a:gd name="T8" fmla="*/ 9 w 25"/>
                <a:gd name="T9" fmla="*/ 25 h 25"/>
                <a:gd name="T10" fmla="*/ 10 w 25"/>
                <a:gd name="T11" fmla="*/ 25 h 25"/>
                <a:gd name="T12" fmla="*/ 12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5"/>
                    <a:pt x="1" y="18"/>
                    <a:pt x="2" y="20"/>
                  </a:cubicBezTo>
                  <a:cubicBezTo>
                    <a:pt x="2" y="20"/>
                    <a:pt x="3" y="21"/>
                    <a:pt x="3" y="21"/>
                  </a:cubicBezTo>
                  <a:cubicBezTo>
                    <a:pt x="5" y="23"/>
                    <a:pt x="6" y="24"/>
                    <a:pt x="9" y="25"/>
                  </a:cubicBezTo>
                  <a:cubicBezTo>
                    <a:pt x="9" y="25"/>
                    <a:pt x="10" y="25"/>
                    <a:pt x="10" y="25"/>
                  </a:cubicBezTo>
                  <a:cubicBezTo>
                    <a:pt x="11" y="25"/>
                    <a:pt x="12" y="25"/>
                    <a:pt x="12" y="25"/>
                  </a:cubicBezTo>
                  <a:cubicBezTo>
                    <a:pt x="19"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0" name="Freeform 102"/>
            <p:cNvSpPr/>
            <p:nvPr/>
          </p:nvSpPr>
          <p:spPr bwMode="auto">
            <a:xfrm>
              <a:off x="10849563" y="3336584"/>
              <a:ext cx="59583" cy="53268"/>
            </a:xfrm>
            <a:custGeom>
              <a:avLst/>
              <a:gdLst>
                <a:gd name="T0" fmla="*/ 12 w 25"/>
                <a:gd name="T1" fmla="*/ 0 h 26"/>
                <a:gd name="T2" fmla="*/ 0 w 25"/>
                <a:gd name="T3" fmla="*/ 13 h 26"/>
                <a:gd name="T4" fmla="*/ 5 w 25"/>
                <a:gd name="T5" fmla="*/ 24 h 26"/>
                <a:gd name="T6" fmla="*/ 7 w 25"/>
                <a:gd name="T7" fmla="*/ 25 h 26"/>
                <a:gd name="T8" fmla="*/ 12 w 25"/>
                <a:gd name="T9" fmla="*/ 26 h 26"/>
                <a:gd name="T10" fmla="*/ 14 w 25"/>
                <a:gd name="T11" fmla="*/ 26 h 26"/>
                <a:gd name="T12" fmla="*/ 16 w 25"/>
                <a:gd name="T13" fmla="*/ 25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4"/>
                  </a:cubicBezTo>
                  <a:cubicBezTo>
                    <a:pt x="6" y="24"/>
                    <a:pt x="6" y="24"/>
                    <a:pt x="7" y="25"/>
                  </a:cubicBezTo>
                  <a:cubicBezTo>
                    <a:pt x="9" y="25"/>
                    <a:pt x="11" y="26"/>
                    <a:pt x="12" y="26"/>
                  </a:cubicBezTo>
                  <a:cubicBezTo>
                    <a:pt x="13" y="26"/>
                    <a:pt x="13" y="26"/>
                    <a:pt x="14" y="26"/>
                  </a:cubicBezTo>
                  <a:cubicBezTo>
                    <a:pt x="14" y="26"/>
                    <a:pt x="15" y="26"/>
                    <a:pt x="16" y="25"/>
                  </a:cubicBezTo>
                  <a:cubicBezTo>
                    <a:pt x="21" y="24"/>
                    <a:pt x="25" y="19"/>
                    <a:pt x="25" y="13"/>
                  </a:cubicBezTo>
                  <a:cubicBezTo>
                    <a:pt x="25" y="6"/>
                    <a:pt x="20"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1" name="Freeform 103"/>
            <p:cNvSpPr/>
            <p:nvPr/>
          </p:nvSpPr>
          <p:spPr bwMode="auto">
            <a:xfrm>
              <a:off x="11010580" y="3974807"/>
              <a:ext cx="59583" cy="51520"/>
            </a:xfrm>
            <a:custGeom>
              <a:avLst/>
              <a:gdLst>
                <a:gd name="T0" fmla="*/ 13 w 25"/>
                <a:gd name="T1" fmla="*/ 0 h 25"/>
                <a:gd name="T2" fmla="*/ 0 w 25"/>
                <a:gd name="T3" fmla="*/ 12 h 25"/>
                <a:gd name="T4" fmla="*/ 13 w 25"/>
                <a:gd name="T5" fmla="*/ 25 h 25"/>
                <a:gd name="T6" fmla="*/ 22 w 25"/>
                <a:gd name="T7" fmla="*/ 21 h 25"/>
                <a:gd name="T8" fmla="*/ 23 w 25"/>
                <a:gd name="T9" fmla="*/ 19 h 25"/>
                <a:gd name="T10" fmla="*/ 23 w 25"/>
                <a:gd name="T11" fmla="*/ 19 h 25"/>
                <a:gd name="T12" fmla="*/ 25 w 25"/>
                <a:gd name="T13" fmla="*/ 17 h 25"/>
                <a:gd name="T14" fmla="*/ 25 w 25"/>
                <a:gd name="T15" fmla="*/ 12 h 25"/>
                <a:gd name="T16" fmla="*/ 25 w 25"/>
                <a:gd name="T17" fmla="*/ 10 h 25"/>
                <a:gd name="T18" fmla="*/ 25 w 25"/>
                <a:gd name="T19" fmla="*/ 8 h 25"/>
                <a:gd name="T20" fmla="*/ 21 w 25"/>
                <a:gd name="T21" fmla="*/ 2 h 25"/>
                <a:gd name="T22" fmla="*/ 18 w 25"/>
                <a:gd name="T23" fmla="*/ 1 h 25"/>
                <a:gd name="T24" fmla="*/ 13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3" y="0"/>
                  </a:moveTo>
                  <a:cubicBezTo>
                    <a:pt x="6" y="0"/>
                    <a:pt x="0" y="5"/>
                    <a:pt x="0" y="12"/>
                  </a:cubicBezTo>
                  <a:cubicBezTo>
                    <a:pt x="0" y="19"/>
                    <a:pt x="6" y="25"/>
                    <a:pt x="13" y="25"/>
                  </a:cubicBezTo>
                  <a:cubicBezTo>
                    <a:pt x="16" y="25"/>
                    <a:pt x="20" y="23"/>
                    <a:pt x="22" y="21"/>
                  </a:cubicBezTo>
                  <a:cubicBezTo>
                    <a:pt x="22" y="20"/>
                    <a:pt x="23" y="20"/>
                    <a:pt x="23" y="19"/>
                  </a:cubicBezTo>
                  <a:cubicBezTo>
                    <a:pt x="23" y="19"/>
                    <a:pt x="23" y="19"/>
                    <a:pt x="23" y="19"/>
                  </a:cubicBezTo>
                  <a:cubicBezTo>
                    <a:pt x="24" y="18"/>
                    <a:pt x="24" y="17"/>
                    <a:pt x="25" y="17"/>
                  </a:cubicBezTo>
                  <a:cubicBezTo>
                    <a:pt x="25" y="15"/>
                    <a:pt x="25" y="14"/>
                    <a:pt x="25" y="12"/>
                  </a:cubicBezTo>
                  <a:cubicBezTo>
                    <a:pt x="25" y="12"/>
                    <a:pt x="25" y="11"/>
                    <a:pt x="25" y="10"/>
                  </a:cubicBezTo>
                  <a:cubicBezTo>
                    <a:pt x="25" y="10"/>
                    <a:pt x="25" y="9"/>
                    <a:pt x="25" y="8"/>
                  </a:cubicBezTo>
                  <a:cubicBezTo>
                    <a:pt x="24" y="6"/>
                    <a:pt x="22" y="4"/>
                    <a:pt x="21" y="2"/>
                  </a:cubicBezTo>
                  <a:cubicBezTo>
                    <a:pt x="20" y="2"/>
                    <a:pt x="19" y="1"/>
                    <a:pt x="18" y="1"/>
                  </a:cubicBezTo>
                  <a:cubicBezTo>
                    <a:pt x="17" y="0"/>
                    <a:pt x="15"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2" name="Freeform 104"/>
            <p:cNvSpPr/>
            <p:nvPr/>
          </p:nvSpPr>
          <p:spPr bwMode="auto">
            <a:xfrm>
              <a:off x="11341559" y="4552498"/>
              <a:ext cx="59583" cy="53268"/>
            </a:xfrm>
            <a:custGeom>
              <a:avLst/>
              <a:gdLst>
                <a:gd name="T0" fmla="*/ 13 w 25"/>
                <a:gd name="T1" fmla="*/ 0 h 26"/>
                <a:gd name="T2" fmla="*/ 13 w 25"/>
                <a:gd name="T3" fmla="*/ 0 h 26"/>
                <a:gd name="T4" fmla="*/ 11 w 25"/>
                <a:gd name="T5" fmla="*/ 0 h 26"/>
                <a:gd name="T6" fmla="*/ 9 w 25"/>
                <a:gd name="T7" fmla="*/ 1 h 26"/>
                <a:gd name="T8" fmla="*/ 0 w 25"/>
                <a:gd name="T9" fmla="*/ 13 h 26"/>
                <a:gd name="T10" fmla="*/ 13 w 25"/>
                <a:gd name="T11" fmla="*/ 26 h 26"/>
                <a:gd name="T12" fmla="*/ 25 w 25"/>
                <a:gd name="T13" fmla="*/ 13 h 26"/>
                <a:gd name="T14" fmla="*/ 14 w 25"/>
                <a:gd name="T15" fmla="*/ 0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13" y="0"/>
                    <a:pt x="13" y="0"/>
                    <a:pt x="13" y="0"/>
                  </a:cubicBezTo>
                  <a:cubicBezTo>
                    <a:pt x="12" y="0"/>
                    <a:pt x="11" y="0"/>
                    <a:pt x="11" y="0"/>
                  </a:cubicBezTo>
                  <a:cubicBezTo>
                    <a:pt x="10" y="1"/>
                    <a:pt x="9" y="1"/>
                    <a:pt x="9" y="1"/>
                  </a:cubicBezTo>
                  <a:cubicBezTo>
                    <a:pt x="4" y="3"/>
                    <a:pt x="0" y="7"/>
                    <a:pt x="0" y="13"/>
                  </a:cubicBezTo>
                  <a:cubicBezTo>
                    <a:pt x="0" y="20"/>
                    <a:pt x="6" y="26"/>
                    <a:pt x="13" y="26"/>
                  </a:cubicBezTo>
                  <a:cubicBezTo>
                    <a:pt x="20" y="26"/>
                    <a:pt x="25" y="20"/>
                    <a:pt x="25" y="13"/>
                  </a:cubicBezTo>
                  <a:cubicBezTo>
                    <a:pt x="25" y="6"/>
                    <a:pt x="21" y="1"/>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3" name="Freeform 105"/>
            <p:cNvSpPr/>
            <p:nvPr/>
          </p:nvSpPr>
          <p:spPr bwMode="auto">
            <a:xfrm>
              <a:off x="11184120" y="4382668"/>
              <a:ext cx="59583" cy="54141"/>
            </a:xfrm>
            <a:custGeom>
              <a:avLst/>
              <a:gdLst>
                <a:gd name="T0" fmla="*/ 12 w 25"/>
                <a:gd name="T1" fmla="*/ 0 h 26"/>
                <a:gd name="T2" fmla="*/ 10 w 25"/>
                <a:gd name="T3" fmla="*/ 0 h 26"/>
                <a:gd name="T4" fmla="*/ 9 w 25"/>
                <a:gd name="T5" fmla="*/ 1 h 26"/>
                <a:gd name="T6" fmla="*/ 4 w 25"/>
                <a:gd name="T7" fmla="*/ 3 h 26"/>
                <a:gd name="T8" fmla="*/ 3 w 25"/>
                <a:gd name="T9" fmla="*/ 4 h 26"/>
                <a:gd name="T10" fmla="*/ 0 w 25"/>
                <a:gd name="T11" fmla="*/ 13 h 26"/>
                <a:gd name="T12" fmla="*/ 12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0" y="0"/>
                  </a:cubicBezTo>
                  <a:cubicBezTo>
                    <a:pt x="10" y="0"/>
                    <a:pt x="9" y="0"/>
                    <a:pt x="9" y="1"/>
                  </a:cubicBezTo>
                  <a:cubicBezTo>
                    <a:pt x="7" y="1"/>
                    <a:pt x="6" y="2"/>
                    <a:pt x="4" y="3"/>
                  </a:cubicBezTo>
                  <a:cubicBezTo>
                    <a:pt x="4" y="3"/>
                    <a:pt x="3" y="4"/>
                    <a:pt x="3" y="4"/>
                  </a:cubicBezTo>
                  <a:cubicBezTo>
                    <a:pt x="1" y="6"/>
                    <a:pt x="0" y="9"/>
                    <a:pt x="0" y="13"/>
                  </a:cubicBezTo>
                  <a:cubicBezTo>
                    <a:pt x="0" y="20"/>
                    <a:pt x="5" y="26"/>
                    <a:pt x="12" y="26"/>
                  </a:cubicBezTo>
                  <a:cubicBezTo>
                    <a:pt x="19" y="26"/>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4" name="Freeform 106"/>
            <p:cNvSpPr/>
            <p:nvPr/>
          </p:nvSpPr>
          <p:spPr bwMode="auto">
            <a:xfrm>
              <a:off x="10926494" y="4199790"/>
              <a:ext cx="59583" cy="53268"/>
            </a:xfrm>
            <a:custGeom>
              <a:avLst/>
              <a:gdLst>
                <a:gd name="T0" fmla="*/ 12 w 25"/>
                <a:gd name="T1" fmla="*/ 0 h 26"/>
                <a:gd name="T2" fmla="*/ 11 w 25"/>
                <a:gd name="T3" fmla="*/ 0 h 26"/>
                <a:gd name="T4" fmla="*/ 5 w 25"/>
                <a:gd name="T5" fmla="*/ 3 h 26"/>
                <a:gd name="T6" fmla="*/ 4 w 25"/>
                <a:gd name="T7" fmla="*/ 4 h 26"/>
                <a:gd name="T8" fmla="*/ 0 w 25"/>
                <a:gd name="T9" fmla="*/ 13 h 26"/>
                <a:gd name="T10" fmla="*/ 12 w 25"/>
                <a:gd name="T11" fmla="*/ 26 h 26"/>
                <a:gd name="T12" fmla="*/ 25 w 25"/>
                <a:gd name="T13" fmla="*/ 13 h 26"/>
                <a:gd name="T14" fmla="*/ 13 w 25"/>
                <a:gd name="T15" fmla="*/ 0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1" y="0"/>
                  </a:cubicBezTo>
                  <a:cubicBezTo>
                    <a:pt x="9" y="0"/>
                    <a:pt x="7" y="1"/>
                    <a:pt x="5" y="3"/>
                  </a:cubicBezTo>
                  <a:cubicBezTo>
                    <a:pt x="4" y="3"/>
                    <a:pt x="4" y="3"/>
                    <a:pt x="4" y="4"/>
                  </a:cubicBezTo>
                  <a:cubicBezTo>
                    <a:pt x="1" y="6"/>
                    <a:pt x="0" y="9"/>
                    <a:pt x="0" y="13"/>
                  </a:cubicBezTo>
                  <a:cubicBezTo>
                    <a:pt x="0" y="20"/>
                    <a:pt x="5" y="26"/>
                    <a:pt x="12" y="26"/>
                  </a:cubicBezTo>
                  <a:cubicBezTo>
                    <a:pt x="19" y="26"/>
                    <a:pt x="25" y="20"/>
                    <a:pt x="25" y="13"/>
                  </a:cubicBezTo>
                  <a:cubicBezTo>
                    <a:pt x="25" y="6"/>
                    <a:pt x="20"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5" name="Freeform 107"/>
            <p:cNvSpPr/>
            <p:nvPr/>
          </p:nvSpPr>
          <p:spPr bwMode="auto">
            <a:xfrm>
              <a:off x="10393349" y="3989066"/>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16 w 25"/>
                <a:gd name="T11" fmla="*/ 0 h 25"/>
                <a:gd name="T12" fmla="*/ 14 w 25"/>
                <a:gd name="T13" fmla="*/ 0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1" y="0"/>
                    <a:pt x="11" y="0"/>
                  </a:cubicBezTo>
                  <a:cubicBezTo>
                    <a:pt x="5" y="1"/>
                    <a:pt x="0" y="6"/>
                    <a:pt x="0" y="13"/>
                  </a:cubicBezTo>
                  <a:cubicBezTo>
                    <a:pt x="0" y="20"/>
                    <a:pt x="5" y="25"/>
                    <a:pt x="12" y="25"/>
                  </a:cubicBezTo>
                  <a:cubicBezTo>
                    <a:pt x="19" y="25"/>
                    <a:pt x="25" y="20"/>
                    <a:pt x="25" y="13"/>
                  </a:cubicBezTo>
                  <a:cubicBezTo>
                    <a:pt x="25" y="7"/>
                    <a:pt x="21" y="2"/>
                    <a:pt x="16" y="0"/>
                  </a:cubicBezTo>
                  <a:cubicBezTo>
                    <a:pt x="15" y="0"/>
                    <a:pt x="15" y="0"/>
                    <a:pt x="14" y="0"/>
                  </a:cubicBezTo>
                  <a:cubicBezTo>
                    <a:pt x="14" y="0"/>
                    <a:pt x="13"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6" name="Freeform 108"/>
            <p:cNvSpPr/>
            <p:nvPr/>
          </p:nvSpPr>
          <p:spPr bwMode="auto">
            <a:xfrm>
              <a:off x="9956815" y="4074822"/>
              <a:ext cx="59583" cy="54141"/>
            </a:xfrm>
            <a:custGeom>
              <a:avLst/>
              <a:gdLst>
                <a:gd name="T0" fmla="*/ 13 w 25"/>
                <a:gd name="T1" fmla="*/ 0 h 26"/>
                <a:gd name="T2" fmla="*/ 0 w 25"/>
                <a:gd name="T3" fmla="*/ 11 h 26"/>
                <a:gd name="T4" fmla="*/ 0 w 25"/>
                <a:gd name="T5" fmla="*/ 13 h 26"/>
                <a:gd name="T6" fmla="*/ 0 w 25"/>
                <a:gd name="T7" fmla="*/ 13 h 26"/>
                <a:gd name="T8" fmla="*/ 13 w 25"/>
                <a:gd name="T9" fmla="*/ 26 h 26"/>
                <a:gd name="T10" fmla="*/ 25 w 25"/>
                <a:gd name="T11" fmla="*/ 13 h 26"/>
                <a:gd name="T12" fmla="*/ 17 w 25"/>
                <a:gd name="T13" fmla="*/ 1 h 26"/>
                <a:gd name="T14" fmla="*/ 15 w 25"/>
                <a:gd name="T15" fmla="*/ 1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1" y="5"/>
                    <a:pt x="0" y="11"/>
                  </a:cubicBezTo>
                  <a:cubicBezTo>
                    <a:pt x="0" y="12"/>
                    <a:pt x="0" y="12"/>
                    <a:pt x="0" y="13"/>
                  </a:cubicBezTo>
                  <a:cubicBezTo>
                    <a:pt x="0" y="13"/>
                    <a:pt x="0" y="13"/>
                    <a:pt x="0" y="13"/>
                  </a:cubicBezTo>
                  <a:cubicBezTo>
                    <a:pt x="0" y="20"/>
                    <a:pt x="6" y="26"/>
                    <a:pt x="13" y="26"/>
                  </a:cubicBezTo>
                  <a:cubicBezTo>
                    <a:pt x="20" y="26"/>
                    <a:pt x="25" y="20"/>
                    <a:pt x="25" y="13"/>
                  </a:cubicBezTo>
                  <a:cubicBezTo>
                    <a:pt x="25" y="8"/>
                    <a:pt x="22" y="3"/>
                    <a:pt x="17" y="1"/>
                  </a:cubicBezTo>
                  <a:cubicBezTo>
                    <a:pt x="16" y="1"/>
                    <a:pt x="16" y="1"/>
                    <a:pt x="15" y="1"/>
                  </a:cubicBezTo>
                  <a:cubicBezTo>
                    <a:pt x="14" y="1"/>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7" name="Freeform 109"/>
            <p:cNvSpPr/>
            <p:nvPr/>
          </p:nvSpPr>
          <p:spPr bwMode="auto">
            <a:xfrm>
              <a:off x="9452297" y="4220775"/>
              <a:ext cx="59583" cy="51520"/>
            </a:xfrm>
            <a:custGeom>
              <a:avLst/>
              <a:gdLst>
                <a:gd name="T0" fmla="*/ 13 w 25"/>
                <a:gd name="T1" fmla="*/ 0 h 25"/>
                <a:gd name="T2" fmla="*/ 10 w 25"/>
                <a:gd name="T3" fmla="*/ 0 h 25"/>
                <a:gd name="T4" fmla="*/ 9 w 25"/>
                <a:gd name="T5" fmla="*/ 1 h 25"/>
                <a:gd name="T6" fmla="*/ 5 w 25"/>
                <a:gd name="T7" fmla="*/ 3 h 25"/>
                <a:gd name="T8" fmla="*/ 4 w 25"/>
                <a:gd name="T9" fmla="*/ 4 h 25"/>
                <a:gd name="T10" fmla="*/ 0 w 25"/>
                <a:gd name="T11" fmla="*/ 13 h 25"/>
                <a:gd name="T12" fmla="*/ 13 w 25"/>
                <a:gd name="T13" fmla="*/ 25 h 25"/>
                <a:gd name="T14" fmla="*/ 25 w 25"/>
                <a:gd name="T15" fmla="*/ 13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1" y="0"/>
                    <a:pt x="10" y="0"/>
                  </a:cubicBezTo>
                  <a:cubicBezTo>
                    <a:pt x="10" y="0"/>
                    <a:pt x="9" y="1"/>
                    <a:pt x="9" y="1"/>
                  </a:cubicBezTo>
                  <a:cubicBezTo>
                    <a:pt x="7" y="1"/>
                    <a:pt x="6" y="2"/>
                    <a:pt x="5" y="3"/>
                  </a:cubicBezTo>
                  <a:cubicBezTo>
                    <a:pt x="5" y="3"/>
                    <a:pt x="4" y="3"/>
                    <a:pt x="4" y="4"/>
                  </a:cubicBezTo>
                  <a:cubicBezTo>
                    <a:pt x="1" y="6"/>
                    <a:pt x="0" y="9"/>
                    <a:pt x="0" y="13"/>
                  </a:cubicBezTo>
                  <a:cubicBezTo>
                    <a:pt x="0" y="20"/>
                    <a:pt x="6" y="25"/>
                    <a:pt x="13" y="25"/>
                  </a:cubicBezTo>
                  <a:cubicBezTo>
                    <a:pt x="20" y="25"/>
                    <a:pt x="25" y="20"/>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8" name="Freeform 110"/>
            <p:cNvSpPr/>
            <p:nvPr/>
          </p:nvSpPr>
          <p:spPr bwMode="auto">
            <a:xfrm>
              <a:off x="9109961" y="4062985"/>
              <a:ext cx="62614" cy="51520"/>
            </a:xfrm>
            <a:custGeom>
              <a:avLst/>
              <a:gdLst>
                <a:gd name="T0" fmla="*/ 13 w 26"/>
                <a:gd name="T1" fmla="*/ 0 h 25"/>
                <a:gd name="T2" fmla="*/ 7 w 26"/>
                <a:gd name="T3" fmla="*/ 2 h 25"/>
                <a:gd name="T4" fmla="*/ 6 w 26"/>
                <a:gd name="T5" fmla="*/ 3 h 25"/>
                <a:gd name="T6" fmla="*/ 0 w 26"/>
                <a:gd name="T7" fmla="*/ 13 h 25"/>
                <a:gd name="T8" fmla="*/ 0 w 26"/>
                <a:gd name="T9" fmla="*/ 13 h 25"/>
                <a:gd name="T10" fmla="*/ 1 w 26"/>
                <a:gd name="T11" fmla="*/ 15 h 25"/>
                <a:gd name="T12" fmla="*/ 13 w 26"/>
                <a:gd name="T13" fmla="*/ 25 h 25"/>
                <a:gd name="T14" fmla="*/ 26 w 26"/>
                <a:gd name="T15" fmla="*/ 13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9" y="1"/>
                    <a:pt x="7" y="2"/>
                  </a:cubicBezTo>
                  <a:cubicBezTo>
                    <a:pt x="7" y="2"/>
                    <a:pt x="6" y="2"/>
                    <a:pt x="6" y="3"/>
                  </a:cubicBezTo>
                  <a:cubicBezTo>
                    <a:pt x="2" y="5"/>
                    <a:pt x="0" y="9"/>
                    <a:pt x="0" y="13"/>
                  </a:cubicBezTo>
                  <a:cubicBezTo>
                    <a:pt x="0" y="13"/>
                    <a:pt x="0" y="13"/>
                    <a:pt x="0" y="13"/>
                  </a:cubicBezTo>
                  <a:cubicBezTo>
                    <a:pt x="0" y="14"/>
                    <a:pt x="0" y="14"/>
                    <a:pt x="1" y="15"/>
                  </a:cubicBezTo>
                  <a:cubicBezTo>
                    <a:pt x="2" y="21"/>
                    <a:pt x="7" y="25"/>
                    <a:pt x="13" y="25"/>
                  </a:cubicBezTo>
                  <a:cubicBezTo>
                    <a:pt x="20" y="25"/>
                    <a:pt x="26" y="20"/>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9" name="Freeform 111"/>
            <p:cNvSpPr/>
            <p:nvPr/>
          </p:nvSpPr>
          <p:spPr bwMode="auto">
            <a:xfrm>
              <a:off x="8657324" y="3975816"/>
              <a:ext cx="62614" cy="54141"/>
            </a:xfrm>
            <a:custGeom>
              <a:avLst/>
              <a:gdLst>
                <a:gd name="T0" fmla="*/ 13 w 26"/>
                <a:gd name="T1" fmla="*/ 0 h 26"/>
                <a:gd name="T2" fmla="*/ 0 w 26"/>
                <a:gd name="T3" fmla="*/ 13 h 26"/>
                <a:gd name="T4" fmla="*/ 13 w 26"/>
                <a:gd name="T5" fmla="*/ 26 h 26"/>
                <a:gd name="T6" fmla="*/ 26 w 26"/>
                <a:gd name="T7" fmla="*/ 13 h 26"/>
                <a:gd name="T8" fmla="*/ 23 w 26"/>
                <a:gd name="T9" fmla="*/ 6 h 26"/>
                <a:gd name="T10" fmla="*/ 22 w 26"/>
                <a:gd name="T11" fmla="*/ 5 h 26"/>
                <a:gd name="T12" fmla="*/ 18 w 26"/>
                <a:gd name="T13" fmla="*/ 1 h 26"/>
                <a:gd name="T14" fmla="*/ 16 w 26"/>
                <a:gd name="T15" fmla="*/ 1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20" y="26"/>
                    <a:pt x="26" y="20"/>
                    <a:pt x="26" y="13"/>
                  </a:cubicBezTo>
                  <a:cubicBezTo>
                    <a:pt x="26" y="10"/>
                    <a:pt x="25" y="8"/>
                    <a:pt x="23" y="6"/>
                  </a:cubicBezTo>
                  <a:cubicBezTo>
                    <a:pt x="23" y="5"/>
                    <a:pt x="23" y="5"/>
                    <a:pt x="22" y="5"/>
                  </a:cubicBezTo>
                  <a:cubicBezTo>
                    <a:pt x="21" y="3"/>
                    <a:pt x="20" y="2"/>
                    <a:pt x="18" y="1"/>
                  </a:cubicBezTo>
                  <a:cubicBezTo>
                    <a:pt x="17" y="1"/>
                    <a:pt x="17" y="1"/>
                    <a:pt x="16" y="1"/>
                  </a:cubicBezTo>
                  <a:cubicBezTo>
                    <a:pt x="15" y="1"/>
                    <a:pt x="14"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0" name="Freeform 112"/>
            <p:cNvSpPr/>
            <p:nvPr/>
          </p:nvSpPr>
          <p:spPr bwMode="auto">
            <a:xfrm>
              <a:off x="9482710" y="3801884"/>
              <a:ext cx="59583" cy="52393"/>
            </a:xfrm>
            <a:custGeom>
              <a:avLst/>
              <a:gdLst>
                <a:gd name="T0" fmla="*/ 13 w 25"/>
                <a:gd name="T1" fmla="*/ 0 h 25"/>
                <a:gd name="T2" fmla="*/ 0 w 25"/>
                <a:gd name="T3" fmla="*/ 12 h 25"/>
                <a:gd name="T4" fmla="*/ 13 w 25"/>
                <a:gd name="T5" fmla="*/ 25 h 25"/>
                <a:gd name="T6" fmla="*/ 25 w 25"/>
                <a:gd name="T7" fmla="*/ 12 h 25"/>
                <a:gd name="T8" fmla="*/ 25 w 25"/>
                <a:gd name="T9" fmla="*/ 9 h 25"/>
                <a:gd name="T10" fmla="*/ 24 w 25"/>
                <a:gd name="T11" fmla="*/ 7 h 25"/>
                <a:gd name="T12" fmla="*/ 15 w 25"/>
                <a:gd name="T13" fmla="*/ 0 h 25"/>
                <a:gd name="T14" fmla="*/ 14 w 25"/>
                <a:gd name="T15" fmla="*/ 0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9"/>
                    <a:pt x="6" y="25"/>
                    <a:pt x="13" y="25"/>
                  </a:cubicBezTo>
                  <a:cubicBezTo>
                    <a:pt x="20" y="25"/>
                    <a:pt x="25" y="19"/>
                    <a:pt x="25" y="12"/>
                  </a:cubicBezTo>
                  <a:cubicBezTo>
                    <a:pt x="25" y="11"/>
                    <a:pt x="25" y="10"/>
                    <a:pt x="25" y="9"/>
                  </a:cubicBezTo>
                  <a:cubicBezTo>
                    <a:pt x="25" y="8"/>
                    <a:pt x="25" y="8"/>
                    <a:pt x="24" y="7"/>
                  </a:cubicBezTo>
                  <a:cubicBezTo>
                    <a:pt x="23" y="4"/>
                    <a:pt x="19" y="1"/>
                    <a:pt x="15" y="0"/>
                  </a:cubicBezTo>
                  <a:cubicBezTo>
                    <a:pt x="15" y="0"/>
                    <a:pt x="14" y="0"/>
                    <a:pt x="14" y="0"/>
                  </a:cubicBezTo>
                  <a:cubicBezTo>
                    <a:pt x="13"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1" name="Freeform 113"/>
            <p:cNvSpPr/>
            <p:nvPr/>
          </p:nvSpPr>
          <p:spPr bwMode="auto">
            <a:xfrm>
              <a:off x="9084914" y="4595140"/>
              <a:ext cx="62614" cy="51520"/>
            </a:xfrm>
            <a:custGeom>
              <a:avLst/>
              <a:gdLst>
                <a:gd name="T0" fmla="*/ 13 w 26"/>
                <a:gd name="T1" fmla="*/ 0 h 25"/>
                <a:gd name="T2" fmla="*/ 8 w 26"/>
                <a:gd name="T3" fmla="*/ 1 h 25"/>
                <a:gd name="T4" fmla="*/ 7 w 26"/>
                <a:gd name="T5" fmla="*/ 2 h 25"/>
                <a:gd name="T6" fmla="*/ 0 w 26"/>
                <a:gd name="T7" fmla="*/ 13 h 25"/>
                <a:gd name="T8" fmla="*/ 13 w 26"/>
                <a:gd name="T9" fmla="*/ 25 h 25"/>
                <a:gd name="T10" fmla="*/ 26 w 26"/>
                <a:gd name="T11" fmla="*/ 13 h 25"/>
                <a:gd name="T12" fmla="*/ 16 w 26"/>
                <a:gd name="T13" fmla="*/ 0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10" y="0"/>
                    <a:pt x="8" y="1"/>
                  </a:cubicBezTo>
                  <a:cubicBezTo>
                    <a:pt x="8" y="1"/>
                    <a:pt x="7" y="1"/>
                    <a:pt x="7" y="2"/>
                  </a:cubicBezTo>
                  <a:cubicBezTo>
                    <a:pt x="3" y="4"/>
                    <a:pt x="0" y="8"/>
                    <a:pt x="0" y="13"/>
                  </a:cubicBezTo>
                  <a:cubicBezTo>
                    <a:pt x="0" y="20"/>
                    <a:pt x="6" y="25"/>
                    <a:pt x="13" y="25"/>
                  </a:cubicBezTo>
                  <a:cubicBezTo>
                    <a:pt x="20" y="25"/>
                    <a:pt x="26" y="20"/>
                    <a:pt x="26" y="13"/>
                  </a:cubicBezTo>
                  <a:cubicBezTo>
                    <a:pt x="26" y="7"/>
                    <a:pt x="21" y="2"/>
                    <a:pt x="16" y="0"/>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2" name="Freeform 114"/>
            <p:cNvSpPr/>
            <p:nvPr/>
          </p:nvSpPr>
          <p:spPr bwMode="auto">
            <a:xfrm>
              <a:off x="8360338" y="4356908"/>
              <a:ext cx="62614" cy="51520"/>
            </a:xfrm>
            <a:custGeom>
              <a:avLst/>
              <a:gdLst>
                <a:gd name="T0" fmla="*/ 13 w 26"/>
                <a:gd name="T1" fmla="*/ 0 h 25"/>
                <a:gd name="T2" fmla="*/ 12 w 26"/>
                <a:gd name="T3" fmla="*/ 0 h 25"/>
                <a:gd name="T4" fmla="*/ 2 w 26"/>
                <a:gd name="T5" fmla="*/ 6 h 25"/>
                <a:gd name="T6" fmla="*/ 1 w 26"/>
                <a:gd name="T7" fmla="*/ 7 h 25"/>
                <a:gd name="T8" fmla="*/ 0 w 26"/>
                <a:gd name="T9" fmla="*/ 13 h 25"/>
                <a:gd name="T10" fmla="*/ 13 w 26"/>
                <a:gd name="T11" fmla="*/ 25 h 25"/>
                <a:gd name="T12" fmla="*/ 26 w 26"/>
                <a:gd name="T13" fmla="*/ 13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3" y="0"/>
                    <a:pt x="12" y="0"/>
                    <a:pt x="12" y="0"/>
                  </a:cubicBezTo>
                  <a:cubicBezTo>
                    <a:pt x="8" y="0"/>
                    <a:pt x="4" y="3"/>
                    <a:pt x="2" y="6"/>
                  </a:cubicBezTo>
                  <a:cubicBezTo>
                    <a:pt x="2" y="6"/>
                    <a:pt x="2" y="7"/>
                    <a:pt x="1" y="7"/>
                  </a:cubicBezTo>
                  <a:cubicBezTo>
                    <a:pt x="1" y="9"/>
                    <a:pt x="0" y="11"/>
                    <a:pt x="0" y="13"/>
                  </a:cubicBezTo>
                  <a:cubicBezTo>
                    <a:pt x="0" y="20"/>
                    <a:pt x="6" y="25"/>
                    <a:pt x="13" y="25"/>
                  </a:cubicBezTo>
                  <a:cubicBezTo>
                    <a:pt x="20" y="25"/>
                    <a:pt x="26" y="20"/>
                    <a:pt x="26" y="13"/>
                  </a:cubicBezTo>
                  <a:cubicBezTo>
                    <a:pt x="26" y="6"/>
                    <a:pt x="21"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3" name="Freeform 115"/>
            <p:cNvSpPr/>
            <p:nvPr/>
          </p:nvSpPr>
          <p:spPr bwMode="auto">
            <a:xfrm>
              <a:off x="7788457" y="4293818"/>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24 w 25"/>
                <a:gd name="T11" fmla="*/ 7 h 25"/>
                <a:gd name="T12" fmla="*/ 23 w 25"/>
                <a:gd name="T13" fmla="*/ 6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5" y="1"/>
                    <a:pt x="0" y="6"/>
                    <a:pt x="0" y="13"/>
                  </a:cubicBezTo>
                  <a:cubicBezTo>
                    <a:pt x="0" y="20"/>
                    <a:pt x="5" y="25"/>
                    <a:pt x="12" y="25"/>
                  </a:cubicBezTo>
                  <a:cubicBezTo>
                    <a:pt x="19" y="25"/>
                    <a:pt x="25" y="20"/>
                    <a:pt x="25" y="13"/>
                  </a:cubicBezTo>
                  <a:cubicBezTo>
                    <a:pt x="25" y="11"/>
                    <a:pt x="25" y="9"/>
                    <a:pt x="24" y="7"/>
                  </a:cubicBezTo>
                  <a:cubicBezTo>
                    <a:pt x="24" y="7"/>
                    <a:pt x="23" y="6"/>
                    <a:pt x="23" y="6"/>
                  </a:cubicBezTo>
                  <a:cubicBezTo>
                    <a:pt x="21" y="3"/>
                    <a:pt x="17" y="0"/>
                    <a:pt x="13" y="0"/>
                  </a:cubicBezTo>
                  <a:cubicBezTo>
                    <a:pt x="13" y="0"/>
                    <a:pt x="13"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7" name="Freeform 116"/>
            <p:cNvSpPr/>
            <p:nvPr/>
          </p:nvSpPr>
          <p:spPr bwMode="auto">
            <a:xfrm>
              <a:off x="7983466" y="4085651"/>
              <a:ext cx="59583" cy="54141"/>
            </a:xfrm>
            <a:custGeom>
              <a:avLst/>
              <a:gdLst>
                <a:gd name="T0" fmla="*/ 12 w 25"/>
                <a:gd name="T1" fmla="*/ 0 h 26"/>
                <a:gd name="T2" fmla="*/ 0 w 25"/>
                <a:gd name="T3" fmla="*/ 13 h 26"/>
                <a:gd name="T4" fmla="*/ 0 w 25"/>
                <a:gd name="T5" fmla="*/ 13 h 26"/>
                <a:gd name="T6" fmla="*/ 0 w 25"/>
                <a:gd name="T7" fmla="*/ 15 h 26"/>
                <a:gd name="T8" fmla="*/ 12 w 25"/>
                <a:gd name="T9" fmla="*/ 26 h 26"/>
                <a:gd name="T10" fmla="*/ 14 w 25"/>
                <a:gd name="T11" fmla="*/ 26 h 26"/>
                <a:gd name="T12" fmla="*/ 16 w 25"/>
                <a:gd name="T13" fmla="*/ 25 h 26"/>
                <a:gd name="T14" fmla="*/ 25 w 25"/>
                <a:gd name="T15" fmla="*/ 16 h 26"/>
                <a:gd name="T16" fmla="*/ 25 w 25"/>
                <a:gd name="T17" fmla="*/ 14 h 26"/>
                <a:gd name="T18" fmla="*/ 25 w 25"/>
                <a:gd name="T19" fmla="*/ 13 h 26"/>
                <a:gd name="T20" fmla="*/ 21 w 25"/>
                <a:gd name="T21" fmla="*/ 3 h 26"/>
                <a:gd name="T22" fmla="*/ 19 w 25"/>
                <a:gd name="T23" fmla="*/ 2 h 26"/>
                <a:gd name="T24" fmla="*/ 12 w 25"/>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6">
                  <a:moveTo>
                    <a:pt x="12" y="0"/>
                  </a:moveTo>
                  <a:cubicBezTo>
                    <a:pt x="5" y="0"/>
                    <a:pt x="0" y="6"/>
                    <a:pt x="0" y="13"/>
                  </a:cubicBezTo>
                  <a:cubicBezTo>
                    <a:pt x="0" y="13"/>
                    <a:pt x="0" y="13"/>
                    <a:pt x="0" y="13"/>
                  </a:cubicBezTo>
                  <a:cubicBezTo>
                    <a:pt x="0" y="14"/>
                    <a:pt x="0" y="14"/>
                    <a:pt x="0" y="15"/>
                  </a:cubicBezTo>
                  <a:cubicBezTo>
                    <a:pt x="1" y="21"/>
                    <a:pt x="6" y="26"/>
                    <a:pt x="12" y="26"/>
                  </a:cubicBezTo>
                  <a:cubicBezTo>
                    <a:pt x="13" y="26"/>
                    <a:pt x="13" y="26"/>
                    <a:pt x="14" y="26"/>
                  </a:cubicBezTo>
                  <a:cubicBezTo>
                    <a:pt x="15" y="25"/>
                    <a:pt x="16" y="25"/>
                    <a:pt x="16" y="25"/>
                  </a:cubicBezTo>
                  <a:cubicBezTo>
                    <a:pt x="20" y="24"/>
                    <a:pt x="24" y="20"/>
                    <a:pt x="25" y="16"/>
                  </a:cubicBezTo>
                  <a:cubicBezTo>
                    <a:pt x="25" y="16"/>
                    <a:pt x="25" y="15"/>
                    <a:pt x="25" y="14"/>
                  </a:cubicBezTo>
                  <a:cubicBezTo>
                    <a:pt x="25" y="14"/>
                    <a:pt x="25" y="13"/>
                    <a:pt x="25" y="13"/>
                  </a:cubicBezTo>
                  <a:cubicBezTo>
                    <a:pt x="25" y="9"/>
                    <a:pt x="23" y="6"/>
                    <a:pt x="21" y="3"/>
                  </a:cubicBezTo>
                  <a:cubicBezTo>
                    <a:pt x="20" y="3"/>
                    <a:pt x="20" y="3"/>
                    <a:pt x="19" y="2"/>
                  </a:cubicBezTo>
                  <a:cubicBezTo>
                    <a:pt x="17" y="1"/>
                    <a:pt x="15"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9" name="Freeform 117"/>
            <p:cNvSpPr/>
            <p:nvPr/>
          </p:nvSpPr>
          <p:spPr bwMode="auto">
            <a:xfrm>
              <a:off x="7580925" y="4499564"/>
              <a:ext cx="59583" cy="52393"/>
            </a:xfrm>
            <a:custGeom>
              <a:avLst/>
              <a:gdLst>
                <a:gd name="T0" fmla="*/ 13 w 25"/>
                <a:gd name="T1" fmla="*/ 0 h 25"/>
                <a:gd name="T2" fmla="*/ 12 w 25"/>
                <a:gd name="T3" fmla="*/ 0 h 25"/>
                <a:gd name="T4" fmla="*/ 10 w 25"/>
                <a:gd name="T5" fmla="*/ 0 h 25"/>
                <a:gd name="T6" fmla="*/ 4 w 25"/>
                <a:gd name="T7" fmla="*/ 3 h 25"/>
                <a:gd name="T8" fmla="*/ 3 w 25"/>
                <a:gd name="T9" fmla="*/ 4 h 25"/>
                <a:gd name="T10" fmla="*/ 0 w 25"/>
                <a:gd name="T11" fmla="*/ 12 h 25"/>
                <a:gd name="T12" fmla="*/ 13 w 25"/>
                <a:gd name="T13" fmla="*/ 25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2" y="0"/>
                    <a:pt x="12" y="0"/>
                  </a:cubicBezTo>
                  <a:cubicBezTo>
                    <a:pt x="11" y="0"/>
                    <a:pt x="11" y="0"/>
                    <a:pt x="10" y="0"/>
                  </a:cubicBezTo>
                  <a:cubicBezTo>
                    <a:pt x="8" y="0"/>
                    <a:pt x="6" y="1"/>
                    <a:pt x="4" y="3"/>
                  </a:cubicBezTo>
                  <a:cubicBezTo>
                    <a:pt x="4" y="3"/>
                    <a:pt x="4" y="3"/>
                    <a:pt x="3" y="4"/>
                  </a:cubicBezTo>
                  <a:cubicBezTo>
                    <a:pt x="1" y="6"/>
                    <a:pt x="0" y="9"/>
                    <a:pt x="0" y="12"/>
                  </a:cubicBezTo>
                  <a:cubicBezTo>
                    <a:pt x="0" y="19"/>
                    <a:pt x="6" y="25"/>
                    <a:pt x="13" y="25"/>
                  </a:cubicBezTo>
                  <a:cubicBezTo>
                    <a:pt x="20" y="25"/>
                    <a:pt x="25" y="19"/>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0" name="Freeform 118"/>
            <p:cNvSpPr/>
            <p:nvPr/>
          </p:nvSpPr>
          <p:spPr bwMode="auto">
            <a:xfrm>
              <a:off x="6446651" y="4305858"/>
              <a:ext cx="59583" cy="51520"/>
            </a:xfrm>
            <a:custGeom>
              <a:avLst/>
              <a:gdLst>
                <a:gd name="T0" fmla="*/ 12 w 25"/>
                <a:gd name="T1" fmla="*/ 0 h 25"/>
                <a:gd name="T2" fmla="*/ 11 w 25"/>
                <a:gd name="T3" fmla="*/ 0 h 25"/>
                <a:gd name="T4" fmla="*/ 9 w 25"/>
                <a:gd name="T5" fmla="*/ 0 h 25"/>
                <a:gd name="T6" fmla="*/ 0 w 25"/>
                <a:gd name="T7" fmla="*/ 12 h 25"/>
                <a:gd name="T8" fmla="*/ 12 w 25"/>
                <a:gd name="T9" fmla="*/ 25 h 25"/>
                <a:gd name="T10" fmla="*/ 25 w 25"/>
                <a:gd name="T11" fmla="*/ 12 h 25"/>
                <a:gd name="T12" fmla="*/ 24 w 25"/>
                <a:gd name="T13" fmla="*/ 7 h 25"/>
                <a:gd name="T14" fmla="*/ 23 w 25"/>
                <a:gd name="T15" fmla="*/ 5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11" y="0"/>
                    <a:pt x="10" y="0"/>
                    <a:pt x="9" y="0"/>
                  </a:cubicBezTo>
                  <a:cubicBezTo>
                    <a:pt x="4" y="1"/>
                    <a:pt x="0" y="6"/>
                    <a:pt x="0" y="12"/>
                  </a:cubicBezTo>
                  <a:cubicBezTo>
                    <a:pt x="0" y="19"/>
                    <a:pt x="5" y="25"/>
                    <a:pt x="12" y="25"/>
                  </a:cubicBezTo>
                  <a:cubicBezTo>
                    <a:pt x="19" y="25"/>
                    <a:pt x="25" y="19"/>
                    <a:pt x="25" y="12"/>
                  </a:cubicBezTo>
                  <a:cubicBezTo>
                    <a:pt x="25" y="10"/>
                    <a:pt x="24" y="9"/>
                    <a:pt x="24" y="7"/>
                  </a:cubicBezTo>
                  <a:cubicBezTo>
                    <a:pt x="23" y="6"/>
                    <a:pt x="23" y="6"/>
                    <a:pt x="23" y="5"/>
                  </a:cubicBezTo>
                  <a:cubicBezTo>
                    <a:pt x="21" y="2"/>
                    <a:pt x="17"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1" name="Freeform 119"/>
            <p:cNvSpPr/>
            <p:nvPr/>
          </p:nvSpPr>
          <p:spPr bwMode="auto">
            <a:xfrm>
              <a:off x="6200926" y="3997474"/>
              <a:ext cx="62614" cy="54141"/>
            </a:xfrm>
            <a:custGeom>
              <a:avLst/>
              <a:gdLst>
                <a:gd name="T0" fmla="*/ 13 w 26"/>
                <a:gd name="T1" fmla="*/ 0 h 26"/>
                <a:gd name="T2" fmla="*/ 0 w 26"/>
                <a:gd name="T3" fmla="*/ 13 h 26"/>
                <a:gd name="T4" fmla="*/ 13 w 26"/>
                <a:gd name="T5" fmla="*/ 26 h 26"/>
                <a:gd name="T6" fmla="*/ 25 w 26"/>
                <a:gd name="T7" fmla="*/ 18 h 26"/>
                <a:gd name="T8" fmla="*/ 25 w 26"/>
                <a:gd name="T9" fmla="*/ 17 h 26"/>
                <a:gd name="T10" fmla="*/ 26 w 26"/>
                <a:gd name="T11" fmla="*/ 13 h 26"/>
                <a:gd name="T12" fmla="*/ 16 w 26"/>
                <a:gd name="T13" fmla="*/ 1 h 26"/>
                <a:gd name="T14" fmla="*/ 14 w 26"/>
                <a:gd name="T15" fmla="*/ 0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18" y="26"/>
                    <a:pt x="23" y="23"/>
                    <a:pt x="25" y="18"/>
                  </a:cubicBezTo>
                  <a:cubicBezTo>
                    <a:pt x="25" y="18"/>
                    <a:pt x="25" y="17"/>
                    <a:pt x="25" y="17"/>
                  </a:cubicBezTo>
                  <a:cubicBezTo>
                    <a:pt x="26" y="15"/>
                    <a:pt x="26" y="14"/>
                    <a:pt x="26" y="13"/>
                  </a:cubicBezTo>
                  <a:cubicBezTo>
                    <a:pt x="26" y="7"/>
                    <a:pt x="22" y="2"/>
                    <a:pt x="16" y="1"/>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2" name="Freeform 120"/>
            <p:cNvSpPr/>
            <p:nvPr/>
          </p:nvSpPr>
          <p:spPr bwMode="auto">
            <a:xfrm>
              <a:off x="7211595" y="3143413"/>
              <a:ext cx="57564" cy="49774"/>
            </a:xfrm>
            <a:custGeom>
              <a:avLst/>
              <a:gdLst>
                <a:gd name="T0" fmla="*/ 12 w 24"/>
                <a:gd name="T1" fmla="*/ 0 h 24"/>
                <a:gd name="T2" fmla="*/ 0 w 24"/>
                <a:gd name="T3" fmla="*/ 12 h 24"/>
                <a:gd name="T4" fmla="*/ 12 w 24"/>
                <a:gd name="T5" fmla="*/ 24 h 24"/>
                <a:gd name="T6" fmla="*/ 24 w 24"/>
                <a:gd name="T7" fmla="*/ 15 h 24"/>
                <a:gd name="T8" fmla="*/ 24 w 24"/>
                <a:gd name="T9" fmla="*/ 14 h 24"/>
                <a:gd name="T10" fmla="*/ 24 w 24"/>
                <a:gd name="T11" fmla="*/ 12 h 24"/>
                <a:gd name="T12" fmla="*/ 24 w 24"/>
                <a:gd name="T13" fmla="*/ 11 h 24"/>
                <a:gd name="T14" fmla="*/ 24 w 24"/>
                <a:gd name="T15" fmla="*/ 9 h 24"/>
                <a:gd name="T16" fmla="*/ 1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0"/>
                  </a:moveTo>
                  <a:cubicBezTo>
                    <a:pt x="5" y="0"/>
                    <a:pt x="0" y="5"/>
                    <a:pt x="0" y="12"/>
                  </a:cubicBezTo>
                  <a:cubicBezTo>
                    <a:pt x="0" y="18"/>
                    <a:pt x="5" y="24"/>
                    <a:pt x="12" y="24"/>
                  </a:cubicBezTo>
                  <a:cubicBezTo>
                    <a:pt x="17" y="24"/>
                    <a:pt x="22" y="20"/>
                    <a:pt x="24" y="15"/>
                  </a:cubicBezTo>
                  <a:cubicBezTo>
                    <a:pt x="24" y="15"/>
                    <a:pt x="24" y="14"/>
                    <a:pt x="24" y="14"/>
                  </a:cubicBezTo>
                  <a:cubicBezTo>
                    <a:pt x="24" y="13"/>
                    <a:pt x="24" y="12"/>
                    <a:pt x="24" y="12"/>
                  </a:cubicBezTo>
                  <a:cubicBezTo>
                    <a:pt x="24" y="11"/>
                    <a:pt x="24" y="11"/>
                    <a:pt x="24" y="11"/>
                  </a:cubicBezTo>
                  <a:cubicBezTo>
                    <a:pt x="24" y="10"/>
                    <a:pt x="24" y="10"/>
                    <a:pt x="24" y="9"/>
                  </a:cubicBezTo>
                  <a:cubicBezTo>
                    <a:pt x="23" y="4"/>
                    <a:pt x="18"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4" name="Freeform 121"/>
            <p:cNvSpPr/>
            <p:nvPr/>
          </p:nvSpPr>
          <p:spPr bwMode="auto">
            <a:xfrm>
              <a:off x="8294200" y="3520385"/>
              <a:ext cx="30296" cy="24450"/>
            </a:xfrm>
            <a:custGeom>
              <a:avLst/>
              <a:gdLst>
                <a:gd name="T0" fmla="*/ 6 w 13"/>
                <a:gd name="T1" fmla="*/ 0 h 12"/>
                <a:gd name="T2" fmla="*/ 6 w 13"/>
                <a:gd name="T3" fmla="*/ 0 h 12"/>
                <a:gd name="T4" fmla="*/ 5 w 13"/>
                <a:gd name="T5" fmla="*/ 0 h 12"/>
                <a:gd name="T6" fmla="*/ 1 w 13"/>
                <a:gd name="T7" fmla="*/ 3 h 12"/>
                <a:gd name="T8" fmla="*/ 1 w 13"/>
                <a:gd name="T9" fmla="*/ 4 h 12"/>
                <a:gd name="T10" fmla="*/ 0 w 13"/>
                <a:gd name="T11" fmla="*/ 6 h 12"/>
                <a:gd name="T12" fmla="*/ 6 w 13"/>
                <a:gd name="T13" fmla="*/ 12 h 12"/>
                <a:gd name="T14" fmla="*/ 13 w 13"/>
                <a:gd name="T15" fmla="*/ 6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6" y="0"/>
                    <a:pt x="5" y="0"/>
                    <a:pt x="5" y="0"/>
                  </a:cubicBezTo>
                  <a:cubicBezTo>
                    <a:pt x="3" y="1"/>
                    <a:pt x="2" y="1"/>
                    <a:pt x="1" y="3"/>
                  </a:cubicBezTo>
                  <a:cubicBezTo>
                    <a:pt x="1" y="3"/>
                    <a:pt x="1" y="4"/>
                    <a:pt x="1" y="4"/>
                  </a:cubicBezTo>
                  <a:cubicBezTo>
                    <a:pt x="0" y="5"/>
                    <a:pt x="0" y="5"/>
                    <a:pt x="0" y="6"/>
                  </a:cubicBezTo>
                  <a:cubicBezTo>
                    <a:pt x="0" y="9"/>
                    <a:pt x="3" y="12"/>
                    <a:pt x="6" y="12"/>
                  </a:cubicBezTo>
                  <a:cubicBezTo>
                    <a:pt x="10" y="12"/>
                    <a:pt x="13" y="9"/>
                    <a:pt x="13" y="6"/>
                  </a:cubicBezTo>
                  <a:cubicBezTo>
                    <a:pt x="13" y="3"/>
                    <a:pt x="10" y="0"/>
                    <a:pt x="6"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5" name="Freeform 5"/>
            <p:cNvSpPr>
              <a:spLocks noEditPoints="1"/>
            </p:cNvSpPr>
            <p:nvPr/>
          </p:nvSpPr>
          <p:spPr bwMode="auto">
            <a:xfrm>
              <a:off x="9593904" y="2916138"/>
              <a:ext cx="402543" cy="590394"/>
            </a:xfrm>
            <a:custGeom>
              <a:avLst/>
              <a:gdLst>
                <a:gd name="T0" fmla="*/ 1 w 95"/>
                <a:gd name="T1" fmla="*/ 149 h 153"/>
                <a:gd name="T2" fmla="*/ 5 w 95"/>
                <a:gd name="T3" fmla="*/ 148 h 153"/>
                <a:gd name="T4" fmla="*/ 4 w 95"/>
                <a:gd name="T5" fmla="*/ 146 h 153"/>
                <a:gd name="T6" fmla="*/ 4 w 95"/>
                <a:gd name="T7" fmla="*/ 146 h 153"/>
                <a:gd name="T8" fmla="*/ 11 w 95"/>
                <a:gd name="T9" fmla="*/ 140 h 153"/>
                <a:gd name="T10" fmla="*/ 8 w 95"/>
                <a:gd name="T11" fmla="*/ 145 h 153"/>
                <a:gd name="T12" fmla="*/ 11 w 95"/>
                <a:gd name="T13" fmla="*/ 140 h 153"/>
                <a:gd name="T14" fmla="*/ 3 w 95"/>
                <a:gd name="T15" fmla="*/ 144 h 153"/>
                <a:gd name="T16" fmla="*/ 7 w 95"/>
                <a:gd name="T17" fmla="*/ 139 h 153"/>
                <a:gd name="T18" fmla="*/ 8 w 95"/>
                <a:gd name="T19" fmla="*/ 137 h 153"/>
                <a:gd name="T20" fmla="*/ 8 w 95"/>
                <a:gd name="T21" fmla="*/ 137 h 153"/>
                <a:gd name="T22" fmla="*/ 16 w 95"/>
                <a:gd name="T23" fmla="*/ 137 h 153"/>
                <a:gd name="T24" fmla="*/ 12 w 95"/>
                <a:gd name="T25" fmla="*/ 138 h 153"/>
                <a:gd name="T26" fmla="*/ 16 w 95"/>
                <a:gd name="T27" fmla="*/ 137 h 153"/>
                <a:gd name="T28" fmla="*/ 15 w 95"/>
                <a:gd name="T29" fmla="*/ 135 h 153"/>
                <a:gd name="T30" fmla="*/ 21 w 95"/>
                <a:gd name="T31" fmla="*/ 132 h 153"/>
                <a:gd name="T32" fmla="*/ 9 w 95"/>
                <a:gd name="T33" fmla="*/ 130 h 153"/>
                <a:gd name="T34" fmla="*/ 9 w 95"/>
                <a:gd name="T35" fmla="*/ 135 h 153"/>
                <a:gd name="T36" fmla="*/ 9 w 95"/>
                <a:gd name="T37" fmla="*/ 130 h 153"/>
                <a:gd name="T38" fmla="*/ 20 w 95"/>
                <a:gd name="T39" fmla="*/ 130 h 153"/>
                <a:gd name="T40" fmla="*/ 28 w 95"/>
                <a:gd name="T41" fmla="*/ 124 h 153"/>
                <a:gd name="T42" fmla="*/ 28 w 95"/>
                <a:gd name="T43" fmla="*/ 122 h 153"/>
                <a:gd name="T44" fmla="*/ 30 w 95"/>
                <a:gd name="T45" fmla="*/ 123 h 153"/>
                <a:gd name="T46" fmla="*/ 14 w 95"/>
                <a:gd name="T47" fmla="*/ 119 h 153"/>
                <a:gd name="T48" fmla="*/ 12 w 95"/>
                <a:gd name="T49" fmla="*/ 128 h 153"/>
                <a:gd name="T50" fmla="*/ 14 w 95"/>
                <a:gd name="T51" fmla="*/ 119 h 153"/>
                <a:gd name="T52" fmla="*/ 14 w 95"/>
                <a:gd name="T53" fmla="*/ 118 h 153"/>
                <a:gd name="T54" fmla="*/ 17 w 95"/>
                <a:gd name="T55" fmla="*/ 117 h 153"/>
                <a:gd name="T56" fmla="*/ 20 w 95"/>
                <a:gd name="T57" fmla="*/ 109 h 153"/>
                <a:gd name="T58" fmla="*/ 16 w 95"/>
                <a:gd name="T59" fmla="*/ 114 h 153"/>
                <a:gd name="T60" fmla="*/ 20 w 95"/>
                <a:gd name="T61" fmla="*/ 109 h 153"/>
                <a:gd name="T62" fmla="*/ 19 w 95"/>
                <a:gd name="T63" fmla="*/ 106 h 153"/>
                <a:gd name="T64" fmla="*/ 21 w 95"/>
                <a:gd name="T65" fmla="*/ 105 h 153"/>
                <a:gd name="T66" fmla="*/ 32 w 95"/>
                <a:gd name="T67" fmla="*/ 80 h 153"/>
                <a:gd name="T68" fmla="*/ 21 w 95"/>
                <a:gd name="T69" fmla="*/ 102 h 153"/>
                <a:gd name="T70" fmla="*/ 32 w 95"/>
                <a:gd name="T71" fmla="*/ 80 h 153"/>
                <a:gd name="T72" fmla="*/ 31 w 95"/>
                <a:gd name="T73" fmla="*/ 76 h 153"/>
                <a:gd name="T74" fmla="*/ 33 w 95"/>
                <a:gd name="T75" fmla="*/ 77 h 153"/>
                <a:gd name="T76" fmla="*/ 33 w 95"/>
                <a:gd name="T77" fmla="*/ 71 h 153"/>
                <a:gd name="T78" fmla="*/ 32 w 95"/>
                <a:gd name="T79" fmla="*/ 74 h 153"/>
                <a:gd name="T80" fmla="*/ 34 w 95"/>
                <a:gd name="T81" fmla="*/ 74 h 153"/>
                <a:gd name="T82" fmla="*/ 35 w 95"/>
                <a:gd name="T83" fmla="*/ 71 h 153"/>
                <a:gd name="T84" fmla="*/ 35 w 95"/>
                <a:gd name="T85" fmla="*/ 71 h 153"/>
                <a:gd name="T86" fmla="*/ 81 w 95"/>
                <a:gd name="T87" fmla="*/ 69 h 153"/>
                <a:gd name="T88" fmla="*/ 29 w 95"/>
                <a:gd name="T89" fmla="*/ 121 h 153"/>
                <a:gd name="T90" fmla="*/ 81 w 95"/>
                <a:gd name="T91" fmla="*/ 69 h 153"/>
                <a:gd name="T92" fmla="*/ 91 w 95"/>
                <a:gd name="T93" fmla="*/ 52 h 153"/>
                <a:gd name="T94" fmla="*/ 81 w 95"/>
                <a:gd name="T95" fmla="*/ 67 h 153"/>
                <a:gd name="T96" fmla="*/ 94 w 95"/>
                <a:gd name="T97" fmla="*/ 56 h 153"/>
                <a:gd name="T98" fmla="*/ 94 w 95"/>
                <a:gd name="T99" fmla="*/ 54 h 153"/>
                <a:gd name="T100" fmla="*/ 92 w 95"/>
                <a:gd name="T101" fmla="*/ 48 h 153"/>
                <a:gd name="T102" fmla="*/ 91 w 95"/>
                <a:gd name="T103" fmla="*/ 50 h 153"/>
                <a:gd name="T104" fmla="*/ 92 w 95"/>
                <a:gd name="T105" fmla="*/ 48 h 153"/>
                <a:gd name="T106" fmla="*/ 74 w 95"/>
                <a:gd name="T107" fmla="*/ 1 h 153"/>
                <a:gd name="T108" fmla="*/ 91 w 95"/>
                <a:gd name="T109" fmla="*/ 46 h 153"/>
                <a:gd name="T110" fmla="*/ 63 w 95"/>
                <a:gd name="T111" fmla="*/ 0 h 153"/>
                <a:gd name="T112" fmla="*/ 35 w 95"/>
                <a:gd name="T113" fmla="*/ 70 h 153"/>
                <a:gd name="T114" fmla="*/ 65 w 95"/>
                <a:gd name="T11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 h="153">
                  <a:moveTo>
                    <a:pt x="2" y="146"/>
                  </a:moveTo>
                  <a:cubicBezTo>
                    <a:pt x="1" y="149"/>
                    <a:pt x="1" y="149"/>
                    <a:pt x="1" y="149"/>
                  </a:cubicBezTo>
                  <a:cubicBezTo>
                    <a:pt x="0" y="153"/>
                    <a:pt x="0" y="153"/>
                    <a:pt x="0" y="153"/>
                  </a:cubicBezTo>
                  <a:cubicBezTo>
                    <a:pt x="5" y="148"/>
                    <a:pt x="5" y="148"/>
                    <a:pt x="5" y="148"/>
                  </a:cubicBezTo>
                  <a:cubicBezTo>
                    <a:pt x="7" y="146"/>
                    <a:pt x="7" y="146"/>
                    <a:pt x="7" y="146"/>
                  </a:cubicBezTo>
                  <a:cubicBezTo>
                    <a:pt x="4" y="146"/>
                    <a:pt x="4" y="146"/>
                    <a:pt x="4" y="146"/>
                  </a:cubicBezTo>
                  <a:cubicBezTo>
                    <a:pt x="4" y="147"/>
                    <a:pt x="4" y="147"/>
                    <a:pt x="4" y="147"/>
                  </a:cubicBezTo>
                  <a:cubicBezTo>
                    <a:pt x="4" y="146"/>
                    <a:pt x="4" y="146"/>
                    <a:pt x="4" y="146"/>
                  </a:cubicBezTo>
                  <a:cubicBezTo>
                    <a:pt x="2" y="146"/>
                    <a:pt x="2" y="146"/>
                    <a:pt x="2" y="146"/>
                  </a:cubicBezTo>
                  <a:moveTo>
                    <a:pt x="11" y="140"/>
                  </a:moveTo>
                  <a:cubicBezTo>
                    <a:pt x="6" y="145"/>
                    <a:pt x="6" y="145"/>
                    <a:pt x="6" y="145"/>
                  </a:cubicBezTo>
                  <a:cubicBezTo>
                    <a:pt x="8" y="145"/>
                    <a:pt x="8" y="145"/>
                    <a:pt x="8" y="145"/>
                  </a:cubicBezTo>
                  <a:cubicBezTo>
                    <a:pt x="13" y="140"/>
                    <a:pt x="13" y="140"/>
                    <a:pt x="13" y="140"/>
                  </a:cubicBezTo>
                  <a:cubicBezTo>
                    <a:pt x="11" y="140"/>
                    <a:pt x="11" y="140"/>
                    <a:pt x="11" y="140"/>
                  </a:cubicBezTo>
                  <a:moveTo>
                    <a:pt x="5" y="139"/>
                  </a:moveTo>
                  <a:cubicBezTo>
                    <a:pt x="3" y="144"/>
                    <a:pt x="3" y="144"/>
                    <a:pt x="3" y="144"/>
                  </a:cubicBezTo>
                  <a:cubicBezTo>
                    <a:pt x="5" y="145"/>
                    <a:pt x="5" y="145"/>
                    <a:pt x="5" y="145"/>
                  </a:cubicBezTo>
                  <a:cubicBezTo>
                    <a:pt x="7" y="139"/>
                    <a:pt x="7" y="139"/>
                    <a:pt x="7" y="139"/>
                  </a:cubicBezTo>
                  <a:cubicBezTo>
                    <a:pt x="5" y="139"/>
                    <a:pt x="5" y="139"/>
                    <a:pt x="5" y="139"/>
                  </a:cubicBezTo>
                  <a:moveTo>
                    <a:pt x="8" y="137"/>
                  </a:moveTo>
                  <a:cubicBezTo>
                    <a:pt x="8" y="137"/>
                    <a:pt x="8" y="137"/>
                    <a:pt x="8" y="137"/>
                  </a:cubicBezTo>
                  <a:cubicBezTo>
                    <a:pt x="8" y="137"/>
                    <a:pt x="8" y="137"/>
                    <a:pt x="8" y="137"/>
                  </a:cubicBezTo>
                  <a:cubicBezTo>
                    <a:pt x="8" y="137"/>
                    <a:pt x="8" y="137"/>
                    <a:pt x="8" y="137"/>
                  </a:cubicBezTo>
                  <a:moveTo>
                    <a:pt x="16" y="137"/>
                  </a:moveTo>
                  <a:cubicBezTo>
                    <a:pt x="14" y="137"/>
                    <a:pt x="14" y="137"/>
                    <a:pt x="14" y="137"/>
                  </a:cubicBezTo>
                  <a:cubicBezTo>
                    <a:pt x="12" y="138"/>
                    <a:pt x="12" y="138"/>
                    <a:pt x="12" y="138"/>
                  </a:cubicBezTo>
                  <a:cubicBezTo>
                    <a:pt x="14" y="139"/>
                    <a:pt x="14" y="139"/>
                    <a:pt x="14" y="139"/>
                  </a:cubicBezTo>
                  <a:cubicBezTo>
                    <a:pt x="16" y="137"/>
                    <a:pt x="16" y="137"/>
                    <a:pt x="16" y="137"/>
                  </a:cubicBezTo>
                  <a:moveTo>
                    <a:pt x="19" y="131"/>
                  </a:moveTo>
                  <a:cubicBezTo>
                    <a:pt x="15" y="135"/>
                    <a:pt x="15" y="135"/>
                    <a:pt x="15" y="135"/>
                  </a:cubicBezTo>
                  <a:cubicBezTo>
                    <a:pt x="18" y="135"/>
                    <a:pt x="18" y="135"/>
                    <a:pt x="18" y="135"/>
                  </a:cubicBezTo>
                  <a:cubicBezTo>
                    <a:pt x="21" y="132"/>
                    <a:pt x="21" y="132"/>
                    <a:pt x="21" y="132"/>
                  </a:cubicBezTo>
                  <a:cubicBezTo>
                    <a:pt x="19" y="131"/>
                    <a:pt x="19" y="131"/>
                    <a:pt x="19" y="131"/>
                  </a:cubicBezTo>
                  <a:moveTo>
                    <a:pt x="9" y="130"/>
                  </a:moveTo>
                  <a:cubicBezTo>
                    <a:pt x="7" y="135"/>
                    <a:pt x="7" y="135"/>
                    <a:pt x="7" y="135"/>
                  </a:cubicBezTo>
                  <a:cubicBezTo>
                    <a:pt x="9" y="135"/>
                    <a:pt x="9" y="135"/>
                    <a:pt x="9" y="135"/>
                  </a:cubicBezTo>
                  <a:cubicBezTo>
                    <a:pt x="11" y="130"/>
                    <a:pt x="11" y="130"/>
                    <a:pt x="11" y="130"/>
                  </a:cubicBezTo>
                  <a:cubicBezTo>
                    <a:pt x="9" y="130"/>
                    <a:pt x="9" y="130"/>
                    <a:pt x="9" y="130"/>
                  </a:cubicBezTo>
                  <a:moveTo>
                    <a:pt x="27" y="123"/>
                  </a:moveTo>
                  <a:cubicBezTo>
                    <a:pt x="20" y="130"/>
                    <a:pt x="20" y="130"/>
                    <a:pt x="20" y="130"/>
                  </a:cubicBezTo>
                  <a:cubicBezTo>
                    <a:pt x="23" y="130"/>
                    <a:pt x="23" y="130"/>
                    <a:pt x="23" y="130"/>
                  </a:cubicBezTo>
                  <a:cubicBezTo>
                    <a:pt x="28" y="124"/>
                    <a:pt x="28" y="124"/>
                    <a:pt x="28" y="124"/>
                  </a:cubicBezTo>
                  <a:cubicBezTo>
                    <a:pt x="27" y="123"/>
                    <a:pt x="27" y="123"/>
                    <a:pt x="27" y="123"/>
                  </a:cubicBezTo>
                  <a:moveTo>
                    <a:pt x="28" y="122"/>
                  </a:moveTo>
                  <a:cubicBezTo>
                    <a:pt x="29" y="123"/>
                    <a:pt x="29" y="123"/>
                    <a:pt x="29" y="123"/>
                  </a:cubicBezTo>
                  <a:cubicBezTo>
                    <a:pt x="30" y="123"/>
                    <a:pt x="30" y="123"/>
                    <a:pt x="30" y="123"/>
                  </a:cubicBezTo>
                  <a:cubicBezTo>
                    <a:pt x="28" y="122"/>
                    <a:pt x="28" y="122"/>
                    <a:pt x="28" y="122"/>
                  </a:cubicBezTo>
                  <a:moveTo>
                    <a:pt x="14" y="119"/>
                  </a:moveTo>
                  <a:cubicBezTo>
                    <a:pt x="10" y="128"/>
                    <a:pt x="10" y="128"/>
                    <a:pt x="10" y="128"/>
                  </a:cubicBezTo>
                  <a:cubicBezTo>
                    <a:pt x="12" y="128"/>
                    <a:pt x="12" y="128"/>
                    <a:pt x="12" y="128"/>
                  </a:cubicBezTo>
                  <a:cubicBezTo>
                    <a:pt x="15" y="120"/>
                    <a:pt x="15" y="120"/>
                    <a:pt x="15" y="120"/>
                  </a:cubicBezTo>
                  <a:cubicBezTo>
                    <a:pt x="14" y="119"/>
                    <a:pt x="14" y="119"/>
                    <a:pt x="14" y="119"/>
                  </a:cubicBezTo>
                  <a:moveTo>
                    <a:pt x="15" y="116"/>
                  </a:moveTo>
                  <a:cubicBezTo>
                    <a:pt x="14" y="118"/>
                    <a:pt x="14" y="118"/>
                    <a:pt x="14" y="118"/>
                  </a:cubicBezTo>
                  <a:cubicBezTo>
                    <a:pt x="16" y="118"/>
                    <a:pt x="16" y="118"/>
                    <a:pt x="16" y="118"/>
                  </a:cubicBezTo>
                  <a:cubicBezTo>
                    <a:pt x="17" y="117"/>
                    <a:pt x="17" y="117"/>
                    <a:pt x="17" y="117"/>
                  </a:cubicBezTo>
                  <a:cubicBezTo>
                    <a:pt x="15" y="116"/>
                    <a:pt x="15" y="116"/>
                    <a:pt x="15" y="116"/>
                  </a:cubicBezTo>
                  <a:moveTo>
                    <a:pt x="20" y="109"/>
                  </a:moveTo>
                  <a:cubicBezTo>
                    <a:pt x="17" y="111"/>
                    <a:pt x="17" y="111"/>
                    <a:pt x="17" y="111"/>
                  </a:cubicBezTo>
                  <a:cubicBezTo>
                    <a:pt x="16" y="114"/>
                    <a:pt x="16" y="114"/>
                    <a:pt x="16" y="114"/>
                  </a:cubicBezTo>
                  <a:cubicBezTo>
                    <a:pt x="17" y="115"/>
                    <a:pt x="17" y="115"/>
                    <a:pt x="17" y="115"/>
                  </a:cubicBezTo>
                  <a:cubicBezTo>
                    <a:pt x="20" y="109"/>
                    <a:pt x="20" y="109"/>
                    <a:pt x="20" y="109"/>
                  </a:cubicBezTo>
                  <a:moveTo>
                    <a:pt x="22" y="103"/>
                  </a:moveTo>
                  <a:cubicBezTo>
                    <a:pt x="19" y="106"/>
                    <a:pt x="19" y="106"/>
                    <a:pt x="19" y="106"/>
                  </a:cubicBezTo>
                  <a:cubicBezTo>
                    <a:pt x="18" y="108"/>
                    <a:pt x="18" y="108"/>
                    <a:pt x="18" y="108"/>
                  </a:cubicBezTo>
                  <a:cubicBezTo>
                    <a:pt x="21" y="105"/>
                    <a:pt x="21" y="105"/>
                    <a:pt x="21" y="105"/>
                  </a:cubicBezTo>
                  <a:cubicBezTo>
                    <a:pt x="22" y="103"/>
                    <a:pt x="22" y="103"/>
                    <a:pt x="22" y="103"/>
                  </a:cubicBezTo>
                  <a:moveTo>
                    <a:pt x="32" y="80"/>
                  </a:moveTo>
                  <a:cubicBezTo>
                    <a:pt x="30" y="81"/>
                    <a:pt x="30" y="81"/>
                    <a:pt x="30" y="81"/>
                  </a:cubicBezTo>
                  <a:cubicBezTo>
                    <a:pt x="21" y="102"/>
                    <a:pt x="21" y="102"/>
                    <a:pt x="21" y="102"/>
                  </a:cubicBezTo>
                  <a:cubicBezTo>
                    <a:pt x="24" y="100"/>
                    <a:pt x="24" y="100"/>
                    <a:pt x="24" y="100"/>
                  </a:cubicBezTo>
                  <a:cubicBezTo>
                    <a:pt x="32" y="80"/>
                    <a:pt x="32" y="80"/>
                    <a:pt x="32" y="80"/>
                  </a:cubicBezTo>
                  <a:moveTo>
                    <a:pt x="33" y="76"/>
                  </a:moveTo>
                  <a:cubicBezTo>
                    <a:pt x="31" y="76"/>
                    <a:pt x="31" y="76"/>
                    <a:pt x="31" y="76"/>
                  </a:cubicBezTo>
                  <a:cubicBezTo>
                    <a:pt x="31" y="78"/>
                    <a:pt x="31" y="78"/>
                    <a:pt x="31" y="78"/>
                  </a:cubicBezTo>
                  <a:cubicBezTo>
                    <a:pt x="33" y="77"/>
                    <a:pt x="33" y="77"/>
                    <a:pt x="33" y="77"/>
                  </a:cubicBezTo>
                  <a:cubicBezTo>
                    <a:pt x="33" y="76"/>
                    <a:pt x="33" y="76"/>
                    <a:pt x="33" y="76"/>
                  </a:cubicBezTo>
                  <a:moveTo>
                    <a:pt x="33" y="71"/>
                  </a:moveTo>
                  <a:cubicBezTo>
                    <a:pt x="33" y="71"/>
                    <a:pt x="33" y="71"/>
                    <a:pt x="33" y="71"/>
                  </a:cubicBezTo>
                  <a:cubicBezTo>
                    <a:pt x="32" y="74"/>
                    <a:pt x="32" y="74"/>
                    <a:pt x="32" y="74"/>
                  </a:cubicBezTo>
                  <a:cubicBezTo>
                    <a:pt x="34" y="74"/>
                    <a:pt x="34" y="74"/>
                    <a:pt x="34" y="74"/>
                  </a:cubicBezTo>
                  <a:cubicBezTo>
                    <a:pt x="34" y="74"/>
                    <a:pt x="34" y="74"/>
                    <a:pt x="34" y="74"/>
                  </a:cubicBezTo>
                  <a:cubicBezTo>
                    <a:pt x="33" y="71"/>
                    <a:pt x="33" y="71"/>
                    <a:pt x="33" y="71"/>
                  </a:cubicBezTo>
                  <a:moveTo>
                    <a:pt x="35" y="71"/>
                  </a:moveTo>
                  <a:cubicBezTo>
                    <a:pt x="35" y="71"/>
                    <a:pt x="35" y="71"/>
                    <a:pt x="35" y="71"/>
                  </a:cubicBezTo>
                  <a:cubicBezTo>
                    <a:pt x="35" y="71"/>
                    <a:pt x="35" y="71"/>
                    <a:pt x="35" y="71"/>
                  </a:cubicBezTo>
                  <a:cubicBezTo>
                    <a:pt x="35" y="71"/>
                    <a:pt x="35" y="71"/>
                    <a:pt x="35" y="71"/>
                  </a:cubicBezTo>
                  <a:moveTo>
                    <a:pt x="81" y="69"/>
                  </a:moveTo>
                  <a:cubicBezTo>
                    <a:pt x="78" y="70"/>
                    <a:pt x="78" y="70"/>
                    <a:pt x="78" y="70"/>
                  </a:cubicBezTo>
                  <a:cubicBezTo>
                    <a:pt x="29" y="121"/>
                    <a:pt x="29" y="121"/>
                    <a:pt x="29" y="121"/>
                  </a:cubicBezTo>
                  <a:cubicBezTo>
                    <a:pt x="31" y="121"/>
                    <a:pt x="31" y="121"/>
                    <a:pt x="31" y="121"/>
                  </a:cubicBezTo>
                  <a:cubicBezTo>
                    <a:pt x="81" y="69"/>
                    <a:pt x="81" y="69"/>
                    <a:pt x="81" y="69"/>
                  </a:cubicBezTo>
                  <a:moveTo>
                    <a:pt x="93" y="50"/>
                  </a:moveTo>
                  <a:cubicBezTo>
                    <a:pt x="91" y="52"/>
                    <a:pt x="91" y="52"/>
                    <a:pt x="91" y="52"/>
                  </a:cubicBezTo>
                  <a:cubicBezTo>
                    <a:pt x="93" y="55"/>
                    <a:pt x="93" y="55"/>
                    <a:pt x="93" y="55"/>
                  </a:cubicBezTo>
                  <a:cubicBezTo>
                    <a:pt x="81" y="67"/>
                    <a:pt x="81" y="67"/>
                    <a:pt x="81" y="67"/>
                  </a:cubicBezTo>
                  <a:cubicBezTo>
                    <a:pt x="84" y="67"/>
                    <a:pt x="84" y="67"/>
                    <a:pt x="84" y="67"/>
                  </a:cubicBezTo>
                  <a:cubicBezTo>
                    <a:pt x="94" y="56"/>
                    <a:pt x="94" y="56"/>
                    <a:pt x="94" y="56"/>
                  </a:cubicBezTo>
                  <a:cubicBezTo>
                    <a:pt x="95" y="55"/>
                    <a:pt x="95" y="55"/>
                    <a:pt x="95" y="55"/>
                  </a:cubicBezTo>
                  <a:cubicBezTo>
                    <a:pt x="94" y="54"/>
                    <a:pt x="94" y="54"/>
                    <a:pt x="94" y="54"/>
                  </a:cubicBezTo>
                  <a:cubicBezTo>
                    <a:pt x="93" y="50"/>
                    <a:pt x="93" y="50"/>
                    <a:pt x="93" y="50"/>
                  </a:cubicBezTo>
                  <a:moveTo>
                    <a:pt x="92" y="48"/>
                  </a:moveTo>
                  <a:cubicBezTo>
                    <a:pt x="90" y="49"/>
                    <a:pt x="90" y="49"/>
                    <a:pt x="90" y="49"/>
                  </a:cubicBezTo>
                  <a:cubicBezTo>
                    <a:pt x="91" y="50"/>
                    <a:pt x="91" y="50"/>
                    <a:pt x="91" y="50"/>
                  </a:cubicBezTo>
                  <a:cubicBezTo>
                    <a:pt x="92" y="49"/>
                    <a:pt x="92" y="49"/>
                    <a:pt x="92" y="49"/>
                  </a:cubicBezTo>
                  <a:cubicBezTo>
                    <a:pt x="92" y="48"/>
                    <a:pt x="92" y="48"/>
                    <a:pt x="92" y="48"/>
                  </a:cubicBezTo>
                  <a:moveTo>
                    <a:pt x="75" y="0"/>
                  </a:moveTo>
                  <a:cubicBezTo>
                    <a:pt x="75" y="1"/>
                    <a:pt x="74" y="1"/>
                    <a:pt x="74" y="1"/>
                  </a:cubicBezTo>
                  <a:cubicBezTo>
                    <a:pt x="90" y="47"/>
                    <a:pt x="90" y="47"/>
                    <a:pt x="90" y="47"/>
                  </a:cubicBezTo>
                  <a:cubicBezTo>
                    <a:pt x="91" y="46"/>
                    <a:pt x="91" y="46"/>
                    <a:pt x="91" y="46"/>
                  </a:cubicBezTo>
                  <a:cubicBezTo>
                    <a:pt x="75" y="0"/>
                    <a:pt x="75" y="0"/>
                    <a:pt x="75" y="0"/>
                  </a:cubicBezTo>
                  <a:moveTo>
                    <a:pt x="63" y="0"/>
                  </a:moveTo>
                  <a:cubicBezTo>
                    <a:pt x="34" y="69"/>
                    <a:pt x="34" y="69"/>
                    <a:pt x="34" y="69"/>
                  </a:cubicBezTo>
                  <a:cubicBezTo>
                    <a:pt x="35" y="70"/>
                    <a:pt x="35" y="70"/>
                    <a:pt x="35" y="70"/>
                  </a:cubicBezTo>
                  <a:cubicBezTo>
                    <a:pt x="36" y="69"/>
                    <a:pt x="36" y="69"/>
                    <a:pt x="36" y="69"/>
                  </a:cubicBezTo>
                  <a:cubicBezTo>
                    <a:pt x="65" y="1"/>
                    <a:pt x="65" y="1"/>
                    <a:pt x="65" y="1"/>
                  </a:cubicBezTo>
                  <a:cubicBezTo>
                    <a:pt x="64" y="1"/>
                    <a:pt x="64" y="0"/>
                    <a:pt x="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6" name="Freeform 6"/>
            <p:cNvSpPr>
              <a:spLocks noEditPoints="1"/>
            </p:cNvSpPr>
            <p:nvPr/>
          </p:nvSpPr>
          <p:spPr bwMode="auto">
            <a:xfrm>
              <a:off x="8951626" y="2881983"/>
              <a:ext cx="799717" cy="683101"/>
            </a:xfrm>
            <a:custGeom>
              <a:avLst/>
              <a:gdLst>
                <a:gd name="T0" fmla="*/ 5 w 189"/>
                <a:gd name="T1" fmla="*/ 174 h 177"/>
                <a:gd name="T2" fmla="*/ 26 w 189"/>
                <a:gd name="T3" fmla="*/ 162 h 177"/>
                <a:gd name="T4" fmla="*/ 26 w 189"/>
                <a:gd name="T5" fmla="*/ 162 h 177"/>
                <a:gd name="T6" fmla="*/ 29 w 189"/>
                <a:gd name="T7" fmla="*/ 163 h 177"/>
                <a:gd name="T8" fmla="*/ 21 w 189"/>
                <a:gd name="T9" fmla="*/ 154 h 177"/>
                <a:gd name="T10" fmla="*/ 4 w 189"/>
                <a:gd name="T11" fmla="*/ 171 h 177"/>
                <a:gd name="T12" fmla="*/ 24 w 189"/>
                <a:gd name="T13" fmla="*/ 165 h 177"/>
                <a:gd name="T14" fmla="*/ 21 w 189"/>
                <a:gd name="T15" fmla="*/ 154 h 177"/>
                <a:gd name="T16" fmla="*/ 46 w 189"/>
                <a:gd name="T17" fmla="*/ 153 h 177"/>
                <a:gd name="T18" fmla="*/ 47 w 189"/>
                <a:gd name="T19" fmla="*/ 154 h 177"/>
                <a:gd name="T20" fmla="*/ 48 w 189"/>
                <a:gd name="T21" fmla="*/ 152 h 177"/>
                <a:gd name="T22" fmla="*/ 23 w 189"/>
                <a:gd name="T23" fmla="*/ 148 h 177"/>
                <a:gd name="T24" fmla="*/ 22 w 189"/>
                <a:gd name="T25" fmla="*/ 152 h 177"/>
                <a:gd name="T26" fmla="*/ 61 w 189"/>
                <a:gd name="T27" fmla="*/ 147 h 177"/>
                <a:gd name="T28" fmla="*/ 61 w 189"/>
                <a:gd name="T29" fmla="*/ 147 h 177"/>
                <a:gd name="T30" fmla="*/ 55 w 189"/>
                <a:gd name="T31" fmla="*/ 150 h 177"/>
                <a:gd name="T32" fmla="*/ 27 w 189"/>
                <a:gd name="T33" fmla="*/ 144 h 177"/>
                <a:gd name="T34" fmla="*/ 29 w 189"/>
                <a:gd name="T35" fmla="*/ 144 h 177"/>
                <a:gd name="T36" fmla="*/ 62 w 189"/>
                <a:gd name="T37" fmla="*/ 145 h 177"/>
                <a:gd name="T38" fmla="*/ 86 w 189"/>
                <a:gd name="T39" fmla="*/ 133 h 177"/>
                <a:gd name="T40" fmla="*/ 31 w 189"/>
                <a:gd name="T41" fmla="*/ 142 h 177"/>
                <a:gd name="T42" fmla="*/ 95 w 189"/>
                <a:gd name="T43" fmla="*/ 129 h 177"/>
                <a:gd name="T44" fmla="*/ 98 w 189"/>
                <a:gd name="T45" fmla="*/ 130 h 177"/>
                <a:gd name="T46" fmla="*/ 39 w 189"/>
                <a:gd name="T47" fmla="*/ 129 h 177"/>
                <a:gd name="T48" fmla="*/ 43 w 189"/>
                <a:gd name="T49" fmla="*/ 124 h 177"/>
                <a:gd name="T50" fmla="*/ 46 w 189"/>
                <a:gd name="T51" fmla="*/ 123 h 177"/>
                <a:gd name="T52" fmla="*/ 112 w 189"/>
                <a:gd name="T53" fmla="*/ 121 h 177"/>
                <a:gd name="T54" fmla="*/ 113 w 189"/>
                <a:gd name="T55" fmla="*/ 123 h 177"/>
                <a:gd name="T56" fmla="*/ 113 w 189"/>
                <a:gd name="T57" fmla="*/ 120 h 177"/>
                <a:gd name="T58" fmla="*/ 117 w 189"/>
                <a:gd name="T59" fmla="*/ 119 h 177"/>
                <a:gd name="T60" fmla="*/ 123 w 189"/>
                <a:gd name="T61" fmla="*/ 118 h 177"/>
                <a:gd name="T62" fmla="*/ 58 w 189"/>
                <a:gd name="T63" fmla="*/ 106 h 177"/>
                <a:gd name="T64" fmla="*/ 60 w 189"/>
                <a:gd name="T65" fmla="*/ 107 h 177"/>
                <a:gd name="T66" fmla="*/ 61 w 189"/>
                <a:gd name="T67" fmla="*/ 102 h 177"/>
                <a:gd name="T68" fmla="*/ 64 w 189"/>
                <a:gd name="T69" fmla="*/ 102 h 177"/>
                <a:gd name="T70" fmla="*/ 145 w 189"/>
                <a:gd name="T71" fmla="*/ 107 h 177"/>
                <a:gd name="T72" fmla="*/ 75 w 189"/>
                <a:gd name="T73" fmla="*/ 89 h 177"/>
                <a:gd name="T74" fmla="*/ 65 w 189"/>
                <a:gd name="T75" fmla="*/ 100 h 177"/>
                <a:gd name="T76" fmla="*/ 187 w 189"/>
                <a:gd name="T77" fmla="*/ 85 h 177"/>
                <a:gd name="T78" fmla="*/ 183 w 189"/>
                <a:gd name="T79" fmla="*/ 87 h 177"/>
                <a:gd name="T80" fmla="*/ 182 w 189"/>
                <a:gd name="T81" fmla="*/ 90 h 177"/>
                <a:gd name="T82" fmla="*/ 189 w 189"/>
                <a:gd name="T83" fmla="*/ 86 h 177"/>
                <a:gd name="T84" fmla="*/ 187 w 189"/>
                <a:gd name="T85" fmla="*/ 80 h 177"/>
                <a:gd name="T86" fmla="*/ 186 w 189"/>
                <a:gd name="T87" fmla="*/ 83 h 177"/>
                <a:gd name="T88" fmla="*/ 187 w 189"/>
                <a:gd name="T89" fmla="*/ 80 h 177"/>
                <a:gd name="T90" fmla="*/ 185 w 189"/>
                <a:gd name="T91" fmla="*/ 79 h 177"/>
                <a:gd name="T92" fmla="*/ 180 w 189"/>
                <a:gd name="T93" fmla="*/ 58 h 177"/>
                <a:gd name="T94" fmla="*/ 178 w 189"/>
                <a:gd name="T95" fmla="*/ 58 h 177"/>
                <a:gd name="T96" fmla="*/ 117 w 189"/>
                <a:gd name="T97" fmla="*/ 35 h 177"/>
                <a:gd name="T98" fmla="*/ 113 w 189"/>
                <a:gd name="T99" fmla="*/ 42 h 177"/>
                <a:gd name="T100" fmla="*/ 128 w 189"/>
                <a:gd name="T101" fmla="*/ 20 h 177"/>
                <a:gd name="T102" fmla="*/ 131 w 189"/>
                <a:gd name="T103" fmla="*/ 20 h 177"/>
                <a:gd name="T104" fmla="*/ 175 w 189"/>
                <a:gd name="T105" fmla="*/ 50 h 177"/>
                <a:gd name="T106" fmla="*/ 160 w 189"/>
                <a:gd name="T107" fmla="*/ 1 h 177"/>
                <a:gd name="T108" fmla="*/ 165 w 189"/>
                <a:gd name="T109" fmla="*/ 16 h 177"/>
                <a:gd name="T110" fmla="*/ 130 w 189"/>
                <a:gd name="T111" fmla="*/ 18 h 177"/>
                <a:gd name="T112" fmla="*/ 145 w 189"/>
                <a:gd name="T11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 h="177">
                  <a:moveTo>
                    <a:pt x="3" y="173"/>
                  </a:moveTo>
                  <a:cubicBezTo>
                    <a:pt x="0" y="177"/>
                    <a:pt x="0" y="177"/>
                    <a:pt x="0" y="177"/>
                  </a:cubicBezTo>
                  <a:cubicBezTo>
                    <a:pt x="5" y="174"/>
                    <a:pt x="5" y="174"/>
                    <a:pt x="5" y="174"/>
                  </a:cubicBezTo>
                  <a:cubicBezTo>
                    <a:pt x="3" y="173"/>
                    <a:pt x="3" y="173"/>
                    <a:pt x="3" y="173"/>
                  </a:cubicBezTo>
                  <a:moveTo>
                    <a:pt x="26" y="162"/>
                  </a:moveTo>
                  <a:cubicBezTo>
                    <a:pt x="26" y="162"/>
                    <a:pt x="26" y="162"/>
                    <a:pt x="26" y="162"/>
                  </a:cubicBezTo>
                  <a:cubicBezTo>
                    <a:pt x="26" y="164"/>
                    <a:pt x="26" y="164"/>
                    <a:pt x="26" y="164"/>
                  </a:cubicBezTo>
                  <a:cubicBezTo>
                    <a:pt x="27" y="163"/>
                    <a:pt x="27" y="163"/>
                    <a:pt x="27" y="163"/>
                  </a:cubicBezTo>
                  <a:cubicBezTo>
                    <a:pt x="26" y="162"/>
                    <a:pt x="26" y="162"/>
                    <a:pt x="26" y="162"/>
                  </a:cubicBezTo>
                  <a:moveTo>
                    <a:pt x="41" y="155"/>
                  </a:moveTo>
                  <a:cubicBezTo>
                    <a:pt x="28" y="161"/>
                    <a:pt x="28" y="161"/>
                    <a:pt x="28" y="161"/>
                  </a:cubicBezTo>
                  <a:cubicBezTo>
                    <a:pt x="29" y="163"/>
                    <a:pt x="29" y="163"/>
                    <a:pt x="29" y="163"/>
                  </a:cubicBezTo>
                  <a:cubicBezTo>
                    <a:pt x="41" y="157"/>
                    <a:pt x="41" y="157"/>
                    <a:pt x="41" y="157"/>
                  </a:cubicBezTo>
                  <a:cubicBezTo>
                    <a:pt x="41" y="155"/>
                    <a:pt x="41" y="155"/>
                    <a:pt x="41" y="155"/>
                  </a:cubicBezTo>
                  <a:moveTo>
                    <a:pt x="21" y="154"/>
                  </a:moveTo>
                  <a:cubicBezTo>
                    <a:pt x="18" y="154"/>
                    <a:pt x="18" y="154"/>
                    <a:pt x="18" y="154"/>
                  </a:cubicBezTo>
                  <a:cubicBezTo>
                    <a:pt x="5" y="170"/>
                    <a:pt x="5" y="170"/>
                    <a:pt x="5" y="170"/>
                  </a:cubicBezTo>
                  <a:cubicBezTo>
                    <a:pt x="4" y="171"/>
                    <a:pt x="4" y="171"/>
                    <a:pt x="4" y="171"/>
                  </a:cubicBezTo>
                  <a:cubicBezTo>
                    <a:pt x="7" y="173"/>
                    <a:pt x="7" y="173"/>
                    <a:pt x="7" y="173"/>
                  </a:cubicBezTo>
                  <a:cubicBezTo>
                    <a:pt x="7" y="173"/>
                    <a:pt x="7" y="173"/>
                    <a:pt x="7" y="173"/>
                  </a:cubicBezTo>
                  <a:cubicBezTo>
                    <a:pt x="24" y="165"/>
                    <a:pt x="24" y="165"/>
                    <a:pt x="24" y="165"/>
                  </a:cubicBezTo>
                  <a:cubicBezTo>
                    <a:pt x="24" y="163"/>
                    <a:pt x="24" y="163"/>
                    <a:pt x="24" y="163"/>
                  </a:cubicBezTo>
                  <a:cubicBezTo>
                    <a:pt x="7" y="171"/>
                    <a:pt x="7" y="171"/>
                    <a:pt x="7" y="171"/>
                  </a:cubicBezTo>
                  <a:cubicBezTo>
                    <a:pt x="21" y="154"/>
                    <a:pt x="21" y="154"/>
                    <a:pt x="21" y="154"/>
                  </a:cubicBezTo>
                  <a:cubicBezTo>
                    <a:pt x="21" y="154"/>
                    <a:pt x="21" y="154"/>
                    <a:pt x="21" y="154"/>
                  </a:cubicBezTo>
                  <a:moveTo>
                    <a:pt x="46" y="153"/>
                  </a:moveTo>
                  <a:cubicBezTo>
                    <a:pt x="46" y="153"/>
                    <a:pt x="46" y="153"/>
                    <a:pt x="46" y="153"/>
                  </a:cubicBezTo>
                  <a:cubicBezTo>
                    <a:pt x="42" y="154"/>
                    <a:pt x="42" y="154"/>
                    <a:pt x="42" y="154"/>
                  </a:cubicBezTo>
                  <a:cubicBezTo>
                    <a:pt x="43" y="156"/>
                    <a:pt x="43" y="156"/>
                    <a:pt x="43" y="156"/>
                  </a:cubicBezTo>
                  <a:cubicBezTo>
                    <a:pt x="47" y="154"/>
                    <a:pt x="47" y="154"/>
                    <a:pt x="47" y="154"/>
                  </a:cubicBezTo>
                  <a:cubicBezTo>
                    <a:pt x="46" y="153"/>
                    <a:pt x="46" y="153"/>
                    <a:pt x="46" y="153"/>
                  </a:cubicBezTo>
                  <a:moveTo>
                    <a:pt x="51" y="152"/>
                  </a:moveTo>
                  <a:cubicBezTo>
                    <a:pt x="48" y="152"/>
                    <a:pt x="48" y="152"/>
                    <a:pt x="48" y="152"/>
                  </a:cubicBezTo>
                  <a:cubicBezTo>
                    <a:pt x="48" y="153"/>
                    <a:pt x="48" y="153"/>
                    <a:pt x="48" y="153"/>
                  </a:cubicBezTo>
                  <a:cubicBezTo>
                    <a:pt x="51" y="152"/>
                    <a:pt x="51" y="152"/>
                    <a:pt x="51" y="152"/>
                  </a:cubicBezTo>
                  <a:moveTo>
                    <a:pt x="23" y="148"/>
                  </a:moveTo>
                  <a:cubicBezTo>
                    <a:pt x="21" y="151"/>
                    <a:pt x="21" y="151"/>
                    <a:pt x="21" y="151"/>
                  </a:cubicBezTo>
                  <a:cubicBezTo>
                    <a:pt x="22" y="152"/>
                    <a:pt x="22" y="152"/>
                    <a:pt x="22" y="152"/>
                  </a:cubicBezTo>
                  <a:cubicBezTo>
                    <a:pt x="22" y="152"/>
                    <a:pt x="22" y="152"/>
                    <a:pt x="22" y="152"/>
                  </a:cubicBezTo>
                  <a:cubicBezTo>
                    <a:pt x="23" y="151"/>
                    <a:pt x="23" y="151"/>
                    <a:pt x="23" y="151"/>
                  </a:cubicBezTo>
                  <a:cubicBezTo>
                    <a:pt x="23" y="148"/>
                    <a:pt x="23" y="148"/>
                    <a:pt x="23" y="148"/>
                  </a:cubicBezTo>
                  <a:moveTo>
                    <a:pt x="61" y="147"/>
                  </a:moveTo>
                  <a:cubicBezTo>
                    <a:pt x="60" y="148"/>
                    <a:pt x="60" y="148"/>
                    <a:pt x="60" y="148"/>
                  </a:cubicBezTo>
                  <a:cubicBezTo>
                    <a:pt x="62" y="147"/>
                    <a:pt x="62" y="147"/>
                    <a:pt x="62" y="147"/>
                  </a:cubicBezTo>
                  <a:cubicBezTo>
                    <a:pt x="61" y="147"/>
                    <a:pt x="61" y="147"/>
                    <a:pt x="61" y="147"/>
                  </a:cubicBezTo>
                  <a:moveTo>
                    <a:pt x="59" y="146"/>
                  </a:moveTo>
                  <a:cubicBezTo>
                    <a:pt x="50" y="151"/>
                    <a:pt x="50" y="151"/>
                    <a:pt x="50" y="151"/>
                  </a:cubicBezTo>
                  <a:cubicBezTo>
                    <a:pt x="55" y="150"/>
                    <a:pt x="55" y="150"/>
                    <a:pt x="55" y="150"/>
                  </a:cubicBezTo>
                  <a:cubicBezTo>
                    <a:pt x="57" y="149"/>
                    <a:pt x="57" y="149"/>
                    <a:pt x="57" y="149"/>
                  </a:cubicBezTo>
                  <a:cubicBezTo>
                    <a:pt x="59" y="146"/>
                    <a:pt x="59" y="146"/>
                    <a:pt x="59" y="146"/>
                  </a:cubicBezTo>
                  <a:moveTo>
                    <a:pt x="27" y="144"/>
                  </a:moveTo>
                  <a:cubicBezTo>
                    <a:pt x="25" y="146"/>
                    <a:pt x="25" y="146"/>
                    <a:pt x="25" y="146"/>
                  </a:cubicBezTo>
                  <a:cubicBezTo>
                    <a:pt x="25" y="149"/>
                    <a:pt x="25" y="149"/>
                    <a:pt x="25" y="149"/>
                  </a:cubicBezTo>
                  <a:cubicBezTo>
                    <a:pt x="29" y="144"/>
                    <a:pt x="29" y="144"/>
                    <a:pt x="29" y="144"/>
                  </a:cubicBezTo>
                  <a:cubicBezTo>
                    <a:pt x="27" y="144"/>
                    <a:pt x="27" y="144"/>
                    <a:pt x="27" y="144"/>
                  </a:cubicBezTo>
                  <a:moveTo>
                    <a:pt x="86" y="133"/>
                  </a:moveTo>
                  <a:cubicBezTo>
                    <a:pt x="62" y="145"/>
                    <a:pt x="62" y="145"/>
                    <a:pt x="62" y="145"/>
                  </a:cubicBezTo>
                  <a:cubicBezTo>
                    <a:pt x="66" y="145"/>
                    <a:pt x="66" y="145"/>
                    <a:pt x="66" y="145"/>
                  </a:cubicBezTo>
                  <a:cubicBezTo>
                    <a:pt x="89" y="134"/>
                    <a:pt x="89" y="134"/>
                    <a:pt x="89" y="134"/>
                  </a:cubicBezTo>
                  <a:cubicBezTo>
                    <a:pt x="86" y="133"/>
                    <a:pt x="86" y="133"/>
                    <a:pt x="86" y="133"/>
                  </a:cubicBezTo>
                  <a:moveTo>
                    <a:pt x="37" y="131"/>
                  </a:moveTo>
                  <a:cubicBezTo>
                    <a:pt x="29" y="142"/>
                    <a:pt x="29" y="142"/>
                    <a:pt x="29" y="142"/>
                  </a:cubicBezTo>
                  <a:cubicBezTo>
                    <a:pt x="31" y="142"/>
                    <a:pt x="31" y="142"/>
                    <a:pt x="31" y="142"/>
                  </a:cubicBezTo>
                  <a:cubicBezTo>
                    <a:pt x="38" y="134"/>
                    <a:pt x="38" y="134"/>
                    <a:pt x="38" y="134"/>
                  </a:cubicBezTo>
                  <a:cubicBezTo>
                    <a:pt x="37" y="131"/>
                    <a:pt x="37" y="131"/>
                    <a:pt x="37" y="131"/>
                  </a:cubicBezTo>
                  <a:moveTo>
                    <a:pt x="95" y="129"/>
                  </a:moveTo>
                  <a:cubicBezTo>
                    <a:pt x="89" y="132"/>
                    <a:pt x="89" y="132"/>
                    <a:pt x="89" y="132"/>
                  </a:cubicBezTo>
                  <a:cubicBezTo>
                    <a:pt x="92" y="133"/>
                    <a:pt x="92" y="133"/>
                    <a:pt x="92" y="133"/>
                  </a:cubicBezTo>
                  <a:cubicBezTo>
                    <a:pt x="98" y="130"/>
                    <a:pt x="98" y="130"/>
                    <a:pt x="98" y="130"/>
                  </a:cubicBezTo>
                  <a:cubicBezTo>
                    <a:pt x="95" y="129"/>
                    <a:pt x="95" y="129"/>
                    <a:pt x="95" y="129"/>
                  </a:cubicBezTo>
                  <a:moveTo>
                    <a:pt x="43" y="124"/>
                  </a:moveTo>
                  <a:cubicBezTo>
                    <a:pt x="39" y="129"/>
                    <a:pt x="39" y="129"/>
                    <a:pt x="39" y="129"/>
                  </a:cubicBezTo>
                  <a:cubicBezTo>
                    <a:pt x="40" y="131"/>
                    <a:pt x="40" y="131"/>
                    <a:pt x="40" y="131"/>
                  </a:cubicBezTo>
                  <a:cubicBezTo>
                    <a:pt x="45" y="125"/>
                    <a:pt x="45" y="125"/>
                    <a:pt x="45" y="125"/>
                  </a:cubicBezTo>
                  <a:cubicBezTo>
                    <a:pt x="43" y="124"/>
                    <a:pt x="43" y="124"/>
                    <a:pt x="43" y="124"/>
                  </a:cubicBezTo>
                  <a:moveTo>
                    <a:pt x="45" y="122"/>
                  </a:moveTo>
                  <a:cubicBezTo>
                    <a:pt x="44" y="123"/>
                    <a:pt x="44" y="123"/>
                    <a:pt x="44" y="123"/>
                  </a:cubicBezTo>
                  <a:cubicBezTo>
                    <a:pt x="46" y="123"/>
                    <a:pt x="46" y="123"/>
                    <a:pt x="46" y="123"/>
                  </a:cubicBezTo>
                  <a:cubicBezTo>
                    <a:pt x="47" y="123"/>
                    <a:pt x="47" y="123"/>
                    <a:pt x="47" y="123"/>
                  </a:cubicBezTo>
                  <a:cubicBezTo>
                    <a:pt x="45" y="122"/>
                    <a:pt x="45" y="122"/>
                    <a:pt x="45" y="122"/>
                  </a:cubicBezTo>
                  <a:moveTo>
                    <a:pt x="112" y="121"/>
                  </a:moveTo>
                  <a:cubicBezTo>
                    <a:pt x="97" y="128"/>
                    <a:pt x="97" y="128"/>
                    <a:pt x="97" y="128"/>
                  </a:cubicBezTo>
                  <a:cubicBezTo>
                    <a:pt x="101" y="128"/>
                    <a:pt x="101" y="128"/>
                    <a:pt x="101" y="128"/>
                  </a:cubicBezTo>
                  <a:cubicBezTo>
                    <a:pt x="113" y="123"/>
                    <a:pt x="113" y="123"/>
                    <a:pt x="113" y="123"/>
                  </a:cubicBezTo>
                  <a:cubicBezTo>
                    <a:pt x="112" y="121"/>
                    <a:pt x="112" y="121"/>
                    <a:pt x="112" y="121"/>
                  </a:cubicBezTo>
                  <a:moveTo>
                    <a:pt x="117" y="119"/>
                  </a:moveTo>
                  <a:cubicBezTo>
                    <a:pt x="113" y="120"/>
                    <a:pt x="113" y="120"/>
                    <a:pt x="113" y="120"/>
                  </a:cubicBezTo>
                  <a:cubicBezTo>
                    <a:pt x="114" y="122"/>
                    <a:pt x="114" y="122"/>
                    <a:pt x="114" y="122"/>
                  </a:cubicBezTo>
                  <a:cubicBezTo>
                    <a:pt x="120" y="119"/>
                    <a:pt x="120" y="119"/>
                    <a:pt x="120" y="119"/>
                  </a:cubicBezTo>
                  <a:cubicBezTo>
                    <a:pt x="117" y="119"/>
                    <a:pt x="117" y="119"/>
                    <a:pt x="117" y="119"/>
                  </a:cubicBezTo>
                  <a:moveTo>
                    <a:pt x="141" y="107"/>
                  </a:moveTo>
                  <a:cubicBezTo>
                    <a:pt x="120" y="117"/>
                    <a:pt x="120" y="117"/>
                    <a:pt x="120" y="117"/>
                  </a:cubicBezTo>
                  <a:cubicBezTo>
                    <a:pt x="123" y="118"/>
                    <a:pt x="123" y="118"/>
                    <a:pt x="123" y="118"/>
                  </a:cubicBezTo>
                  <a:cubicBezTo>
                    <a:pt x="143" y="108"/>
                    <a:pt x="143" y="108"/>
                    <a:pt x="143" y="108"/>
                  </a:cubicBezTo>
                  <a:cubicBezTo>
                    <a:pt x="141" y="107"/>
                    <a:pt x="141" y="107"/>
                    <a:pt x="141" y="107"/>
                  </a:cubicBezTo>
                  <a:moveTo>
                    <a:pt x="58" y="106"/>
                  </a:moveTo>
                  <a:cubicBezTo>
                    <a:pt x="46" y="121"/>
                    <a:pt x="46" y="121"/>
                    <a:pt x="46" y="121"/>
                  </a:cubicBezTo>
                  <a:cubicBezTo>
                    <a:pt x="48" y="121"/>
                    <a:pt x="48" y="121"/>
                    <a:pt x="48" y="121"/>
                  </a:cubicBezTo>
                  <a:cubicBezTo>
                    <a:pt x="60" y="107"/>
                    <a:pt x="60" y="107"/>
                    <a:pt x="60" y="107"/>
                  </a:cubicBezTo>
                  <a:cubicBezTo>
                    <a:pt x="58" y="106"/>
                    <a:pt x="58" y="106"/>
                    <a:pt x="58" y="106"/>
                  </a:cubicBezTo>
                  <a:moveTo>
                    <a:pt x="64" y="102"/>
                  </a:moveTo>
                  <a:cubicBezTo>
                    <a:pt x="61" y="102"/>
                    <a:pt x="61" y="102"/>
                    <a:pt x="61" y="102"/>
                  </a:cubicBezTo>
                  <a:cubicBezTo>
                    <a:pt x="59" y="105"/>
                    <a:pt x="59" y="105"/>
                    <a:pt x="59" y="105"/>
                  </a:cubicBezTo>
                  <a:cubicBezTo>
                    <a:pt x="61" y="105"/>
                    <a:pt x="61" y="105"/>
                    <a:pt x="61" y="105"/>
                  </a:cubicBezTo>
                  <a:cubicBezTo>
                    <a:pt x="64" y="102"/>
                    <a:pt x="64" y="102"/>
                    <a:pt x="64" y="102"/>
                  </a:cubicBezTo>
                  <a:moveTo>
                    <a:pt x="165" y="96"/>
                  </a:moveTo>
                  <a:cubicBezTo>
                    <a:pt x="143" y="106"/>
                    <a:pt x="143" y="106"/>
                    <a:pt x="143" y="106"/>
                  </a:cubicBezTo>
                  <a:cubicBezTo>
                    <a:pt x="145" y="107"/>
                    <a:pt x="145" y="107"/>
                    <a:pt x="145" y="107"/>
                  </a:cubicBezTo>
                  <a:cubicBezTo>
                    <a:pt x="164" y="98"/>
                    <a:pt x="164" y="98"/>
                    <a:pt x="164" y="98"/>
                  </a:cubicBezTo>
                  <a:cubicBezTo>
                    <a:pt x="165" y="96"/>
                    <a:pt x="165" y="96"/>
                    <a:pt x="165" y="96"/>
                  </a:cubicBezTo>
                  <a:moveTo>
                    <a:pt x="75" y="89"/>
                  </a:moveTo>
                  <a:cubicBezTo>
                    <a:pt x="72" y="89"/>
                    <a:pt x="72" y="89"/>
                    <a:pt x="72" y="89"/>
                  </a:cubicBezTo>
                  <a:cubicBezTo>
                    <a:pt x="63" y="100"/>
                    <a:pt x="63" y="100"/>
                    <a:pt x="63" y="100"/>
                  </a:cubicBezTo>
                  <a:cubicBezTo>
                    <a:pt x="65" y="100"/>
                    <a:pt x="65" y="100"/>
                    <a:pt x="65" y="100"/>
                  </a:cubicBezTo>
                  <a:cubicBezTo>
                    <a:pt x="75" y="89"/>
                    <a:pt x="75" y="89"/>
                    <a:pt x="75" y="89"/>
                  </a:cubicBezTo>
                  <a:moveTo>
                    <a:pt x="189" y="84"/>
                  </a:moveTo>
                  <a:cubicBezTo>
                    <a:pt x="187" y="85"/>
                    <a:pt x="187" y="85"/>
                    <a:pt x="187" y="85"/>
                  </a:cubicBezTo>
                  <a:cubicBezTo>
                    <a:pt x="187" y="85"/>
                    <a:pt x="187" y="85"/>
                    <a:pt x="187" y="85"/>
                  </a:cubicBezTo>
                  <a:cubicBezTo>
                    <a:pt x="185" y="86"/>
                    <a:pt x="185" y="86"/>
                    <a:pt x="185" y="86"/>
                  </a:cubicBezTo>
                  <a:cubicBezTo>
                    <a:pt x="183" y="87"/>
                    <a:pt x="183" y="87"/>
                    <a:pt x="183" y="87"/>
                  </a:cubicBezTo>
                  <a:cubicBezTo>
                    <a:pt x="167" y="95"/>
                    <a:pt x="167" y="95"/>
                    <a:pt x="167" y="95"/>
                  </a:cubicBezTo>
                  <a:cubicBezTo>
                    <a:pt x="167" y="97"/>
                    <a:pt x="167" y="97"/>
                    <a:pt x="167" y="97"/>
                  </a:cubicBezTo>
                  <a:cubicBezTo>
                    <a:pt x="182" y="90"/>
                    <a:pt x="182" y="90"/>
                    <a:pt x="182" y="90"/>
                  </a:cubicBezTo>
                  <a:cubicBezTo>
                    <a:pt x="184" y="89"/>
                    <a:pt x="184" y="89"/>
                    <a:pt x="184" y="89"/>
                  </a:cubicBezTo>
                  <a:cubicBezTo>
                    <a:pt x="188" y="87"/>
                    <a:pt x="188" y="87"/>
                    <a:pt x="188" y="87"/>
                  </a:cubicBezTo>
                  <a:cubicBezTo>
                    <a:pt x="189" y="86"/>
                    <a:pt x="189" y="86"/>
                    <a:pt x="189" y="86"/>
                  </a:cubicBezTo>
                  <a:cubicBezTo>
                    <a:pt x="189" y="85"/>
                    <a:pt x="189" y="85"/>
                    <a:pt x="189" y="85"/>
                  </a:cubicBezTo>
                  <a:cubicBezTo>
                    <a:pt x="189" y="84"/>
                    <a:pt x="189" y="84"/>
                    <a:pt x="189" y="84"/>
                  </a:cubicBezTo>
                  <a:moveTo>
                    <a:pt x="187" y="80"/>
                  </a:moveTo>
                  <a:cubicBezTo>
                    <a:pt x="185" y="80"/>
                    <a:pt x="185" y="80"/>
                    <a:pt x="185" y="80"/>
                  </a:cubicBezTo>
                  <a:cubicBezTo>
                    <a:pt x="186" y="83"/>
                    <a:pt x="186" y="83"/>
                    <a:pt x="186" y="83"/>
                  </a:cubicBezTo>
                  <a:cubicBezTo>
                    <a:pt x="186" y="83"/>
                    <a:pt x="186" y="83"/>
                    <a:pt x="186" y="83"/>
                  </a:cubicBezTo>
                  <a:cubicBezTo>
                    <a:pt x="188" y="83"/>
                    <a:pt x="188" y="83"/>
                    <a:pt x="188" y="83"/>
                  </a:cubicBezTo>
                  <a:cubicBezTo>
                    <a:pt x="187" y="80"/>
                    <a:pt x="187" y="80"/>
                    <a:pt x="187" y="80"/>
                  </a:cubicBezTo>
                  <a:cubicBezTo>
                    <a:pt x="187" y="80"/>
                    <a:pt x="187" y="80"/>
                    <a:pt x="187" y="80"/>
                  </a:cubicBezTo>
                  <a:moveTo>
                    <a:pt x="180" y="58"/>
                  </a:moveTo>
                  <a:cubicBezTo>
                    <a:pt x="179" y="61"/>
                    <a:pt x="179" y="61"/>
                    <a:pt x="179" y="61"/>
                  </a:cubicBezTo>
                  <a:cubicBezTo>
                    <a:pt x="185" y="79"/>
                    <a:pt x="185" y="79"/>
                    <a:pt x="185" y="79"/>
                  </a:cubicBezTo>
                  <a:cubicBezTo>
                    <a:pt x="187" y="79"/>
                    <a:pt x="187" y="79"/>
                    <a:pt x="187" y="79"/>
                  </a:cubicBezTo>
                  <a:cubicBezTo>
                    <a:pt x="186" y="78"/>
                    <a:pt x="186" y="78"/>
                    <a:pt x="186" y="78"/>
                  </a:cubicBezTo>
                  <a:cubicBezTo>
                    <a:pt x="180" y="58"/>
                    <a:pt x="180" y="58"/>
                    <a:pt x="180" y="58"/>
                  </a:cubicBezTo>
                  <a:moveTo>
                    <a:pt x="177" y="50"/>
                  </a:moveTo>
                  <a:cubicBezTo>
                    <a:pt x="176" y="54"/>
                    <a:pt x="176" y="54"/>
                    <a:pt x="176" y="54"/>
                  </a:cubicBezTo>
                  <a:cubicBezTo>
                    <a:pt x="178" y="58"/>
                    <a:pt x="178" y="58"/>
                    <a:pt x="178" y="58"/>
                  </a:cubicBezTo>
                  <a:cubicBezTo>
                    <a:pt x="179" y="55"/>
                    <a:pt x="179" y="55"/>
                    <a:pt x="179" y="55"/>
                  </a:cubicBezTo>
                  <a:cubicBezTo>
                    <a:pt x="177" y="50"/>
                    <a:pt x="177" y="50"/>
                    <a:pt x="177" y="50"/>
                  </a:cubicBezTo>
                  <a:moveTo>
                    <a:pt x="117" y="35"/>
                  </a:moveTo>
                  <a:cubicBezTo>
                    <a:pt x="74" y="87"/>
                    <a:pt x="74" y="87"/>
                    <a:pt x="74" y="87"/>
                  </a:cubicBezTo>
                  <a:cubicBezTo>
                    <a:pt x="76" y="87"/>
                    <a:pt x="76" y="87"/>
                    <a:pt x="76" y="87"/>
                  </a:cubicBezTo>
                  <a:cubicBezTo>
                    <a:pt x="113" y="42"/>
                    <a:pt x="113" y="42"/>
                    <a:pt x="113" y="42"/>
                  </a:cubicBezTo>
                  <a:cubicBezTo>
                    <a:pt x="117" y="35"/>
                    <a:pt x="117" y="35"/>
                    <a:pt x="117" y="35"/>
                  </a:cubicBezTo>
                  <a:moveTo>
                    <a:pt x="131" y="20"/>
                  </a:moveTo>
                  <a:cubicBezTo>
                    <a:pt x="128" y="20"/>
                    <a:pt x="128" y="20"/>
                    <a:pt x="128" y="20"/>
                  </a:cubicBezTo>
                  <a:cubicBezTo>
                    <a:pt x="122" y="28"/>
                    <a:pt x="122" y="28"/>
                    <a:pt x="122" y="28"/>
                  </a:cubicBezTo>
                  <a:cubicBezTo>
                    <a:pt x="118" y="36"/>
                    <a:pt x="118" y="36"/>
                    <a:pt x="118" y="36"/>
                  </a:cubicBezTo>
                  <a:cubicBezTo>
                    <a:pt x="131" y="20"/>
                    <a:pt x="131" y="20"/>
                    <a:pt x="131" y="20"/>
                  </a:cubicBezTo>
                  <a:moveTo>
                    <a:pt x="166" y="18"/>
                  </a:moveTo>
                  <a:cubicBezTo>
                    <a:pt x="164" y="18"/>
                    <a:pt x="164" y="18"/>
                    <a:pt x="164" y="18"/>
                  </a:cubicBezTo>
                  <a:cubicBezTo>
                    <a:pt x="175" y="50"/>
                    <a:pt x="175" y="50"/>
                    <a:pt x="175" y="50"/>
                  </a:cubicBezTo>
                  <a:cubicBezTo>
                    <a:pt x="176" y="47"/>
                    <a:pt x="176" y="47"/>
                    <a:pt x="176" y="47"/>
                  </a:cubicBezTo>
                  <a:cubicBezTo>
                    <a:pt x="166" y="18"/>
                    <a:pt x="166" y="18"/>
                    <a:pt x="166" y="18"/>
                  </a:cubicBezTo>
                  <a:moveTo>
                    <a:pt x="160" y="1"/>
                  </a:moveTo>
                  <a:cubicBezTo>
                    <a:pt x="160" y="1"/>
                    <a:pt x="159" y="1"/>
                    <a:pt x="158" y="1"/>
                  </a:cubicBezTo>
                  <a:cubicBezTo>
                    <a:pt x="164" y="16"/>
                    <a:pt x="164" y="16"/>
                    <a:pt x="164" y="16"/>
                  </a:cubicBezTo>
                  <a:cubicBezTo>
                    <a:pt x="165" y="16"/>
                    <a:pt x="165" y="16"/>
                    <a:pt x="165" y="16"/>
                  </a:cubicBezTo>
                  <a:cubicBezTo>
                    <a:pt x="160" y="1"/>
                    <a:pt x="160" y="1"/>
                    <a:pt x="160" y="1"/>
                  </a:cubicBezTo>
                  <a:moveTo>
                    <a:pt x="145" y="0"/>
                  </a:moveTo>
                  <a:cubicBezTo>
                    <a:pt x="130" y="18"/>
                    <a:pt x="130" y="18"/>
                    <a:pt x="130" y="18"/>
                  </a:cubicBezTo>
                  <a:cubicBezTo>
                    <a:pt x="132" y="18"/>
                    <a:pt x="132" y="18"/>
                    <a:pt x="132" y="18"/>
                  </a:cubicBezTo>
                  <a:cubicBezTo>
                    <a:pt x="147" y="1"/>
                    <a:pt x="147" y="1"/>
                    <a:pt x="147" y="1"/>
                  </a:cubicBezTo>
                  <a:cubicBezTo>
                    <a:pt x="146" y="0"/>
                    <a:pt x="146" y="0"/>
                    <a:pt x="14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7" name="Freeform 7"/>
            <p:cNvSpPr>
              <a:spLocks noEditPoints="1"/>
            </p:cNvSpPr>
            <p:nvPr/>
          </p:nvSpPr>
          <p:spPr bwMode="auto">
            <a:xfrm>
              <a:off x="9518763" y="2618502"/>
              <a:ext cx="1100281" cy="1221450"/>
            </a:xfrm>
            <a:custGeom>
              <a:avLst/>
              <a:gdLst>
                <a:gd name="T0" fmla="*/ 103 w 260"/>
                <a:gd name="T1" fmla="*/ 311 h 316"/>
                <a:gd name="T2" fmla="*/ 105 w 260"/>
                <a:gd name="T3" fmla="*/ 311 h 316"/>
                <a:gd name="T4" fmla="*/ 132 w 260"/>
                <a:gd name="T5" fmla="*/ 307 h 316"/>
                <a:gd name="T6" fmla="*/ 208 w 260"/>
                <a:gd name="T7" fmla="*/ 303 h 316"/>
                <a:gd name="T8" fmla="*/ 208 w 260"/>
                <a:gd name="T9" fmla="*/ 304 h 316"/>
                <a:gd name="T10" fmla="*/ 209 w 260"/>
                <a:gd name="T11" fmla="*/ 304 h 316"/>
                <a:gd name="T12" fmla="*/ 212 w 260"/>
                <a:gd name="T13" fmla="*/ 304 h 316"/>
                <a:gd name="T14" fmla="*/ 222 w 260"/>
                <a:gd name="T15" fmla="*/ 302 h 316"/>
                <a:gd name="T16" fmla="*/ 249 w 260"/>
                <a:gd name="T17" fmla="*/ 284 h 316"/>
                <a:gd name="T18" fmla="*/ 227 w 260"/>
                <a:gd name="T19" fmla="*/ 303 h 316"/>
                <a:gd name="T20" fmla="*/ 249 w 260"/>
                <a:gd name="T21" fmla="*/ 284 h 316"/>
                <a:gd name="T22" fmla="*/ 248 w 260"/>
                <a:gd name="T23" fmla="*/ 282 h 316"/>
                <a:gd name="T24" fmla="*/ 234 w 260"/>
                <a:gd name="T25" fmla="*/ 261 h 316"/>
                <a:gd name="T26" fmla="*/ 235 w 260"/>
                <a:gd name="T27" fmla="*/ 264 h 316"/>
                <a:gd name="T28" fmla="*/ 13 w 260"/>
                <a:gd name="T29" fmla="*/ 256 h 316"/>
                <a:gd name="T30" fmla="*/ 13 w 260"/>
                <a:gd name="T31" fmla="*/ 256 h 316"/>
                <a:gd name="T32" fmla="*/ 234 w 260"/>
                <a:gd name="T33" fmla="*/ 259 h 316"/>
                <a:gd name="T34" fmla="*/ 11 w 260"/>
                <a:gd name="T35" fmla="*/ 254 h 316"/>
                <a:gd name="T36" fmla="*/ 18 w 260"/>
                <a:gd name="T37" fmla="*/ 223 h 316"/>
                <a:gd name="T38" fmla="*/ 19 w 260"/>
                <a:gd name="T39" fmla="*/ 226 h 316"/>
                <a:gd name="T40" fmla="*/ 18 w 260"/>
                <a:gd name="T41" fmla="*/ 221 h 316"/>
                <a:gd name="T42" fmla="*/ 203 w 260"/>
                <a:gd name="T43" fmla="*/ 207 h 316"/>
                <a:gd name="T44" fmla="*/ 203 w 260"/>
                <a:gd name="T45" fmla="*/ 207 h 316"/>
                <a:gd name="T46" fmla="*/ 24 w 260"/>
                <a:gd name="T47" fmla="*/ 206 h 316"/>
                <a:gd name="T48" fmla="*/ 202 w 260"/>
                <a:gd name="T49" fmla="*/ 205 h 316"/>
                <a:gd name="T50" fmla="*/ 22 w 260"/>
                <a:gd name="T51" fmla="*/ 204 h 316"/>
                <a:gd name="T52" fmla="*/ 27 w 260"/>
                <a:gd name="T53" fmla="*/ 191 h 316"/>
                <a:gd name="T54" fmla="*/ 27 w 260"/>
                <a:gd name="T55" fmla="*/ 192 h 316"/>
                <a:gd name="T56" fmla="*/ 27 w 260"/>
                <a:gd name="T57" fmla="*/ 188 h 316"/>
                <a:gd name="T58" fmla="*/ 200 w 260"/>
                <a:gd name="T59" fmla="*/ 205 h 316"/>
                <a:gd name="T60" fmla="*/ 176 w 260"/>
                <a:gd name="T61" fmla="*/ 166 h 316"/>
                <a:gd name="T62" fmla="*/ 34 w 260"/>
                <a:gd name="T63" fmla="*/ 160 h 316"/>
                <a:gd name="T64" fmla="*/ 33 w 260"/>
                <a:gd name="T65" fmla="*/ 165 h 316"/>
                <a:gd name="T66" fmla="*/ 33 w 260"/>
                <a:gd name="T67" fmla="*/ 156 h 316"/>
                <a:gd name="T68" fmla="*/ 169 w 260"/>
                <a:gd name="T69" fmla="*/ 155 h 316"/>
                <a:gd name="T70" fmla="*/ 36 w 260"/>
                <a:gd name="T71" fmla="*/ 149 h 316"/>
                <a:gd name="T72" fmla="*/ 36 w 260"/>
                <a:gd name="T73" fmla="*/ 149 h 316"/>
                <a:gd name="T74" fmla="*/ 170 w 260"/>
                <a:gd name="T75" fmla="*/ 152 h 316"/>
                <a:gd name="T76" fmla="*/ 165 w 260"/>
                <a:gd name="T77" fmla="*/ 147 h 316"/>
                <a:gd name="T78" fmla="*/ 144 w 260"/>
                <a:gd name="T79" fmla="*/ 112 h 316"/>
                <a:gd name="T80" fmla="*/ 141 w 260"/>
                <a:gd name="T81" fmla="*/ 104 h 316"/>
                <a:gd name="T82" fmla="*/ 141 w 260"/>
                <a:gd name="T83" fmla="*/ 104 h 316"/>
                <a:gd name="T84" fmla="*/ 140 w 260"/>
                <a:gd name="T85" fmla="*/ 102 h 316"/>
                <a:gd name="T86" fmla="*/ 42 w 260"/>
                <a:gd name="T87" fmla="*/ 115 h 316"/>
                <a:gd name="T88" fmla="*/ 37 w 260"/>
                <a:gd name="T89" fmla="*/ 145 h 316"/>
                <a:gd name="T90" fmla="*/ 90 w 260"/>
                <a:gd name="T91" fmla="*/ 23 h 316"/>
                <a:gd name="T92" fmla="*/ 90 w 260"/>
                <a:gd name="T93" fmla="*/ 23 h 316"/>
                <a:gd name="T94" fmla="*/ 68 w 260"/>
                <a:gd name="T95" fmla="*/ 5 h 316"/>
                <a:gd name="T96" fmla="*/ 68 w 260"/>
                <a:gd name="T97" fmla="*/ 3 h 316"/>
                <a:gd name="T98" fmla="*/ 76 w 260"/>
                <a:gd name="T99" fmla="*/ 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16">
                  <a:moveTo>
                    <a:pt x="104" y="309"/>
                  </a:moveTo>
                  <a:cubicBezTo>
                    <a:pt x="10" y="314"/>
                    <a:pt x="10" y="314"/>
                    <a:pt x="10" y="314"/>
                  </a:cubicBezTo>
                  <a:cubicBezTo>
                    <a:pt x="11" y="315"/>
                    <a:pt x="11" y="315"/>
                    <a:pt x="11" y="316"/>
                  </a:cubicBezTo>
                  <a:cubicBezTo>
                    <a:pt x="103" y="311"/>
                    <a:pt x="103" y="311"/>
                    <a:pt x="103" y="311"/>
                  </a:cubicBezTo>
                  <a:cubicBezTo>
                    <a:pt x="104" y="309"/>
                    <a:pt x="104" y="309"/>
                    <a:pt x="104" y="309"/>
                  </a:cubicBezTo>
                  <a:moveTo>
                    <a:pt x="130" y="307"/>
                  </a:moveTo>
                  <a:cubicBezTo>
                    <a:pt x="106" y="309"/>
                    <a:pt x="106" y="309"/>
                    <a:pt x="106" y="309"/>
                  </a:cubicBezTo>
                  <a:cubicBezTo>
                    <a:pt x="105" y="311"/>
                    <a:pt x="105" y="311"/>
                    <a:pt x="105" y="311"/>
                  </a:cubicBezTo>
                  <a:cubicBezTo>
                    <a:pt x="129" y="309"/>
                    <a:pt x="129" y="309"/>
                    <a:pt x="129" y="309"/>
                  </a:cubicBezTo>
                  <a:cubicBezTo>
                    <a:pt x="130" y="307"/>
                    <a:pt x="130" y="307"/>
                    <a:pt x="130" y="307"/>
                  </a:cubicBezTo>
                  <a:moveTo>
                    <a:pt x="197" y="303"/>
                  </a:moveTo>
                  <a:cubicBezTo>
                    <a:pt x="132" y="307"/>
                    <a:pt x="132" y="307"/>
                    <a:pt x="132" y="307"/>
                  </a:cubicBezTo>
                  <a:cubicBezTo>
                    <a:pt x="131" y="309"/>
                    <a:pt x="131" y="309"/>
                    <a:pt x="131" y="309"/>
                  </a:cubicBezTo>
                  <a:cubicBezTo>
                    <a:pt x="196" y="305"/>
                    <a:pt x="196" y="305"/>
                    <a:pt x="196" y="305"/>
                  </a:cubicBezTo>
                  <a:cubicBezTo>
                    <a:pt x="197" y="303"/>
                    <a:pt x="197" y="303"/>
                    <a:pt x="197" y="303"/>
                  </a:cubicBezTo>
                  <a:moveTo>
                    <a:pt x="208" y="303"/>
                  </a:moveTo>
                  <a:cubicBezTo>
                    <a:pt x="199" y="303"/>
                    <a:pt x="199" y="303"/>
                    <a:pt x="199" y="303"/>
                  </a:cubicBezTo>
                  <a:cubicBezTo>
                    <a:pt x="198" y="305"/>
                    <a:pt x="198" y="305"/>
                    <a:pt x="198" y="305"/>
                  </a:cubicBezTo>
                  <a:cubicBezTo>
                    <a:pt x="207" y="305"/>
                    <a:pt x="207" y="305"/>
                    <a:pt x="207" y="305"/>
                  </a:cubicBezTo>
                  <a:cubicBezTo>
                    <a:pt x="208" y="304"/>
                    <a:pt x="208" y="304"/>
                    <a:pt x="208" y="304"/>
                  </a:cubicBezTo>
                  <a:cubicBezTo>
                    <a:pt x="208" y="303"/>
                    <a:pt x="208" y="303"/>
                    <a:pt x="208" y="303"/>
                  </a:cubicBezTo>
                  <a:moveTo>
                    <a:pt x="211" y="303"/>
                  </a:moveTo>
                  <a:cubicBezTo>
                    <a:pt x="209" y="303"/>
                    <a:pt x="209" y="303"/>
                    <a:pt x="209" y="303"/>
                  </a:cubicBezTo>
                  <a:cubicBezTo>
                    <a:pt x="209" y="304"/>
                    <a:pt x="209" y="304"/>
                    <a:pt x="209" y="304"/>
                  </a:cubicBezTo>
                  <a:cubicBezTo>
                    <a:pt x="211" y="303"/>
                    <a:pt x="211" y="303"/>
                    <a:pt x="211" y="303"/>
                  </a:cubicBezTo>
                  <a:moveTo>
                    <a:pt x="219" y="302"/>
                  </a:moveTo>
                  <a:cubicBezTo>
                    <a:pt x="215" y="302"/>
                    <a:pt x="215" y="302"/>
                    <a:pt x="215" y="302"/>
                  </a:cubicBezTo>
                  <a:cubicBezTo>
                    <a:pt x="212" y="304"/>
                    <a:pt x="212" y="304"/>
                    <a:pt x="212" y="304"/>
                  </a:cubicBezTo>
                  <a:cubicBezTo>
                    <a:pt x="221" y="304"/>
                    <a:pt x="221" y="304"/>
                    <a:pt x="221" y="304"/>
                  </a:cubicBezTo>
                  <a:cubicBezTo>
                    <a:pt x="219" y="302"/>
                    <a:pt x="219" y="302"/>
                    <a:pt x="219" y="302"/>
                  </a:cubicBezTo>
                  <a:moveTo>
                    <a:pt x="226" y="302"/>
                  </a:moveTo>
                  <a:cubicBezTo>
                    <a:pt x="222" y="302"/>
                    <a:pt x="222" y="302"/>
                    <a:pt x="222" y="302"/>
                  </a:cubicBezTo>
                  <a:cubicBezTo>
                    <a:pt x="223" y="304"/>
                    <a:pt x="223" y="304"/>
                    <a:pt x="223" y="304"/>
                  </a:cubicBezTo>
                  <a:cubicBezTo>
                    <a:pt x="226" y="304"/>
                    <a:pt x="226" y="304"/>
                    <a:pt x="226" y="304"/>
                  </a:cubicBezTo>
                  <a:cubicBezTo>
                    <a:pt x="226" y="302"/>
                    <a:pt x="226" y="302"/>
                    <a:pt x="226" y="302"/>
                  </a:cubicBezTo>
                  <a:moveTo>
                    <a:pt x="249" y="284"/>
                  </a:moveTo>
                  <a:cubicBezTo>
                    <a:pt x="248" y="285"/>
                    <a:pt x="248" y="285"/>
                    <a:pt x="248" y="285"/>
                  </a:cubicBezTo>
                  <a:cubicBezTo>
                    <a:pt x="257" y="300"/>
                    <a:pt x="257" y="300"/>
                    <a:pt x="257" y="300"/>
                  </a:cubicBezTo>
                  <a:cubicBezTo>
                    <a:pt x="228" y="302"/>
                    <a:pt x="228" y="302"/>
                    <a:pt x="228" y="302"/>
                  </a:cubicBezTo>
                  <a:cubicBezTo>
                    <a:pt x="227" y="303"/>
                    <a:pt x="227" y="303"/>
                    <a:pt x="227" y="303"/>
                  </a:cubicBezTo>
                  <a:cubicBezTo>
                    <a:pt x="257" y="302"/>
                    <a:pt x="257" y="302"/>
                    <a:pt x="257" y="302"/>
                  </a:cubicBezTo>
                  <a:cubicBezTo>
                    <a:pt x="260" y="302"/>
                    <a:pt x="260" y="302"/>
                    <a:pt x="260" y="302"/>
                  </a:cubicBezTo>
                  <a:cubicBezTo>
                    <a:pt x="259" y="299"/>
                    <a:pt x="259" y="299"/>
                    <a:pt x="259" y="299"/>
                  </a:cubicBezTo>
                  <a:cubicBezTo>
                    <a:pt x="249" y="284"/>
                    <a:pt x="249" y="284"/>
                    <a:pt x="249" y="284"/>
                  </a:cubicBezTo>
                  <a:moveTo>
                    <a:pt x="245" y="280"/>
                  </a:moveTo>
                  <a:cubicBezTo>
                    <a:pt x="247" y="283"/>
                    <a:pt x="247" y="283"/>
                    <a:pt x="247" y="283"/>
                  </a:cubicBezTo>
                  <a:cubicBezTo>
                    <a:pt x="249" y="282"/>
                    <a:pt x="249" y="282"/>
                    <a:pt x="249" y="282"/>
                  </a:cubicBezTo>
                  <a:cubicBezTo>
                    <a:pt x="248" y="282"/>
                    <a:pt x="248" y="282"/>
                    <a:pt x="248" y="282"/>
                  </a:cubicBezTo>
                  <a:cubicBezTo>
                    <a:pt x="245" y="280"/>
                    <a:pt x="245" y="280"/>
                    <a:pt x="245" y="280"/>
                  </a:cubicBezTo>
                  <a:moveTo>
                    <a:pt x="234" y="261"/>
                  </a:moveTo>
                  <a:cubicBezTo>
                    <a:pt x="234" y="261"/>
                    <a:pt x="234" y="261"/>
                    <a:pt x="234" y="261"/>
                  </a:cubicBezTo>
                  <a:cubicBezTo>
                    <a:pt x="234" y="261"/>
                    <a:pt x="234" y="261"/>
                    <a:pt x="234" y="261"/>
                  </a:cubicBezTo>
                  <a:cubicBezTo>
                    <a:pt x="234" y="261"/>
                    <a:pt x="234" y="261"/>
                    <a:pt x="234" y="261"/>
                  </a:cubicBezTo>
                  <a:moveTo>
                    <a:pt x="236" y="261"/>
                  </a:moveTo>
                  <a:cubicBezTo>
                    <a:pt x="236" y="261"/>
                    <a:pt x="236" y="261"/>
                    <a:pt x="236" y="261"/>
                  </a:cubicBezTo>
                  <a:cubicBezTo>
                    <a:pt x="235" y="264"/>
                    <a:pt x="235" y="264"/>
                    <a:pt x="235" y="264"/>
                  </a:cubicBezTo>
                  <a:cubicBezTo>
                    <a:pt x="244" y="278"/>
                    <a:pt x="244" y="278"/>
                    <a:pt x="244" y="278"/>
                  </a:cubicBezTo>
                  <a:cubicBezTo>
                    <a:pt x="247" y="279"/>
                    <a:pt x="247" y="279"/>
                    <a:pt x="247" y="279"/>
                  </a:cubicBezTo>
                  <a:cubicBezTo>
                    <a:pt x="236" y="261"/>
                    <a:pt x="236" y="261"/>
                    <a:pt x="236" y="261"/>
                  </a:cubicBezTo>
                  <a:moveTo>
                    <a:pt x="13" y="256"/>
                  </a:moveTo>
                  <a:cubicBezTo>
                    <a:pt x="11" y="256"/>
                    <a:pt x="11" y="256"/>
                    <a:pt x="11" y="256"/>
                  </a:cubicBezTo>
                  <a:cubicBezTo>
                    <a:pt x="0" y="307"/>
                    <a:pt x="0" y="307"/>
                    <a:pt x="0" y="307"/>
                  </a:cubicBezTo>
                  <a:cubicBezTo>
                    <a:pt x="0" y="307"/>
                    <a:pt x="1" y="307"/>
                    <a:pt x="1" y="307"/>
                  </a:cubicBezTo>
                  <a:cubicBezTo>
                    <a:pt x="13" y="256"/>
                    <a:pt x="13" y="256"/>
                    <a:pt x="13" y="256"/>
                  </a:cubicBezTo>
                  <a:moveTo>
                    <a:pt x="229" y="250"/>
                  </a:moveTo>
                  <a:cubicBezTo>
                    <a:pt x="228" y="251"/>
                    <a:pt x="228" y="251"/>
                    <a:pt x="228" y="251"/>
                  </a:cubicBezTo>
                  <a:cubicBezTo>
                    <a:pt x="233" y="259"/>
                    <a:pt x="233" y="259"/>
                    <a:pt x="233" y="259"/>
                  </a:cubicBezTo>
                  <a:cubicBezTo>
                    <a:pt x="234" y="259"/>
                    <a:pt x="234" y="259"/>
                    <a:pt x="234" y="259"/>
                  </a:cubicBezTo>
                  <a:cubicBezTo>
                    <a:pt x="234" y="259"/>
                    <a:pt x="234" y="259"/>
                    <a:pt x="234" y="259"/>
                  </a:cubicBezTo>
                  <a:cubicBezTo>
                    <a:pt x="229" y="250"/>
                    <a:pt x="229" y="250"/>
                    <a:pt x="229" y="250"/>
                  </a:cubicBezTo>
                  <a:moveTo>
                    <a:pt x="13" y="247"/>
                  </a:moveTo>
                  <a:cubicBezTo>
                    <a:pt x="11" y="254"/>
                    <a:pt x="11" y="254"/>
                    <a:pt x="11" y="254"/>
                  </a:cubicBezTo>
                  <a:cubicBezTo>
                    <a:pt x="13" y="254"/>
                    <a:pt x="13" y="254"/>
                    <a:pt x="13" y="254"/>
                  </a:cubicBezTo>
                  <a:cubicBezTo>
                    <a:pt x="14" y="249"/>
                    <a:pt x="14" y="249"/>
                    <a:pt x="14" y="249"/>
                  </a:cubicBezTo>
                  <a:cubicBezTo>
                    <a:pt x="13" y="247"/>
                    <a:pt x="13" y="247"/>
                    <a:pt x="13" y="247"/>
                  </a:cubicBezTo>
                  <a:moveTo>
                    <a:pt x="18" y="223"/>
                  </a:moveTo>
                  <a:cubicBezTo>
                    <a:pt x="13" y="244"/>
                    <a:pt x="13" y="244"/>
                    <a:pt x="13" y="244"/>
                  </a:cubicBezTo>
                  <a:cubicBezTo>
                    <a:pt x="15" y="247"/>
                    <a:pt x="15" y="247"/>
                    <a:pt x="15" y="247"/>
                  </a:cubicBezTo>
                  <a:cubicBezTo>
                    <a:pt x="18" y="230"/>
                    <a:pt x="18" y="230"/>
                    <a:pt x="18" y="230"/>
                  </a:cubicBezTo>
                  <a:cubicBezTo>
                    <a:pt x="19" y="226"/>
                    <a:pt x="19" y="226"/>
                    <a:pt x="19" y="226"/>
                  </a:cubicBezTo>
                  <a:cubicBezTo>
                    <a:pt x="20" y="223"/>
                    <a:pt x="20" y="223"/>
                    <a:pt x="20" y="223"/>
                  </a:cubicBezTo>
                  <a:cubicBezTo>
                    <a:pt x="18" y="223"/>
                    <a:pt x="18" y="223"/>
                    <a:pt x="18" y="223"/>
                  </a:cubicBezTo>
                  <a:moveTo>
                    <a:pt x="20" y="215"/>
                  </a:moveTo>
                  <a:cubicBezTo>
                    <a:pt x="18" y="221"/>
                    <a:pt x="18" y="221"/>
                    <a:pt x="18" y="221"/>
                  </a:cubicBezTo>
                  <a:cubicBezTo>
                    <a:pt x="20" y="221"/>
                    <a:pt x="20" y="221"/>
                    <a:pt x="20" y="221"/>
                  </a:cubicBezTo>
                  <a:cubicBezTo>
                    <a:pt x="22" y="215"/>
                    <a:pt x="22" y="215"/>
                    <a:pt x="22" y="215"/>
                  </a:cubicBezTo>
                  <a:cubicBezTo>
                    <a:pt x="20" y="215"/>
                    <a:pt x="20" y="215"/>
                    <a:pt x="20" y="215"/>
                  </a:cubicBezTo>
                  <a:moveTo>
                    <a:pt x="203" y="207"/>
                  </a:moveTo>
                  <a:cubicBezTo>
                    <a:pt x="202" y="209"/>
                    <a:pt x="202" y="209"/>
                    <a:pt x="202" y="209"/>
                  </a:cubicBezTo>
                  <a:cubicBezTo>
                    <a:pt x="227" y="250"/>
                    <a:pt x="227" y="250"/>
                    <a:pt x="227" y="250"/>
                  </a:cubicBezTo>
                  <a:cubicBezTo>
                    <a:pt x="228" y="248"/>
                    <a:pt x="228" y="248"/>
                    <a:pt x="228" y="248"/>
                  </a:cubicBezTo>
                  <a:cubicBezTo>
                    <a:pt x="203" y="207"/>
                    <a:pt x="203" y="207"/>
                    <a:pt x="203" y="207"/>
                  </a:cubicBezTo>
                  <a:moveTo>
                    <a:pt x="22" y="206"/>
                  </a:moveTo>
                  <a:cubicBezTo>
                    <a:pt x="20" y="213"/>
                    <a:pt x="20" y="213"/>
                    <a:pt x="20" y="213"/>
                  </a:cubicBezTo>
                  <a:cubicBezTo>
                    <a:pt x="22" y="213"/>
                    <a:pt x="22" y="213"/>
                    <a:pt x="22" y="213"/>
                  </a:cubicBezTo>
                  <a:cubicBezTo>
                    <a:pt x="24" y="206"/>
                    <a:pt x="24" y="206"/>
                    <a:pt x="24" y="206"/>
                  </a:cubicBezTo>
                  <a:cubicBezTo>
                    <a:pt x="22" y="206"/>
                    <a:pt x="22" y="206"/>
                    <a:pt x="22" y="206"/>
                  </a:cubicBezTo>
                  <a:moveTo>
                    <a:pt x="202" y="205"/>
                  </a:moveTo>
                  <a:cubicBezTo>
                    <a:pt x="202" y="206"/>
                    <a:pt x="202" y="206"/>
                    <a:pt x="202" y="206"/>
                  </a:cubicBezTo>
                  <a:cubicBezTo>
                    <a:pt x="202" y="205"/>
                    <a:pt x="202" y="205"/>
                    <a:pt x="202" y="205"/>
                  </a:cubicBezTo>
                  <a:cubicBezTo>
                    <a:pt x="202" y="205"/>
                    <a:pt x="202" y="205"/>
                    <a:pt x="202" y="205"/>
                  </a:cubicBezTo>
                  <a:moveTo>
                    <a:pt x="26" y="195"/>
                  </a:moveTo>
                  <a:cubicBezTo>
                    <a:pt x="24" y="197"/>
                    <a:pt x="24" y="197"/>
                    <a:pt x="24" y="197"/>
                  </a:cubicBezTo>
                  <a:cubicBezTo>
                    <a:pt x="22" y="204"/>
                    <a:pt x="22" y="204"/>
                    <a:pt x="22" y="204"/>
                  </a:cubicBezTo>
                  <a:cubicBezTo>
                    <a:pt x="24" y="205"/>
                    <a:pt x="24" y="205"/>
                    <a:pt x="24" y="205"/>
                  </a:cubicBezTo>
                  <a:cubicBezTo>
                    <a:pt x="26" y="195"/>
                    <a:pt x="26" y="195"/>
                    <a:pt x="26" y="195"/>
                  </a:cubicBezTo>
                  <a:cubicBezTo>
                    <a:pt x="26" y="195"/>
                    <a:pt x="26" y="195"/>
                    <a:pt x="26" y="195"/>
                  </a:cubicBezTo>
                  <a:moveTo>
                    <a:pt x="27" y="191"/>
                  </a:moveTo>
                  <a:cubicBezTo>
                    <a:pt x="25" y="192"/>
                    <a:pt x="25" y="192"/>
                    <a:pt x="25" y="192"/>
                  </a:cubicBezTo>
                  <a:cubicBezTo>
                    <a:pt x="25" y="193"/>
                    <a:pt x="25" y="193"/>
                    <a:pt x="25" y="193"/>
                  </a:cubicBezTo>
                  <a:cubicBezTo>
                    <a:pt x="26" y="193"/>
                    <a:pt x="26" y="193"/>
                    <a:pt x="26" y="193"/>
                  </a:cubicBezTo>
                  <a:cubicBezTo>
                    <a:pt x="27" y="192"/>
                    <a:pt x="27" y="192"/>
                    <a:pt x="27" y="192"/>
                  </a:cubicBezTo>
                  <a:cubicBezTo>
                    <a:pt x="27" y="191"/>
                    <a:pt x="27" y="191"/>
                    <a:pt x="27" y="191"/>
                  </a:cubicBezTo>
                  <a:moveTo>
                    <a:pt x="26" y="188"/>
                  </a:moveTo>
                  <a:cubicBezTo>
                    <a:pt x="25" y="190"/>
                    <a:pt x="25" y="190"/>
                    <a:pt x="25" y="190"/>
                  </a:cubicBezTo>
                  <a:cubicBezTo>
                    <a:pt x="27" y="188"/>
                    <a:pt x="27" y="188"/>
                    <a:pt x="27" y="188"/>
                  </a:cubicBezTo>
                  <a:cubicBezTo>
                    <a:pt x="26" y="188"/>
                    <a:pt x="26" y="188"/>
                    <a:pt x="26" y="188"/>
                  </a:cubicBezTo>
                  <a:moveTo>
                    <a:pt x="182" y="172"/>
                  </a:moveTo>
                  <a:cubicBezTo>
                    <a:pt x="180" y="173"/>
                    <a:pt x="180" y="173"/>
                    <a:pt x="180" y="173"/>
                  </a:cubicBezTo>
                  <a:cubicBezTo>
                    <a:pt x="200" y="205"/>
                    <a:pt x="200" y="205"/>
                    <a:pt x="200" y="205"/>
                  </a:cubicBezTo>
                  <a:cubicBezTo>
                    <a:pt x="200" y="201"/>
                    <a:pt x="200" y="201"/>
                    <a:pt x="200" y="201"/>
                  </a:cubicBezTo>
                  <a:cubicBezTo>
                    <a:pt x="182" y="172"/>
                    <a:pt x="182" y="172"/>
                    <a:pt x="182" y="172"/>
                  </a:cubicBezTo>
                  <a:moveTo>
                    <a:pt x="178" y="165"/>
                  </a:moveTo>
                  <a:cubicBezTo>
                    <a:pt x="176" y="166"/>
                    <a:pt x="176" y="166"/>
                    <a:pt x="176" y="166"/>
                  </a:cubicBezTo>
                  <a:cubicBezTo>
                    <a:pt x="179" y="171"/>
                    <a:pt x="179" y="171"/>
                    <a:pt x="179" y="171"/>
                  </a:cubicBezTo>
                  <a:cubicBezTo>
                    <a:pt x="181" y="170"/>
                    <a:pt x="181" y="170"/>
                    <a:pt x="181" y="170"/>
                  </a:cubicBezTo>
                  <a:cubicBezTo>
                    <a:pt x="178" y="165"/>
                    <a:pt x="178" y="165"/>
                    <a:pt x="178" y="165"/>
                  </a:cubicBezTo>
                  <a:moveTo>
                    <a:pt x="34" y="160"/>
                  </a:moveTo>
                  <a:cubicBezTo>
                    <a:pt x="29" y="175"/>
                    <a:pt x="29" y="175"/>
                    <a:pt x="29" y="175"/>
                  </a:cubicBezTo>
                  <a:cubicBezTo>
                    <a:pt x="26" y="186"/>
                    <a:pt x="26" y="186"/>
                    <a:pt x="26" y="186"/>
                  </a:cubicBezTo>
                  <a:cubicBezTo>
                    <a:pt x="28" y="187"/>
                    <a:pt x="28" y="187"/>
                    <a:pt x="28" y="187"/>
                  </a:cubicBezTo>
                  <a:cubicBezTo>
                    <a:pt x="33" y="165"/>
                    <a:pt x="33" y="165"/>
                    <a:pt x="33" y="165"/>
                  </a:cubicBezTo>
                  <a:cubicBezTo>
                    <a:pt x="33" y="163"/>
                    <a:pt x="33" y="163"/>
                    <a:pt x="33" y="163"/>
                  </a:cubicBezTo>
                  <a:cubicBezTo>
                    <a:pt x="34" y="160"/>
                    <a:pt x="34" y="160"/>
                    <a:pt x="34" y="160"/>
                  </a:cubicBezTo>
                  <a:moveTo>
                    <a:pt x="33" y="155"/>
                  </a:moveTo>
                  <a:cubicBezTo>
                    <a:pt x="33" y="156"/>
                    <a:pt x="33" y="156"/>
                    <a:pt x="33" y="156"/>
                  </a:cubicBezTo>
                  <a:cubicBezTo>
                    <a:pt x="32" y="160"/>
                    <a:pt x="32" y="160"/>
                    <a:pt x="32" y="160"/>
                  </a:cubicBezTo>
                  <a:cubicBezTo>
                    <a:pt x="33" y="155"/>
                    <a:pt x="33" y="155"/>
                    <a:pt x="33" y="155"/>
                  </a:cubicBezTo>
                  <a:moveTo>
                    <a:pt x="171" y="154"/>
                  </a:moveTo>
                  <a:cubicBezTo>
                    <a:pt x="169" y="155"/>
                    <a:pt x="169" y="155"/>
                    <a:pt x="169" y="155"/>
                  </a:cubicBezTo>
                  <a:cubicBezTo>
                    <a:pt x="175" y="164"/>
                    <a:pt x="175" y="164"/>
                    <a:pt x="175" y="164"/>
                  </a:cubicBezTo>
                  <a:cubicBezTo>
                    <a:pt x="177" y="163"/>
                    <a:pt x="177" y="163"/>
                    <a:pt x="177" y="163"/>
                  </a:cubicBezTo>
                  <a:cubicBezTo>
                    <a:pt x="171" y="154"/>
                    <a:pt x="171" y="154"/>
                    <a:pt x="171" y="154"/>
                  </a:cubicBezTo>
                  <a:moveTo>
                    <a:pt x="36" y="149"/>
                  </a:moveTo>
                  <a:cubicBezTo>
                    <a:pt x="34" y="149"/>
                    <a:pt x="34" y="149"/>
                    <a:pt x="34" y="149"/>
                  </a:cubicBezTo>
                  <a:cubicBezTo>
                    <a:pt x="33" y="154"/>
                    <a:pt x="33" y="154"/>
                    <a:pt x="33" y="154"/>
                  </a:cubicBezTo>
                  <a:cubicBezTo>
                    <a:pt x="34" y="154"/>
                    <a:pt x="34" y="154"/>
                    <a:pt x="34" y="154"/>
                  </a:cubicBezTo>
                  <a:cubicBezTo>
                    <a:pt x="36" y="149"/>
                    <a:pt x="36" y="149"/>
                    <a:pt x="36" y="149"/>
                  </a:cubicBezTo>
                  <a:moveTo>
                    <a:pt x="167" y="147"/>
                  </a:moveTo>
                  <a:cubicBezTo>
                    <a:pt x="166" y="150"/>
                    <a:pt x="166" y="150"/>
                    <a:pt x="166" y="150"/>
                  </a:cubicBezTo>
                  <a:cubicBezTo>
                    <a:pt x="168" y="153"/>
                    <a:pt x="168" y="153"/>
                    <a:pt x="168" y="153"/>
                  </a:cubicBezTo>
                  <a:cubicBezTo>
                    <a:pt x="170" y="152"/>
                    <a:pt x="170" y="152"/>
                    <a:pt x="170" y="152"/>
                  </a:cubicBezTo>
                  <a:cubicBezTo>
                    <a:pt x="167" y="147"/>
                    <a:pt x="167" y="147"/>
                    <a:pt x="167" y="147"/>
                  </a:cubicBezTo>
                  <a:moveTo>
                    <a:pt x="164" y="142"/>
                  </a:moveTo>
                  <a:cubicBezTo>
                    <a:pt x="162" y="142"/>
                    <a:pt x="162" y="142"/>
                    <a:pt x="162" y="142"/>
                  </a:cubicBezTo>
                  <a:cubicBezTo>
                    <a:pt x="165" y="147"/>
                    <a:pt x="165" y="147"/>
                    <a:pt x="165" y="147"/>
                  </a:cubicBezTo>
                  <a:cubicBezTo>
                    <a:pt x="166" y="145"/>
                    <a:pt x="166" y="145"/>
                    <a:pt x="166" y="145"/>
                  </a:cubicBezTo>
                  <a:cubicBezTo>
                    <a:pt x="164" y="142"/>
                    <a:pt x="164" y="142"/>
                    <a:pt x="164" y="142"/>
                  </a:cubicBezTo>
                  <a:moveTo>
                    <a:pt x="144" y="109"/>
                  </a:moveTo>
                  <a:cubicBezTo>
                    <a:pt x="144" y="112"/>
                    <a:pt x="144" y="112"/>
                    <a:pt x="144" y="112"/>
                  </a:cubicBezTo>
                  <a:cubicBezTo>
                    <a:pt x="161" y="140"/>
                    <a:pt x="161" y="140"/>
                    <a:pt x="161" y="140"/>
                  </a:cubicBezTo>
                  <a:cubicBezTo>
                    <a:pt x="163" y="140"/>
                    <a:pt x="163" y="140"/>
                    <a:pt x="163" y="140"/>
                  </a:cubicBezTo>
                  <a:cubicBezTo>
                    <a:pt x="144" y="109"/>
                    <a:pt x="144" y="109"/>
                    <a:pt x="144" y="109"/>
                  </a:cubicBezTo>
                  <a:moveTo>
                    <a:pt x="141" y="104"/>
                  </a:moveTo>
                  <a:cubicBezTo>
                    <a:pt x="139" y="105"/>
                    <a:pt x="139" y="105"/>
                    <a:pt x="139" y="105"/>
                  </a:cubicBezTo>
                  <a:cubicBezTo>
                    <a:pt x="142" y="110"/>
                    <a:pt x="142" y="110"/>
                    <a:pt x="142" y="110"/>
                  </a:cubicBezTo>
                  <a:cubicBezTo>
                    <a:pt x="143" y="107"/>
                    <a:pt x="143" y="107"/>
                    <a:pt x="143" y="107"/>
                  </a:cubicBezTo>
                  <a:cubicBezTo>
                    <a:pt x="141" y="104"/>
                    <a:pt x="141" y="104"/>
                    <a:pt x="141" y="104"/>
                  </a:cubicBezTo>
                  <a:moveTo>
                    <a:pt x="139" y="101"/>
                  </a:moveTo>
                  <a:cubicBezTo>
                    <a:pt x="138" y="102"/>
                    <a:pt x="138" y="102"/>
                    <a:pt x="138" y="102"/>
                  </a:cubicBezTo>
                  <a:cubicBezTo>
                    <a:pt x="138" y="103"/>
                    <a:pt x="138" y="103"/>
                    <a:pt x="138" y="103"/>
                  </a:cubicBezTo>
                  <a:cubicBezTo>
                    <a:pt x="140" y="102"/>
                    <a:pt x="140" y="102"/>
                    <a:pt x="140" y="102"/>
                  </a:cubicBezTo>
                  <a:cubicBezTo>
                    <a:pt x="139" y="101"/>
                    <a:pt x="139" y="101"/>
                    <a:pt x="139" y="101"/>
                  </a:cubicBezTo>
                  <a:moveTo>
                    <a:pt x="50" y="85"/>
                  </a:moveTo>
                  <a:cubicBezTo>
                    <a:pt x="49" y="85"/>
                    <a:pt x="49" y="85"/>
                    <a:pt x="49" y="85"/>
                  </a:cubicBezTo>
                  <a:cubicBezTo>
                    <a:pt x="42" y="115"/>
                    <a:pt x="42" y="115"/>
                    <a:pt x="42" y="115"/>
                  </a:cubicBezTo>
                  <a:cubicBezTo>
                    <a:pt x="41" y="118"/>
                    <a:pt x="41" y="118"/>
                    <a:pt x="41" y="118"/>
                  </a:cubicBezTo>
                  <a:cubicBezTo>
                    <a:pt x="35" y="148"/>
                    <a:pt x="35" y="148"/>
                    <a:pt x="35" y="148"/>
                  </a:cubicBezTo>
                  <a:cubicBezTo>
                    <a:pt x="36" y="147"/>
                    <a:pt x="36" y="147"/>
                    <a:pt x="36" y="147"/>
                  </a:cubicBezTo>
                  <a:cubicBezTo>
                    <a:pt x="37" y="145"/>
                    <a:pt x="37" y="145"/>
                    <a:pt x="37" y="145"/>
                  </a:cubicBezTo>
                  <a:cubicBezTo>
                    <a:pt x="42" y="122"/>
                    <a:pt x="42" y="122"/>
                    <a:pt x="42" y="122"/>
                  </a:cubicBezTo>
                  <a:cubicBezTo>
                    <a:pt x="43" y="118"/>
                    <a:pt x="43" y="118"/>
                    <a:pt x="43" y="118"/>
                  </a:cubicBezTo>
                  <a:cubicBezTo>
                    <a:pt x="50" y="85"/>
                    <a:pt x="50" y="85"/>
                    <a:pt x="50" y="85"/>
                  </a:cubicBezTo>
                  <a:moveTo>
                    <a:pt x="90" y="23"/>
                  </a:moveTo>
                  <a:cubicBezTo>
                    <a:pt x="137" y="101"/>
                    <a:pt x="137" y="101"/>
                    <a:pt x="137" y="101"/>
                  </a:cubicBezTo>
                  <a:cubicBezTo>
                    <a:pt x="138" y="100"/>
                    <a:pt x="138" y="100"/>
                    <a:pt x="138" y="100"/>
                  </a:cubicBezTo>
                  <a:cubicBezTo>
                    <a:pt x="94" y="26"/>
                    <a:pt x="94" y="26"/>
                    <a:pt x="94" y="26"/>
                  </a:cubicBezTo>
                  <a:cubicBezTo>
                    <a:pt x="90" y="23"/>
                    <a:pt x="90" y="23"/>
                    <a:pt x="90" y="23"/>
                  </a:cubicBezTo>
                  <a:moveTo>
                    <a:pt x="66" y="4"/>
                  </a:moveTo>
                  <a:cubicBezTo>
                    <a:pt x="49" y="83"/>
                    <a:pt x="49" y="83"/>
                    <a:pt x="49" y="83"/>
                  </a:cubicBezTo>
                  <a:cubicBezTo>
                    <a:pt x="51" y="83"/>
                    <a:pt x="51" y="83"/>
                    <a:pt x="51" y="83"/>
                  </a:cubicBezTo>
                  <a:cubicBezTo>
                    <a:pt x="68" y="5"/>
                    <a:pt x="68" y="5"/>
                    <a:pt x="68" y="5"/>
                  </a:cubicBezTo>
                  <a:cubicBezTo>
                    <a:pt x="66" y="4"/>
                    <a:pt x="66" y="4"/>
                    <a:pt x="66" y="4"/>
                  </a:cubicBezTo>
                  <a:moveTo>
                    <a:pt x="67" y="1"/>
                  </a:moveTo>
                  <a:cubicBezTo>
                    <a:pt x="67" y="2"/>
                    <a:pt x="67" y="2"/>
                    <a:pt x="67" y="2"/>
                  </a:cubicBezTo>
                  <a:cubicBezTo>
                    <a:pt x="68" y="3"/>
                    <a:pt x="68" y="3"/>
                    <a:pt x="68" y="3"/>
                  </a:cubicBezTo>
                  <a:cubicBezTo>
                    <a:pt x="69" y="2"/>
                    <a:pt x="69" y="2"/>
                    <a:pt x="69" y="2"/>
                  </a:cubicBezTo>
                  <a:cubicBezTo>
                    <a:pt x="68" y="1"/>
                    <a:pt x="68" y="1"/>
                    <a:pt x="67" y="1"/>
                  </a:cubicBezTo>
                  <a:moveTo>
                    <a:pt x="78" y="0"/>
                  </a:moveTo>
                  <a:cubicBezTo>
                    <a:pt x="78" y="1"/>
                    <a:pt x="77" y="1"/>
                    <a:pt x="76" y="1"/>
                  </a:cubicBezTo>
                  <a:cubicBezTo>
                    <a:pt x="87" y="18"/>
                    <a:pt x="87" y="18"/>
                    <a:pt x="87" y="18"/>
                  </a:cubicBezTo>
                  <a:cubicBezTo>
                    <a:pt x="91" y="22"/>
                    <a:pt x="91" y="22"/>
                    <a:pt x="91" y="22"/>
                  </a:cubicBezTo>
                  <a:cubicBezTo>
                    <a:pt x="78" y="0"/>
                    <a:pt x="78" y="0"/>
                    <a:pt x="7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8" name="Freeform 8"/>
            <p:cNvSpPr>
              <a:spLocks noEditPoints="1"/>
            </p:cNvSpPr>
            <p:nvPr/>
          </p:nvSpPr>
          <p:spPr bwMode="auto">
            <a:xfrm>
              <a:off x="7319990" y="2989328"/>
              <a:ext cx="754990" cy="483051"/>
            </a:xfrm>
            <a:custGeom>
              <a:avLst/>
              <a:gdLst>
                <a:gd name="T0" fmla="*/ 169 w 178"/>
                <a:gd name="T1" fmla="*/ 125 h 125"/>
                <a:gd name="T2" fmla="*/ 170 w 178"/>
                <a:gd name="T3" fmla="*/ 125 h 125"/>
                <a:gd name="T4" fmla="*/ 170 w 178"/>
                <a:gd name="T5" fmla="*/ 124 h 125"/>
                <a:gd name="T6" fmla="*/ 165 w 178"/>
                <a:gd name="T7" fmla="*/ 124 h 125"/>
                <a:gd name="T8" fmla="*/ 167 w 178"/>
                <a:gd name="T9" fmla="*/ 125 h 125"/>
                <a:gd name="T10" fmla="*/ 167 w 178"/>
                <a:gd name="T11" fmla="*/ 124 h 125"/>
                <a:gd name="T12" fmla="*/ 150 w 178"/>
                <a:gd name="T13" fmla="*/ 123 h 125"/>
                <a:gd name="T14" fmla="*/ 149 w 178"/>
                <a:gd name="T15" fmla="*/ 125 h 125"/>
                <a:gd name="T16" fmla="*/ 163 w 178"/>
                <a:gd name="T17" fmla="*/ 125 h 125"/>
                <a:gd name="T18" fmla="*/ 150 w 178"/>
                <a:gd name="T19" fmla="*/ 123 h 125"/>
                <a:gd name="T20" fmla="*/ 130 w 178"/>
                <a:gd name="T21" fmla="*/ 125 h 125"/>
                <a:gd name="T22" fmla="*/ 146 w 178"/>
                <a:gd name="T23" fmla="*/ 124 h 125"/>
                <a:gd name="T24" fmla="*/ 130 w 178"/>
                <a:gd name="T25" fmla="*/ 123 h 125"/>
                <a:gd name="T26" fmla="*/ 59 w 178"/>
                <a:gd name="T27" fmla="*/ 125 h 125"/>
                <a:gd name="T28" fmla="*/ 129 w 178"/>
                <a:gd name="T29" fmla="*/ 123 h 125"/>
                <a:gd name="T30" fmla="*/ 14 w 178"/>
                <a:gd name="T31" fmla="*/ 123 h 125"/>
                <a:gd name="T32" fmla="*/ 57 w 178"/>
                <a:gd name="T33" fmla="*/ 125 h 125"/>
                <a:gd name="T34" fmla="*/ 14 w 178"/>
                <a:gd name="T35" fmla="*/ 123 h 125"/>
                <a:gd name="T36" fmla="*/ 175 w 178"/>
                <a:gd name="T37" fmla="*/ 121 h 125"/>
                <a:gd name="T38" fmla="*/ 174 w 178"/>
                <a:gd name="T39" fmla="*/ 124 h 125"/>
                <a:gd name="T40" fmla="*/ 176 w 178"/>
                <a:gd name="T41" fmla="*/ 125 h 125"/>
                <a:gd name="T42" fmla="*/ 177 w 178"/>
                <a:gd name="T43" fmla="*/ 123 h 125"/>
                <a:gd name="T44" fmla="*/ 176 w 178"/>
                <a:gd name="T45" fmla="*/ 121 h 125"/>
                <a:gd name="T46" fmla="*/ 177 w 178"/>
                <a:gd name="T47" fmla="*/ 119 h 125"/>
                <a:gd name="T48" fmla="*/ 177 w 178"/>
                <a:gd name="T49" fmla="*/ 119 h 125"/>
                <a:gd name="T50" fmla="*/ 175 w 178"/>
                <a:gd name="T51" fmla="*/ 114 h 125"/>
                <a:gd name="T52" fmla="*/ 175 w 178"/>
                <a:gd name="T53" fmla="*/ 118 h 125"/>
                <a:gd name="T54" fmla="*/ 177 w 178"/>
                <a:gd name="T55" fmla="*/ 113 h 125"/>
                <a:gd name="T56" fmla="*/ 173 w 178"/>
                <a:gd name="T57" fmla="*/ 77 h 125"/>
                <a:gd name="T58" fmla="*/ 175 w 178"/>
                <a:gd name="T59" fmla="*/ 92 h 125"/>
                <a:gd name="T60" fmla="*/ 175 w 178"/>
                <a:gd name="T61" fmla="*/ 77 h 125"/>
                <a:gd name="T62" fmla="*/ 0 w 178"/>
                <a:gd name="T63" fmla="*/ 123 h 125"/>
                <a:gd name="T64" fmla="*/ 2 w 178"/>
                <a:gd name="T65" fmla="*/ 124 h 125"/>
                <a:gd name="T66" fmla="*/ 12 w 178"/>
                <a:gd name="T67" fmla="*/ 123 h 125"/>
                <a:gd name="T68" fmla="*/ 2 w 178"/>
                <a:gd name="T69" fmla="*/ 71 h 125"/>
                <a:gd name="T70" fmla="*/ 0 w 178"/>
                <a:gd name="T71" fmla="*/ 50 h 125"/>
                <a:gd name="T72" fmla="*/ 2 w 178"/>
                <a:gd name="T73" fmla="*/ 61 h 125"/>
                <a:gd name="T74" fmla="*/ 0 w 178"/>
                <a:gd name="T75" fmla="*/ 50 h 125"/>
                <a:gd name="T76" fmla="*/ 0 w 178"/>
                <a:gd name="T77" fmla="*/ 42 h 125"/>
                <a:gd name="T78" fmla="*/ 2 w 178"/>
                <a:gd name="T79" fmla="*/ 49 h 125"/>
                <a:gd name="T80" fmla="*/ 0 w 178"/>
                <a:gd name="T81" fmla="*/ 38 h 125"/>
                <a:gd name="T82" fmla="*/ 2 w 178"/>
                <a:gd name="T83" fmla="*/ 40 h 125"/>
                <a:gd name="T84" fmla="*/ 1 w 178"/>
                <a:gd name="T85" fmla="*/ 38 h 125"/>
                <a:gd name="T86" fmla="*/ 172 w 178"/>
                <a:gd name="T87" fmla="*/ 28 h 125"/>
                <a:gd name="T88" fmla="*/ 173 w 178"/>
                <a:gd name="T89" fmla="*/ 75 h 125"/>
                <a:gd name="T90" fmla="*/ 172 w 178"/>
                <a:gd name="T91" fmla="*/ 28 h 125"/>
                <a:gd name="T92" fmla="*/ 5 w 178"/>
                <a:gd name="T93" fmla="*/ 31 h 125"/>
                <a:gd name="T94" fmla="*/ 38 w 178"/>
                <a:gd name="T95" fmla="*/ 27 h 125"/>
                <a:gd name="T96" fmla="*/ 171 w 178"/>
                <a:gd name="T97" fmla="*/ 10 h 125"/>
                <a:gd name="T98" fmla="*/ 170 w 178"/>
                <a:gd name="T99" fmla="*/ 26 h 125"/>
                <a:gd name="T100" fmla="*/ 171 w 178"/>
                <a:gd name="T101" fmla="*/ 10 h 125"/>
                <a:gd name="T102" fmla="*/ 39 w 178"/>
                <a:gd name="T103" fmla="*/ 24 h 125"/>
                <a:gd name="T104" fmla="*/ 135 w 178"/>
                <a:gd name="T105" fmla="*/ 6 h 125"/>
                <a:gd name="T106" fmla="*/ 156 w 178"/>
                <a:gd name="T107" fmla="*/ 0 h 125"/>
                <a:gd name="T108" fmla="*/ 137 w 178"/>
                <a:gd name="T109" fmla="*/ 6 h 125"/>
                <a:gd name="T110" fmla="*/ 156 w 178"/>
                <a:gd name="T11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25">
                  <a:moveTo>
                    <a:pt x="170" y="124"/>
                  </a:moveTo>
                  <a:cubicBezTo>
                    <a:pt x="169" y="125"/>
                    <a:pt x="169" y="125"/>
                    <a:pt x="169" y="125"/>
                  </a:cubicBezTo>
                  <a:cubicBezTo>
                    <a:pt x="169" y="125"/>
                    <a:pt x="169" y="125"/>
                    <a:pt x="169" y="125"/>
                  </a:cubicBezTo>
                  <a:cubicBezTo>
                    <a:pt x="170" y="125"/>
                    <a:pt x="170" y="125"/>
                    <a:pt x="170" y="125"/>
                  </a:cubicBezTo>
                  <a:cubicBezTo>
                    <a:pt x="171" y="124"/>
                    <a:pt x="171" y="124"/>
                    <a:pt x="171" y="124"/>
                  </a:cubicBezTo>
                  <a:cubicBezTo>
                    <a:pt x="170" y="124"/>
                    <a:pt x="170" y="124"/>
                    <a:pt x="170" y="124"/>
                  </a:cubicBezTo>
                  <a:moveTo>
                    <a:pt x="165" y="124"/>
                  </a:moveTo>
                  <a:cubicBezTo>
                    <a:pt x="165" y="124"/>
                    <a:pt x="165" y="124"/>
                    <a:pt x="165" y="124"/>
                  </a:cubicBezTo>
                  <a:cubicBezTo>
                    <a:pt x="166" y="125"/>
                    <a:pt x="166" y="125"/>
                    <a:pt x="166" y="125"/>
                  </a:cubicBezTo>
                  <a:cubicBezTo>
                    <a:pt x="167" y="125"/>
                    <a:pt x="167" y="125"/>
                    <a:pt x="167" y="125"/>
                  </a:cubicBezTo>
                  <a:cubicBezTo>
                    <a:pt x="167" y="125"/>
                    <a:pt x="167" y="125"/>
                    <a:pt x="167" y="125"/>
                  </a:cubicBezTo>
                  <a:cubicBezTo>
                    <a:pt x="167" y="124"/>
                    <a:pt x="167" y="124"/>
                    <a:pt x="167" y="124"/>
                  </a:cubicBezTo>
                  <a:cubicBezTo>
                    <a:pt x="165" y="124"/>
                    <a:pt x="165" y="124"/>
                    <a:pt x="165" y="124"/>
                  </a:cubicBezTo>
                  <a:moveTo>
                    <a:pt x="150" y="123"/>
                  </a:moveTo>
                  <a:cubicBezTo>
                    <a:pt x="148" y="125"/>
                    <a:pt x="148" y="125"/>
                    <a:pt x="148" y="125"/>
                  </a:cubicBezTo>
                  <a:cubicBezTo>
                    <a:pt x="149" y="125"/>
                    <a:pt x="149" y="125"/>
                    <a:pt x="149" y="125"/>
                  </a:cubicBezTo>
                  <a:cubicBezTo>
                    <a:pt x="163" y="125"/>
                    <a:pt x="163" y="125"/>
                    <a:pt x="163" y="125"/>
                  </a:cubicBezTo>
                  <a:cubicBezTo>
                    <a:pt x="163" y="125"/>
                    <a:pt x="163" y="125"/>
                    <a:pt x="163" y="125"/>
                  </a:cubicBezTo>
                  <a:cubicBezTo>
                    <a:pt x="161" y="123"/>
                    <a:pt x="161" y="123"/>
                    <a:pt x="161" y="123"/>
                  </a:cubicBezTo>
                  <a:cubicBezTo>
                    <a:pt x="150" y="123"/>
                    <a:pt x="150" y="123"/>
                    <a:pt x="150" y="123"/>
                  </a:cubicBezTo>
                  <a:moveTo>
                    <a:pt x="130" y="123"/>
                  </a:moveTo>
                  <a:cubicBezTo>
                    <a:pt x="130" y="125"/>
                    <a:pt x="130" y="125"/>
                    <a:pt x="130" y="125"/>
                  </a:cubicBezTo>
                  <a:cubicBezTo>
                    <a:pt x="144" y="125"/>
                    <a:pt x="144" y="125"/>
                    <a:pt x="144" y="125"/>
                  </a:cubicBezTo>
                  <a:cubicBezTo>
                    <a:pt x="146" y="124"/>
                    <a:pt x="146" y="124"/>
                    <a:pt x="146" y="124"/>
                  </a:cubicBezTo>
                  <a:cubicBezTo>
                    <a:pt x="146" y="123"/>
                    <a:pt x="146" y="123"/>
                    <a:pt x="146" y="123"/>
                  </a:cubicBezTo>
                  <a:cubicBezTo>
                    <a:pt x="130" y="123"/>
                    <a:pt x="130" y="123"/>
                    <a:pt x="130" y="123"/>
                  </a:cubicBezTo>
                  <a:moveTo>
                    <a:pt x="58" y="123"/>
                  </a:moveTo>
                  <a:cubicBezTo>
                    <a:pt x="59" y="125"/>
                    <a:pt x="59" y="125"/>
                    <a:pt x="59" y="125"/>
                  </a:cubicBezTo>
                  <a:cubicBezTo>
                    <a:pt x="128" y="125"/>
                    <a:pt x="128" y="125"/>
                    <a:pt x="128" y="125"/>
                  </a:cubicBezTo>
                  <a:cubicBezTo>
                    <a:pt x="129" y="123"/>
                    <a:pt x="129" y="123"/>
                    <a:pt x="129" y="123"/>
                  </a:cubicBezTo>
                  <a:cubicBezTo>
                    <a:pt x="58" y="123"/>
                    <a:pt x="58" y="123"/>
                    <a:pt x="58" y="123"/>
                  </a:cubicBezTo>
                  <a:moveTo>
                    <a:pt x="14" y="123"/>
                  </a:moveTo>
                  <a:cubicBezTo>
                    <a:pt x="14" y="124"/>
                    <a:pt x="14" y="124"/>
                    <a:pt x="14" y="124"/>
                  </a:cubicBezTo>
                  <a:cubicBezTo>
                    <a:pt x="57" y="125"/>
                    <a:pt x="57" y="125"/>
                    <a:pt x="57" y="125"/>
                  </a:cubicBezTo>
                  <a:cubicBezTo>
                    <a:pt x="56" y="123"/>
                    <a:pt x="56" y="123"/>
                    <a:pt x="56" y="123"/>
                  </a:cubicBezTo>
                  <a:cubicBezTo>
                    <a:pt x="14" y="123"/>
                    <a:pt x="14" y="123"/>
                    <a:pt x="14" y="123"/>
                  </a:cubicBezTo>
                  <a:moveTo>
                    <a:pt x="176" y="121"/>
                  </a:moveTo>
                  <a:cubicBezTo>
                    <a:pt x="175" y="121"/>
                    <a:pt x="175" y="121"/>
                    <a:pt x="175" y="121"/>
                  </a:cubicBezTo>
                  <a:cubicBezTo>
                    <a:pt x="176" y="124"/>
                    <a:pt x="176" y="124"/>
                    <a:pt x="176" y="124"/>
                  </a:cubicBezTo>
                  <a:cubicBezTo>
                    <a:pt x="174" y="124"/>
                    <a:pt x="174" y="124"/>
                    <a:pt x="174" y="124"/>
                  </a:cubicBezTo>
                  <a:cubicBezTo>
                    <a:pt x="172" y="125"/>
                    <a:pt x="172" y="125"/>
                    <a:pt x="172" y="125"/>
                  </a:cubicBezTo>
                  <a:cubicBezTo>
                    <a:pt x="176" y="125"/>
                    <a:pt x="176" y="125"/>
                    <a:pt x="176" y="125"/>
                  </a:cubicBezTo>
                  <a:cubicBezTo>
                    <a:pt x="178" y="125"/>
                    <a:pt x="178" y="125"/>
                    <a:pt x="178" y="125"/>
                  </a:cubicBezTo>
                  <a:cubicBezTo>
                    <a:pt x="177" y="123"/>
                    <a:pt x="177" y="123"/>
                    <a:pt x="177" y="123"/>
                  </a:cubicBezTo>
                  <a:cubicBezTo>
                    <a:pt x="177" y="121"/>
                    <a:pt x="177" y="121"/>
                    <a:pt x="177" y="121"/>
                  </a:cubicBezTo>
                  <a:cubicBezTo>
                    <a:pt x="176" y="121"/>
                    <a:pt x="176" y="121"/>
                    <a:pt x="176" y="121"/>
                  </a:cubicBezTo>
                  <a:moveTo>
                    <a:pt x="177" y="119"/>
                  </a:moveTo>
                  <a:cubicBezTo>
                    <a:pt x="177" y="119"/>
                    <a:pt x="177" y="119"/>
                    <a:pt x="177" y="119"/>
                  </a:cubicBezTo>
                  <a:cubicBezTo>
                    <a:pt x="177" y="119"/>
                    <a:pt x="177" y="119"/>
                    <a:pt x="177" y="119"/>
                  </a:cubicBezTo>
                  <a:cubicBezTo>
                    <a:pt x="177" y="119"/>
                    <a:pt x="177" y="119"/>
                    <a:pt x="177" y="119"/>
                  </a:cubicBezTo>
                  <a:moveTo>
                    <a:pt x="177" y="113"/>
                  </a:moveTo>
                  <a:cubicBezTo>
                    <a:pt x="176" y="114"/>
                    <a:pt x="176" y="114"/>
                    <a:pt x="175" y="114"/>
                  </a:cubicBezTo>
                  <a:cubicBezTo>
                    <a:pt x="175" y="118"/>
                    <a:pt x="175" y="118"/>
                    <a:pt x="175" y="118"/>
                  </a:cubicBezTo>
                  <a:cubicBezTo>
                    <a:pt x="175" y="118"/>
                    <a:pt x="175" y="118"/>
                    <a:pt x="175" y="118"/>
                  </a:cubicBezTo>
                  <a:cubicBezTo>
                    <a:pt x="177" y="117"/>
                    <a:pt x="177" y="117"/>
                    <a:pt x="177" y="117"/>
                  </a:cubicBezTo>
                  <a:cubicBezTo>
                    <a:pt x="177" y="113"/>
                    <a:pt x="177" y="113"/>
                    <a:pt x="177" y="113"/>
                  </a:cubicBezTo>
                  <a:moveTo>
                    <a:pt x="175" y="77"/>
                  </a:moveTo>
                  <a:cubicBezTo>
                    <a:pt x="173" y="77"/>
                    <a:pt x="173" y="77"/>
                    <a:pt x="173" y="77"/>
                  </a:cubicBezTo>
                  <a:cubicBezTo>
                    <a:pt x="174" y="92"/>
                    <a:pt x="174" y="92"/>
                    <a:pt x="174" y="92"/>
                  </a:cubicBezTo>
                  <a:cubicBezTo>
                    <a:pt x="174" y="92"/>
                    <a:pt x="175" y="92"/>
                    <a:pt x="175" y="92"/>
                  </a:cubicBezTo>
                  <a:cubicBezTo>
                    <a:pt x="176" y="92"/>
                    <a:pt x="176" y="92"/>
                    <a:pt x="176" y="92"/>
                  </a:cubicBezTo>
                  <a:cubicBezTo>
                    <a:pt x="175" y="77"/>
                    <a:pt x="175" y="77"/>
                    <a:pt x="175" y="77"/>
                  </a:cubicBezTo>
                  <a:moveTo>
                    <a:pt x="0" y="62"/>
                  </a:moveTo>
                  <a:cubicBezTo>
                    <a:pt x="0" y="123"/>
                    <a:pt x="0" y="123"/>
                    <a:pt x="0" y="123"/>
                  </a:cubicBezTo>
                  <a:cubicBezTo>
                    <a:pt x="0" y="124"/>
                    <a:pt x="0" y="124"/>
                    <a:pt x="0" y="124"/>
                  </a:cubicBezTo>
                  <a:cubicBezTo>
                    <a:pt x="2" y="124"/>
                    <a:pt x="2" y="124"/>
                    <a:pt x="2" y="124"/>
                  </a:cubicBezTo>
                  <a:cubicBezTo>
                    <a:pt x="12" y="124"/>
                    <a:pt x="12" y="124"/>
                    <a:pt x="12" y="124"/>
                  </a:cubicBezTo>
                  <a:cubicBezTo>
                    <a:pt x="12" y="123"/>
                    <a:pt x="12" y="123"/>
                    <a:pt x="12" y="123"/>
                  </a:cubicBezTo>
                  <a:cubicBezTo>
                    <a:pt x="2" y="123"/>
                    <a:pt x="2" y="123"/>
                    <a:pt x="2" y="123"/>
                  </a:cubicBezTo>
                  <a:cubicBezTo>
                    <a:pt x="2" y="71"/>
                    <a:pt x="2" y="71"/>
                    <a:pt x="2" y="71"/>
                  </a:cubicBezTo>
                  <a:cubicBezTo>
                    <a:pt x="0" y="62"/>
                    <a:pt x="0" y="62"/>
                    <a:pt x="0" y="62"/>
                  </a:cubicBezTo>
                  <a:moveTo>
                    <a:pt x="0" y="50"/>
                  </a:moveTo>
                  <a:cubicBezTo>
                    <a:pt x="0" y="52"/>
                    <a:pt x="0" y="52"/>
                    <a:pt x="0" y="52"/>
                  </a:cubicBezTo>
                  <a:cubicBezTo>
                    <a:pt x="2" y="61"/>
                    <a:pt x="2" y="61"/>
                    <a:pt x="2" y="61"/>
                  </a:cubicBezTo>
                  <a:cubicBezTo>
                    <a:pt x="2" y="51"/>
                    <a:pt x="2" y="51"/>
                    <a:pt x="2" y="51"/>
                  </a:cubicBezTo>
                  <a:cubicBezTo>
                    <a:pt x="0" y="50"/>
                    <a:pt x="0" y="50"/>
                    <a:pt x="0" y="50"/>
                  </a:cubicBezTo>
                  <a:moveTo>
                    <a:pt x="2" y="42"/>
                  </a:moveTo>
                  <a:cubicBezTo>
                    <a:pt x="0" y="42"/>
                    <a:pt x="0" y="42"/>
                    <a:pt x="0" y="42"/>
                  </a:cubicBezTo>
                  <a:cubicBezTo>
                    <a:pt x="0" y="48"/>
                    <a:pt x="0" y="48"/>
                    <a:pt x="0" y="48"/>
                  </a:cubicBezTo>
                  <a:cubicBezTo>
                    <a:pt x="2" y="49"/>
                    <a:pt x="2" y="49"/>
                    <a:pt x="2" y="49"/>
                  </a:cubicBezTo>
                  <a:cubicBezTo>
                    <a:pt x="2" y="42"/>
                    <a:pt x="2" y="42"/>
                    <a:pt x="2" y="42"/>
                  </a:cubicBezTo>
                  <a:moveTo>
                    <a:pt x="0" y="38"/>
                  </a:moveTo>
                  <a:cubicBezTo>
                    <a:pt x="0" y="40"/>
                    <a:pt x="0" y="40"/>
                    <a:pt x="0" y="40"/>
                  </a:cubicBezTo>
                  <a:cubicBezTo>
                    <a:pt x="2" y="40"/>
                    <a:pt x="2" y="40"/>
                    <a:pt x="2" y="40"/>
                  </a:cubicBezTo>
                  <a:cubicBezTo>
                    <a:pt x="2" y="38"/>
                    <a:pt x="2" y="38"/>
                    <a:pt x="2" y="38"/>
                  </a:cubicBezTo>
                  <a:cubicBezTo>
                    <a:pt x="2" y="38"/>
                    <a:pt x="1" y="38"/>
                    <a:pt x="1" y="38"/>
                  </a:cubicBezTo>
                  <a:cubicBezTo>
                    <a:pt x="1" y="38"/>
                    <a:pt x="0" y="38"/>
                    <a:pt x="0" y="38"/>
                  </a:cubicBezTo>
                  <a:moveTo>
                    <a:pt x="172" y="28"/>
                  </a:moveTo>
                  <a:cubicBezTo>
                    <a:pt x="170" y="28"/>
                    <a:pt x="170" y="28"/>
                    <a:pt x="170" y="28"/>
                  </a:cubicBezTo>
                  <a:cubicBezTo>
                    <a:pt x="173" y="75"/>
                    <a:pt x="173" y="75"/>
                    <a:pt x="173" y="75"/>
                  </a:cubicBezTo>
                  <a:cubicBezTo>
                    <a:pt x="175" y="75"/>
                    <a:pt x="175" y="75"/>
                    <a:pt x="175" y="75"/>
                  </a:cubicBezTo>
                  <a:cubicBezTo>
                    <a:pt x="172" y="28"/>
                    <a:pt x="172" y="28"/>
                    <a:pt x="172" y="28"/>
                  </a:cubicBezTo>
                  <a:moveTo>
                    <a:pt x="37" y="25"/>
                  </a:moveTo>
                  <a:cubicBezTo>
                    <a:pt x="5" y="31"/>
                    <a:pt x="5" y="31"/>
                    <a:pt x="5" y="31"/>
                  </a:cubicBezTo>
                  <a:cubicBezTo>
                    <a:pt x="6" y="32"/>
                    <a:pt x="6" y="33"/>
                    <a:pt x="6" y="33"/>
                  </a:cubicBezTo>
                  <a:cubicBezTo>
                    <a:pt x="38" y="27"/>
                    <a:pt x="38" y="27"/>
                    <a:pt x="38" y="27"/>
                  </a:cubicBezTo>
                  <a:cubicBezTo>
                    <a:pt x="37" y="25"/>
                    <a:pt x="37" y="25"/>
                    <a:pt x="37" y="25"/>
                  </a:cubicBezTo>
                  <a:moveTo>
                    <a:pt x="171" y="10"/>
                  </a:moveTo>
                  <a:cubicBezTo>
                    <a:pt x="171" y="10"/>
                    <a:pt x="170" y="10"/>
                    <a:pt x="169" y="10"/>
                  </a:cubicBezTo>
                  <a:cubicBezTo>
                    <a:pt x="170" y="26"/>
                    <a:pt x="170" y="26"/>
                    <a:pt x="170" y="26"/>
                  </a:cubicBezTo>
                  <a:cubicBezTo>
                    <a:pt x="172" y="26"/>
                    <a:pt x="172" y="26"/>
                    <a:pt x="172" y="26"/>
                  </a:cubicBezTo>
                  <a:cubicBezTo>
                    <a:pt x="171" y="10"/>
                    <a:pt x="171" y="10"/>
                    <a:pt x="171" y="10"/>
                  </a:cubicBezTo>
                  <a:moveTo>
                    <a:pt x="135" y="5"/>
                  </a:moveTo>
                  <a:cubicBezTo>
                    <a:pt x="39" y="24"/>
                    <a:pt x="39" y="24"/>
                    <a:pt x="39" y="24"/>
                  </a:cubicBezTo>
                  <a:cubicBezTo>
                    <a:pt x="39" y="26"/>
                    <a:pt x="39" y="26"/>
                    <a:pt x="39" y="26"/>
                  </a:cubicBezTo>
                  <a:cubicBezTo>
                    <a:pt x="135" y="6"/>
                    <a:pt x="135" y="6"/>
                    <a:pt x="135" y="6"/>
                  </a:cubicBezTo>
                  <a:cubicBezTo>
                    <a:pt x="135" y="5"/>
                    <a:pt x="135" y="5"/>
                    <a:pt x="135" y="5"/>
                  </a:cubicBezTo>
                  <a:moveTo>
                    <a:pt x="156" y="0"/>
                  </a:moveTo>
                  <a:cubicBezTo>
                    <a:pt x="137" y="4"/>
                    <a:pt x="137" y="4"/>
                    <a:pt x="137" y="4"/>
                  </a:cubicBezTo>
                  <a:cubicBezTo>
                    <a:pt x="137" y="6"/>
                    <a:pt x="137" y="6"/>
                    <a:pt x="137" y="6"/>
                  </a:cubicBezTo>
                  <a:cubicBezTo>
                    <a:pt x="156" y="2"/>
                    <a:pt x="156" y="2"/>
                    <a:pt x="156" y="2"/>
                  </a:cubicBezTo>
                  <a:cubicBezTo>
                    <a:pt x="156" y="1"/>
                    <a:pt x="156" y="1"/>
                    <a:pt x="15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9" name="Freeform 9"/>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close/>
                  <a:moveTo>
                    <a:pt x="59" y="282"/>
                  </a:moveTo>
                  <a:lnTo>
                    <a:pt x="29" y="313"/>
                  </a:lnTo>
                  <a:lnTo>
                    <a:pt x="31" y="318"/>
                  </a:lnTo>
                  <a:lnTo>
                    <a:pt x="62" y="287"/>
                  </a:lnTo>
                  <a:lnTo>
                    <a:pt x="59" y="282"/>
                  </a:lnTo>
                  <a:close/>
                  <a:moveTo>
                    <a:pt x="22" y="275"/>
                  </a:moveTo>
                  <a:lnTo>
                    <a:pt x="17" y="277"/>
                  </a:lnTo>
                  <a:lnTo>
                    <a:pt x="17" y="282"/>
                  </a:lnTo>
                  <a:lnTo>
                    <a:pt x="22" y="296"/>
                  </a:lnTo>
                  <a:lnTo>
                    <a:pt x="22" y="275"/>
                  </a:lnTo>
                  <a:close/>
                  <a:moveTo>
                    <a:pt x="71" y="273"/>
                  </a:moveTo>
                  <a:lnTo>
                    <a:pt x="62" y="280"/>
                  </a:lnTo>
                  <a:lnTo>
                    <a:pt x="67" y="282"/>
                  </a:lnTo>
                  <a:lnTo>
                    <a:pt x="76" y="273"/>
                  </a:lnTo>
                  <a:lnTo>
                    <a:pt x="71" y="273"/>
                  </a:lnTo>
                  <a:close/>
                  <a:moveTo>
                    <a:pt x="17" y="266"/>
                  </a:moveTo>
                  <a:lnTo>
                    <a:pt x="17" y="273"/>
                  </a:lnTo>
                  <a:lnTo>
                    <a:pt x="19" y="270"/>
                  </a:lnTo>
                  <a:lnTo>
                    <a:pt x="19" y="268"/>
                  </a:lnTo>
                  <a:lnTo>
                    <a:pt x="17" y="266"/>
                  </a:lnTo>
                  <a:close/>
                  <a:moveTo>
                    <a:pt x="81" y="261"/>
                  </a:moveTo>
                  <a:lnTo>
                    <a:pt x="74" y="268"/>
                  </a:lnTo>
                  <a:lnTo>
                    <a:pt x="81" y="268"/>
                  </a:lnTo>
                  <a:lnTo>
                    <a:pt x="83" y="266"/>
                  </a:lnTo>
                  <a:lnTo>
                    <a:pt x="81" y="261"/>
                  </a:lnTo>
                  <a:close/>
                  <a:moveTo>
                    <a:pt x="95" y="247"/>
                  </a:moveTo>
                  <a:lnTo>
                    <a:pt x="83" y="259"/>
                  </a:lnTo>
                  <a:lnTo>
                    <a:pt x="85" y="261"/>
                  </a:lnTo>
                  <a:lnTo>
                    <a:pt x="100" y="249"/>
                  </a:lnTo>
                  <a:lnTo>
                    <a:pt x="95" y="247"/>
                  </a:lnTo>
                  <a:close/>
                  <a:moveTo>
                    <a:pt x="14" y="240"/>
                  </a:moveTo>
                  <a:lnTo>
                    <a:pt x="14" y="263"/>
                  </a:lnTo>
                  <a:lnTo>
                    <a:pt x="19" y="263"/>
                  </a:lnTo>
                  <a:lnTo>
                    <a:pt x="19" y="244"/>
                  </a:lnTo>
                  <a:lnTo>
                    <a:pt x="14" y="240"/>
                  </a:lnTo>
                  <a:close/>
                  <a:moveTo>
                    <a:pt x="97" y="225"/>
                  </a:moveTo>
                  <a:lnTo>
                    <a:pt x="93" y="228"/>
                  </a:lnTo>
                  <a:lnTo>
                    <a:pt x="100" y="244"/>
                  </a:lnTo>
                  <a:lnTo>
                    <a:pt x="97" y="244"/>
                  </a:lnTo>
                  <a:lnTo>
                    <a:pt x="102" y="247"/>
                  </a:lnTo>
                  <a:lnTo>
                    <a:pt x="102" y="247"/>
                  </a:lnTo>
                  <a:lnTo>
                    <a:pt x="104" y="244"/>
                  </a:lnTo>
                  <a:lnTo>
                    <a:pt x="102" y="242"/>
                  </a:lnTo>
                  <a:lnTo>
                    <a:pt x="97" y="225"/>
                  </a:lnTo>
                  <a:close/>
                  <a:moveTo>
                    <a:pt x="12" y="197"/>
                  </a:moveTo>
                  <a:lnTo>
                    <a:pt x="14" y="235"/>
                  </a:lnTo>
                  <a:lnTo>
                    <a:pt x="19" y="237"/>
                  </a:lnTo>
                  <a:lnTo>
                    <a:pt x="17" y="199"/>
                  </a:lnTo>
                  <a:lnTo>
                    <a:pt x="12" y="197"/>
                  </a:lnTo>
                  <a:close/>
                  <a:moveTo>
                    <a:pt x="14" y="183"/>
                  </a:moveTo>
                  <a:lnTo>
                    <a:pt x="12" y="183"/>
                  </a:lnTo>
                  <a:lnTo>
                    <a:pt x="12" y="190"/>
                  </a:lnTo>
                  <a:lnTo>
                    <a:pt x="17" y="194"/>
                  </a:lnTo>
                  <a:lnTo>
                    <a:pt x="14" y="183"/>
                  </a:lnTo>
                  <a:close/>
                  <a:moveTo>
                    <a:pt x="76" y="178"/>
                  </a:moveTo>
                  <a:lnTo>
                    <a:pt x="71" y="178"/>
                  </a:lnTo>
                  <a:lnTo>
                    <a:pt x="90" y="225"/>
                  </a:lnTo>
                  <a:lnTo>
                    <a:pt x="95" y="223"/>
                  </a:lnTo>
                  <a:lnTo>
                    <a:pt x="76" y="178"/>
                  </a:lnTo>
                  <a:close/>
                  <a:moveTo>
                    <a:pt x="10" y="173"/>
                  </a:moveTo>
                  <a:lnTo>
                    <a:pt x="12" y="178"/>
                  </a:lnTo>
                  <a:lnTo>
                    <a:pt x="14" y="178"/>
                  </a:lnTo>
                  <a:lnTo>
                    <a:pt x="14" y="178"/>
                  </a:lnTo>
                  <a:lnTo>
                    <a:pt x="10" y="173"/>
                  </a:lnTo>
                  <a:close/>
                  <a:moveTo>
                    <a:pt x="57" y="142"/>
                  </a:moveTo>
                  <a:lnTo>
                    <a:pt x="71" y="175"/>
                  </a:lnTo>
                  <a:lnTo>
                    <a:pt x="74" y="175"/>
                  </a:lnTo>
                  <a:lnTo>
                    <a:pt x="62" y="145"/>
                  </a:lnTo>
                  <a:lnTo>
                    <a:pt x="57" y="142"/>
                  </a:lnTo>
                  <a:close/>
                  <a:moveTo>
                    <a:pt x="7" y="133"/>
                  </a:moveTo>
                  <a:lnTo>
                    <a:pt x="10" y="168"/>
                  </a:lnTo>
                  <a:lnTo>
                    <a:pt x="14" y="171"/>
                  </a:lnTo>
                  <a:lnTo>
                    <a:pt x="12" y="135"/>
                  </a:lnTo>
                  <a:lnTo>
                    <a:pt x="7" y="133"/>
                  </a:lnTo>
                  <a:close/>
                  <a:moveTo>
                    <a:pt x="7" y="35"/>
                  </a:moveTo>
                  <a:lnTo>
                    <a:pt x="3" y="45"/>
                  </a:lnTo>
                  <a:lnTo>
                    <a:pt x="7" y="128"/>
                  </a:lnTo>
                  <a:lnTo>
                    <a:pt x="12" y="130"/>
                  </a:lnTo>
                  <a:lnTo>
                    <a:pt x="7" y="35"/>
                  </a:lnTo>
                  <a:close/>
                  <a:moveTo>
                    <a:pt x="5" y="33"/>
                  </a:moveTo>
                  <a:lnTo>
                    <a:pt x="3" y="33"/>
                  </a:lnTo>
                  <a:lnTo>
                    <a:pt x="3" y="35"/>
                  </a:lnTo>
                  <a:lnTo>
                    <a:pt x="5" y="33"/>
                  </a:lnTo>
                  <a:close/>
                  <a:moveTo>
                    <a:pt x="14" y="31"/>
                  </a:moveTo>
                  <a:lnTo>
                    <a:pt x="10" y="31"/>
                  </a:lnTo>
                  <a:lnTo>
                    <a:pt x="10" y="31"/>
                  </a:lnTo>
                  <a:lnTo>
                    <a:pt x="55" y="137"/>
                  </a:lnTo>
                  <a:lnTo>
                    <a:pt x="59" y="140"/>
                  </a:lnTo>
                  <a:lnTo>
                    <a:pt x="14" y="31"/>
                  </a:lnTo>
                  <a:close/>
                  <a:moveTo>
                    <a:pt x="12" y="26"/>
                  </a:moveTo>
                  <a:lnTo>
                    <a:pt x="12" y="28"/>
                  </a:lnTo>
                  <a:lnTo>
                    <a:pt x="12" y="28"/>
                  </a:lnTo>
                  <a:lnTo>
                    <a:pt x="12" y="26"/>
                  </a:lnTo>
                  <a:close/>
                  <a:moveTo>
                    <a:pt x="0" y="0"/>
                  </a:moveTo>
                  <a:lnTo>
                    <a:pt x="3" y="26"/>
                  </a:lnTo>
                  <a:lnTo>
                    <a:pt x="3" y="28"/>
                  </a:lnTo>
                  <a:lnTo>
                    <a:pt x="7" y="28"/>
                  </a:lnTo>
                  <a:lnTo>
                    <a:pt x="7" y="26"/>
                  </a:lnTo>
                  <a:lnTo>
                    <a:pt x="7" y="26"/>
                  </a:lnTo>
                  <a:lnTo>
                    <a:pt x="10" y="21"/>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0" name="Freeform 10"/>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moveTo>
                    <a:pt x="59" y="282"/>
                  </a:moveTo>
                  <a:lnTo>
                    <a:pt x="29" y="313"/>
                  </a:lnTo>
                  <a:lnTo>
                    <a:pt x="31" y="318"/>
                  </a:lnTo>
                  <a:lnTo>
                    <a:pt x="62" y="287"/>
                  </a:lnTo>
                  <a:lnTo>
                    <a:pt x="59" y="282"/>
                  </a:lnTo>
                  <a:moveTo>
                    <a:pt x="22" y="275"/>
                  </a:moveTo>
                  <a:lnTo>
                    <a:pt x="17" y="277"/>
                  </a:lnTo>
                  <a:lnTo>
                    <a:pt x="17" y="282"/>
                  </a:lnTo>
                  <a:lnTo>
                    <a:pt x="22" y="296"/>
                  </a:lnTo>
                  <a:lnTo>
                    <a:pt x="22" y="275"/>
                  </a:lnTo>
                  <a:moveTo>
                    <a:pt x="71" y="273"/>
                  </a:moveTo>
                  <a:lnTo>
                    <a:pt x="62" y="280"/>
                  </a:lnTo>
                  <a:lnTo>
                    <a:pt x="67" y="282"/>
                  </a:lnTo>
                  <a:lnTo>
                    <a:pt x="76" y="273"/>
                  </a:lnTo>
                  <a:lnTo>
                    <a:pt x="71" y="273"/>
                  </a:lnTo>
                  <a:moveTo>
                    <a:pt x="17" y="266"/>
                  </a:moveTo>
                  <a:lnTo>
                    <a:pt x="17" y="273"/>
                  </a:lnTo>
                  <a:lnTo>
                    <a:pt x="19" y="270"/>
                  </a:lnTo>
                  <a:lnTo>
                    <a:pt x="19" y="268"/>
                  </a:lnTo>
                  <a:lnTo>
                    <a:pt x="17" y="266"/>
                  </a:lnTo>
                  <a:moveTo>
                    <a:pt x="81" y="261"/>
                  </a:moveTo>
                  <a:lnTo>
                    <a:pt x="74" y="268"/>
                  </a:lnTo>
                  <a:lnTo>
                    <a:pt x="81" y="268"/>
                  </a:lnTo>
                  <a:lnTo>
                    <a:pt x="83" y="266"/>
                  </a:lnTo>
                  <a:lnTo>
                    <a:pt x="81" y="261"/>
                  </a:lnTo>
                  <a:moveTo>
                    <a:pt x="95" y="247"/>
                  </a:moveTo>
                  <a:lnTo>
                    <a:pt x="83" y="259"/>
                  </a:lnTo>
                  <a:lnTo>
                    <a:pt x="85" y="261"/>
                  </a:lnTo>
                  <a:lnTo>
                    <a:pt x="100" y="249"/>
                  </a:lnTo>
                  <a:lnTo>
                    <a:pt x="95" y="247"/>
                  </a:lnTo>
                  <a:moveTo>
                    <a:pt x="14" y="240"/>
                  </a:moveTo>
                  <a:lnTo>
                    <a:pt x="14" y="263"/>
                  </a:lnTo>
                  <a:lnTo>
                    <a:pt x="19" y="263"/>
                  </a:lnTo>
                  <a:lnTo>
                    <a:pt x="19" y="244"/>
                  </a:lnTo>
                  <a:lnTo>
                    <a:pt x="14" y="240"/>
                  </a:lnTo>
                  <a:moveTo>
                    <a:pt x="97" y="225"/>
                  </a:moveTo>
                  <a:lnTo>
                    <a:pt x="93" y="228"/>
                  </a:lnTo>
                  <a:lnTo>
                    <a:pt x="100" y="244"/>
                  </a:lnTo>
                  <a:lnTo>
                    <a:pt x="97" y="244"/>
                  </a:lnTo>
                  <a:lnTo>
                    <a:pt x="102" y="247"/>
                  </a:lnTo>
                  <a:lnTo>
                    <a:pt x="102" y="247"/>
                  </a:lnTo>
                  <a:lnTo>
                    <a:pt x="104" y="244"/>
                  </a:lnTo>
                  <a:lnTo>
                    <a:pt x="102" y="242"/>
                  </a:lnTo>
                  <a:lnTo>
                    <a:pt x="97" y="225"/>
                  </a:lnTo>
                  <a:moveTo>
                    <a:pt x="12" y="197"/>
                  </a:moveTo>
                  <a:lnTo>
                    <a:pt x="14" y="235"/>
                  </a:lnTo>
                  <a:lnTo>
                    <a:pt x="19" y="237"/>
                  </a:lnTo>
                  <a:lnTo>
                    <a:pt x="17" y="199"/>
                  </a:lnTo>
                  <a:lnTo>
                    <a:pt x="12" y="197"/>
                  </a:lnTo>
                  <a:moveTo>
                    <a:pt x="14" y="183"/>
                  </a:moveTo>
                  <a:lnTo>
                    <a:pt x="12" y="183"/>
                  </a:lnTo>
                  <a:lnTo>
                    <a:pt x="12" y="190"/>
                  </a:lnTo>
                  <a:lnTo>
                    <a:pt x="17" y="194"/>
                  </a:lnTo>
                  <a:lnTo>
                    <a:pt x="14" y="183"/>
                  </a:lnTo>
                  <a:moveTo>
                    <a:pt x="76" y="178"/>
                  </a:moveTo>
                  <a:lnTo>
                    <a:pt x="71" y="178"/>
                  </a:lnTo>
                  <a:lnTo>
                    <a:pt x="90" y="225"/>
                  </a:lnTo>
                  <a:lnTo>
                    <a:pt x="95" y="223"/>
                  </a:lnTo>
                  <a:lnTo>
                    <a:pt x="76" y="178"/>
                  </a:lnTo>
                  <a:moveTo>
                    <a:pt x="10" y="173"/>
                  </a:moveTo>
                  <a:lnTo>
                    <a:pt x="12" y="178"/>
                  </a:lnTo>
                  <a:lnTo>
                    <a:pt x="14" y="178"/>
                  </a:lnTo>
                  <a:lnTo>
                    <a:pt x="14" y="178"/>
                  </a:lnTo>
                  <a:lnTo>
                    <a:pt x="10" y="173"/>
                  </a:lnTo>
                  <a:moveTo>
                    <a:pt x="57" y="142"/>
                  </a:moveTo>
                  <a:lnTo>
                    <a:pt x="71" y="175"/>
                  </a:lnTo>
                  <a:lnTo>
                    <a:pt x="74" y="175"/>
                  </a:lnTo>
                  <a:lnTo>
                    <a:pt x="62" y="145"/>
                  </a:lnTo>
                  <a:lnTo>
                    <a:pt x="57" y="142"/>
                  </a:lnTo>
                  <a:moveTo>
                    <a:pt x="7" y="133"/>
                  </a:moveTo>
                  <a:lnTo>
                    <a:pt x="10" y="168"/>
                  </a:lnTo>
                  <a:lnTo>
                    <a:pt x="14" y="171"/>
                  </a:lnTo>
                  <a:lnTo>
                    <a:pt x="12" y="135"/>
                  </a:lnTo>
                  <a:lnTo>
                    <a:pt x="7" y="133"/>
                  </a:lnTo>
                  <a:moveTo>
                    <a:pt x="7" y="35"/>
                  </a:moveTo>
                  <a:lnTo>
                    <a:pt x="3" y="45"/>
                  </a:lnTo>
                  <a:lnTo>
                    <a:pt x="7" y="128"/>
                  </a:lnTo>
                  <a:lnTo>
                    <a:pt x="12" y="130"/>
                  </a:lnTo>
                  <a:lnTo>
                    <a:pt x="7" y="35"/>
                  </a:lnTo>
                  <a:moveTo>
                    <a:pt x="5" y="33"/>
                  </a:moveTo>
                  <a:lnTo>
                    <a:pt x="3" y="33"/>
                  </a:lnTo>
                  <a:lnTo>
                    <a:pt x="3" y="35"/>
                  </a:lnTo>
                  <a:lnTo>
                    <a:pt x="5" y="33"/>
                  </a:lnTo>
                  <a:moveTo>
                    <a:pt x="14" y="31"/>
                  </a:moveTo>
                  <a:lnTo>
                    <a:pt x="10" y="31"/>
                  </a:lnTo>
                  <a:lnTo>
                    <a:pt x="10" y="31"/>
                  </a:lnTo>
                  <a:lnTo>
                    <a:pt x="55" y="137"/>
                  </a:lnTo>
                  <a:lnTo>
                    <a:pt x="59" y="140"/>
                  </a:lnTo>
                  <a:lnTo>
                    <a:pt x="14" y="31"/>
                  </a:lnTo>
                  <a:moveTo>
                    <a:pt x="12" y="26"/>
                  </a:moveTo>
                  <a:lnTo>
                    <a:pt x="12" y="28"/>
                  </a:lnTo>
                  <a:lnTo>
                    <a:pt x="12" y="28"/>
                  </a:lnTo>
                  <a:lnTo>
                    <a:pt x="12" y="26"/>
                  </a:lnTo>
                  <a:moveTo>
                    <a:pt x="0" y="0"/>
                  </a:moveTo>
                  <a:lnTo>
                    <a:pt x="3" y="26"/>
                  </a:lnTo>
                  <a:lnTo>
                    <a:pt x="3" y="28"/>
                  </a:lnTo>
                  <a:lnTo>
                    <a:pt x="7" y="28"/>
                  </a:lnTo>
                  <a:lnTo>
                    <a:pt x="7" y="26"/>
                  </a:lnTo>
                  <a:lnTo>
                    <a:pt x="7" y="26"/>
                  </a:lnTo>
                  <a:lnTo>
                    <a:pt x="10" y="21"/>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1" name="Freeform 11"/>
            <p:cNvSpPr>
              <a:spLocks noEditPoints="1"/>
            </p:cNvSpPr>
            <p:nvPr/>
          </p:nvSpPr>
          <p:spPr bwMode="auto">
            <a:xfrm>
              <a:off x="7353983" y="2468869"/>
              <a:ext cx="1046609" cy="1543482"/>
            </a:xfrm>
            <a:custGeom>
              <a:avLst/>
              <a:gdLst>
                <a:gd name="T0" fmla="*/ 87 w 247"/>
                <a:gd name="T1" fmla="*/ 400 h 400"/>
                <a:gd name="T2" fmla="*/ 72 w 247"/>
                <a:gd name="T3" fmla="*/ 379 h 400"/>
                <a:gd name="T4" fmla="*/ 75 w 247"/>
                <a:gd name="T5" fmla="*/ 382 h 400"/>
                <a:gd name="T6" fmla="*/ 98 w 247"/>
                <a:gd name="T7" fmla="*/ 377 h 400"/>
                <a:gd name="T8" fmla="*/ 100 w 247"/>
                <a:gd name="T9" fmla="*/ 377 h 400"/>
                <a:gd name="T10" fmla="*/ 71 w 247"/>
                <a:gd name="T11" fmla="*/ 376 h 400"/>
                <a:gd name="T12" fmla="*/ 72 w 247"/>
                <a:gd name="T13" fmla="*/ 371 h 400"/>
                <a:gd name="T14" fmla="*/ 72 w 247"/>
                <a:gd name="T15" fmla="*/ 371 h 400"/>
                <a:gd name="T16" fmla="*/ 99 w 247"/>
                <a:gd name="T17" fmla="*/ 375 h 400"/>
                <a:gd name="T18" fmla="*/ 116 w 247"/>
                <a:gd name="T19" fmla="*/ 342 h 400"/>
                <a:gd name="T20" fmla="*/ 108 w 247"/>
                <a:gd name="T21" fmla="*/ 362 h 400"/>
                <a:gd name="T22" fmla="*/ 61 w 247"/>
                <a:gd name="T23" fmla="*/ 321 h 400"/>
                <a:gd name="T24" fmla="*/ 63 w 247"/>
                <a:gd name="T25" fmla="*/ 324 h 400"/>
                <a:gd name="T26" fmla="*/ 61 w 247"/>
                <a:gd name="T27" fmla="*/ 319 h 400"/>
                <a:gd name="T28" fmla="*/ 61 w 247"/>
                <a:gd name="T29" fmla="*/ 312 h 400"/>
                <a:gd name="T30" fmla="*/ 62 w 247"/>
                <a:gd name="T31" fmla="*/ 317 h 400"/>
                <a:gd name="T32" fmla="*/ 118 w 247"/>
                <a:gd name="T33" fmla="*/ 338 h 400"/>
                <a:gd name="T34" fmla="*/ 133 w 247"/>
                <a:gd name="T35" fmla="*/ 311 h 400"/>
                <a:gd name="T36" fmla="*/ 60 w 247"/>
                <a:gd name="T37" fmla="*/ 310 h 400"/>
                <a:gd name="T38" fmla="*/ 138 w 247"/>
                <a:gd name="T39" fmla="*/ 299 h 400"/>
                <a:gd name="T40" fmla="*/ 140 w 247"/>
                <a:gd name="T41" fmla="*/ 300 h 400"/>
                <a:gd name="T42" fmla="*/ 58 w 247"/>
                <a:gd name="T43" fmla="*/ 306 h 400"/>
                <a:gd name="T44" fmla="*/ 55 w 247"/>
                <a:gd name="T45" fmla="*/ 292 h 400"/>
                <a:gd name="T46" fmla="*/ 57 w 247"/>
                <a:gd name="T47" fmla="*/ 290 h 400"/>
                <a:gd name="T48" fmla="*/ 148 w 247"/>
                <a:gd name="T49" fmla="*/ 282 h 400"/>
                <a:gd name="T50" fmla="*/ 149 w 247"/>
                <a:gd name="T51" fmla="*/ 284 h 400"/>
                <a:gd name="T52" fmla="*/ 150 w 247"/>
                <a:gd name="T53" fmla="*/ 277 h 400"/>
                <a:gd name="T54" fmla="*/ 155 w 247"/>
                <a:gd name="T55" fmla="*/ 271 h 400"/>
                <a:gd name="T56" fmla="*/ 154 w 247"/>
                <a:gd name="T57" fmla="*/ 270 h 400"/>
                <a:gd name="T58" fmla="*/ 158 w 247"/>
                <a:gd name="T59" fmla="*/ 262 h 400"/>
                <a:gd name="T60" fmla="*/ 159 w 247"/>
                <a:gd name="T61" fmla="*/ 263 h 400"/>
                <a:gd name="T62" fmla="*/ 159 w 247"/>
                <a:gd name="T63" fmla="*/ 260 h 400"/>
                <a:gd name="T64" fmla="*/ 159 w 247"/>
                <a:gd name="T65" fmla="*/ 260 h 400"/>
                <a:gd name="T66" fmla="*/ 161 w 247"/>
                <a:gd name="T67" fmla="*/ 260 h 400"/>
                <a:gd name="T68" fmla="*/ 162 w 247"/>
                <a:gd name="T69" fmla="*/ 253 h 400"/>
                <a:gd name="T70" fmla="*/ 163 w 247"/>
                <a:gd name="T71" fmla="*/ 252 h 400"/>
                <a:gd name="T72" fmla="*/ 175 w 247"/>
                <a:gd name="T73" fmla="*/ 230 h 400"/>
                <a:gd name="T74" fmla="*/ 174 w 247"/>
                <a:gd name="T75" fmla="*/ 235 h 400"/>
                <a:gd name="T76" fmla="*/ 187 w 247"/>
                <a:gd name="T77" fmla="*/ 211 h 400"/>
                <a:gd name="T78" fmla="*/ 178 w 247"/>
                <a:gd name="T79" fmla="*/ 228 h 400"/>
                <a:gd name="T80" fmla="*/ 48 w 247"/>
                <a:gd name="T81" fmla="*/ 258 h 400"/>
                <a:gd name="T82" fmla="*/ 56 w 247"/>
                <a:gd name="T83" fmla="*/ 286 h 400"/>
                <a:gd name="T84" fmla="*/ 40 w 247"/>
                <a:gd name="T85" fmla="*/ 205 h 400"/>
                <a:gd name="T86" fmla="*/ 32 w 247"/>
                <a:gd name="T87" fmla="*/ 174 h 400"/>
                <a:gd name="T88" fmla="*/ 34 w 247"/>
                <a:gd name="T89" fmla="*/ 174 h 400"/>
                <a:gd name="T90" fmla="*/ 186 w 247"/>
                <a:gd name="T91" fmla="*/ 209 h 400"/>
                <a:gd name="T92" fmla="*/ 214 w 247"/>
                <a:gd name="T93" fmla="*/ 154 h 400"/>
                <a:gd name="T94" fmla="*/ 216 w 247"/>
                <a:gd name="T95" fmla="*/ 156 h 400"/>
                <a:gd name="T96" fmla="*/ 215 w 247"/>
                <a:gd name="T97" fmla="*/ 153 h 400"/>
                <a:gd name="T98" fmla="*/ 220 w 247"/>
                <a:gd name="T99" fmla="*/ 143 h 400"/>
                <a:gd name="T100" fmla="*/ 223 w 247"/>
                <a:gd name="T101" fmla="*/ 142 h 400"/>
                <a:gd name="T102" fmla="*/ 2 w 247"/>
                <a:gd name="T103" fmla="*/ 10 h 400"/>
                <a:gd name="T104" fmla="*/ 30 w 247"/>
                <a:gd name="T105" fmla="*/ 162 h 400"/>
                <a:gd name="T106" fmla="*/ 31 w 247"/>
                <a:gd name="T107" fmla="*/ 161 h 400"/>
                <a:gd name="T108" fmla="*/ 8 w 247"/>
                <a:gd name="T109" fmla="*/ 0 h 400"/>
                <a:gd name="T110" fmla="*/ 222 w 247"/>
                <a:gd name="T111" fmla="*/ 139 h 400"/>
                <a:gd name="T112" fmla="*/ 247 w 247"/>
                <a:gd name="T113" fmla="*/ 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 h="400">
                  <a:moveTo>
                    <a:pt x="87" y="397"/>
                  </a:moveTo>
                  <a:cubicBezTo>
                    <a:pt x="86" y="400"/>
                    <a:pt x="86" y="400"/>
                    <a:pt x="86" y="400"/>
                  </a:cubicBezTo>
                  <a:cubicBezTo>
                    <a:pt x="86" y="400"/>
                    <a:pt x="87" y="400"/>
                    <a:pt x="87" y="400"/>
                  </a:cubicBezTo>
                  <a:cubicBezTo>
                    <a:pt x="88" y="398"/>
                    <a:pt x="88" y="398"/>
                    <a:pt x="88" y="398"/>
                  </a:cubicBezTo>
                  <a:cubicBezTo>
                    <a:pt x="87" y="397"/>
                    <a:pt x="87" y="397"/>
                    <a:pt x="87" y="397"/>
                  </a:cubicBezTo>
                  <a:moveTo>
                    <a:pt x="72" y="379"/>
                  </a:moveTo>
                  <a:cubicBezTo>
                    <a:pt x="76" y="399"/>
                    <a:pt x="76" y="399"/>
                    <a:pt x="76" y="399"/>
                  </a:cubicBezTo>
                  <a:cubicBezTo>
                    <a:pt x="77" y="399"/>
                    <a:pt x="77" y="399"/>
                    <a:pt x="78" y="399"/>
                  </a:cubicBezTo>
                  <a:cubicBezTo>
                    <a:pt x="75" y="382"/>
                    <a:pt x="75" y="382"/>
                    <a:pt x="75" y="382"/>
                  </a:cubicBezTo>
                  <a:cubicBezTo>
                    <a:pt x="72" y="379"/>
                    <a:pt x="72" y="379"/>
                    <a:pt x="72" y="379"/>
                  </a:cubicBezTo>
                  <a:moveTo>
                    <a:pt x="100" y="377"/>
                  </a:moveTo>
                  <a:cubicBezTo>
                    <a:pt x="98" y="377"/>
                    <a:pt x="98" y="377"/>
                    <a:pt x="98" y="377"/>
                  </a:cubicBezTo>
                  <a:cubicBezTo>
                    <a:pt x="88" y="395"/>
                    <a:pt x="88" y="395"/>
                    <a:pt x="88" y="395"/>
                  </a:cubicBezTo>
                  <a:cubicBezTo>
                    <a:pt x="89" y="397"/>
                    <a:pt x="89" y="397"/>
                    <a:pt x="89" y="397"/>
                  </a:cubicBezTo>
                  <a:cubicBezTo>
                    <a:pt x="100" y="377"/>
                    <a:pt x="100" y="377"/>
                    <a:pt x="100" y="377"/>
                  </a:cubicBezTo>
                  <a:moveTo>
                    <a:pt x="73" y="374"/>
                  </a:moveTo>
                  <a:cubicBezTo>
                    <a:pt x="71" y="374"/>
                    <a:pt x="71" y="374"/>
                    <a:pt x="71" y="374"/>
                  </a:cubicBezTo>
                  <a:cubicBezTo>
                    <a:pt x="71" y="376"/>
                    <a:pt x="71" y="376"/>
                    <a:pt x="71" y="376"/>
                  </a:cubicBezTo>
                  <a:cubicBezTo>
                    <a:pt x="74" y="379"/>
                    <a:pt x="74" y="379"/>
                    <a:pt x="74" y="379"/>
                  </a:cubicBezTo>
                  <a:cubicBezTo>
                    <a:pt x="73" y="374"/>
                    <a:pt x="73" y="374"/>
                    <a:pt x="73" y="374"/>
                  </a:cubicBezTo>
                  <a:moveTo>
                    <a:pt x="72" y="371"/>
                  </a:moveTo>
                  <a:cubicBezTo>
                    <a:pt x="71" y="372"/>
                    <a:pt x="71" y="372"/>
                    <a:pt x="71" y="372"/>
                  </a:cubicBezTo>
                  <a:cubicBezTo>
                    <a:pt x="72" y="372"/>
                    <a:pt x="72" y="372"/>
                    <a:pt x="72" y="372"/>
                  </a:cubicBezTo>
                  <a:cubicBezTo>
                    <a:pt x="72" y="371"/>
                    <a:pt x="72" y="371"/>
                    <a:pt x="72" y="371"/>
                  </a:cubicBezTo>
                  <a:moveTo>
                    <a:pt x="106" y="365"/>
                  </a:moveTo>
                  <a:cubicBezTo>
                    <a:pt x="103" y="367"/>
                    <a:pt x="103" y="367"/>
                    <a:pt x="103" y="367"/>
                  </a:cubicBezTo>
                  <a:cubicBezTo>
                    <a:pt x="99" y="375"/>
                    <a:pt x="99" y="375"/>
                    <a:pt x="99" y="375"/>
                  </a:cubicBezTo>
                  <a:cubicBezTo>
                    <a:pt x="101" y="375"/>
                    <a:pt x="101" y="375"/>
                    <a:pt x="101" y="375"/>
                  </a:cubicBezTo>
                  <a:cubicBezTo>
                    <a:pt x="106" y="365"/>
                    <a:pt x="106" y="365"/>
                    <a:pt x="106" y="365"/>
                  </a:cubicBezTo>
                  <a:moveTo>
                    <a:pt x="116" y="342"/>
                  </a:moveTo>
                  <a:cubicBezTo>
                    <a:pt x="105" y="363"/>
                    <a:pt x="105" y="363"/>
                    <a:pt x="105" y="363"/>
                  </a:cubicBezTo>
                  <a:cubicBezTo>
                    <a:pt x="105" y="363"/>
                    <a:pt x="105" y="363"/>
                    <a:pt x="105" y="363"/>
                  </a:cubicBezTo>
                  <a:cubicBezTo>
                    <a:pt x="108" y="362"/>
                    <a:pt x="108" y="362"/>
                    <a:pt x="108" y="362"/>
                  </a:cubicBezTo>
                  <a:cubicBezTo>
                    <a:pt x="116" y="347"/>
                    <a:pt x="116" y="347"/>
                    <a:pt x="116" y="347"/>
                  </a:cubicBezTo>
                  <a:cubicBezTo>
                    <a:pt x="116" y="342"/>
                    <a:pt x="116" y="342"/>
                    <a:pt x="116" y="342"/>
                  </a:cubicBezTo>
                  <a:moveTo>
                    <a:pt x="61" y="321"/>
                  </a:moveTo>
                  <a:cubicBezTo>
                    <a:pt x="70" y="370"/>
                    <a:pt x="70" y="370"/>
                    <a:pt x="70" y="370"/>
                  </a:cubicBezTo>
                  <a:cubicBezTo>
                    <a:pt x="72" y="368"/>
                    <a:pt x="72" y="368"/>
                    <a:pt x="72" y="368"/>
                  </a:cubicBezTo>
                  <a:cubicBezTo>
                    <a:pt x="63" y="324"/>
                    <a:pt x="63" y="324"/>
                    <a:pt x="63" y="324"/>
                  </a:cubicBezTo>
                  <a:cubicBezTo>
                    <a:pt x="61" y="321"/>
                    <a:pt x="61" y="321"/>
                    <a:pt x="61" y="321"/>
                  </a:cubicBezTo>
                  <a:moveTo>
                    <a:pt x="62" y="319"/>
                  </a:moveTo>
                  <a:cubicBezTo>
                    <a:pt x="61" y="319"/>
                    <a:pt x="61" y="319"/>
                    <a:pt x="61" y="319"/>
                  </a:cubicBezTo>
                  <a:cubicBezTo>
                    <a:pt x="62" y="320"/>
                    <a:pt x="62" y="320"/>
                    <a:pt x="62" y="320"/>
                  </a:cubicBezTo>
                  <a:cubicBezTo>
                    <a:pt x="62" y="319"/>
                    <a:pt x="62" y="319"/>
                    <a:pt x="62" y="319"/>
                  </a:cubicBezTo>
                  <a:moveTo>
                    <a:pt x="61" y="312"/>
                  </a:moveTo>
                  <a:cubicBezTo>
                    <a:pt x="59" y="313"/>
                    <a:pt x="59" y="313"/>
                    <a:pt x="59" y="313"/>
                  </a:cubicBezTo>
                  <a:cubicBezTo>
                    <a:pt x="60" y="318"/>
                    <a:pt x="60" y="318"/>
                    <a:pt x="60" y="318"/>
                  </a:cubicBezTo>
                  <a:cubicBezTo>
                    <a:pt x="62" y="317"/>
                    <a:pt x="62" y="317"/>
                    <a:pt x="62" y="317"/>
                  </a:cubicBezTo>
                  <a:cubicBezTo>
                    <a:pt x="61" y="312"/>
                    <a:pt x="61" y="312"/>
                    <a:pt x="61" y="312"/>
                  </a:cubicBezTo>
                  <a:moveTo>
                    <a:pt x="133" y="311"/>
                  </a:moveTo>
                  <a:cubicBezTo>
                    <a:pt x="118" y="338"/>
                    <a:pt x="118" y="338"/>
                    <a:pt x="118" y="338"/>
                  </a:cubicBezTo>
                  <a:cubicBezTo>
                    <a:pt x="118" y="343"/>
                    <a:pt x="118" y="343"/>
                    <a:pt x="118" y="343"/>
                  </a:cubicBezTo>
                  <a:cubicBezTo>
                    <a:pt x="134" y="311"/>
                    <a:pt x="134" y="311"/>
                    <a:pt x="134" y="311"/>
                  </a:cubicBezTo>
                  <a:cubicBezTo>
                    <a:pt x="133" y="311"/>
                    <a:pt x="133" y="311"/>
                    <a:pt x="133" y="311"/>
                  </a:cubicBezTo>
                  <a:moveTo>
                    <a:pt x="58" y="308"/>
                  </a:moveTo>
                  <a:cubicBezTo>
                    <a:pt x="59" y="311"/>
                    <a:pt x="59" y="311"/>
                    <a:pt x="59" y="311"/>
                  </a:cubicBezTo>
                  <a:cubicBezTo>
                    <a:pt x="60" y="310"/>
                    <a:pt x="60" y="310"/>
                    <a:pt x="60" y="310"/>
                  </a:cubicBezTo>
                  <a:cubicBezTo>
                    <a:pt x="60" y="308"/>
                    <a:pt x="60" y="308"/>
                    <a:pt x="60" y="308"/>
                  </a:cubicBezTo>
                  <a:cubicBezTo>
                    <a:pt x="58" y="308"/>
                    <a:pt x="58" y="308"/>
                    <a:pt x="58" y="308"/>
                  </a:cubicBezTo>
                  <a:moveTo>
                    <a:pt x="138" y="299"/>
                  </a:moveTo>
                  <a:cubicBezTo>
                    <a:pt x="133" y="309"/>
                    <a:pt x="133" y="309"/>
                    <a:pt x="133" y="309"/>
                  </a:cubicBezTo>
                  <a:cubicBezTo>
                    <a:pt x="135" y="309"/>
                    <a:pt x="135" y="309"/>
                    <a:pt x="135" y="309"/>
                  </a:cubicBezTo>
                  <a:cubicBezTo>
                    <a:pt x="140" y="300"/>
                    <a:pt x="140" y="300"/>
                    <a:pt x="140" y="300"/>
                  </a:cubicBezTo>
                  <a:cubicBezTo>
                    <a:pt x="138" y="299"/>
                    <a:pt x="138" y="299"/>
                    <a:pt x="138" y="299"/>
                  </a:cubicBezTo>
                  <a:moveTo>
                    <a:pt x="55" y="292"/>
                  </a:moveTo>
                  <a:cubicBezTo>
                    <a:pt x="58" y="306"/>
                    <a:pt x="58" y="306"/>
                    <a:pt x="58" y="306"/>
                  </a:cubicBezTo>
                  <a:cubicBezTo>
                    <a:pt x="60" y="306"/>
                    <a:pt x="60" y="306"/>
                    <a:pt x="60" y="306"/>
                  </a:cubicBezTo>
                  <a:cubicBezTo>
                    <a:pt x="57" y="292"/>
                    <a:pt x="57" y="292"/>
                    <a:pt x="57" y="292"/>
                  </a:cubicBezTo>
                  <a:cubicBezTo>
                    <a:pt x="55" y="292"/>
                    <a:pt x="55" y="292"/>
                    <a:pt x="55" y="292"/>
                  </a:cubicBezTo>
                  <a:moveTo>
                    <a:pt x="54" y="288"/>
                  </a:moveTo>
                  <a:cubicBezTo>
                    <a:pt x="55" y="290"/>
                    <a:pt x="55" y="290"/>
                    <a:pt x="55" y="290"/>
                  </a:cubicBezTo>
                  <a:cubicBezTo>
                    <a:pt x="57" y="290"/>
                    <a:pt x="57" y="290"/>
                    <a:pt x="57" y="290"/>
                  </a:cubicBezTo>
                  <a:cubicBezTo>
                    <a:pt x="56" y="288"/>
                    <a:pt x="56" y="288"/>
                    <a:pt x="56" y="288"/>
                  </a:cubicBezTo>
                  <a:cubicBezTo>
                    <a:pt x="54" y="288"/>
                    <a:pt x="54" y="288"/>
                    <a:pt x="54" y="288"/>
                  </a:cubicBezTo>
                  <a:moveTo>
                    <a:pt x="148" y="282"/>
                  </a:moveTo>
                  <a:cubicBezTo>
                    <a:pt x="139" y="298"/>
                    <a:pt x="139" y="298"/>
                    <a:pt x="139" y="298"/>
                  </a:cubicBezTo>
                  <a:cubicBezTo>
                    <a:pt x="141" y="298"/>
                    <a:pt x="141" y="298"/>
                    <a:pt x="141" y="298"/>
                  </a:cubicBezTo>
                  <a:cubicBezTo>
                    <a:pt x="149" y="284"/>
                    <a:pt x="149" y="284"/>
                    <a:pt x="149" y="284"/>
                  </a:cubicBezTo>
                  <a:cubicBezTo>
                    <a:pt x="148" y="282"/>
                    <a:pt x="148" y="282"/>
                    <a:pt x="148" y="282"/>
                  </a:cubicBezTo>
                  <a:moveTo>
                    <a:pt x="155" y="271"/>
                  </a:moveTo>
                  <a:cubicBezTo>
                    <a:pt x="150" y="277"/>
                    <a:pt x="150" y="277"/>
                    <a:pt x="150" y="277"/>
                  </a:cubicBezTo>
                  <a:cubicBezTo>
                    <a:pt x="149" y="279"/>
                    <a:pt x="149" y="279"/>
                    <a:pt x="149" y="279"/>
                  </a:cubicBezTo>
                  <a:cubicBezTo>
                    <a:pt x="150" y="282"/>
                    <a:pt x="150" y="282"/>
                    <a:pt x="150" y="282"/>
                  </a:cubicBezTo>
                  <a:cubicBezTo>
                    <a:pt x="155" y="271"/>
                    <a:pt x="155" y="271"/>
                    <a:pt x="155" y="271"/>
                  </a:cubicBezTo>
                  <a:cubicBezTo>
                    <a:pt x="155" y="271"/>
                    <a:pt x="155" y="271"/>
                    <a:pt x="155" y="271"/>
                  </a:cubicBezTo>
                  <a:moveTo>
                    <a:pt x="155" y="267"/>
                  </a:moveTo>
                  <a:cubicBezTo>
                    <a:pt x="154" y="270"/>
                    <a:pt x="154" y="270"/>
                    <a:pt x="154" y="270"/>
                  </a:cubicBezTo>
                  <a:cubicBezTo>
                    <a:pt x="155" y="268"/>
                    <a:pt x="155" y="268"/>
                    <a:pt x="155" y="268"/>
                  </a:cubicBezTo>
                  <a:cubicBezTo>
                    <a:pt x="155" y="267"/>
                    <a:pt x="155" y="267"/>
                    <a:pt x="155" y="267"/>
                  </a:cubicBezTo>
                  <a:moveTo>
                    <a:pt x="158" y="262"/>
                  </a:moveTo>
                  <a:cubicBezTo>
                    <a:pt x="157" y="264"/>
                    <a:pt x="157" y="264"/>
                    <a:pt x="157" y="264"/>
                  </a:cubicBezTo>
                  <a:cubicBezTo>
                    <a:pt x="157" y="266"/>
                    <a:pt x="157" y="266"/>
                    <a:pt x="157" y="266"/>
                  </a:cubicBezTo>
                  <a:cubicBezTo>
                    <a:pt x="159" y="263"/>
                    <a:pt x="159" y="263"/>
                    <a:pt x="159" y="263"/>
                  </a:cubicBezTo>
                  <a:cubicBezTo>
                    <a:pt x="158" y="262"/>
                    <a:pt x="158" y="262"/>
                    <a:pt x="158" y="262"/>
                  </a:cubicBezTo>
                  <a:moveTo>
                    <a:pt x="159" y="260"/>
                  </a:moveTo>
                  <a:cubicBezTo>
                    <a:pt x="159" y="260"/>
                    <a:pt x="159" y="260"/>
                    <a:pt x="159" y="260"/>
                  </a:cubicBezTo>
                  <a:cubicBezTo>
                    <a:pt x="159" y="261"/>
                    <a:pt x="159" y="261"/>
                    <a:pt x="159" y="261"/>
                  </a:cubicBezTo>
                  <a:cubicBezTo>
                    <a:pt x="159" y="261"/>
                    <a:pt x="159" y="261"/>
                    <a:pt x="159" y="261"/>
                  </a:cubicBezTo>
                  <a:cubicBezTo>
                    <a:pt x="159" y="260"/>
                    <a:pt x="159" y="260"/>
                    <a:pt x="159" y="260"/>
                  </a:cubicBezTo>
                  <a:moveTo>
                    <a:pt x="162" y="253"/>
                  </a:moveTo>
                  <a:cubicBezTo>
                    <a:pt x="161" y="257"/>
                    <a:pt x="161" y="257"/>
                    <a:pt x="161" y="257"/>
                  </a:cubicBezTo>
                  <a:cubicBezTo>
                    <a:pt x="161" y="260"/>
                    <a:pt x="161" y="260"/>
                    <a:pt x="161" y="260"/>
                  </a:cubicBezTo>
                  <a:cubicBezTo>
                    <a:pt x="162" y="259"/>
                    <a:pt x="162" y="259"/>
                    <a:pt x="162" y="259"/>
                  </a:cubicBezTo>
                  <a:cubicBezTo>
                    <a:pt x="164" y="254"/>
                    <a:pt x="164" y="254"/>
                    <a:pt x="164" y="254"/>
                  </a:cubicBezTo>
                  <a:cubicBezTo>
                    <a:pt x="162" y="253"/>
                    <a:pt x="162" y="253"/>
                    <a:pt x="162" y="253"/>
                  </a:cubicBezTo>
                  <a:moveTo>
                    <a:pt x="166" y="250"/>
                  </a:moveTo>
                  <a:cubicBezTo>
                    <a:pt x="166" y="250"/>
                    <a:pt x="165" y="251"/>
                    <a:pt x="164" y="251"/>
                  </a:cubicBezTo>
                  <a:cubicBezTo>
                    <a:pt x="163" y="252"/>
                    <a:pt x="163" y="252"/>
                    <a:pt x="163" y="252"/>
                  </a:cubicBezTo>
                  <a:cubicBezTo>
                    <a:pt x="165" y="253"/>
                    <a:pt x="165" y="253"/>
                    <a:pt x="165" y="253"/>
                  </a:cubicBezTo>
                  <a:cubicBezTo>
                    <a:pt x="166" y="250"/>
                    <a:pt x="166" y="250"/>
                    <a:pt x="166" y="250"/>
                  </a:cubicBezTo>
                  <a:moveTo>
                    <a:pt x="175" y="230"/>
                  </a:moveTo>
                  <a:cubicBezTo>
                    <a:pt x="173" y="234"/>
                    <a:pt x="173" y="234"/>
                    <a:pt x="173" y="234"/>
                  </a:cubicBezTo>
                  <a:cubicBezTo>
                    <a:pt x="173" y="234"/>
                    <a:pt x="173" y="235"/>
                    <a:pt x="173" y="236"/>
                  </a:cubicBezTo>
                  <a:cubicBezTo>
                    <a:pt x="174" y="235"/>
                    <a:pt x="174" y="235"/>
                    <a:pt x="174" y="235"/>
                  </a:cubicBezTo>
                  <a:cubicBezTo>
                    <a:pt x="177" y="230"/>
                    <a:pt x="177" y="230"/>
                    <a:pt x="177" y="230"/>
                  </a:cubicBezTo>
                  <a:cubicBezTo>
                    <a:pt x="175" y="230"/>
                    <a:pt x="175" y="230"/>
                    <a:pt x="175" y="230"/>
                  </a:cubicBezTo>
                  <a:moveTo>
                    <a:pt x="187" y="211"/>
                  </a:moveTo>
                  <a:cubicBezTo>
                    <a:pt x="185" y="211"/>
                    <a:pt x="185" y="211"/>
                    <a:pt x="185" y="211"/>
                  </a:cubicBezTo>
                  <a:cubicBezTo>
                    <a:pt x="176" y="228"/>
                    <a:pt x="176" y="228"/>
                    <a:pt x="176" y="228"/>
                  </a:cubicBezTo>
                  <a:cubicBezTo>
                    <a:pt x="178" y="228"/>
                    <a:pt x="178" y="228"/>
                    <a:pt x="178" y="228"/>
                  </a:cubicBezTo>
                  <a:cubicBezTo>
                    <a:pt x="187" y="211"/>
                    <a:pt x="187" y="211"/>
                    <a:pt x="187" y="211"/>
                  </a:cubicBezTo>
                  <a:moveTo>
                    <a:pt x="38" y="204"/>
                  </a:moveTo>
                  <a:cubicBezTo>
                    <a:pt x="48" y="258"/>
                    <a:pt x="48" y="258"/>
                    <a:pt x="48" y="258"/>
                  </a:cubicBezTo>
                  <a:cubicBezTo>
                    <a:pt x="49" y="260"/>
                    <a:pt x="49" y="260"/>
                    <a:pt x="49" y="260"/>
                  </a:cubicBezTo>
                  <a:cubicBezTo>
                    <a:pt x="54" y="286"/>
                    <a:pt x="54" y="286"/>
                    <a:pt x="54" y="286"/>
                  </a:cubicBezTo>
                  <a:cubicBezTo>
                    <a:pt x="56" y="286"/>
                    <a:pt x="56" y="286"/>
                    <a:pt x="56" y="286"/>
                  </a:cubicBezTo>
                  <a:cubicBezTo>
                    <a:pt x="51" y="260"/>
                    <a:pt x="51" y="260"/>
                    <a:pt x="51" y="260"/>
                  </a:cubicBezTo>
                  <a:cubicBezTo>
                    <a:pt x="50" y="258"/>
                    <a:pt x="50" y="258"/>
                    <a:pt x="50" y="258"/>
                  </a:cubicBezTo>
                  <a:cubicBezTo>
                    <a:pt x="40" y="205"/>
                    <a:pt x="40" y="205"/>
                    <a:pt x="40" y="205"/>
                  </a:cubicBezTo>
                  <a:cubicBezTo>
                    <a:pt x="38" y="204"/>
                    <a:pt x="38" y="204"/>
                    <a:pt x="38" y="204"/>
                  </a:cubicBezTo>
                  <a:moveTo>
                    <a:pt x="34" y="174"/>
                  </a:moveTo>
                  <a:cubicBezTo>
                    <a:pt x="32" y="174"/>
                    <a:pt x="32" y="174"/>
                    <a:pt x="32" y="174"/>
                  </a:cubicBezTo>
                  <a:cubicBezTo>
                    <a:pt x="37" y="202"/>
                    <a:pt x="37" y="202"/>
                    <a:pt x="37" y="202"/>
                  </a:cubicBezTo>
                  <a:cubicBezTo>
                    <a:pt x="39" y="202"/>
                    <a:pt x="39" y="202"/>
                    <a:pt x="39" y="202"/>
                  </a:cubicBezTo>
                  <a:cubicBezTo>
                    <a:pt x="34" y="174"/>
                    <a:pt x="34" y="174"/>
                    <a:pt x="34" y="174"/>
                  </a:cubicBezTo>
                  <a:moveTo>
                    <a:pt x="214" y="159"/>
                  </a:moveTo>
                  <a:cubicBezTo>
                    <a:pt x="212" y="159"/>
                    <a:pt x="212" y="159"/>
                    <a:pt x="212" y="159"/>
                  </a:cubicBezTo>
                  <a:cubicBezTo>
                    <a:pt x="186" y="209"/>
                    <a:pt x="186" y="209"/>
                    <a:pt x="186" y="209"/>
                  </a:cubicBezTo>
                  <a:cubicBezTo>
                    <a:pt x="188" y="209"/>
                    <a:pt x="188" y="209"/>
                    <a:pt x="188" y="209"/>
                  </a:cubicBezTo>
                  <a:cubicBezTo>
                    <a:pt x="214" y="159"/>
                    <a:pt x="214" y="159"/>
                    <a:pt x="214" y="159"/>
                  </a:cubicBezTo>
                  <a:moveTo>
                    <a:pt x="214" y="154"/>
                  </a:moveTo>
                  <a:cubicBezTo>
                    <a:pt x="213" y="157"/>
                    <a:pt x="213" y="157"/>
                    <a:pt x="213" y="157"/>
                  </a:cubicBezTo>
                  <a:cubicBezTo>
                    <a:pt x="215" y="157"/>
                    <a:pt x="215" y="157"/>
                    <a:pt x="215" y="157"/>
                  </a:cubicBezTo>
                  <a:cubicBezTo>
                    <a:pt x="216" y="156"/>
                    <a:pt x="216" y="156"/>
                    <a:pt x="216" y="156"/>
                  </a:cubicBezTo>
                  <a:cubicBezTo>
                    <a:pt x="214" y="154"/>
                    <a:pt x="214" y="154"/>
                    <a:pt x="214" y="154"/>
                  </a:cubicBezTo>
                  <a:moveTo>
                    <a:pt x="220" y="143"/>
                  </a:moveTo>
                  <a:cubicBezTo>
                    <a:pt x="215" y="153"/>
                    <a:pt x="215" y="153"/>
                    <a:pt x="215" y="153"/>
                  </a:cubicBezTo>
                  <a:cubicBezTo>
                    <a:pt x="217" y="154"/>
                    <a:pt x="217" y="154"/>
                    <a:pt x="217" y="154"/>
                  </a:cubicBezTo>
                  <a:cubicBezTo>
                    <a:pt x="222" y="144"/>
                    <a:pt x="222" y="144"/>
                    <a:pt x="222" y="144"/>
                  </a:cubicBezTo>
                  <a:cubicBezTo>
                    <a:pt x="220" y="143"/>
                    <a:pt x="220" y="143"/>
                    <a:pt x="220" y="143"/>
                  </a:cubicBezTo>
                  <a:moveTo>
                    <a:pt x="221" y="141"/>
                  </a:moveTo>
                  <a:cubicBezTo>
                    <a:pt x="221" y="141"/>
                    <a:pt x="221" y="141"/>
                    <a:pt x="221" y="141"/>
                  </a:cubicBezTo>
                  <a:cubicBezTo>
                    <a:pt x="223" y="142"/>
                    <a:pt x="223" y="142"/>
                    <a:pt x="223" y="142"/>
                  </a:cubicBezTo>
                  <a:cubicBezTo>
                    <a:pt x="223" y="142"/>
                    <a:pt x="223" y="142"/>
                    <a:pt x="223" y="142"/>
                  </a:cubicBezTo>
                  <a:cubicBezTo>
                    <a:pt x="221" y="141"/>
                    <a:pt x="221" y="141"/>
                    <a:pt x="221" y="141"/>
                  </a:cubicBezTo>
                  <a:moveTo>
                    <a:pt x="2" y="10"/>
                  </a:moveTo>
                  <a:cubicBezTo>
                    <a:pt x="1" y="11"/>
                    <a:pt x="1" y="11"/>
                    <a:pt x="0" y="11"/>
                  </a:cubicBezTo>
                  <a:cubicBezTo>
                    <a:pt x="29" y="160"/>
                    <a:pt x="29" y="160"/>
                    <a:pt x="29" y="160"/>
                  </a:cubicBezTo>
                  <a:cubicBezTo>
                    <a:pt x="30" y="162"/>
                    <a:pt x="30" y="162"/>
                    <a:pt x="30" y="162"/>
                  </a:cubicBezTo>
                  <a:cubicBezTo>
                    <a:pt x="32" y="172"/>
                    <a:pt x="32" y="172"/>
                    <a:pt x="32" y="172"/>
                  </a:cubicBezTo>
                  <a:cubicBezTo>
                    <a:pt x="33" y="172"/>
                    <a:pt x="33" y="172"/>
                    <a:pt x="33" y="172"/>
                  </a:cubicBezTo>
                  <a:cubicBezTo>
                    <a:pt x="31" y="161"/>
                    <a:pt x="31" y="161"/>
                    <a:pt x="31" y="161"/>
                  </a:cubicBezTo>
                  <a:cubicBezTo>
                    <a:pt x="31" y="159"/>
                    <a:pt x="31" y="159"/>
                    <a:pt x="31" y="159"/>
                  </a:cubicBezTo>
                  <a:cubicBezTo>
                    <a:pt x="2" y="10"/>
                    <a:pt x="2" y="10"/>
                    <a:pt x="2" y="10"/>
                  </a:cubicBezTo>
                  <a:moveTo>
                    <a:pt x="8" y="0"/>
                  </a:moveTo>
                  <a:cubicBezTo>
                    <a:pt x="8" y="1"/>
                    <a:pt x="7" y="2"/>
                    <a:pt x="7" y="2"/>
                  </a:cubicBezTo>
                  <a:cubicBezTo>
                    <a:pt x="244" y="97"/>
                    <a:pt x="244" y="97"/>
                    <a:pt x="244" y="97"/>
                  </a:cubicBezTo>
                  <a:cubicBezTo>
                    <a:pt x="222" y="139"/>
                    <a:pt x="222" y="139"/>
                    <a:pt x="222" y="139"/>
                  </a:cubicBezTo>
                  <a:cubicBezTo>
                    <a:pt x="224" y="140"/>
                    <a:pt x="224" y="140"/>
                    <a:pt x="224" y="140"/>
                  </a:cubicBezTo>
                  <a:cubicBezTo>
                    <a:pt x="246" y="98"/>
                    <a:pt x="246" y="98"/>
                    <a:pt x="246" y="98"/>
                  </a:cubicBezTo>
                  <a:cubicBezTo>
                    <a:pt x="247" y="96"/>
                    <a:pt x="247" y="96"/>
                    <a:pt x="247" y="96"/>
                  </a:cubicBezTo>
                  <a:cubicBezTo>
                    <a:pt x="245" y="95"/>
                    <a:pt x="245" y="95"/>
                    <a:pt x="245" y="95"/>
                  </a:cubicBezTo>
                  <a:cubicBezTo>
                    <a:pt x="8" y="0"/>
                    <a:pt x="8" y="0"/>
                    <a:pt x="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2" name="Freeform 12"/>
            <p:cNvSpPr>
              <a:spLocks noEditPoints="1"/>
            </p:cNvSpPr>
            <p:nvPr/>
          </p:nvSpPr>
          <p:spPr bwMode="auto">
            <a:xfrm>
              <a:off x="9915938" y="2668920"/>
              <a:ext cx="814030" cy="1236087"/>
            </a:xfrm>
            <a:custGeom>
              <a:avLst/>
              <a:gdLst>
                <a:gd name="T0" fmla="*/ 192 w 192"/>
                <a:gd name="T1" fmla="*/ 319 h 320"/>
                <a:gd name="T2" fmla="*/ 188 w 192"/>
                <a:gd name="T3" fmla="*/ 299 h 320"/>
                <a:gd name="T4" fmla="*/ 183 w 192"/>
                <a:gd name="T5" fmla="*/ 304 h 320"/>
                <a:gd name="T6" fmla="*/ 190 w 192"/>
                <a:gd name="T7" fmla="*/ 299 h 320"/>
                <a:gd name="T8" fmla="*/ 178 w 192"/>
                <a:gd name="T9" fmla="*/ 298 h 320"/>
                <a:gd name="T10" fmla="*/ 180 w 192"/>
                <a:gd name="T11" fmla="*/ 296 h 320"/>
                <a:gd name="T12" fmla="*/ 177 w 192"/>
                <a:gd name="T13" fmla="*/ 296 h 320"/>
                <a:gd name="T14" fmla="*/ 188 w 192"/>
                <a:gd name="T15" fmla="*/ 285 h 320"/>
                <a:gd name="T16" fmla="*/ 190 w 192"/>
                <a:gd name="T17" fmla="*/ 295 h 320"/>
                <a:gd name="T18" fmla="*/ 188 w 192"/>
                <a:gd name="T19" fmla="*/ 285 h 320"/>
                <a:gd name="T20" fmla="*/ 177 w 192"/>
                <a:gd name="T21" fmla="*/ 291 h 320"/>
                <a:gd name="T22" fmla="*/ 188 w 192"/>
                <a:gd name="T23" fmla="*/ 270 h 320"/>
                <a:gd name="T24" fmla="*/ 188 w 192"/>
                <a:gd name="T25" fmla="*/ 283 h 320"/>
                <a:gd name="T26" fmla="*/ 162 w 192"/>
                <a:gd name="T27" fmla="*/ 267 h 320"/>
                <a:gd name="T28" fmla="*/ 165 w 192"/>
                <a:gd name="T29" fmla="*/ 272 h 320"/>
                <a:gd name="T30" fmla="*/ 185 w 192"/>
                <a:gd name="T31" fmla="*/ 254 h 320"/>
                <a:gd name="T32" fmla="*/ 187 w 192"/>
                <a:gd name="T33" fmla="*/ 254 h 320"/>
                <a:gd name="T34" fmla="*/ 148 w 192"/>
                <a:gd name="T35" fmla="*/ 248 h 320"/>
                <a:gd name="T36" fmla="*/ 150 w 192"/>
                <a:gd name="T37" fmla="*/ 248 h 320"/>
                <a:gd name="T38" fmla="*/ 147 w 192"/>
                <a:gd name="T39" fmla="*/ 246 h 320"/>
                <a:gd name="T40" fmla="*/ 144 w 192"/>
                <a:gd name="T41" fmla="*/ 238 h 320"/>
                <a:gd name="T42" fmla="*/ 142 w 192"/>
                <a:gd name="T43" fmla="*/ 236 h 320"/>
                <a:gd name="T44" fmla="*/ 112 w 192"/>
                <a:gd name="T45" fmla="*/ 188 h 320"/>
                <a:gd name="T46" fmla="*/ 139 w 192"/>
                <a:gd name="T47" fmla="*/ 230 h 320"/>
                <a:gd name="T48" fmla="*/ 106 w 192"/>
                <a:gd name="T49" fmla="*/ 175 h 320"/>
                <a:gd name="T50" fmla="*/ 112 w 192"/>
                <a:gd name="T51" fmla="*/ 184 h 320"/>
                <a:gd name="T52" fmla="*/ 185 w 192"/>
                <a:gd name="T53" fmla="*/ 253 h 320"/>
                <a:gd name="T54" fmla="*/ 178 w 192"/>
                <a:gd name="T55" fmla="*/ 168 h 320"/>
                <a:gd name="T56" fmla="*/ 105 w 192"/>
                <a:gd name="T57" fmla="*/ 176 h 320"/>
                <a:gd name="T58" fmla="*/ 90 w 192"/>
                <a:gd name="T59" fmla="*/ 148 h 320"/>
                <a:gd name="T60" fmla="*/ 92 w 192"/>
                <a:gd name="T61" fmla="*/ 152 h 320"/>
                <a:gd name="T62" fmla="*/ 82 w 192"/>
                <a:gd name="T63" fmla="*/ 138 h 320"/>
                <a:gd name="T64" fmla="*/ 83 w 192"/>
                <a:gd name="T65" fmla="*/ 137 h 320"/>
                <a:gd name="T66" fmla="*/ 81 w 192"/>
                <a:gd name="T67" fmla="*/ 136 h 320"/>
                <a:gd name="T68" fmla="*/ 75 w 192"/>
                <a:gd name="T69" fmla="*/ 124 h 320"/>
                <a:gd name="T70" fmla="*/ 77 w 192"/>
                <a:gd name="T71" fmla="*/ 127 h 320"/>
                <a:gd name="T72" fmla="*/ 52 w 192"/>
                <a:gd name="T73" fmla="*/ 87 h 320"/>
                <a:gd name="T74" fmla="*/ 74 w 192"/>
                <a:gd name="T75" fmla="*/ 121 h 320"/>
                <a:gd name="T76" fmla="*/ 50 w 192"/>
                <a:gd name="T77" fmla="*/ 85 h 320"/>
                <a:gd name="T78" fmla="*/ 51 w 192"/>
                <a:gd name="T79" fmla="*/ 84 h 320"/>
                <a:gd name="T80" fmla="*/ 178 w 192"/>
                <a:gd name="T81" fmla="*/ 165 h 320"/>
                <a:gd name="T82" fmla="*/ 168 w 192"/>
                <a:gd name="T83" fmla="*/ 41 h 320"/>
                <a:gd name="T84" fmla="*/ 170 w 192"/>
                <a:gd name="T85" fmla="*/ 41 h 320"/>
                <a:gd name="T86" fmla="*/ 49 w 192"/>
                <a:gd name="T87" fmla="*/ 83 h 320"/>
                <a:gd name="T88" fmla="*/ 13 w 192"/>
                <a:gd name="T89" fmla="*/ 24 h 320"/>
                <a:gd name="T90" fmla="*/ 168 w 192"/>
                <a:gd name="T91" fmla="*/ 39 h 320"/>
                <a:gd name="T92" fmla="*/ 153 w 192"/>
                <a:gd name="T93" fmla="*/ 0 h 320"/>
                <a:gd name="T94" fmla="*/ 2 w 192"/>
                <a:gd name="T95" fmla="*/ 6 h 320"/>
                <a:gd name="T96" fmla="*/ 3 w 192"/>
                <a:gd name="T97"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 h="320">
                  <a:moveTo>
                    <a:pt x="190" y="317"/>
                  </a:moveTo>
                  <a:cubicBezTo>
                    <a:pt x="192" y="320"/>
                    <a:pt x="192" y="320"/>
                    <a:pt x="192" y="320"/>
                  </a:cubicBezTo>
                  <a:cubicBezTo>
                    <a:pt x="192" y="319"/>
                    <a:pt x="192" y="319"/>
                    <a:pt x="192" y="319"/>
                  </a:cubicBezTo>
                  <a:cubicBezTo>
                    <a:pt x="190" y="317"/>
                    <a:pt x="190" y="317"/>
                    <a:pt x="190" y="317"/>
                  </a:cubicBezTo>
                  <a:moveTo>
                    <a:pt x="189" y="298"/>
                  </a:moveTo>
                  <a:cubicBezTo>
                    <a:pt x="188" y="299"/>
                    <a:pt x="188" y="299"/>
                    <a:pt x="188" y="299"/>
                  </a:cubicBezTo>
                  <a:cubicBezTo>
                    <a:pt x="190" y="313"/>
                    <a:pt x="190" y="313"/>
                    <a:pt x="190" y="313"/>
                  </a:cubicBezTo>
                  <a:cubicBezTo>
                    <a:pt x="184" y="303"/>
                    <a:pt x="184" y="303"/>
                    <a:pt x="184" y="303"/>
                  </a:cubicBezTo>
                  <a:cubicBezTo>
                    <a:pt x="183" y="304"/>
                    <a:pt x="183" y="304"/>
                    <a:pt x="183" y="304"/>
                  </a:cubicBezTo>
                  <a:cubicBezTo>
                    <a:pt x="192" y="316"/>
                    <a:pt x="192" y="316"/>
                    <a:pt x="192" y="316"/>
                  </a:cubicBezTo>
                  <a:cubicBezTo>
                    <a:pt x="191" y="313"/>
                    <a:pt x="191" y="313"/>
                    <a:pt x="191" y="313"/>
                  </a:cubicBezTo>
                  <a:cubicBezTo>
                    <a:pt x="190" y="299"/>
                    <a:pt x="190" y="299"/>
                    <a:pt x="190" y="299"/>
                  </a:cubicBezTo>
                  <a:cubicBezTo>
                    <a:pt x="189" y="298"/>
                    <a:pt x="189" y="298"/>
                    <a:pt x="189" y="298"/>
                  </a:cubicBezTo>
                  <a:moveTo>
                    <a:pt x="180" y="296"/>
                  </a:moveTo>
                  <a:cubicBezTo>
                    <a:pt x="178" y="298"/>
                    <a:pt x="178" y="298"/>
                    <a:pt x="178" y="298"/>
                  </a:cubicBezTo>
                  <a:cubicBezTo>
                    <a:pt x="182" y="303"/>
                    <a:pt x="182" y="303"/>
                    <a:pt x="182" y="303"/>
                  </a:cubicBezTo>
                  <a:cubicBezTo>
                    <a:pt x="183" y="302"/>
                    <a:pt x="183" y="302"/>
                    <a:pt x="183" y="302"/>
                  </a:cubicBezTo>
                  <a:cubicBezTo>
                    <a:pt x="180" y="296"/>
                    <a:pt x="180" y="296"/>
                    <a:pt x="180" y="296"/>
                  </a:cubicBezTo>
                  <a:moveTo>
                    <a:pt x="178" y="293"/>
                  </a:moveTo>
                  <a:cubicBezTo>
                    <a:pt x="177" y="295"/>
                    <a:pt x="177" y="295"/>
                    <a:pt x="177" y="295"/>
                  </a:cubicBezTo>
                  <a:cubicBezTo>
                    <a:pt x="177" y="296"/>
                    <a:pt x="177" y="296"/>
                    <a:pt x="177" y="296"/>
                  </a:cubicBezTo>
                  <a:cubicBezTo>
                    <a:pt x="179" y="295"/>
                    <a:pt x="179" y="295"/>
                    <a:pt x="179" y="295"/>
                  </a:cubicBezTo>
                  <a:cubicBezTo>
                    <a:pt x="178" y="293"/>
                    <a:pt x="178" y="293"/>
                    <a:pt x="178" y="293"/>
                  </a:cubicBezTo>
                  <a:moveTo>
                    <a:pt x="188" y="285"/>
                  </a:moveTo>
                  <a:cubicBezTo>
                    <a:pt x="187" y="286"/>
                    <a:pt x="187" y="286"/>
                    <a:pt x="187" y="286"/>
                  </a:cubicBezTo>
                  <a:cubicBezTo>
                    <a:pt x="188" y="293"/>
                    <a:pt x="188" y="293"/>
                    <a:pt x="188" y="293"/>
                  </a:cubicBezTo>
                  <a:cubicBezTo>
                    <a:pt x="190" y="295"/>
                    <a:pt x="190" y="295"/>
                    <a:pt x="190" y="295"/>
                  </a:cubicBezTo>
                  <a:cubicBezTo>
                    <a:pt x="190" y="295"/>
                    <a:pt x="190" y="295"/>
                    <a:pt x="190" y="295"/>
                  </a:cubicBezTo>
                  <a:cubicBezTo>
                    <a:pt x="189" y="285"/>
                    <a:pt x="189" y="285"/>
                    <a:pt x="189" y="285"/>
                  </a:cubicBezTo>
                  <a:cubicBezTo>
                    <a:pt x="188" y="285"/>
                    <a:pt x="188" y="285"/>
                    <a:pt x="188" y="285"/>
                  </a:cubicBezTo>
                  <a:moveTo>
                    <a:pt x="164" y="273"/>
                  </a:moveTo>
                  <a:cubicBezTo>
                    <a:pt x="176" y="293"/>
                    <a:pt x="176" y="293"/>
                    <a:pt x="176" y="293"/>
                  </a:cubicBezTo>
                  <a:cubicBezTo>
                    <a:pt x="177" y="291"/>
                    <a:pt x="177" y="291"/>
                    <a:pt x="177" y="291"/>
                  </a:cubicBezTo>
                  <a:cubicBezTo>
                    <a:pt x="166" y="275"/>
                    <a:pt x="166" y="275"/>
                    <a:pt x="166" y="275"/>
                  </a:cubicBezTo>
                  <a:cubicBezTo>
                    <a:pt x="164" y="273"/>
                    <a:pt x="164" y="273"/>
                    <a:pt x="164" y="273"/>
                  </a:cubicBezTo>
                  <a:moveTo>
                    <a:pt x="188" y="270"/>
                  </a:moveTo>
                  <a:cubicBezTo>
                    <a:pt x="186" y="273"/>
                    <a:pt x="186" y="273"/>
                    <a:pt x="186" y="273"/>
                  </a:cubicBezTo>
                  <a:cubicBezTo>
                    <a:pt x="187" y="282"/>
                    <a:pt x="187" y="282"/>
                    <a:pt x="187" y="282"/>
                  </a:cubicBezTo>
                  <a:cubicBezTo>
                    <a:pt x="188" y="283"/>
                    <a:pt x="188" y="283"/>
                    <a:pt x="188" y="283"/>
                  </a:cubicBezTo>
                  <a:cubicBezTo>
                    <a:pt x="189" y="281"/>
                    <a:pt x="189" y="281"/>
                    <a:pt x="189" y="281"/>
                  </a:cubicBezTo>
                  <a:cubicBezTo>
                    <a:pt x="188" y="270"/>
                    <a:pt x="188" y="270"/>
                    <a:pt x="188" y="270"/>
                  </a:cubicBezTo>
                  <a:moveTo>
                    <a:pt x="162" y="267"/>
                  </a:moveTo>
                  <a:cubicBezTo>
                    <a:pt x="160" y="268"/>
                    <a:pt x="160" y="268"/>
                    <a:pt x="160" y="268"/>
                  </a:cubicBezTo>
                  <a:cubicBezTo>
                    <a:pt x="162" y="270"/>
                    <a:pt x="162" y="270"/>
                    <a:pt x="162" y="270"/>
                  </a:cubicBezTo>
                  <a:cubicBezTo>
                    <a:pt x="165" y="272"/>
                    <a:pt x="165" y="272"/>
                    <a:pt x="165" y="272"/>
                  </a:cubicBezTo>
                  <a:cubicBezTo>
                    <a:pt x="162" y="267"/>
                    <a:pt x="162" y="267"/>
                    <a:pt x="162" y="267"/>
                  </a:cubicBezTo>
                  <a:moveTo>
                    <a:pt x="187" y="254"/>
                  </a:moveTo>
                  <a:cubicBezTo>
                    <a:pt x="185" y="254"/>
                    <a:pt x="185" y="254"/>
                    <a:pt x="185" y="254"/>
                  </a:cubicBezTo>
                  <a:cubicBezTo>
                    <a:pt x="186" y="269"/>
                    <a:pt x="186" y="269"/>
                    <a:pt x="186" y="269"/>
                  </a:cubicBezTo>
                  <a:cubicBezTo>
                    <a:pt x="188" y="266"/>
                    <a:pt x="188" y="266"/>
                    <a:pt x="188" y="266"/>
                  </a:cubicBezTo>
                  <a:cubicBezTo>
                    <a:pt x="187" y="254"/>
                    <a:pt x="187" y="254"/>
                    <a:pt x="187" y="254"/>
                  </a:cubicBezTo>
                  <a:moveTo>
                    <a:pt x="150" y="248"/>
                  </a:moveTo>
                  <a:cubicBezTo>
                    <a:pt x="150" y="248"/>
                    <a:pt x="150" y="248"/>
                    <a:pt x="150" y="248"/>
                  </a:cubicBezTo>
                  <a:cubicBezTo>
                    <a:pt x="148" y="248"/>
                    <a:pt x="148" y="248"/>
                    <a:pt x="148" y="248"/>
                  </a:cubicBezTo>
                  <a:cubicBezTo>
                    <a:pt x="159" y="266"/>
                    <a:pt x="159" y="266"/>
                    <a:pt x="159" y="266"/>
                  </a:cubicBezTo>
                  <a:cubicBezTo>
                    <a:pt x="161" y="266"/>
                    <a:pt x="161" y="266"/>
                    <a:pt x="161" y="266"/>
                  </a:cubicBezTo>
                  <a:cubicBezTo>
                    <a:pt x="150" y="248"/>
                    <a:pt x="150" y="248"/>
                    <a:pt x="150" y="248"/>
                  </a:cubicBezTo>
                  <a:moveTo>
                    <a:pt x="144" y="238"/>
                  </a:moveTo>
                  <a:cubicBezTo>
                    <a:pt x="143" y="240"/>
                    <a:pt x="143" y="240"/>
                    <a:pt x="143" y="240"/>
                  </a:cubicBezTo>
                  <a:cubicBezTo>
                    <a:pt x="147" y="246"/>
                    <a:pt x="147" y="246"/>
                    <a:pt x="147" y="246"/>
                  </a:cubicBezTo>
                  <a:cubicBezTo>
                    <a:pt x="149" y="246"/>
                    <a:pt x="149" y="246"/>
                    <a:pt x="149" y="246"/>
                  </a:cubicBezTo>
                  <a:cubicBezTo>
                    <a:pt x="148" y="245"/>
                    <a:pt x="148" y="245"/>
                    <a:pt x="148" y="245"/>
                  </a:cubicBezTo>
                  <a:cubicBezTo>
                    <a:pt x="144" y="238"/>
                    <a:pt x="144" y="238"/>
                    <a:pt x="144" y="238"/>
                  </a:cubicBezTo>
                  <a:moveTo>
                    <a:pt x="139" y="232"/>
                  </a:moveTo>
                  <a:cubicBezTo>
                    <a:pt x="142" y="237"/>
                    <a:pt x="142" y="237"/>
                    <a:pt x="142" y="237"/>
                  </a:cubicBezTo>
                  <a:cubicBezTo>
                    <a:pt x="142" y="236"/>
                    <a:pt x="142" y="236"/>
                    <a:pt x="142" y="236"/>
                  </a:cubicBezTo>
                  <a:cubicBezTo>
                    <a:pt x="139" y="232"/>
                    <a:pt x="139" y="232"/>
                    <a:pt x="139" y="232"/>
                  </a:cubicBezTo>
                  <a:moveTo>
                    <a:pt x="113" y="186"/>
                  </a:moveTo>
                  <a:cubicBezTo>
                    <a:pt x="112" y="188"/>
                    <a:pt x="112" y="188"/>
                    <a:pt x="112" y="188"/>
                  </a:cubicBezTo>
                  <a:cubicBezTo>
                    <a:pt x="137" y="229"/>
                    <a:pt x="137" y="229"/>
                    <a:pt x="137" y="229"/>
                  </a:cubicBezTo>
                  <a:cubicBezTo>
                    <a:pt x="138" y="228"/>
                    <a:pt x="138" y="228"/>
                    <a:pt x="138" y="228"/>
                  </a:cubicBezTo>
                  <a:cubicBezTo>
                    <a:pt x="139" y="230"/>
                    <a:pt x="139" y="230"/>
                    <a:pt x="139" y="230"/>
                  </a:cubicBezTo>
                  <a:cubicBezTo>
                    <a:pt x="140" y="231"/>
                    <a:pt x="140" y="231"/>
                    <a:pt x="140" y="231"/>
                  </a:cubicBezTo>
                  <a:cubicBezTo>
                    <a:pt x="113" y="186"/>
                    <a:pt x="113" y="186"/>
                    <a:pt x="113" y="186"/>
                  </a:cubicBezTo>
                  <a:moveTo>
                    <a:pt x="106" y="175"/>
                  </a:moveTo>
                  <a:cubicBezTo>
                    <a:pt x="107" y="179"/>
                    <a:pt x="107" y="179"/>
                    <a:pt x="107" y="179"/>
                  </a:cubicBezTo>
                  <a:cubicBezTo>
                    <a:pt x="111" y="186"/>
                    <a:pt x="111" y="186"/>
                    <a:pt x="111" y="186"/>
                  </a:cubicBezTo>
                  <a:cubicBezTo>
                    <a:pt x="112" y="184"/>
                    <a:pt x="112" y="184"/>
                    <a:pt x="112" y="184"/>
                  </a:cubicBezTo>
                  <a:cubicBezTo>
                    <a:pt x="106" y="175"/>
                    <a:pt x="106" y="175"/>
                    <a:pt x="106" y="175"/>
                  </a:cubicBezTo>
                  <a:moveTo>
                    <a:pt x="178" y="168"/>
                  </a:moveTo>
                  <a:cubicBezTo>
                    <a:pt x="185" y="253"/>
                    <a:pt x="185" y="253"/>
                    <a:pt x="185" y="253"/>
                  </a:cubicBezTo>
                  <a:cubicBezTo>
                    <a:pt x="187" y="252"/>
                    <a:pt x="187" y="252"/>
                    <a:pt x="187" y="252"/>
                  </a:cubicBezTo>
                  <a:cubicBezTo>
                    <a:pt x="180" y="170"/>
                    <a:pt x="180" y="170"/>
                    <a:pt x="180" y="170"/>
                  </a:cubicBezTo>
                  <a:cubicBezTo>
                    <a:pt x="178" y="168"/>
                    <a:pt x="178" y="168"/>
                    <a:pt x="178" y="168"/>
                  </a:cubicBezTo>
                  <a:moveTo>
                    <a:pt x="93" y="154"/>
                  </a:moveTo>
                  <a:cubicBezTo>
                    <a:pt x="92" y="155"/>
                    <a:pt x="92" y="155"/>
                    <a:pt x="92" y="155"/>
                  </a:cubicBezTo>
                  <a:cubicBezTo>
                    <a:pt x="105" y="176"/>
                    <a:pt x="105" y="176"/>
                    <a:pt x="105" y="176"/>
                  </a:cubicBezTo>
                  <a:cubicBezTo>
                    <a:pt x="104" y="172"/>
                    <a:pt x="104" y="172"/>
                    <a:pt x="104" y="172"/>
                  </a:cubicBezTo>
                  <a:cubicBezTo>
                    <a:pt x="93" y="154"/>
                    <a:pt x="93" y="154"/>
                    <a:pt x="93" y="154"/>
                  </a:cubicBezTo>
                  <a:moveTo>
                    <a:pt x="90" y="148"/>
                  </a:moveTo>
                  <a:cubicBezTo>
                    <a:pt x="88" y="149"/>
                    <a:pt x="88" y="149"/>
                    <a:pt x="88" y="149"/>
                  </a:cubicBezTo>
                  <a:cubicBezTo>
                    <a:pt x="91" y="153"/>
                    <a:pt x="91" y="153"/>
                    <a:pt x="91" y="153"/>
                  </a:cubicBezTo>
                  <a:cubicBezTo>
                    <a:pt x="92" y="152"/>
                    <a:pt x="92" y="152"/>
                    <a:pt x="92" y="152"/>
                  </a:cubicBezTo>
                  <a:cubicBezTo>
                    <a:pt x="90" y="148"/>
                    <a:pt x="90" y="148"/>
                    <a:pt x="90" y="148"/>
                  </a:cubicBezTo>
                  <a:moveTo>
                    <a:pt x="83" y="137"/>
                  </a:moveTo>
                  <a:cubicBezTo>
                    <a:pt x="82" y="138"/>
                    <a:pt x="82" y="138"/>
                    <a:pt x="82" y="138"/>
                  </a:cubicBezTo>
                  <a:cubicBezTo>
                    <a:pt x="87" y="147"/>
                    <a:pt x="87" y="147"/>
                    <a:pt x="87" y="147"/>
                  </a:cubicBezTo>
                  <a:cubicBezTo>
                    <a:pt x="89" y="146"/>
                    <a:pt x="89" y="146"/>
                    <a:pt x="89" y="146"/>
                  </a:cubicBezTo>
                  <a:cubicBezTo>
                    <a:pt x="83" y="137"/>
                    <a:pt x="83" y="137"/>
                    <a:pt x="83" y="137"/>
                  </a:cubicBezTo>
                  <a:moveTo>
                    <a:pt x="78" y="128"/>
                  </a:moveTo>
                  <a:cubicBezTo>
                    <a:pt x="76" y="129"/>
                    <a:pt x="76" y="129"/>
                    <a:pt x="76" y="129"/>
                  </a:cubicBezTo>
                  <a:cubicBezTo>
                    <a:pt x="81" y="136"/>
                    <a:pt x="81" y="136"/>
                    <a:pt x="81" y="136"/>
                  </a:cubicBezTo>
                  <a:cubicBezTo>
                    <a:pt x="82" y="135"/>
                    <a:pt x="82" y="135"/>
                    <a:pt x="82" y="135"/>
                  </a:cubicBezTo>
                  <a:cubicBezTo>
                    <a:pt x="78" y="128"/>
                    <a:pt x="78" y="128"/>
                    <a:pt x="78" y="128"/>
                  </a:cubicBezTo>
                  <a:moveTo>
                    <a:pt x="75" y="124"/>
                  </a:moveTo>
                  <a:cubicBezTo>
                    <a:pt x="75" y="126"/>
                    <a:pt x="75" y="126"/>
                    <a:pt x="75" y="126"/>
                  </a:cubicBezTo>
                  <a:cubicBezTo>
                    <a:pt x="75" y="127"/>
                    <a:pt x="75" y="127"/>
                    <a:pt x="75" y="127"/>
                  </a:cubicBezTo>
                  <a:cubicBezTo>
                    <a:pt x="77" y="127"/>
                    <a:pt x="77" y="127"/>
                    <a:pt x="77" y="127"/>
                  </a:cubicBezTo>
                  <a:cubicBezTo>
                    <a:pt x="75" y="124"/>
                    <a:pt x="75" y="124"/>
                    <a:pt x="75" y="124"/>
                  </a:cubicBezTo>
                  <a:moveTo>
                    <a:pt x="53" y="86"/>
                  </a:moveTo>
                  <a:cubicBezTo>
                    <a:pt x="52" y="87"/>
                    <a:pt x="52" y="87"/>
                    <a:pt x="52" y="87"/>
                  </a:cubicBezTo>
                  <a:cubicBezTo>
                    <a:pt x="52" y="88"/>
                    <a:pt x="52" y="88"/>
                    <a:pt x="52" y="88"/>
                  </a:cubicBezTo>
                  <a:cubicBezTo>
                    <a:pt x="73" y="124"/>
                    <a:pt x="73" y="124"/>
                    <a:pt x="73" y="124"/>
                  </a:cubicBezTo>
                  <a:cubicBezTo>
                    <a:pt x="74" y="121"/>
                    <a:pt x="74" y="121"/>
                    <a:pt x="74" y="121"/>
                  </a:cubicBezTo>
                  <a:cubicBezTo>
                    <a:pt x="53" y="86"/>
                    <a:pt x="53" y="86"/>
                    <a:pt x="53" y="86"/>
                  </a:cubicBezTo>
                  <a:moveTo>
                    <a:pt x="51" y="84"/>
                  </a:moveTo>
                  <a:cubicBezTo>
                    <a:pt x="50" y="85"/>
                    <a:pt x="50" y="85"/>
                    <a:pt x="50" y="85"/>
                  </a:cubicBezTo>
                  <a:cubicBezTo>
                    <a:pt x="50" y="86"/>
                    <a:pt x="50" y="86"/>
                    <a:pt x="50" y="86"/>
                  </a:cubicBezTo>
                  <a:cubicBezTo>
                    <a:pt x="50" y="86"/>
                    <a:pt x="50" y="86"/>
                    <a:pt x="50" y="86"/>
                  </a:cubicBezTo>
                  <a:cubicBezTo>
                    <a:pt x="51" y="84"/>
                    <a:pt x="51" y="84"/>
                    <a:pt x="51" y="84"/>
                  </a:cubicBezTo>
                  <a:moveTo>
                    <a:pt x="174" y="83"/>
                  </a:moveTo>
                  <a:cubicBezTo>
                    <a:pt x="172" y="90"/>
                    <a:pt x="172" y="90"/>
                    <a:pt x="172" y="90"/>
                  </a:cubicBezTo>
                  <a:cubicBezTo>
                    <a:pt x="178" y="165"/>
                    <a:pt x="178" y="165"/>
                    <a:pt x="178" y="165"/>
                  </a:cubicBezTo>
                  <a:cubicBezTo>
                    <a:pt x="180" y="167"/>
                    <a:pt x="180" y="167"/>
                    <a:pt x="180" y="167"/>
                  </a:cubicBezTo>
                  <a:cubicBezTo>
                    <a:pt x="174" y="83"/>
                    <a:pt x="174" y="83"/>
                    <a:pt x="174" y="83"/>
                  </a:cubicBezTo>
                  <a:moveTo>
                    <a:pt x="168" y="41"/>
                  </a:moveTo>
                  <a:cubicBezTo>
                    <a:pt x="172" y="83"/>
                    <a:pt x="172" y="83"/>
                    <a:pt x="172" y="83"/>
                  </a:cubicBezTo>
                  <a:cubicBezTo>
                    <a:pt x="173" y="76"/>
                    <a:pt x="173" y="76"/>
                    <a:pt x="173" y="76"/>
                  </a:cubicBezTo>
                  <a:cubicBezTo>
                    <a:pt x="170" y="41"/>
                    <a:pt x="170" y="41"/>
                    <a:pt x="170" y="41"/>
                  </a:cubicBezTo>
                  <a:cubicBezTo>
                    <a:pt x="168" y="41"/>
                    <a:pt x="168" y="41"/>
                    <a:pt x="168" y="41"/>
                  </a:cubicBezTo>
                  <a:moveTo>
                    <a:pt x="13" y="24"/>
                  </a:moveTo>
                  <a:cubicBezTo>
                    <a:pt x="49" y="83"/>
                    <a:pt x="49" y="83"/>
                    <a:pt x="49" y="83"/>
                  </a:cubicBezTo>
                  <a:cubicBezTo>
                    <a:pt x="50" y="82"/>
                    <a:pt x="50" y="82"/>
                    <a:pt x="50" y="82"/>
                  </a:cubicBezTo>
                  <a:cubicBezTo>
                    <a:pt x="17" y="28"/>
                    <a:pt x="17" y="28"/>
                    <a:pt x="17" y="28"/>
                  </a:cubicBezTo>
                  <a:cubicBezTo>
                    <a:pt x="13" y="24"/>
                    <a:pt x="13" y="24"/>
                    <a:pt x="13" y="24"/>
                  </a:cubicBezTo>
                  <a:moveTo>
                    <a:pt x="168" y="15"/>
                  </a:moveTo>
                  <a:cubicBezTo>
                    <a:pt x="168" y="15"/>
                    <a:pt x="167" y="15"/>
                    <a:pt x="166" y="15"/>
                  </a:cubicBezTo>
                  <a:cubicBezTo>
                    <a:pt x="168" y="39"/>
                    <a:pt x="168" y="39"/>
                    <a:pt x="168" y="39"/>
                  </a:cubicBezTo>
                  <a:cubicBezTo>
                    <a:pt x="170" y="39"/>
                    <a:pt x="170" y="39"/>
                    <a:pt x="170" y="39"/>
                  </a:cubicBezTo>
                  <a:cubicBezTo>
                    <a:pt x="168" y="15"/>
                    <a:pt x="168" y="15"/>
                    <a:pt x="168" y="15"/>
                  </a:cubicBezTo>
                  <a:moveTo>
                    <a:pt x="153" y="0"/>
                  </a:moveTo>
                  <a:cubicBezTo>
                    <a:pt x="3" y="3"/>
                    <a:pt x="3" y="3"/>
                    <a:pt x="3" y="3"/>
                  </a:cubicBezTo>
                  <a:cubicBezTo>
                    <a:pt x="0" y="3"/>
                    <a:pt x="0" y="3"/>
                    <a:pt x="0" y="3"/>
                  </a:cubicBezTo>
                  <a:cubicBezTo>
                    <a:pt x="2" y="6"/>
                    <a:pt x="2" y="6"/>
                    <a:pt x="2" y="6"/>
                  </a:cubicBezTo>
                  <a:cubicBezTo>
                    <a:pt x="10" y="19"/>
                    <a:pt x="10" y="19"/>
                    <a:pt x="10" y="19"/>
                  </a:cubicBezTo>
                  <a:cubicBezTo>
                    <a:pt x="14" y="23"/>
                    <a:pt x="14" y="23"/>
                    <a:pt x="14" y="23"/>
                  </a:cubicBezTo>
                  <a:cubicBezTo>
                    <a:pt x="3" y="5"/>
                    <a:pt x="3" y="5"/>
                    <a:pt x="3" y="5"/>
                  </a:cubicBezTo>
                  <a:cubicBezTo>
                    <a:pt x="153" y="2"/>
                    <a:pt x="153" y="2"/>
                    <a:pt x="153" y="2"/>
                  </a:cubicBezTo>
                  <a:cubicBezTo>
                    <a:pt x="153" y="1"/>
                    <a:pt x="153" y="0"/>
                    <a:pt x="15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3" name="Freeform 13"/>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close/>
                  <a:moveTo>
                    <a:pt x="47" y="430"/>
                  </a:moveTo>
                  <a:lnTo>
                    <a:pt x="31" y="463"/>
                  </a:lnTo>
                  <a:lnTo>
                    <a:pt x="33" y="466"/>
                  </a:lnTo>
                  <a:lnTo>
                    <a:pt x="52" y="435"/>
                  </a:lnTo>
                  <a:lnTo>
                    <a:pt x="47" y="430"/>
                  </a:lnTo>
                  <a:close/>
                  <a:moveTo>
                    <a:pt x="57" y="413"/>
                  </a:moveTo>
                  <a:lnTo>
                    <a:pt x="50" y="425"/>
                  </a:lnTo>
                  <a:lnTo>
                    <a:pt x="52" y="430"/>
                  </a:lnTo>
                  <a:lnTo>
                    <a:pt x="57" y="420"/>
                  </a:lnTo>
                  <a:lnTo>
                    <a:pt x="57" y="413"/>
                  </a:lnTo>
                  <a:close/>
                  <a:moveTo>
                    <a:pt x="71" y="385"/>
                  </a:moveTo>
                  <a:lnTo>
                    <a:pt x="59" y="409"/>
                  </a:lnTo>
                  <a:lnTo>
                    <a:pt x="62" y="416"/>
                  </a:lnTo>
                  <a:lnTo>
                    <a:pt x="73" y="390"/>
                  </a:lnTo>
                  <a:lnTo>
                    <a:pt x="71" y="385"/>
                  </a:lnTo>
                  <a:close/>
                  <a:moveTo>
                    <a:pt x="9" y="375"/>
                  </a:moveTo>
                  <a:lnTo>
                    <a:pt x="9" y="385"/>
                  </a:lnTo>
                  <a:lnTo>
                    <a:pt x="9" y="390"/>
                  </a:lnTo>
                  <a:lnTo>
                    <a:pt x="14" y="449"/>
                  </a:lnTo>
                  <a:lnTo>
                    <a:pt x="19" y="451"/>
                  </a:lnTo>
                  <a:lnTo>
                    <a:pt x="14" y="387"/>
                  </a:lnTo>
                  <a:lnTo>
                    <a:pt x="14" y="382"/>
                  </a:lnTo>
                  <a:lnTo>
                    <a:pt x="14" y="380"/>
                  </a:lnTo>
                  <a:lnTo>
                    <a:pt x="9" y="375"/>
                  </a:lnTo>
                  <a:close/>
                  <a:moveTo>
                    <a:pt x="12" y="363"/>
                  </a:moveTo>
                  <a:lnTo>
                    <a:pt x="9" y="363"/>
                  </a:lnTo>
                  <a:lnTo>
                    <a:pt x="9" y="366"/>
                  </a:lnTo>
                  <a:lnTo>
                    <a:pt x="14" y="373"/>
                  </a:lnTo>
                  <a:lnTo>
                    <a:pt x="12" y="363"/>
                  </a:lnTo>
                  <a:close/>
                  <a:moveTo>
                    <a:pt x="90" y="359"/>
                  </a:moveTo>
                  <a:lnTo>
                    <a:pt x="85" y="359"/>
                  </a:lnTo>
                  <a:lnTo>
                    <a:pt x="73" y="380"/>
                  </a:lnTo>
                  <a:lnTo>
                    <a:pt x="76" y="385"/>
                  </a:lnTo>
                  <a:lnTo>
                    <a:pt x="90" y="359"/>
                  </a:lnTo>
                  <a:close/>
                  <a:moveTo>
                    <a:pt x="92" y="344"/>
                  </a:moveTo>
                  <a:lnTo>
                    <a:pt x="92" y="344"/>
                  </a:lnTo>
                  <a:lnTo>
                    <a:pt x="88" y="352"/>
                  </a:lnTo>
                  <a:lnTo>
                    <a:pt x="88" y="354"/>
                  </a:lnTo>
                  <a:lnTo>
                    <a:pt x="92" y="354"/>
                  </a:lnTo>
                  <a:lnTo>
                    <a:pt x="95" y="349"/>
                  </a:lnTo>
                  <a:lnTo>
                    <a:pt x="97" y="347"/>
                  </a:lnTo>
                  <a:lnTo>
                    <a:pt x="92" y="344"/>
                  </a:lnTo>
                  <a:close/>
                  <a:moveTo>
                    <a:pt x="7" y="337"/>
                  </a:moveTo>
                  <a:lnTo>
                    <a:pt x="7" y="349"/>
                  </a:lnTo>
                  <a:lnTo>
                    <a:pt x="7" y="356"/>
                  </a:lnTo>
                  <a:lnTo>
                    <a:pt x="9" y="359"/>
                  </a:lnTo>
                  <a:lnTo>
                    <a:pt x="12" y="359"/>
                  </a:lnTo>
                  <a:lnTo>
                    <a:pt x="12" y="352"/>
                  </a:lnTo>
                  <a:lnTo>
                    <a:pt x="12" y="344"/>
                  </a:lnTo>
                  <a:lnTo>
                    <a:pt x="12" y="337"/>
                  </a:lnTo>
                  <a:lnTo>
                    <a:pt x="7" y="337"/>
                  </a:lnTo>
                  <a:close/>
                  <a:moveTo>
                    <a:pt x="114" y="304"/>
                  </a:moveTo>
                  <a:lnTo>
                    <a:pt x="95" y="342"/>
                  </a:lnTo>
                  <a:lnTo>
                    <a:pt x="99" y="342"/>
                  </a:lnTo>
                  <a:lnTo>
                    <a:pt x="116" y="307"/>
                  </a:lnTo>
                  <a:lnTo>
                    <a:pt x="114" y="304"/>
                  </a:lnTo>
                  <a:close/>
                  <a:moveTo>
                    <a:pt x="116" y="297"/>
                  </a:moveTo>
                  <a:lnTo>
                    <a:pt x="114" y="302"/>
                  </a:lnTo>
                  <a:lnTo>
                    <a:pt x="118" y="302"/>
                  </a:lnTo>
                  <a:lnTo>
                    <a:pt x="121" y="297"/>
                  </a:lnTo>
                  <a:lnTo>
                    <a:pt x="116" y="297"/>
                  </a:lnTo>
                  <a:close/>
                  <a:moveTo>
                    <a:pt x="5" y="283"/>
                  </a:moveTo>
                  <a:lnTo>
                    <a:pt x="7" y="333"/>
                  </a:lnTo>
                  <a:lnTo>
                    <a:pt x="12" y="335"/>
                  </a:lnTo>
                  <a:lnTo>
                    <a:pt x="7" y="285"/>
                  </a:lnTo>
                  <a:lnTo>
                    <a:pt x="5" y="283"/>
                  </a:lnTo>
                  <a:close/>
                  <a:moveTo>
                    <a:pt x="135" y="259"/>
                  </a:moveTo>
                  <a:lnTo>
                    <a:pt x="118" y="292"/>
                  </a:lnTo>
                  <a:lnTo>
                    <a:pt x="123" y="292"/>
                  </a:lnTo>
                  <a:lnTo>
                    <a:pt x="140" y="261"/>
                  </a:lnTo>
                  <a:lnTo>
                    <a:pt x="135" y="259"/>
                  </a:lnTo>
                  <a:close/>
                  <a:moveTo>
                    <a:pt x="7" y="254"/>
                  </a:moveTo>
                  <a:lnTo>
                    <a:pt x="2" y="254"/>
                  </a:lnTo>
                  <a:lnTo>
                    <a:pt x="5" y="278"/>
                  </a:lnTo>
                  <a:lnTo>
                    <a:pt x="7" y="280"/>
                  </a:lnTo>
                  <a:lnTo>
                    <a:pt x="7" y="254"/>
                  </a:lnTo>
                  <a:close/>
                  <a:moveTo>
                    <a:pt x="0" y="233"/>
                  </a:moveTo>
                  <a:lnTo>
                    <a:pt x="2" y="250"/>
                  </a:lnTo>
                  <a:lnTo>
                    <a:pt x="7" y="250"/>
                  </a:lnTo>
                  <a:lnTo>
                    <a:pt x="5" y="233"/>
                  </a:lnTo>
                  <a:lnTo>
                    <a:pt x="0" y="233"/>
                  </a:lnTo>
                  <a:close/>
                  <a:moveTo>
                    <a:pt x="154" y="233"/>
                  </a:moveTo>
                  <a:lnTo>
                    <a:pt x="149" y="233"/>
                  </a:lnTo>
                  <a:lnTo>
                    <a:pt x="137" y="257"/>
                  </a:lnTo>
                  <a:lnTo>
                    <a:pt x="142" y="257"/>
                  </a:lnTo>
                  <a:lnTo>
                    <a:pt x="154" y="233"/>
                  </a:lnTo>
                  <a:close/>
                  <a:moveTo>
                    <a:pt x="5" y="216"/>
                  </a:moveTo>
                  <a:lnTo>
                    <a:pt x="0" y="216"/>
                  </a:lnTo>
                  <a:lnTo>
                    <a:pt x="0" y="228"/>
                  </a:lnTo>
                  <a:lnTo>
                    <a:pt x="5" y="228"/>
                  </a:lnTo>
                  <a:lnTo>
                    <a:pt x="5" y="216"/>
                  </a:lnTo>
                  <a:close/>
                  <a:moveTo>
                    <a:pt x="168" y="207"/>
                  </a:moveTo>
                  <a:lnTo>
                    <a:pt x="163" y="207"/>
                  </a:lnTo>
                  <a:lnTo>
                    <a:pt x="151" y="228"/>
                  </a:lnTo>
                  <a:lnTo>
                    <a:pt x="156" y="228"/>
                  </a:lnTo>
                  <a:lnTo>
                    <a:pt x="168" y="207"/>
                  </a:lnTo>
                  <a:close/>
                  <a:moveTo>
                    <a:pt x="166" y="202"/>
                  </a:moveTo>
                  <a:lnTo>
                    <a:pt x="166" y="202"/>
                  </a:lnTo>
                  <a:lnTo>
                    <a:pt x="166" y="202"/>
                  </a:lnTo>
                  <a:lnTo>
                    <a:pt x="166" y="202"/>
                  </a:lnTo>
                  <a:close/>
                  <a:moveTo>
                    <a:pt x="2" y="202"/>
                  </a:moveTo>
                  <a:lnTo>
                    <a:pt x="0" y="202"/>
                  </a:lnTo>
                  <a:lnTo>
                    <a:pt x="0" y="204"/>
                  </a:lnTo>
                  <a:lnTo>
                    <a:pt x="0" y="207"/>
                  </a:lnTo>
                  <a:lnTo>
                    <a:pt x="0" y="212"/>
                  </a:lnTo>
                  <a:lnTo>
                    <a:pt x="5" y="212"/>
                  </a:lnTo>
                  <a:lnTo>
                    <a:pt x="5" y="207"/>
                  </a:lnTo>
                  <a:lnTo>
                    <a:pt x="5" y="207"/>
                  </a:lnTo>
                  <a:lnTo>
                    <a:pt x="2" y="202"/>
                  </a:lnTo>
                  <a:close/>
                  <a:moveTo>
                    <a:pt x="218" y="48"/>
                  </a:moveTo>
                  <a:lnTo>
                    <a:pt x="208" y="50"/>
                  </a:lnTo>
                  <a:lnTo>
                    <a:pt x="7" y="200"/>
                  </a:lnTo>
                  <a:lnTo>
                    <a:pt x="7" y="202"/>
                  </a:lnTo>
                  <a:lnTo>
                    <a:pt x="218" y="48"/>
                  </a:lnTo>
                  <a:close/>
                  <a:moveTo>
                    <a:pt x="251" y="45"/>
                  </a:moveTo>
                  <a:lnTo>
                    <a:pt x="246" y="48"/>
                  </a:lnTo>
                  <a:lnTo>
                    <a:pt x="230" y="81"/>
                  </a:lnTo>
                  <a:lnTo>
                    <a:pt x="220" y="98"/>
                  </a:lnTo>
                  <a:lnTo>
                    <a:pt x="168" y="197"/>
                  </a:lnTo>
                  <a:lnTo>
                    <a:pt x="170" y="197"/>
                  </a:lnTo>
                  <a:lnTo>
                    <a:pt x="173" y="197"/>
                  </a:lnTo>
                  <a:lnTo>
                    <a:pt x="232" y="83"/>
                  </a:lnTo>
                  <a:lnTo>
                    <a:pt x="241" y="64"/>
                  </a:lnTo>
                  <a:lnTo>
                    <a:pt x="251" y="45"/>
                  </a:lnTo>
                  <a:close/>
                  <a:moveTo>
                    <a:pt x="263" y="14"/>
                  </a:moveTo>
                  <a:lnTo>
                    <a:pt x="263" y="14"/>
                  </a:lnTo>
                  <a:lnTo>
                    <a:pt x="263" y="14"/>
                  </a:lnTo>
                  <a:close/>
                  <a:moveTo>
                    <a:pt x="275" y="0"/>
                  </a:moveTo>
                  <a:lnTo>
                    <a:pt x="260" y="12"/>
                  </a:lnTo>
                  <a:lnTo>
                    <a:pt x="215" y="45"/>
                  </a:lnTo>
                  <a:lnTo>
                    <a:pt x="222" y="43"/>
                  </a:lnTo>
                  <a:lnTo>
                    <a:pt x="263" y="14"/>
                  </a:lnTo>
                  <a:lnTo>
                    <a:pt x="249" y="43"/>
                  </a:lnTo>
                  <a:lnTo>
                    <a:pt x="253" y="43"/>
                  </a:lnTo>
                  <a:lnTo>
                    <a:pt x="265" y="17"/>
                  </a:lnTo>
                  <a:lnTo>
                    <a:pt x="27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4" name="Freeform 14"/>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moveTo>
                    <a:pt x="47" y="430"/>
                  </a:moveTo>
                  <a:lnTo>
                    <a:pt x="31" y="463"/>
                  </a:lnTo>
                  <a:lnTo>
                    <a:pt x="33" y="466"/>
                  </a:lnTo>
                  <a:lnTo>
                    <a:pt x="52" y="435"/>
                  </a:lnTo>
                  <a:lnTo>
                    <a:pt x="47" y="430"/>
                  </a:lnTo>
                  <a:moveTo>
                    <a:pt x="57" y="413"/>
                  </a:moveTo>
                  <a:lnTo>
                    <a:pt x="50" y="425"/>
                  </a:lnTo>
                  <a:lnTo>
                    <a:pt x="52" y="430"/>
                  </a:lnTo>
                  <a:lnTo>
                    <a:pt x="57" y="420"/>
                  </a:lnTo>
                  <a:lnTo>
                    <a:pt x="57" y="413"/>
                  </a:lnTo>
                  <a:moveTo>
                    <a:pt x="71" y="385"/>
                  </a:moveTo>
                  <a:lnTo>
                    <a:pt x="59" y="409"/>
                  </a:lnTo>
                  <a:lnTo>
                    <a:pt x="62" y="416"/>
                  </a:lnTo>
                  <a:lnTo>
                    <a:pt x="73" y="390"/>
                  </a:lnTo>
                  <a:lnTo>
                    <a:pt x="71" y="385"/>
                  </a:lnTo>
                  <a:moveTo>
                    <a:pt x="9" y="375"/>
                  </a:moveTo>
                  <a:lnTo>
                    <a:pt x="9" y="385"/>
                  </a:lnTo>
                  <a:lnTo>
                    <a:pt x="9" y="390"/>
                  </a:lnTo>
                  <a:lnTo>
                    <a:pt x="14" y="449"/>
                  </a:lnTo>
                  <a:lnTo>
                    <a:pt x="19" y="451"/>
                  </a:lnTo>
                  <a:lnTo>
                    <a:pt x="14" y="387"/>
                  </a:lnTo>
                  <a:lnTo>
                    <a:pt x="14" y="382"/>
                  </a:lnTo>
                  <a:lnTo>
                    <a:pt x="14" y="380"/>
                  </a:lnTo>
                  <a:lnTo>
                    <a:pt x="9" y="375"/>
                  </a:lnTo>
                  <a:moveTo>
                    <a:pt x="12" y="363"/>
                  </a:moveTo>
                  <a:lnTo>
                    <a:pt x="9" y="363"/>
                  </a:lnTo>
                  <a:lnTo>
                    <a:pt x="9" y="366"/>
                  </a:lnTo>
                  <a:lnTo>
                    <a:pt x="14" y="373"/>
                  </a:lnTo>
                  <a:lnTo>
                    <a:pt x="12" y="363"/>
                  </a:lnTo>
                  <a:moveTo>
                    <a:pt x="90" y="359"/>
                  </a:moveTo>
                  <a:lnTo>
                    <a:pt x="85" y="359"/>
                  </a:lnTo>
                  <a:lnTo>
                    <a:pt x="73" y="380"/>
                  </a:lnTo>
                  <a:lnTo>
                    <a:pt x="76" y="385"/>
                  </a:lnTo>
                  <a:lnTo>
                    <a:pt x="90" y="359"/>
                  </a:lnTo>
                  <a:moveTo>
                    <a:pt x="92" y="344"/>
                  </a:moveTo>
                  <a:lnTo>
                    <a:pt x="92" y="344"/>
                  </a:lnTo>
                  <a:lnTo>
                    <a:pt x="88" y="352"/>
                  </a:lnTo>
                  <a:lnTo>
                    <a:pt x="88" y="354"/>
                  </a:lnTo>
                  <a:lnTo>
                    <a:pt x="92" y="354"/>
                  </a:lnTo>
                  <a:lnTo>
                    <a:pt x="95" y="349"/>
                  </a:lnTo>
                  <a:lnTo>
                    <a:pt x="97" y="347"/>
                  </a:lnTo>
                  <a:lnTo>
                    <a:pt x="92" y="344"/>
                  </a:lnTo>
                  <a:moveTo>
                    <a:pt x="7" y="337"/>
                  </a:moveTo>
                  <a:lnTo>
                    <a:pt x="7" y="349"/>
                  </a:lnTo>
                  <a:lnTo>
                    <a:pt x="7" y="356"/>
                  </a:lnTo>
                  <a:lnTo>
                    <a:pt x="9" y="359"/>
                  </a:lnTo>
                  <a:lnTo>
                    <a:pt x="12" y="359"/>
                  </a:lnTo>
                  <a:lnTo>
                    <a:pt x="12" y="352"/>
                  </a:lnTo>
                  <a:lnTo>
                    <a:pt x="12" y="344"/>
                  </a:lnTo>
                  <a:lnTo>
                    <a:pt x="12" y="337"/>
                  </a:lnTo>
                  <a:lnTo>
                    <a:pt x="7" y="337"/>
                  </a:lnTo>
                  <a:moveTo>
                    <a:pt x="114" y="304"/>
                  </a:moveTo>
                  <a:lnTo>
                    <a:pt x="95" y="342"/>
                  </a:lnTo>
                  <a:lnTo>
                    <a:pt x="99" y="342"/>
                  </a:lnTo>
                  <a:lnTo>
                    <a:pt x="116" y="307"/>
                  </a:lnTo>
                  <a:lnTo>
                    <a:pt x="114" y="304"/>
                  </a:lnTo>
                  <a:moveTo>
                    <a:pt x="116" y="297"/>
                  </a:moveTo>
                  <a:lnTo>
                    <a:pt x="114" y="302"/>
                  </a:lnTo>
                  <a:lnTo>
                    <a:pt x="118" y="302"/>
                  </a:lnTo>
                  <a:lnTo>
                    <a:pt x="121" y="297"/>
                  </a:lnTo>
                  <a:lnTo>
                    <a:pt x="116" y="297"/>
                  </a:lnTo>
                  <a:moveTo>
                    <a:pt x="5" y="283"/>
                  </a:moveTo>
                  <a:lnTo>
                    <a:pt x="7" y="333"/>
                  </a:lnTo>
                  <a:lnTo>
                    <a:pt x="12" y="335"/>
                  </a:lnTo>
                  <a:lnTo>
                    <a:pt x="7" y="285"/>
                  </a:lnTo>
                  <a:lnTo>
                    <a:pt x="5" y="283"/>
                  </a:lnTo>
                  <a:moveTo>
                    <a:pt x="135" y="259"/>
                  </a:moveTo>
                  <a:lnTo>
                    <a:pt x="118" y="292"/>
                  </a:lnTo>
                  <a:lnTo>
                    <a:pt x="123" y="292"/>
                  </a:lnTo>
                  <a:lnTo>
                    <a:pt x="140" y="261"/>
                  </a:lnTo>
                  <a:lnTo>
                    <a:pt x="135" y="259"/>
                  </a:lnTo>
                  <a:moveTo>
                    <a:pt x="7" y="254"/>
                  </a:moveTo>
                  <a:lnTo>
                    <a:pt x="2" y="254"/>
                  </a:lnTo>
                  <a:lnTo>
                    <a:pt x="5" y="278"/>
                  </a:lnTo>
                  <a:lnTo>
                    <a:pt x="7" y="280"/>
                  </a:lnTo>
                  <a:lnTo>
                    <a:pt x="7" y="254"/>
                  </a:lnTo>
                  <a:moveTo>
                    <a:pt x="0" y="233"/>
                  </a:moveTo>
                  <a:lnTo>
                    <a:pt x="2" y="250"/>
                  </a:lnTo>
                  <a:lnTo>
                    <a:pt x="7" y="250"/>
                  </a:lnTo>
                  <a:lnTo>
                    <a:pt x="5" y="233"/>
                  </a:lnTo>
                  <a:lnTo>
                    <a:pt x="0" y="233"/>
                  </a:lnTo>
                  <a:moveTo>
                    <a:pt x="154" y="233"/>
                  </a:moveTo>
                  <a:lnTo>
                    <a:pt x="149" y="233"/>
                  </a:lnTo>
                  <a:lnTo>
                    <a:pt x="137" y="257"/>
                  </a:lnTo>
                  <a:lnTo>
                    <a:pt x="142" y="257"/>
                  </a:lnTo>
                  <a:lnTo>
                    <a:pt x="154" y="233"/>
                  </a:lnTo>
                  <a:moveTo>
                    <a:pt x="5" y="216"/>
                  </a:moveTo>
                  <a:lnTo>
                    <a:pt x="0" y="216"/>
                  </a:lnTo>
                  <a:lnTo>
                    <a:pt x="0" y="228"/>
                  </a:lnTo>
                  <a:lnTo>
                    <a:pt x="5" y="228"/>
                  </a:lnTo>
                  <a:lnTo>
                    <a:pt x="5" y="216"/>
                  </a:lnTo>
                  <a:moveTo>
                    <a:pt x="168" y="207"/>
                  </a:moveTo>
                  <a:lnTo>
                    <a:pt x="163" y="207"/>
                  </a:lnTo>
                  <a:lnTo>
                    <a:pt x="151" y="228"/>
                  </a:lnTo>
                  <a:lnTo>
                    <a:pt x="156" y="228"/>
                  </a:lnTo>
                  <a:lnTo>
                    <a:pt x="168" y="207"/>
                  </a:lnTo>
                  <a:moveTo>
                    <a:pt x="166" y="202"/>
                  </a:moveTo>
                  <a:lnTo>
                    <a:pt x="166" y="202"/>
                  </a:lnTo>
                  <a:lnTo>
                    <a:pt x="166" y="202"/>
                  </a:lnTo>
                  <a:lnTo>
                    <a:pt x="166" y="202"/>
                  </a:lnTo>
                  <a:moveTo>
                    <a:pt x="2" y="202"/>
                  </a:moveTo>
                  <a:lnTo>
                    <a:pt x="0" y="202"/>
                  </a:lnTo>
                  <a:lnTo>
                    <a:pt x="0" y="204"/>
                  </a:lnTo>
                  <a:lnTo>
                    <a:pt x="0" y="207"/>
                  </a:lnTo>
                  <a:lnTo>
                    <a:pt x="0" y="212"/>
                  </a:lnTo>
                  <a:lnTo>
                    <a:pt x="5" y="212"/>
                  </a:lnTo>
                  <a:lnTo>
                    <a:pt x="5" y="207"/>
                  </a:lnTo>
                  <a:lnTo>
                    <a:pt x="5" y="207"/>
                  </a:lnTo>
                  <a:lnTo>
                    <a:pt x="2" y="202"/>
                  </a:lnTo>
                  <a:moveTo>
                    <a:pt x="218" y="48"/>
                  </a:moveTo>
                  <a:lnTo>
                    <a:pt x="208" y="50"/>
                  </a:lnTo>
                  <a:lnTo>
                    <a:pt x="7" y="200"/>
                  </a:lnTo>
                  <a:lnTo>
                    <a:pt x="7" y="202"/>
                  </a:lnTo>
                  <a:lnTo>
                    <a:pt x="218" y="48"/>
                  </a:lnTo>
                  <a:moveTo>
                    <a:pt x="251" y="45"/>
                  </a:moveTo>
                  <a:lnTo>
                    <a:pt x="246" y="48"/>
                  </a:lnTo>
                  <a:lnTo>
                    <a:pt x="230" y="81"/>
                  </a:lnTo>
                  <a:lnTo>
                    <a:pt x="220" y="98"/>
                  </a:lnTo>
                  <a:lnTo>
                    <a:pt x="168" y="197"/>
                  </a:lnTo>
                  <a:lnTo>
                    <a:pt x="170" y="197"/>
                  </a:lnTo>
                  <a:lnTo>
                    <a:pt x="173" y="197"/>
                  </a:lnTo>
                  <a:lnTo>
                    <a:pt x="232" y="83"/>
                  </a:lnTo>
                  <a:lnTo>
                    <a:pt x="241" y="64"/>
                  </a:lnTo>
                  <a:lnTo>
                    <a:pt x="251" y="45"/>
                  </a:lnTo>
                  <a:moveTo>
                    <a:pt x="263" y="14"/>
                  </a:moveTo>
                  <a:lnTo>
                    <a:pt x="263" y="14"/>
                  </a:lnTo>
                  <a:lnTo>
                    <a:pt x="263" y="14"/>
                  </a:lnTo>
                  <a:moveTo>
                    <a:pt x="275" y="0"/>
                  </a:moveTo>
                  <a:lnTo>
                    <a:pt x="260" y="12"/>
                  </a:lnTo>
                  <a:lnTo>
                    <a:pt x="215" y="45"/>
                  </a:lnTo>
                  <a:lnTo>
                    <a:pt x="222" y="43"/>
                  </a:lnTo>
                  <a:lnTo>
                    <a:pt x="263" y="14"/>
                  </a:lnTo>
                  <a:lnTo>
                    <a:pt x="249" y="43"/>
                  </a:lnTo>
                  <a:lnTo>
                    <a:pt x="253" y="43"/>
                  </a:lnTo>
                  <a:lnTo>
                    <a:pt x="265" y="17"/>
                  </a:lnTo>
                  <a:lnTo>
                    <a:pt x="27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5" name="Freeform 15"/>
            <p:cNvSpPr>
              <a:spLocks noEditPoints="1"/>
            </p:cNvSpPr>
            <p:nvPr/>
          </p:nvSpPr>
          <p:spPr bwMode="auto">
            <a:xfrm>
              <a:off x="7291365" y="3075528"/>
              <a:ext cx="1016194" cy="458654"/>
            </a:xfrm>
            <a:custGeom>
              <a:avLst/>
              <a:gdLst>
                <a:gd name="T0" fmla="*/ 235 w 240"/>
                <a:gd name="T1" fmla="*/ 119 h 119"/>
                <a:gd name="T2" fmla="*/ 240 w 240"/>
                <a:gd name="T3" fmla="*/ 114 h 119"/>
                <a:gd name="T4" fmla="*/ 240 w 240"/>
                <a:gd name="T5" fmla="*/ 115 h 119"/>
                <a:gd name="T6" fmla="*/ 202 w 240"/>
                <a:gd name="T7" fmla="*/ 106 h 119"/>
                <a:gd name="T8" fmla="*/ 203 w 240"/>
                <a:gd name="T9" fmla="*/ 105 h 119"/>
                <a:gd name="T10" fmla="*/ 200 w 240"/>
                <a:gd name="T11" fmla="*/ 105 h 119"/>
                <a:gd name="T12" fmla="*/ 184 w 240"/>
                <a:gd name="T13" fmla="*/ 97 h 119"/>
                <a:gd name="T14" fmla="*/ 192 w 240"/>
                <a:gd name="T15" fmla="*/ 102 h 119"/>
                <a:gd name="T16" fmla="*/ 184 w 240"/>
                <a:gd name="T17" fmla="*/ 97 h 119"/>
                <a:gd name="T18" fmla="*/ 177 w 240"/>
                <a:gd name="T19" fmla="*/ 96 h 119"/>
                <a:gd name="T20" fmla="*/ 182 w 240"/>
                <a:gd name="T21" fmla="*/ 96 h 119"/>
                <a:gd name="T22" fmla="*/ 178 w 240"/>
                <a:gd name="T23" fmla="*/ 95 h 119"/>
                <a:gd name="T24" fmla="*/ 175 w 240"/>
                <a:gd name="T25" fmla="*/ 94 h 119"/>
                <a:gd name="T26" fmla="*/ 173 w 240"/>
                <a:gd name="T27" fmla="*/ 95 h 119"/>
                <a:gd name="T28" fmla="*/ 170 w 240"/>
                <a:gd name="T29" fmla="*/ 93 h 119"/>
                <a:gd name="T30" fmla="*/ 170 w 240"/>
                <a:gd name="T31" fmla="*/ 93 h 119"/>
                <a:gd name="T32" fmla="*/ 145 w 240"/>
                <a:gd name="T33" fmla="*/ 84 h 119"/>
                <a:gd name="T34" fmla="*/ 167 w 240"/>
                <a:gd name="T35" fmla="*/ 92 h 119"/>
                <a:gd name="T36" fmla="*/ 139 w 240"/>
                <a:gd name="T37" fmla="*/ 79 h 119"/>
                <a:gd name="T38" fmla="*/ 240 w 240"/>
                <a:gd name="T39" fmla="*/ 112 h 119"/>
                <a:gd name="T40" fmla="*/ 238 w 240"/>
                <a:gd name="T41" fmla="*/ 69 h 119"/>
                <a:gd name="T42" fmla="*/ 238 w 240"/>
                <a:gd name="T43" fmla="*/ 75 h 119"/>
                <a:gd name="T44" fmla="*/ 137 w 240"/>
                <a:gd name="T45" fmla="*/ 80 h 119"/>
                <a:gd name="T46" fmla="*/ 97 w 240"/>
                <a:gd name="T47" fmla="*/ 64 h 119"/>
                <a:gd name="T48" fmla="*/ 90 w 240"/>
                <a:gd name="T49" fmla="*/ 61 h 119"/>
                <a:gd name="T50" fmla="*/ 91 w 240"/>
                <a:gd name="T51" fmla="*/ 60 h 119"/>
                <a:gd name="T52" fmla="*/ 236 w 240"/>
                <a:gd name="T53" fmla="*/ 68 h 119"/>
                <a:gd name="T54" fmla="*/ 6 w 240"/>
                <a:gd name="T55" fmla="*/ 26 h 119"/>
                <a:gd name="T56" fmla="*/ 9 w 240"/>
                <a:gd name="T57" fmla="*/ 29 h 119"/>
                <a:gd name="T58" fmla="*/ 69 w 240"/>
                <a:gd name="T59" fmla="*/ 53 h 119"/>
                <a:gd name="T60" fmla="*/ 52 w 240"/>
                <a:gd name="T61" fmla="*/ 45 h 119"/>
                <a:gd name="T62" fmla="*/ 6 w 240"/>
                <a:gd name="T63" fmla="*/ 26 h 119"/>
                <a:gd name="T64" fmla="*/ 5 w 240"/>
                <a:gd name="T65" fmla="*/ 27 h 119"/>
                <a:gd name="T66" fmla="*/ 235 w 240"/>
                <a:gd name="T67" fmla="*/ 24 h 119"/>
                <a:gd name="T68" fmla="*/ 237 w 240"/>
                <a:gd name="T69" fmla="*/ 50 h 119"/>
                <a:gd name="T70" fmla="*/ 0 w 240"/>
                <a:gd name="T71" fmla="*/ 19 h 119"/>
                <a:gd name="T72" fmla="*/ 3 w 240"/>
                <a:gd name="T73" fmla="*/ 19 h 119"/>
                <a:gd name="T74" fmla="*/ 47 w 240"/>
                <a:gd name="T75" fmla="*/ 15 h 119"/>
                <a:gd name="T76" fmla="*/ 5 w 240"/>
                <a:gd name="T77" fmla="*/ 19 h 119"/>
                <a:gd name="T78" fmla="*/ 9 w 240"/>
                <a:gd name="T79" fmla="*/ 20 h 119"/>
                <a:gd name="T80" fmla="*/ 141 w 240"/>
                <a:gd name="T81" fmla="*/ 9 h 119"/>
                <a:gd name="T82" fmla="*/ 232 w 240"/>
                <a:gd name="T83" fmla="*/ 0 h 119"/>
                <a:gd name="T84" fmla="*/ 179 w 240"/>
                <a:gd name="T85" fmla="*/ 4 h 119"/>
                <a:gd name="T86" fmla="*/ 142 w 240"/>
                <a:gd name="T87" fmla="*/ 9 h 119"/>
                <a:gd name="T88" fmla="*/ 227 w 240"/>
                <a:gd name="T89" fmla="*/ 2 h 119"/>
                <a:gd name="T90" fmla="*/ 233 w 240"/>
                <a:gd name="T91" fmla="*/ 23 h 119"/>
                <a:gd name="T92" fmla="*/ 234 w 240"/>
                <a:gd name="T9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119">
                  <a:moveTo>
                    <a:pt x="228" y="115"/>
                  </a:moveTo>
                  <a:cubicBezTo>
                    <a:pt x="223" y="115"/>
                    <a:pt x="223" y="115"/>
                    <a:pt x="223" y="115"/>
                  </a:cubicBezTo>
                  <a:cubicBezTo>
                    <a:pt x="235" y="119"/>
                    <a:pt x="235" y="119"/>
                    <a:pt x="235" y="119"/>
                  </a:cubicBezTo>
                  <a:cubicBezTo>
                    <a:pt x="235" y="119"/>
                    <a:pt x="235" y="118"/>
                    <a:pt x="235" y="118"/>
                  </a:cubicBezTo>
                  <a:cubicBezTo>
                    <a:pt x="228" y="115"/>
                    <a:pt x="228" y="115"/>
                    <a:pt x="228" y="115"/>
                  </a:cubicBezTo>
                  <a:moveTo>
                    <a:pt x="240" y="114"/>
                  </a:moveTo>
                  <a:cubicBezTo>
                    <a:pt x="238" y="114"/>
                    <a:pt x="238" y="114"/>
                    <a:pt x="238" y="114"/>
                  </a:cubicBezTo>
                  <a:cubicBezTo>
                    <a:pt x="239" y="115"/>
                    <a:pt x="239" y="115"/>
                    <a:pt x="239" y="115"/>
                  </a:cubicBezTo>
                  <a:cubicBezTo>
                    <a:pt x="239" y="115"/>
                    <a:pt x="240" y="115"/>
                    <a:pt x="240" y="115"/>
                  </a:cubicBezTo>
                  <a:cubicBezTo>
                    <a:pt x="240" y="114"/>
                    <a:pt x="240" y="114"/>
                    <a:pt x="240" y="114"/>
                  </a:cubicBezTo>
                  <a:moveTo>
                    <a:pt x="203" y="105"/>
                  </a:moveTo>
                  <a:cubicBezTo>
                    <a:pt x="202" y="106"/>
                    <a:pt x="202" y="106"/>
                    <a:pt x="202" y="106"/>
                  </a:cubicBezTo>
                  <a:cubicBezTo>
                    <a:pt x="219" y="113"/>
                    <a:pt x="219" y="113"/>
                    <a:pt x="219" y="113"/>
                  </a:cubicBezTo>
                  <a:cubicBezTo>
                    <a:pt x="224" y="113"/>
                    <a:pt x="224" y="113"/>
                    <a:pt x="224" y="113"/>
                  </a:cubicBezTo>
                  <a:cubicBezTo>
                    <a:pt x="203" y="105"/>
                    <a:pt x="203" y="105"/>
                    <a:pt x="203" y="105"/>
                  </a:cubicBezTo>
                  <a:moveTo>
                    <a:pt x="194" y="101"/>
                  </a:moveTo>
                  <a:cubicBezTo>
                    <a:pt x="193" y="103"/>
                    <a:pt x="193" y="103"/>
                    <a:pt x="193" y="103"/>
                  </a:cubicBezTo>
                  <a:cubicBezTo>
                    <a:pt x="200" y="105"/>
                    <a:pt x="200" y="105"/>
                    <a:pt x="200" y="105"/>
                  </a:cubicBezTo>
                  <a:cubicBezTo>
                    <a:pt x="201" y="104"/>
                    <a:pt x="201" y="104"/>
                    <a:pt x="201" y="104"/>
                  </a:cubicBezTo>
                  <a:cubicBezTo>
                    <a:pt x="194" y="101"/>
                    <a:pt x="194" y="101"/>
                    <a:pt x="194" y="101"/>
                  </a:cubicBezTo>
                  <a:moveTo>
                    <a:pt x="184" y="97"/>
                  </a:moveTo>
                  <a:cubicBezTo>
                    <a:pt x="183" y="99"/>
                    <a:pt x="183" y="99"/>
                    <a:pt x="183" y="99"/>
                  </a:cubicBezTo>
                  <a:cubicBezTo>
                    <a:pt x="184" y="99"/>
                    <a:pt x="184" y="99"/>
                    <a:pt x="184" y="99"/>
                  </a:cubicBezTo>
                  <a:cubicBezTo>
                    <a:pt x="192" y="102"/>
                    <a:pt x="192" y="102"/>
                    <a:pt x="192" y="102"/>
                  </a:cubicBezTo>
                  <a:cubicBezTo>
                    <a:pt x="193" y="101"/>
                    <a:pt x="193" y="101"/>
                    <a:pt x="193" y="101"/>
                  </a:cubicBezTo>
                  <a:cubicBezTo>
                    <a:pt x="184" y="97"/>
                    <a:pt x="184" y="97"/>
                    <a:pt x="184" y="97"/>
                  </a:cubicBezTo>
                  <a:cubicBezTo>
                    <a:pt x="184" y="97"/>
                    <a:pt x="184" y="97"/>
                    <a:pt x="184" y="97"/>
                  </a:cubicBezTo>
                  <a:moveTo>
                    <a:pt x="175" y="94"/>
                  </a:moveTo>
                  <a:cubicBezTo>
                    <a:pt x="175" y="96"/>
                    <a:pt x="175" y="96"/>
                    <a:pt x="175" y="96"/>
                  </a:cubicBezTo>
                  <a:cubicBezTo>
                    <a:pt x="177" y="96"/>
                    <a:pt x="177" y="96"/>
                    <a:pt x="177" y="96"/>
                  </a:cubicBezTo>
                  <a:cubicBezTo>
                    <a:pt x="179" y="97"/>
                    <a:pt x="179" y="97"/>
                    <a:pt x="179" y="97"/>
                  </a:cubicBezTo>
                  <a:cubicBezTo>
                    <a:pt x="181" y="98"/>
                    <a:pt x="181" y="98"/>
                    <a:pt x="181" y="98"/>
                  </a:cubicBezTo>
                  <a:cubicBezTo>
                    <a:pt x="182" y="96"/>
                    <a:pt x="182" y="96"/>
                    <a:pt x="182" y="96"/>
                  </a:cubicBezTo>
                  <a:cubicBezTo>
                    <a:pt x="182" y="96"/>
                    <a:pt x="182" y="96"/>
                    <a:pt x="182" y="96"/>
                  </a:cubicBezTo>
                  <a:cubicBezTo>
                    <a:pt x="180" y="96"/>
                    <a:pt x="180" y="96"/>
                    <a:pt x="180" y="96"/>
                  </a:cubicBezTo>
                  <a:cubicBezTo>
                    <a:pt x="178" y="95"/>
                    <a:pt x="178" y="95"/>
                    <a:pt x="178" y="95"/>
                  </a:cubicBezTo>
                  <a:cubicBezTo>
                    <a:pt x="176" y="94"/>
                    <a:pt x="176" y="94"/>
                    <a:pt x="176" y="94"/>
                  </a:cubicBezTo>
                  <a:cubicBezTo>
                    <a:pt x="176" y="94"/>
                    <a:pt x="176" y="94"/>
                    <a:pt x="176" y="94"/>
                  </a:cubicBezTo>
                  <a:cubicBezTo>
                    <a:pt x="176" y="94"/>
                    <a:pt x="175" y="94"/>
                    <a:pt x="175" y="94"/>
                  </a:cubicBezTo>
                  <a:moveTo>
                    <a:pt x="172" y="93"/>
                  </a:moveTo>
                  <a:cubicBezTo>
                    <a:pt x="172" y="94"/>
                    <a:pt x="172" y="94"/>
                    <a:pt x="172" y="94"/>
                  </a:cubicBezTo>
                  <a:cubicBezTo>
                    <a:pt x="173" y="95"/>
                    <a:pt x="173" y="95"/>
                    <a:pt x="173" y="95"/>
                  </a:cubicBezTo>
                  <a:cubicBezTo>
                    <a:pt x="173" y="94"/>
                    <a:pt x="173" y="94"/>
                    <a:pt x="173" y="94"/>
                  </a:cubicBezTo>
                  <a:cubicBezTo>
                    <a:pt x="173" y="94"/>
                    <a:pt x="172" y="94"/>
                    <a:pt x="172" y="93"/>
                  </a:cubicBezTo>
                  <a:moveTo>
                    <a:pt x="170" y="93"/>
                  </a:moveTo>
                  <a:cubicBezTo>
                    <a:pt x="169" y="93"/>
                    <a:pt x="169" y="93"/>
                    <a:pt x="169" y="93"/>
                  </a:cubicBezTo>
                  <a:cubicBezTo>
                    <a:pt x="170" y="94"/>
                    <a:pt x="170" y="94"/>
                    <a:pt x="170" y="94"/>
                  </a:cubicBezTo>
                  <a:cubicBezTo>
                    <a:pt x="170" y="93"/>
                    <a:pt x="170" y="93"/>
                    <a:pt x="170" y="93"/>
                  </a:cubicBezTo>
                  <a:moveTo>
                    <a:pt x="139" y="79"/>
                  </a:moveTo>
                  <a:cubicBezTo>
                    <a:pt x="138" y="81"/>
                    <a:pt x="138" y="81"/>
                    <a:pt x="138" y="81"/>
                  </a:cubicBezTo>
                  <a:cubicBezTo>
                    <a:pt x="145" y="84"/>
                    <a:pt x="145" y="84"/>
                    <a:pt x="145" y="84"/>
                  </a:cubicBezTo>
                  <a:cubicBezTo>
                    <a:pt x="145" y="83"/>
                    <a:pt x="145" y="83"/>
                    <a:pt x="145" y="83"/>
                  </a:cubicBezTo>
                  <a:cubicBezTo>
                    <a:pt x="148" y="85"/>
                    <a:pt x="148" y="85"/>
                    <a:pt x="148" y="85"/>
                  </a:cubicBezTo>
                  <a:cubicBezTo>
                    <a:pt x="167" y="92"/>
                    <a:pt x="167" y="92"/>
                    <a:pt x="167" y="92"/>
                  </a:cubicBezTo>
                  <a:cubicBezTo>
                    <a:pt x="168" y="92"/>
                    <a:pt x="168" y="92"/>
                    <a:pt x="168" y="92"/>
                  </a:cubicBezTo>
                  <a:cubicBezTo>
                    <a:pt x="168" y="91"/>
                    <a:pt x="167" y="91"/>
                    <a:pt x="167" y="90"/>
                  </a:cubicBezTo>
                  <a:cubicBezTo>
                    <a:pt x="139" y="79"/>
                    <a:pt x="139" y="79"/>
                    <a:pt x="139" y="79"/>
                  </a:cubicBezTo>
                  <a:moveTo>
                    <a:pt x="236" y="77"/>
                  </a:moveTo>
                  <a:cubicBezTo>
                    <a:pt x="238" y="112"/>
                    <a:pt x="238" y="112"/>
                    <a:pt x="238" y="112"/>
                  </a:cubicBezTo>
                  <a:cubicBezTo>
                    <a:pt x="240" y="112"/>
                    <a:pt x="240" y="112"/>
                    <a:pt x="240" y="112"/>
                  </a:cubicBezTo>
                  <a:cubicBezTo>
                    <a:pt x="238" y="77"/>
                    <a:pt x="238" y="77"/>
                    <a:pt x="238" y="77"/>
                  </a:cubicBezTo>
                  <a:cubicBezTo>
                    <a:pt x="236" y="77"/>
                    <a:pt x="236" y="77"/>
                    <a:pt x="236" y="77"/>
                  </a:cubicBezTo>
                  <a:moveTo>
                    <a:pt x="238" y="69"/>
                  </a:moveTo>
                  <a:cubicBezTo>
                    <a:pt x="236" y="70"/>
                    <a:pt x="236" y="70"/>
                    <a:pt x="236" y="70"/>
                  </a:cubicBezTo>
                  <a:cubicBezTo>
                    <a:pt x="236" y="75"/>
                    <a:pt x="236" y="75"/>
                    <a:pt x="236" y="75"/>
                  </a:cubicBezTo>
                  <a:cubicBezTo>
                    <a:pt x="238" y="75"/>
                    <a:pt x="238" y="75"/>
                    <a:pt x="238" y="75"/>
                  </a:cubicBezTo>
                  <a:cubicBezTo>
                    <a:pt x="238" y="69"/>
                    <a:pt x="238" y="69"/>
                    <a:pt x="238" y="69"/>
                  </a:cubicBezTo>
                  <a:moveTo>
                    <a:pt x="97" y="64"/>
                  </a:moveTo>
                  <a:cubicBezTo>
                    <a:pt x="137" y="80"/>
                    <a:pt x="137" y="80"/>
                    <a:pt x="137" y="80"/>
                  </a:cubicBezTo>
                  <a:cubicBezTo>
                    <a:pt x="137" y="78"/>
                    <a:pt x="137" y="78"/>
                    <a:pt x="137" y="78"/>
                  </a:cubicBezTo>
                  <a:cubicBezTo>
                    <a:pt x="103" y="65"/>
                    <a:pt x="103" y="65"/>
                    <a:pt x="103" y="65"/>
                  </a:cubicBezTo>
                  <a:cubicBezTo>
                    <a:pt x="97" y="64"/>
                    <a:pt x="97" y="64"/>
                    <a:pt x="97" y="64"/>
                  </a:cubicBezTo>
                  <a:moveTo>
                    <a:pt x="91" y="60"/>
                  </a:moveTo>
                  <a:cubicBezTo>
                    <a:pt x="90" y="60"/>
                    <a:pt x="90" y="60"/>
                    <a:pt x="90" y="60"/>
                  </a:cubicBezTo>
                  <a:cubicBezTo>
                    <a:pt x="90" y="61"/>
                    <a:pt x="90" y="61"/>
                    <a:pt x="90" y="61"/>
                  </a:cubicBezTo>
                  <a:cubicBezTo>
                    <a:pt x="91" y="62"/>
                    <a:pt x="91" y="62"/>
                    <a:pt x="91" y="62"/>
                  </a:cubicBezTo>
                  <a:cubicBezTo>
                    <a:pt x="98" y="63"/>
                    <a:pt x="98" y="63"/>
                    <a:pt x="98" y="63"/>
                  </a:cubicBezTo>
                  <a:cubicBezTo>
                    <a:pt x="91" y="60"/>
                    <a:pt x="91" y="60"/>
                    <a:pt x="91" y="60"/>
                  </a:cubicBezTo>
                  <a:moveTo>
                    <a:pt x="237" y="52"/>
                  </a:moveTo>
                  <a:cubicBezTo>
                    <a:pt x="235" y="52"/>
                    <a:pt x="235" y="52"/>
                    <a:pt x="235" y="52"/>
                  </a:cubicBezTo>
                  <a:cubicBezTo>
                    <a:pt x="236" y="68"/>
                    <a:pt x="236" y="68"/>
                    <a:pt x="236" y="68"/>
                  </a:cubicBezTo>
                  <a:cubicBezTo>
                    <a:pt x="237" y="66"/>
                    <a:pt x="237" y="66"/>
                    <a:pt x="237" y="66"/>
                  </a:cubicBezTo>
                  <a:cubicBezTo>
                    <a:pt x="237" y="52"/>
                    <a:pt x="237" y="52"/>
                    <a:pt x="237" y="52"/>
                  </a:cubicBezTo>
                  <a:moveTo>
                    <a:pt x="6" y="26"/>
                  </a:moveTo>
                  <a:cubicBezTo>
                    <a:pt x="7" y="28"/>
                    <a:pt x="7" y="28"/>
                    <a:pt x="7" y="28"/>
                  </a:cubicBezTo>
                  <a:cubicBezTo>
                    <a:pt x="7" y="28"/>
                    <a:pt x="7" y="28"/>
                    <a:pt x="7" y="28"/>
                  </a:cubicBezTo>
                  <a:cubicBezTo>
                    <a:pt x="9" y="29"/>
                    <a:pt x="9" y="29"/>
                    <a:pt x="9" y="29"/>
                  </a:cubicBezTo>
                  <a:cubicBezTo>
                    <a:pt x="53" y="47"/>
                    <a:pt x="53" y="47"/>
                    <a:pt x="53" y="47"/>
                  </a:cubicBezTo>
                  <a:cubicBezTo>
                    <a:pt x="55" y="48"/>
                    <a:pt x="55" y="48"/>
                    <a:pt x="55" y="48"/>
                  </a:cubicBezTo>
                  <a:cubicBezTo>
                    <a:pt x="69" y="53"/>
                    <a:pt x="69" y="53"/>
                    <a:pt x="69" y="53"/>
                  </a:cubicBezTo>
                  <a:cubicBezTo>
                    <a:pt x="69" y="53"/>
                    <a:pt x="70" y="52"/>
                    <a:pt x="70" y="52"/>
                  </a:cubicBezTo>
                  <a:cubicBezTo>
                    <a:pt x="54" y="45"/>
                    <a:pt x="54" y="45"/>
                    <a:pt x="54" y="45"/>
                  </a:cubicBezTo>
                  <a:cubicBezTo>
                    <a:pt x="52" y="45"/>
                    <a:pt x="52" y="45"/>
                    <a:pt x="52" y="45"/>
                  </a:cubicBezTo>
                  <a:cubicBezTo>
                    <a:pt x="9" y="27"/>
                    <a:pt x="9" y="27"/>
                    <a:pt x="9" y="27"/>
                  </a:cubicBezTo>
                  <a:cubicBezTo>
                    <a:pt x="7" y="26"/>
                    <a:pt x="7" y="26"/>
                    <a:pt x="7" y="26"/>
                  </a:cubicBezTo>
                  <a:cubicBezTo>
                    <a:pt x="6" y="26"/>
                    <a:pt x="6" y="26"/>
                    <a:pt x="6" y="26"/>
                  </a:cubicBezTo>
                  <a:moveTo>
                    <a:pt x="0" y="24"/>
                  </a:moveTo>
                  <a:cubicBezTo>
                    <a:pt x="0" y="24"/>
                    <a:pt x="0" y="25"/>
                    <a:pt x="0" y="25"/>
                  </a:cubicBezTo>
                  <a:cubicBezTo>
                    <a:pt x="5" y="27"/>
                    <a:pt x="5" y="27"/>
                    <a:pt x="5" y="27"/>
                  </a:cubicBezTo>
                  <a:cubicBezTo>
                    <a:pt x="4" y="25"/>
                    <a:pt x="4" y="25"/>
                    <a:pt x="4" y="25"/>
                  </a:cubicBezTo>
                  <a:cubicBezTo>
                    <a:pt x="0" y="24"/>
                    <a:pt x="0" y="24"/>
                    <a:pt x="0" y="24"/>
                  </a:cubicBezTo>
                  <a:moveTo>
                    <a:pt x="235" y="24"/>
                  </a:moveTo>
                  <a:cubicBezTo>
                    <a:pt x="233" y="27"/>
                    <a:pt x="233" y="27"/>
                    <a:pt x="233" y="27"/>
                  </a:cubicBezTo>
                  <a:cubicBezTo>
                    <a:pt x="235" y="50"/>
                    <a:pt x="235" y="50"/>
                    <a:pt x="235" y="50"/>
                  </a:cubicBezTo>
                  <a:cubicBezTo>
                    <a:pt x="237" y="50"/>
                    <a:pt x="237" y="50"/>
                    <a:pt x="237" y="50"/>
                  </a:cubicBezTo>
                  <a:cubicBezTo>
                    <a:pt x="235" y="24"/>
                    <a:pt x="235" y="24"/>
                    <a:pt x="235" y="24"/>
                  </a:cubicBezTo>
                  <a:moveTo>
                    <a:pt x="3" y="19"/>
                  </a:moveTo>
                  <a:cubicBezTo>
                    <a:pt x="0" y="19"/>
                    <a:pt x="0" y="19"/>
                    <a:pt x="0" y="19"/>
                  </a:cubicBezTo>
                  <a:cubicBezTo>
                    <a:pt x="0" y="20"/>
                    <a:pt x="0" y="20"/>
                    <a:pt x="0" y="21"/>
                  </a:cubicBezTo>
                  <a:cubicBezTo>
                    <a:pt x="3" y="21"/>
                    <a:pt x="3" y="21"/>
                    <a:pt x="3" y="21"/>
                  </a:cubicBezTo>
                  <a:cubicBezTo>
                    <a:pt x="3" y="19"/>
                    <a:pt x="3" y="19"/>
                    <a:pt x="3" y="19"/>
                  </a:cubicBezTo>
                  <a:moveTo>
                    <a:pt x="141" y="7"/>
                  </a:moveTo>
                  <a:cubicBezTo>
                    <a:pt x="48" y="15"/>
                    <a:pt x="48" y="15"/>
                    <a:pt x="48" y="15"/>
                  </a:cubicBezTo>
                  <a:cubicBezTo>
                    <a:pt x="47" y="15"/>
                    <a:pt x="47" y="15"/>
                    <a:pt x="47" y="15"/>
                  </a:cubicBezTo>
                  <a:cubicBezTo>
                    <a:pt x="9" y="18"/>
                    <a:pt x="9" y="18"/>
                    <a:pt x="9" y="18"/>
                  </a:cubicBezTo>
                  <a:cubicBezTo>
                    <a:pt x="7" y="18"/>
                    <a:pt x="7" y="18"/>
                    <a:pt x="7" y="18"/>
                  </a:cubicBezTo>
                  <a:cubicBezTo>
                    <a:pt x="5" y="19"/>
                    <a:pt x="5" y="19"/>
                    <a:pt x="5" y="19"/>
                  </a:cubicBezTo>
                  <a:cubicBezTo>
                    <a:pt x="5" y="20"/>
                    <a:pt x="5" y="20"/>
                    <a:pt x="5" y="20"/>
                  </a:cubicBezTo>
                  <a:cubicBezTo>
                    <a:pt x="7" y="20"/>
                    <a:pt x="7" y="20"/>
                    <a:pt x="7" y="20"/>
                  </a:cubicBezTo>
                  <a:cubicBezTo>
                    <a:pt x="9" y="20"/>
                    <a:pt x="9" y="20"/>
                    <a:pt x="9" y="20"/>
                  </a:cubicBezTo>
                  <a:cubicBezTo>
                    <a:pt x="47" y="17"/>
                    <a:pt x="47" y="17"/>
                    <a:pt x="47" y="17"/>
                  </a:cubicBezTo>
                  <a:cubicBezTo>
                    <a:pt x="49" y="17"/>
                    <a:pt x="49" y="17"/>
                    <a:pt x="49" y="17"/>
                  </a:cubicBezTo>
                  <a:cubicBezTo>
                    <a:pt x="141" y="9"/>
                    <a:pt x="141" y="9"/>
                    <a:pt x="141" y="9"/>
                  </a:cubicBezTo>
                  <a:cubicBezTo>
                    <a:pt x="141" y="7"/>
                    <a:pt x="141" y="7"/>
                    <a:pt x="141" y="7"/>
                  </a:cubicBezTo>
                  <a:moveTo>
                    <a:pt x="232" y="0"/>
                  </a:moveTo>
                  <a:cubicBezTo>
                    <a:pt x="232" y="0"/>
                    <a:pt x="232" y="0"/>
                    <a:pt x="232" y="0"/>
                  </a:cubicBezTo>
                  <a:cubicBezTo>
                    <a:pt x="230" y="0"/>
                    <a:pt x="230" y="0"/>
                    <a:pt x="230" y="0"/>
                  </a:cubicBezTo>
                  <a:cubicBezTo>
                    <a:pt x="228" y="0"/>
                    <a:pt x="228" y="0"/>
                    <a:pt x="228" y="0"/>
                  </a:cubicBezTo>
                  <a:cubicBezTo>
                    <a:pt x="179" y="4"/>
                    <a:pt x="179" y="4"/>
                    <a:pt x="179" y="4"/>
                  </a:cubicBezTo>
                  <a:cubicBezTo>
                    <a:pt x="177" y="4"/>
                    <a:pt x="177" y="4"/>
                    <a:pt x="177" y="4"/>
                  </a:cubicBezTo>
                  <a:cubicBezTo>
                    <a:pt x="143" y="7"/>
                    <a:pt x="143" y="7"/>
                    <a:pt x="143" y="7"/>
                  </a:cubicBezTo>
                  <a:cubicBezTo>
                    <a:pt x="142" y="9"/>
                    <a:pt x="142" y="9"/>
                    <a:pt x="142" y="9"/>
                  </a:cubicBezTo>
                  <a:cubicBezTo>
                    <a:pt x="177" y="6"/>
                    <a:pt x="177" y="6"/>
                    <a:pt x="177" y="6"/>
                  </a:cubicBezTo>
                  <a:cubicBezTo>
                    <a:pt x="179" y="6"/>
                    <a:pt x="179" y="6"/>
                    <a:pt x="179" y="6"/>
                  </a:cubicBezTo>
                  <a:cubicBezTo>
                    <a:pt x="227" y="2"/>
                    <a:pt x="227" y="2"/>
                    <a:pt x="227" y="2"/>
                  </a:cubicBezTo>
                  <a:cubicBezTo>
                    <a:pt x="229" y="2"/>
                    <a:pt x="229" y="2"/>
                    <a:pt x="229" y="2"/>
                  </a:cubicBezTo>
                  <a:cubicBezTo>
                    <a:pt x="232" y="2"/>
                    <a:pt x="232" y="2"/>
                    <a:pt x="232" y="2"/>
                  </a:cubicBezTo>
                  <a:cubicBezTo>
                    <a:pt x="233" y="23"/>
                    <a:pt x="233" y="23"/>
                    <a:pt x="233" y="23"/>
                  </a:cubicBezTo>
                  <a:cubicBezTo>
                    <a:pt x="235" y="20"/>
                    <a:pt x="235" y="20"/>
                    <a:pt x="235" y="20"/>
                  </a:cubicBezTo>
                  <a:cubicBezTo>
                    <a:pt x="234" y="2"/>
                    <a:pt x="234" y="2"/>
                    <a:pt x="234" y="2"/>
                  </a:cubicBezTo>
                  <a:cubicBezTo>
                    <a:pt x="234" y="2"/>
                    <a:pt x="234" y="2"/>
                    <a:pt x="234" y="2"/>
                  </a:cubicBezTo>
                  <a:cubicBezTo>
                    <a:pt x="232" y="0"/>
                    <a:pt x="232" y="0"/>
                    <a:pt x="23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6" name="Freeform 16"/>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close/>
                  <a:moveTo>
                    <a:pt x="95" y="389"/>
                  </a:moveTo>
                  <a:lnTo>
                    <a:pt x="90" y="389"/>
                  </a:lnTo>
                  <a:lnTo>
                    <a:pt x="88" y="394"/>
                  </a:lnTo>
                  <a:lnTo>
                    <a:pt x="95" y="392"/>
                  </a:lnTo>
                  <a:lnTo>
                    <a:pt x="95" y="389"/>
                  </a:lnTo>
                  <a:close/>
                  <a:moveTo>
                    <a:pt x="99" y="389"/>
                  </a:moveTo>
                  <a:lnTo>
                    <a:pt x="99" y="389"/>
                  </a:lnTo>
                  <a:lnTo>
                    <a:pt x="99" y="392"/>
                  </a:lnTo>
                  <a:lnTo>
                    <a:pt x="99" y="389"/>
                  </a:lnTo>
                  <a:close/>
                  <a:moveTo>
                    <a:pt x="149" y="387"/>
                  </a:moveTo>
                  <a:lnTo>
                    <a:pt x="104" y="389"/>
                  </a:lnTo>
                  <a:lnTo>
                    <a:pt x="104" y="392"/>
                  </a:lnTo>
                  <a:lnTo>
                    <a:pt x="102" y="392"/>
                  </a:lnTo>
                  <a:lnTo>
                    <a:pt x="147" y="392"/>
                  </a:lnTo>
                  <a:lnTo>
                    <a:pt x="149" y="387"/>
                  </a:lnTo>
                  <a:close/>
                  <a:moveTo>
                    <a:pt x="244" y="387"/>
                  </a:moveTo>
                  <a:lnTo>
                    <a:pt x="242" y="389"/>
                  </a:lnTo>
                  <a:lnTo>
                    <a:pt x="246" y="389"/>
                  </a:lnTo>
                  <a:lnTo>
                    <a:pt x="244" y="387"/>
                  </a:lnTo>
                  <a:close/>
                  <a:moveTo>
                    <a:pt x="239" y="385"/>
                  </a:moveTo>
                  <a:lnTo>
                    <a:pt x="154" y="387"/>
                  </a:lnTo>
                  <a:lnTo>
                    <a:pt x="152" y="392"/>
                  </a:lnTo>
                  <a:lnTo>
                    <a:pt x="237" y="389"/>
                  </a:lnTo>
                  <a:lnTo>
                    <a:pt x="239" y="385"/>
                  </a:lnTo>
                  <a:close/>
                  <a:moveTo>
                    <a:pt x="296" y="385"/>
                  </a:moveTo>
                  <a:lnTo>
                    <a:pt x="249" y="385"/>
                  </a:lnTo>
                  <a:lnTo>
                    <a:pt x="251" y="389"/>
                  </a:lnTo>
                  <a:lnTo>
                    <a:pt x="301" y="389"/>
                  </a:lnTo>
                  <a:lnTo>
                    <a:pt x="301" y="387"/>
                  </a:lnTo>
                  <a:lnTo>
                    <a:pt x="296" y="385"/>
                  </a:lnTo>
                  <a:close/>
                  <a:moveTo>
                    <a:pt x="341" y="382"/>
                  </a:moveTo>
                  <a:lnTo>
                    <a:pt x="305" y="385"/>
                  </a:lnTo>
                  <a:lnTo>
                    <a:pt x="315" y="389"/>
                  </a:lnTo>
                  <a:lnTo>
                    <a:pt x="339" y="387"/>
                  </a:lnTo>
                  <a:lnTo>
                    <a:pt x="341" y="382"/>
                  </a:lnTo>
                  <a:close/>
                  <a:moveTo>
                    <a:pt x="372" y="382"/>
                  </a:moveTo>
                  <a:lnTo>
                    <a:pt x="369" y="382"/>
                  </a:lnTo>
                  <a:lnTo>
                    <a:pt x="346" y="382"/>
                  </a:lnTo>
                  <a:lnTo>
                    <a:pt x="343" y="387"/>
                  </a:lnTo>
                  <a:lnTo>
                    <a:pt x="372" y="387"/>
                  </a:lnTo>
                  <a:lnTo>
                    <a:pt x="372" y="387"/>
                  </a:lnTo>
                  <a:lnTo>
                    <a:pt x="372" y="382"/>
                  </a:lnTo>
                  <a:close/>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close/>
                  <a:moveTo>
                    <a:pt x="28" y="370"/>
                  </a:moveTo>
                  <a:lnTo>
                    <a:pt x="10" y="387"/>
                  </a:lnTo>
                  <a:lnTo>
                    <a:pt x="0" y="394"/>
                  </a:lnTo>
                  <a:lnTo>
                    <a:pt x="12" y="394"/>
                  </a:lnTo>
                  <a:lnTo>
                    <a:pt x="62" y="394"/>
                  </a:lnTo>
                  <a:lnTo>
                    <a:pt x="57" y="389"/>
                  </a:lnTo>
                  <a:lnTo>
                    <a:pt x="12" y="389"/>
                  </a:lnTo>
                  <a:lnTo>
                    <a:pt x="31" y="373"/>
                  </a:lnTo>
                  <a:lnTo>
                    <a:pt x="28" y="370"/>
                  </a:lnTo>
                  <a:close/>
                  <a:moveTo>
                    <a:pt x="62" y="344"/>
                  </a:moveTo>
                  <a:lnTo>
                    <a:pt x="55" y="347"/>
                  </a:lnTo>
                  <a:lnTo>
                    <a:pt x="31" y="368"/>
                  </a:lnTo>
                  <a:lnTo>
                    <a:pt x="33" y="370"/>
                  </a:lnTo>
                  <a:lnTo>
                    <a:pt x="62" y="344"/>
                  </a:lnTo>
                  <a:close/>
                  <a:moveTo>
                    <a:pt x="73" y="328"/>
                  </a:moveTo>
                  <a:lnTo>
                    <a:pt x="59" y="340"/>
                  </a:lnTo>
                  <a:lnTo>
                    <a:pt x="66" y="340"/>
                  </a:lnTo>
                  <a:lnTo>
                    <a:pt x="73" y="332"/>
                  </a:lnTo>
                  <a:lnTo>
                    <a:pt x="73" y="328"/>
                  </a:lnTo>
                  <a:close/>
                  <a:moveTo>
                    <a:pt x="81" y="321"/>
                  </a:moveTo>
                  <a:lnTo>
                    <a:pt x="76" y="325"/>
                  </a:lnTo>
                  <a:lnTo>
                    <a:pt x="78" y="330"/>
                  </a:lnTo>
                  <a:lnTo>
                    <a:pt x="85" y="323"/>
                  </a:lnTo>
                  <a:lnTo>
                    <a:pt x="81" y="321"/>
                  </a:lnTo>
                  <a:close/>
                  <a:moveTo>
                    <a:pt x="88" y="313"/>
                  </a:moveTo>
                  <a:lnTo>
                    <a:pt x="85" y="318"/>
                  </a:lnTo>
                  <a:lnTo>
                    <a:pt x="90" y="318"/>
                  </a:lnTo>
                  <a:lnTo>
                    <a:pt x="88" y="313"/>
                  </a:lnTo>
                  <a:close/>
                  <a:moveTo>
                    <a:pt x="102" y="302"/>
                  </a:moveTo>
                  <a:lnTo>
                    <a:pt x="92" y="311"/>
                  </a:lnTo>
                  <a:lnTo>
                    <a:pt x="92" y="316"/>
                  </a:lnTo>
                  <a:lnTo>
                    <a:pt x="99" y="309"/>
                  </a:lnTo>
                  <a:lnTo>
                    <a:pt x="102" y="302"/>
                  </a:lnTo>
                  <a:close/>
                  <a:moveTo>
                    <a:pt x="114" y="292"/>
                  </a:moveTo>
                  <a:lnTo>
                    <a:pt x="107" y="297"/>
                  </a:lnTo>
                  <a:lnTo>
                    <a:pt x="107" y="304"/>
                  </a:lnTo>
                  <a:lnTo>
                    <a:pt x="118" y="292"/>
                  </a:lnTo>
                  <a:lnTo>
                    <a:pt x="114" y="292"/>
                  </a:lnTo>
                  <a:close/>
                  <a:moveTo>
                    <a:pt x="185" y="228"/>
                  </a:moveTo>
                  <a:lnTo>
                    <a:pt x="118" y="287"/>
                  </a:lnTo>
                  <a:lnTo>
                    <a:pt x="123" y="287"/>
                  </a:lnTo>
                  <a:lnTo>
                    <a:pt x="182" y="235"/>
                  </a:lnTo>
                  <a:lnTo>
                    <a:pt x="185" y="228"/>
                  </a:lnTo>
                  <a:close/>
                  <a:moveTo>
                    <a:pt x="192" y="219"/>
                  </a:moveTo>
                  <a:lnTo>
                    <a:pt x="189" y="223"/>
                  </a:lnTo>
                  <a:lnTo>
                    <a:pt x="187" y="230"/>
                  </a:lnTo>
                  <a:lnTo>
                    <a:pt x="194" y="223"/>
                  </a:lnTo>
                  <a:lnTo>
                    <a:pt x="192" y="219"/>
                  </a:lnTo>
                  <a:close/>
                  <a:moveTo>
                    <a:pt x="419" y="164"/>
                  </a:moveTo>
                  <a:lnTo>
                    <a:pt x="412" y="204"/>
                  </a:lnTo>
                  <a:lnTo>
                    <a:pt x="395" y="378"/>
                  </a:lnTo>
                  <a:lnTo>
                    <a:pt x="400" y="382"/>
                  </a:lnTo>
                  <a:lnTo>
                    <a:pt x="419" y="164"/>
                  </a:lnTo>
                  <a:close/>
                  <a:moveTo>
                    <a:pt x="417" y="147"/>
                  </a:moveTo>
                  <a:lnTo>
                    <a:pt x="414" y="164"/>
                  </a:lnTo>
                  <a:lnTo>
                    <a:pt x="417" y="150"/>
                  </a:lnTo>
                  <a:lnTo>
                    <a:pt x="417" y="147"/>
                  </a:lnTo>
                  <a:close/>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close/>
                  <a:moveTo>
                    <a:pt x="327" y="102"/>
                  </a:moveTo>
                  <a:lnTo>
                    <a:pt x="305" y="116"/>
                  </a:lnTo>
                  <a:lnTo>
                    <a:pt x="286" y="135"/>
                  </a:lnTo>
                  <a:lnTo>
                    <a:pt x="286" y="140"/>
                  </a:lnTo>
                  <a:lnTo>
                    <a:pt x="327" y="102"/>
                  </a:lnTo>
                  <a:close/>
                  <a:moveTo>
                    <a:pt x="329" y="97"/>
                  </a:moveTo>
                  <a:lnTo>
                    <a:pt x="327" y="97"/>
                  </a:lnTo>
                  <a:lnTo>
                    <a:pt x="324" y="100"/>
                  </a:lnTo>
                  <a:lnTo>
                    <a:pt x="329" y="97"/>
                  </a:lnTo>
                  <a:close/>
                  <a:moveTo>
                    <a:pt x="348" y="76"/>
                  </a:moveTo>
                  <a:lnTo>
                    <a:pt x="331" y="93"/>
                  </a:lnTo>
                  <a:lnTo>
                    <a:pt x="339" y="93"/>
                  </a:lnTo>
                  <a:lnTo>
                    <a:pt x="353" y="81"/>
                  </a:lnTo>
                  <a:lnTo>
                    <a:pt x="348" y="76"/>
                  </a:lnTo>
                  <a:close/>
                  <a:moveTo>
                    <a:pt x="391" y="38"/>
                  </a:moveTo>
                  <a:lnTo>
                    <a:pt x="353" y="74"/>
                  </a:lnTo>
                  <a:lnTo>
                    <a:pt x="355" y="78"/>
                  </a:lnTo>
                  <a:lnTo>
                    <a:pt x="388" y="48"/>
                  </a:lnTo>
                  <a:lnTo>
                    <a:pt x="391" y="38"/>
                  </a:lnTo>
                  <a:close/>
                  <a:moveTo>
                    <a:pt x="428" y="12"/>
                  </a:moveTo>
                  <a:lnTo>
                    <a:pt x="428" y="12"/>
                  </a:lnTo>
                  <a:lnTo>
                    <a:pt x="428" y="12"/>
                  </a:lnTo>
                  <a:close/>
                  <a:moveTo>
                    <a:pt x="433" y="0"/>
                  </a:moveTo>
                  <a:lnTo>
                    <a:pt x="424" y="7"/>
                  </a:lnTo>
                  <a:lnTo>
                    <a:pt x="400" y="31"/>
                  </a:lnTo>
                  <a:lnTo>
                    <a:pt x="395" y="40"/>
                  </a:lnTo>
                  <a:lnTo>
                    <a:pt x="428" y="12"/>
                  </a:lnTo>
                  <a:lnTo>
                    <a:pt x="417" y="143"/>
                  </a:lnTo>
                  <a:lnTo>
                    <a:pt x="419" y="143"/>
                  </a:lnTo>
                  <a:lnTo>
                    <a:pt x="421" y="121"/>
                  </a:lnTo>
                  <a:lnTo>
                    <a:pt x="433" y="12"/>
                  </a:lnTo>
                  <a:lnTo>
                    <a:pt x="43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7" name="Freeform 17"/>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moveTo>
                    <a:pt x="95" y="389"/>
                  </a:moveTo>
                  <a:lnTo>
                    <a:pt x="90" y="389"/>
                  </a:lnTo>
                  <a:lnTo>
                    <a:pt x="88" y="394"/>
                  </a:lnTo>
                  <a:lnTo>
                    <a:pt x="95" y="392"/>
                  </a:lnTo>
                  <a:lnTo>
                    <a:pt x="95" y="389"/>
                  </a:lnTo>
                  <a:moveTo>
                    <a:pt x="99" y="389"/>
                  </a:moveTo>
                  <a:lnTo>
                    <a:pt x="99" y="389"/>
                  </a:lnTo>
                  <a:lnTo>
                    <a:pt x="99" y="392"/>
                  </a:lnTo>
                  <a:lnTo>
                    <a:pt x="99" y="389"/>
                  </a:lnTo>
                  <a:moveTo>
                    <a:pt x="149" y="387"/>
                  </a:moveTo>
                  <a:lnTo>
                    <a:pt x="104" y="389"/>
                  </a:lnTo>
                  <a:lnTo>
                    <a:pt x="104" y="392"/>
                  </a:lnTo>
                  <a:lnTo>
                    <a:pt x="102" y="392"/>
                  </a:lnTo>
                  <a:lnTo>
                    <a:pt x="147" y="392"/>
                  </a:lnTo>
                  <a:lnTo>
                    <a:pt x="149" y="387"/>
                  </a:lnTo>
                  <a:moveTo>
                    <a:pt x="244" y="387"/>
                  </a:moveTo>
                  <a:lnTo>
                    <a:pt x="242" y="389"/>
                  </a:lnTo>
                  <a:lnTo>
                    <a:pt x="246" y="389"/>
                  </a:lnTo>
                  <a:lnTo>
                    <a:pt x="244" y="387"/>
                  </a:lnTo>
                  <a:moveTo>
                    <a:pt x="239" y="385"/>
                  </a:moveTo>
                  <a:lnTo>
                    <a:pt x="154" y="387"/>
                  </a:lnTo>
                  <a:lnTo>
                    <a:pt x="152" y="392"/>
                  </a:lnTo>
                  <a:lnTo>
                    <a:pt x="237" y="389"/>
                  </a:lnTo>
                  <a:lnTo>
                    <a:pt x="239" y="385"/>
                  </a:lnTo>
                  <a:moveTo>
                    <a:pt x="296" y="385"/>
                  </a:moveTo>
                  <a:lnTo>
                    <a:pt x="249" y="385"/>
                  </a:lnTo>
                  <a:lnTo>
                    <a:pt x="251" y="389"/>
                  </a:lnTo>
                  <a:lnTo>
                    <a:pt x="301" y="389"/>
                  </a:lnTo>
                  <a:lnTo>
                    <a:pt x="301" y="387"/>
                  </a:lnTo>
                  <a:lnTo>
                    <a:pt x="296" y="385"/>
                  </a:lnTo>
                  <a:moveTo>
                    <a:pt x="341" y="382"/>
                  </a:moveTo>
                  <a:lnTo>
                    <a:pt x="305" y="385"/>
                  </a:lnTo>
                  <a:lnTo>
                    <a:pt x="315" y="389"/>
                  </a:lnTo>
                  <a:lnTo>
                    <a:pt x="339" y="387"/>
                  </a:lnTo>
                  <a:lnTo>
                    <a:pt x="341" y="382"/>
                  </a:lnTo>
                  <a:moveTo>
                    <a:pt x="372" y="382"/>
                  </a:moveTo>
                  <a:lnTo>
                    <a:pt x="369" y="382"/>
                  </a:lnTo>
                  <a:lnTo>
                    <a:pt x="346" y="382"/>
                  </a:lnTo>
                  <a:lnTo>
                    <a:pt x="343" y="387"/>
                  </a:lnTo>
                  <a:lnTo>
                    <a:pt x="372" y="387"/>
                  </a:lnTo>
                  <a:lnTo>
                    <a:pt x="372" y="387"/>
                  </a:lnTo>
                  <a:lnTo>
                    <a:pt x="372" y="382"/>
                  </a:lnTo>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moveTo>
                    <a:pt x="28" y="370"/>
                  </a:moveTo>
                  <a:lnTo>
                    <a:pt x="10" y="387"/>
                  </a:lnTo>
                  <a:lnTo>
                    <a:pt x="0" y="394"/>
                  </a:lnTo>
                  <a:lnTo>
                    <a:pt x="12" y="394"/>
                  </a:lnTo>
                  <a:lnTo>
                    <a:pt x="62" y="394"/>
                  </a:lnTo>
                  <a:lnTo>
                    <a:pt x="57" y="389"/>
                  </a:lnTo>
                  <a:lnTo>
                    <a:pt x="12" y="389"/>
                  </a:lnTo>
                  <a:lnTo>
                    <a:pt x="31" y="373"/>
                  </a:lnTo>
                  <a:lnTo>
                    <a:pt x="28" y="370"/>
                  </a:lnTo>
                  <a:moveTo>
                    <a:pt x="62" y="344"/>
                  </a:moveTo>
                  <a:lnTo>
                    <a:pt x="55" y="347"/>
                  </a:lnTo>
                  <a:lnTo>
                    <a:pt x="31" y="368"/>
                  </a:lnTo>
                  <a:lnTo>
                    <a:pt x="33" y="370"/>
                  </a:lnTo>
                  <a:lnTo>
                    <a:pt x="62" y="344"/>
                  </a:lnTo>
                  <a:moveTo>
                    <a:pt x="73" y="328"/>
                  </a:moveTo>
                  <a:lnTo>
                    <a:pt x="59" y="340"/>
                  </a:lnTo>
                  <a:lnTo>
                    <a:pt x="66" y="340"/>
                  </a:lnTo>
                  <a:lnTo>
                    <a:pt x="73" y="332"/>
                  </a:lnTo>
                  <a:lnTo>
                    <a:pt x="73" y="328"/>
                  </a:lnTo>
                  <a:moveTo>
                    <a:pt x="81" y="321"/>
                  </a:moveTo>
                  <a:lnTo>
                    <a:pt x="76" y="325"/>
                  </a:lnTo>
                  <a:lnTo>
                    <a:pt x="78" y="330"/>
                  </a:lnTo>
                  <a:lnTo>
                    <a:pt x="85" y="323"/>
                  </a:lnTo>
                  <a:lnTo>
                    <a:pt x="81" y="321"/>
                  </a:lnTo>
                  <a:moveTo>
                    <a:pt x="88" y="313"/>
                  </a:moveTo>
                  <a:lnTo>
                    <a:pt x="85" y="318"/>
                  </a:lnTo>
                  <a:lnTo>
                    <a:pt x="90" y="318"/>
                  </a:lnTo>
                  <a:lnTo>
                    <a:pt x="88" y="313"/>
                  </a:lnTo>
                  <a:moveTo>
                    <a:pt x="102" y="302"/>
                  </a:moveTo>
                  <a:lnTo>
                    <a:pt x="92" y="311"/>
                  </a:lnTo>
                  <a:lnTo>
                    <a:pt x="92" y="316"/>
                  </a:lnTo>
                  <a:lnTo>
                    <a:pt x="99" y="309"/>
                  </a:lnTo>
                  <a:lnTo>
                    <a:pt x="102" y="302"/>
                  </a:lnTo>
                  <a:moveTo>
                    <a:pt x="114" y="292"/>
                  </a:moveTo>
                  <a:lnTo>
                    <a:pt x="107" y="297"/>
                  </a:lnTo>
                  <a:lnTo>
                    <a:pt x="107" y="304"/>
                  </a:lnTo>
                  <a:lnTo>
                    <a:pt x="118" y="292"/>
                  </a:lnTo>
                  <a:lnTo>
                    <a:pt x="114" y="292"/>
                  </a:lnTo>
                  <a:moveTo>
                    <a:pt x="185" y="228"/>
                  </a:moveTo>
                  <a:lnTo>
                    <a:pt x="118" y="287"/>
                  </a:lnTo>
                  <a:lnTo>
                    <a:pt x="123" y="287"/>
                  </a:lnTo>
                  <a:lnTo>
                    <a:pt x="182" y="235"/>
                  </a:lnTo>
                  <a:lnTo>
                    <a:pt x="185" y="228"/>
                  </a:lnTo>
                  <a:moveTo>
                    <a:pt x="192" y="219"/>
                  </a:moveTo>
                  <a:lnTo>
                    <a:pt x="189" y="223"/>
                  </a:lnTo>
                  <a:lnTo>
                    <a:pt x="187" y="230"/>
                  </a:lnTo>
                  <a:lnTo>
                    <a:pt x="194" y="223"/>
                  </a:lnTo>
                  <a:lnTo>
                    <a:pt x="192" y="219"/>
                  </a:lnTo>
                  <a:moveTo>
                    <a:pt x="419" y="164"/>
                  </a:moveTo>
                  <a:lnTo>
                    <a:pt x="412" y="204"/>
                  </a:lnTo>
                  <a:lnTo>
                    <a:pt x="395" y="378"/>
                  </a:lnTo>
                  <a:lnTo>
                    <a:pt x="400" y="382"/>
                  </a:lnTo>
                  <a:lnTo>
                    <a:pt x="419" y="164"/>
                  </a:lnTo>
                  <a:moveTo>
                    <a:pt x="417" y="147"/>
                  </a:moveTo>
                  <a:lnTo>
                    <a:pt x="414" y="164"/>
                  </a:lnTo>
                  <a:lnTo>
                    <a:pt x="417" y="150"/>
                  </a:lnTo>
                  <a:lnTo>
                    <a:pt x="417" y="147"/>
                  </a:lnTo>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moveTo>
                    <a:pt x="327" y="102"/>
                  </a:moveTo>
                  <a:lnTo>
                    <a:pt x="305" y="116"/>
                  </a:lnTo>
                  <a:lnTo>
                    <a:pt x="286" y="135"/>
                  </a:lnTo>
                  <a:lnTo>
                    <a:pt x="286" y="140"/>
                  </a:lnTo>
                  <a:lnTo>
                    <a:pt x="327" y="102"/>
                  </a:lnTo>
                  <a:moveTo>
                    <a:pt x="329" y="97"/>
                  </a:moveTo>
                  <a:lnTo>
                    <a:pt x="327" y="97"/>
                  </a:lnTo>
                  <a:lnTo>
                    <a:pt x="324" y="100"/>
                  </a:lnTo>
                  <a:lnTo>
                    <a:pt x="329" y="97"/>
                  </a:lnTo>
                  <a:moveTo>
                    <a:pt x="348" y="76"/>
                  </a:moveTo>
                  <a:lnTo>
                    <a:pt x="331" y="93"/>
                  </a:lnTo>
                  <a:lnTo>
                    <a:pt x="339" y="93"/>
                  </a:lnTo>
                  <a:lnTo>
                    <a:pt x="353" y="81"/>
                  </a:lnTo>
                  <a:lnTo>
                    <a:pt x="348" y="76"/>
                  </a:lnTo>
                  <a:moveTo>
                    <a:pt x="391" y="38"/>
                  </a:moveTo>
                  <a:lnTo>
                    <a:pt x="353" y="74"/>
                  </a:lnTo>
                  <a:lnTo>
                    <a:pt x="355" y="78"/>
                  </a:lnTo>
                  <a:lnTo>
                    <a:pt x="388" y="48"/>
                  </a:lnTo>
                  <a:lnTo>
                    <a:pt x="391" y="38"/>
                  </a:lnTo>
                  <a:moveTo>
                    <a:pt x="428" y="12"/>
                  </a:moveTo>
                  <a:lnTo>
                    <a:pt x="428" y="12"/>
                  </a:lnTo>
                  <a:lnTo>
                    <a:pt x="428" y="12"/>
                  </a:lnTo>
                  <a:moveTo>
                    <a:pt x="433" y="0"/>
                  </a:moveTo>
                  <a:lnTo>
                    <a:pt x="424" y="7"/>
                  </a:lnTo>
                  <a:lnTo>
                    <a:pt x="400" y="31"/>
                  </a:lnTo>
                  <a:lnTo>
                    <a:pt x="395" y="40"/>
                  </a:lnTo>
                  <a:lnTo>
                    <a:pt x="428" y="12"/>
                  </a:lnTo>
                  <a:lnTo>
                    <a:pt x="417" y="143"/>
                  </a:lnTo>
                  <a:lnTo>
                    <a:pt x="419" y="143"/>
                  </a:lnTo>
                  <a:lnTo>
                    <a:pt x="421" y="121"/>
                  </a:lnTo>
                  <a:lnTo>
                    <a:pt x="433" y="12"/>
                  </a:lnTo>
                  <a:lnTo>
                    <a:pt x="43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8" name="Freeform 18"/>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close/>
                  <a:moveTo>
                    <a:pt x="220" y="212"/>
                  </a:moveTo>
                  <a:lnTo>
                    <a:pt x="196" y="212"/>
                  </a:lnTo>
                  <a:lnTo>
                    <a:pt x="196" y="216"/>
                  </a:lnTo>
                  <a:lnTo>
                    <a:pt x="224" y="214"/>
                  </a:lnTo>
                  <a:lnTo>
                    <a:pt x="220" y="212"/>
                  </a:lnTo>
                  <a:close/>
                  <a:moveTo>
                    <a:pt x="291" y="207"/>
                  </a:moveTo>
                  <a:lnTo>
                    <a:pt x="286" y="207"/>
                  </a:lnTo>
                  <a:lnTo>
                    <a:pt x="281" y="207"/>
                  </a:lnTo>
                  <a:lnTo>
                    <a:pt x="224" y="209"/>
                  </a:lnTo>
                  <a:lnTo>
                    <a:pt x="229" y="214"/>
                  </a:lnTo>
                  <a:lnTo>
                    <a:pt x="291" y="212"/>
                  </a:lnTo>
                  <a:lnTo>
                    <a:pt x="291" y="207"/>
                  </a:lnTo>
                  <a:close/>
                  <a:moveTo>
                    <a:pt x="359" y="202"/>
                  </a:moveTo>
                  <a:lnTo>
                    <a:pt x="295" y="207"/>
                  </a:lnTo>
                  <a:lnTo>
                    <a:pt x="295" y="212"/>
                  </a:lnTo>
                  <a:lnTo>
                    <a:pt x="364" y="207"/>
                  </a:lnTo>
                  <a:lnTo>
                    <a:pt x="359" y="202"/>
                  </a:lnTo>
                  <a:close/>
                  <a:moveTo>
                    <a:pt x="381" y="202"/>
                  </a:moveTo>
                  <a:lnTo>
                    <a:pt x="366" y="202"/>
                  </a:lnTo>
                  <a:lnTo>
                    <a:pt x="371" y="207"/>
                  </a:lnTo>
                  <a:lnTo>
                    <a:pt x="381" y="207"/>
                  </a:lnTo>
                  <a:lnTo>
                    <a:pt x="381" y="202"/>
                  </a:lnTo>
                  <a:close/>
                  <a:moveTo>
                    <a:pt x="402" y="200"/>
                  </a:moveTo>
                  <a:lnTo>
                    <a:pt x="385" y="202"/>
                  </a:lnTo>
                  <a:lnTo>
                    <a:pt x="385" y="205"/>
                  </a:lnTo>
                  <a:lnTo>
                    <a:pt x="404" y="205"/>
                  </a:lnTo>
                  <a:lnTo>
                    <a:pt x="402" y="200"/>
                  </a:lnTo>
                  <a:close/>
                  <a:moveTo>
                    <a:pt x="437" y="197"/>
                  </a:moveTo>
                  <a:lnTo>
                    <a:pt x="407" y="200"/>
                  </a:lnTo>
                  <a:lnTo>
                    <a:pt x="411" y="205"/>
                  </a:lnTo>
                  <a:lnTo>
                    <a:pt x="442" y="202"/>
                  </a:lnTo>
                  <a:lnTo>
                    <a:pt x="437" y="197"/>
                  </a:lnTo>
                  <a:close/>
                  <a:moveTo>
                    <a:pt x="447" y="197"/>
                  </a:moveTo>
                  <a:lnTo>
                    <a:pt x="442" y="197"/>
                  </a:lnTo>
                  <a:lnTo>
                    <a:pt x="447" y="202"/>
                  </a:lnTo>
                  <a:lnTo>
                    <a:pt x="447" y="197"/>
                  </a:lnTo>
                  <a:close/>
                  <a:moveTo>
                    <a:pt x="466" y="197"/>
                  </a:moveTo>
                  <a:lnTo>
                    <a:pt x="452" y="197"/>
                  </a:lnTo>
                  <a:lnTo>
                    <a:pt x="452" y="202"/>
                  </a:lnTo>
                  <a:lnTo>
                    <a:pt x="466" y="202"/>
                  </a:lnTo>
                  <a:lnTo>
                    <a:pt x="466" y="197"/>
                  </a:lnTo>
                  <a:close/>
                  <a:moveTo>
                    <a:pt x="525" y="193"/>
                  </a:moveTo>
                  <a:lnTo>
                    <a:pt x="471" y="197"/>
                  </a:lnTo>
                  <a:lnTo>
                    <a:pt x="471" y="200"/>
                  </a:lnTo>
                  <a:lnTo>
                    <a:pt x="520" y="197"/>
                  </a:lnTo>
                  <a:lnTo>
                    <a:pt x="527" y="197"/>
                  </a:lnTo>
                  <a:lnTo>
                    <a:pt x="525" y="193"/>
                  </a:lnTo>
                  <a:close/>
                  <a:moveTo>
                    <a:pt x="572" y="190"/>
                  </a:moveTo>
                  <a:lnTo>
                    <a:pt x="537" y="193"/>
                  </a:lnTo>
                  <a:lnTo>
                    <a:pt x="534" y="193"/>
                  </a:lnTo>
                  <a:lnTo>
                    <a:pt x="530" y="193"/>
                  </a:lnTo>
                  <a:lnTo>
                    <a:pt x="530" y="193"/>
                  </a:lnTo>
                  <a:lnTo>
                    <a:pt x="532" y="197"/>
                  </a:lnTo>
                  <a:lnTo>
                    <a:pt x="534" y="197"/>
                  </a:lnTo>
                  <a:lnTo>
                    <a:pt x="537" y="197"/>
                  </a:lnTo>
                  <a:lnTo>
                    <a:pt x="572" y="195"/>
                  </a:lnTo>
                  <a:lnTo>
                    <a:pt x="572" y="190"/>
                  </a:lnTo>
                  <a:close/>
                  <a:moveTo>
                    <a:pt x="587" y="190"/>
                  </a:moveTo>
                  <a:lnTo>
                    <a:pt x="577" y="190"/>
                  </a:lnTo>
                  <a:lnTo>
                    <a:pt x="577" y="195"/>
                  </a:lnTo>
                  <a:lnTo>
                    <a:pt x="587" y="195"/>
                  </a:lnTo>
                  <a:lnTo>
                    <a:pt x="587" y="195"/>
                  </a:lnTo>
                  <a:lnTo>
                    <a:pt x="587" y="190"/>
                  </a:lnTo>
                  <a:close/>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close/>
                  <a:moveTo>
                    <a:pt x="778" y="178"/>
                  </a:moveTo>
                  <a:lnTo>
                    <a:pt x="705" y="183"/>
                  </a:lnTo>
                  <a:lnTo>
                    <a:pt x="733" y="186"/>
                  </a:lnTo>
                  <a:lnTo>
                    <a:pt x="776" y="183"/>
                  </a:lnTo>
                  <a:lnTo>
                    <a:pt x="778" y="181"/>
                  </a:lnTo>
                  <a:lnTo>
                    <a:pt x="778" y="178"/>
                  </a:lnTo>
                  <a:close/>
                  <a:moveTo>
                    <a:pt x="830" y="178"/>
                  </a:moveTo>
                  <a:lnTo>
                    <a:pt x="830" y="181"/>
                  </a:lnTo>
                  <a:lnTo>
                    <a:pt x="840" y="181"/>
                  </a:lnTo>
                  <a:lnTo>
                    <a:pt x="830" y="178"/>
                  </a:lnTo>
                  <a:close/>
                  <a:moveTo>
                    <a:pt x="795" y="178"/>
                  </a:moveTo>
                  <a:lnTo>
                    <a:pt x="790" y="178"/>
                  </a:lnTo>
                  <a:lnTo>
                    <a:pt x="785" y="183"/>
                  </a:lnTo>
                  <a:lnTo>
                    <a:pt x="785" y="183"/>
                  </a:lnTo>
                  <a:lnTo>
                    <a:pt x="788" y="183"/>
                  </a:lnTo>
                  <a:lnTo>
                    <a:pt x="795" y="178"/>
                  </a:lnTo>
                  <a:close/>
                  <a:moveTo>
                    <a:pt x="821" y="176"/>
                  </a:moveTo>
                  <a:lnTo>
                    <a:pt x="802" y="178"/>
                  </a:lnTo>
                  <a:lnTo>
                    <a:pt x="795" y="183"/>
                  </a:lnTo>
                  <a:lnTo>
                    <a:pt x="826" y="181"/>
                  </a:lnTo>
                  <a:lnTo>
                    <a:pt x="826" y="178"/>
                  </a:lnTo>
                  <a:lnTo>
                    <a:pt x="821" y="176"/>
                  </a:lnTo>
                  <a:close/>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close/>
                  <a:moveTo>
                    <a:pt x="1046" y="167"/>
                  </a:moveTo>
                  <a:lnTo>
                    <a:pt x="1046" y="169"/>
                  </a:lnTo>
                  <a:lnTo>
                    <a:pt x="1048" y="169"/>
                  </a:lnTo>
                  <a:lnTo>
                    <a:pt x="1046" y="167"/>
                  </a:lnTo>
                  <a:close/>
                  <a:moveTo>
                    <a:pt x="979" y="167"/>
                  </a:moveTo>
                  <a:lnTo>
                    <a:pt x="946" y="169"/>
                  </a:lnTo>
                  <a:lnTo>
                    <a:pt x="968" y="171"/>
                  </a:lnTo>
                  <a:lnTo>
                    <a:pt x="972" y="171"/>
                  </a:lnTo>
                  <a:lnTo>
                    <a:pt x="979" y="167"/>
                  </a:lnTo>
                  <a:close/>
                  <a:moveTo>
                    <a:pt x="1032" y="164"/>
                  </a:moveTo>
                  <a:lnTo>
                    <a:pt x="1032" y="169"/>
                  </a:lnTo>
                  <a:lnTo>
                    <a:pt x="1036" y="169"/>
                  </a:lnTo>
                  <a:lnTo>
                    <a:pt x="1041" y="167"/>
                  </a:lnTo>
                  <a:lnTo>
                    <a:pt x="1032" y="164"/>
                  </a:lnTo>
                  <a:close/>
                  <a:moveTo>
                    <a:pt x="1003" y="159"/>
                  </a:moveTo>
                  <a:lnTo>
                    <a:pt x="996" y="162"/>
                  </a:lnTo>
                  <a:lnTo>
                    <a:pt x="1015" y="167"/>
                  </a:lnTo>
                  <a:lnTo>
                    <a:pt x="989" y="167"/>
                  </a:lnTo>
                  <a:lnTo>
                    <a:pt x="982" y="171"/>
                  </a:lnTo>
                  <a:lnTo>
                    <a:pt x="1015" y="169"/>
                  </a:lnTo>
                  <a:lnTo>
                    <a:pt x="1029" y="169"/>
                  </a:lnTo>
                  <a:lnTo>
                    <a:pt x="1027" y="164"/>
                  </a:lnTo>
                  <a:lnTo>
                    <a:pt x="1015" y="162"/>
                  </a:lnTo>
                  <a:lnTo>
                    <a:pt x="1003" y="159"/>
                  </a:lnTo>
                  <a:close/>
                  <a:moveTo>
                    <a:pt x="894" y="138"/>
                  </a:moveTo>
                  <a:lnTo>
                    <a:pt x="904" y="143"/>
                  </a:lnTo>
                  <a:lnTo>
                    <a:pt x="908" y="145"/>
                  </a:lnTo>
                  <a:lnTo>
                    <a:pt x="991" y="162"/>
                  </a:lnTo>
                  <a:lnTo>
                    <a:pt x="996" y="157"/>
                  </a:lnTo>
                  <a:lnTo>
                    <a:pt x="911" y="141"/>
                  </a:lnTo>
                  <a:lnTo>
                    <a:pt x="906" y="141"/>
                  </a:lnTo>
                  <a:lnTo>
                    <a:pt x="894" y="138"/>
                  </a:lnTo>
                  <a:close/>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close/>
                  <a:moveTo>
                    <a:pt x="861" y="131"/>
                  </a:moveTo>
                  <a:lnTo>
                    <a:pt x="856" y="133"/>
                  </a:lnTo>
                  <a:lnTo>
                    <a:pt x="856" y="133"/>
                  </a:lnTo>
                  <a:lnTo>
                    <a:pt x="871" y="136"/>
                  </a:lnTo>
                  <a:lnTo>
                    <a:pt x="873" y="138"/>
                  </a:lnTo>
                  <a:lnTo>
                    <a:pt x="894" y="141"/>
                  </a:lnTo>
                  <a:lnTo>
                    <a:pt x="885" y="136"/>
                  </a:lnTo>
                  <a:lnTo>
                    <a:pt x="875" y="133"/>
                  </a:lnTo>
                  <a:lnTo>
                    <a:pt x="871" y="133"/>
                  </a:lnTo>
                  <a:lnTo>
                    <a:pt x="861" y="131"/>
                  </a:lnTo>
                  <a:close/>
                  <a:moveTo>
                    <a:pt x="852" y="129"/>
                  </a:moveTo>
                  <a:lnTo>
                    <a:pt x="847" y="131"/>
                  </a:lnTo>
                  <a:lnTo>
                    <a:pt x="852" y="133"/>
                  </a:lnTo>
                  <a:lnTo>
                    <a:pt x="856" y="129"/>
                  </a:lnTo>
                  <a:lnTo>
                    <a:pt x="854" y="129"/>
                  </a:lnTo>
                  <a:lnTo>
                    <a:pt x="852" y="129"/>
                  </a:lnTo>
                  <a:close/>
                  <a:moveTo>
                    <a:pt x="738" y="105"/>
                  </a:moveTo>
                  <a:lnTo>
                    <a:pt x="740" y="110"/>
                  </a:lnTo>
                  <a:lnTo>
                    <a:pt x="755" y="114"/>
                  </a:lnTo>
                  <a:lnTo>
                    <a:pt x="762" y="114"/>
                  </a:lnTo>
                  <a:lnTo>
                    <a:pt x="842" y="131"/>
                  </a:lnTo>
                  <a:lnTo>
                    <a:pt x="842" y="131"/>
                  </a:lnTo>
                  <a:lnTo>
                    <a:pt x="845" y="126"/>
                  </a:lnTo>
                  <a:lnTo>
                    <a:pt x="769" y="112"/>
                  </a:lnTo>
                  <a:lnTo>
                    <a:pt x="762" y="110"/>
                  </a:lnTo>
                  <a:lnTo>
                    <a:pt x="738" y="105"/>
                  </a:lnTo>
                  <a:close/>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close/>
                  <a:moveTo>
                    <a:pt x="153" y="72"/>
                  </a:moveTo>
                  <a:lnTo>
                    <a:pt x="146" y="72"/>
                  </a:lnTo>
                  <a:lnTo>
                    <a:pt x="111" y="107"/>
                  </a:lnTo>
                  <a:lnTo>
                    <a:pt x="108" y="112"/>
                  </a:lnTo>
                  <a:lnTo>
                    <a:pt x="92" y="129"/>
                  </a:lnTo>
                  <a:lnTo>
                    <a:pt x="99" y="129"/>
                  </a:lnTo>
                  <a:lnTo>
                    <a:pt x="108" y="117"/>
                  </a:lnTo>
                  <a:lnTo>
                    <a:pt x="113" y="114"/>
                  </a:lnTo>
                  <a:lnTo>
                    <a:pt x="153" y="72"/>
                  </a:lnTo>
                  <a:close/>
                  <a:moveTo>
                    <a:pt x="544" y="67"/>
                  </a:moveTo>
                  <a:lnTo>
                    <a:pt x="546" y="72"/>
                  </a:lnTo>
                  <a:lnTo>
                    <a:pt x="575" y="76"/>
                  </a:lnTo>
                  <a:lnTo>
                    <a:pt x="589" y="74"/>
                  </a:lnTo>
                  <a:lnTo>
                    <a:pt x="544" y="67"/>
                  </a:lnTo>
                  <a:close/>
                  <a:moveTo>
                    <a:pt x="501" y="57"/>
                  </a:moveTo>
                  <a:lnTo>
                    <a:pt x="499" y="62"/>
                  </a:lnTo>
                  <a:lnTo>
                    <a:pt x="525" y="67"/>
                  </a:lnTo>
                  <a:lnTo>
                    <a:pt x="530" y="67"/>
                  </a:lnTo>
                  <a:lnTo>
                    <a:pt x="542" y="69"/>
                  </a:lnTo>
                  <a:lnTo>
                    <a:pt x="539" y="65"/>
                  </a:lnTo>
                  <a:lnTo>
                    <a:pt x="530" y="62"/>
                  </a:lnTo>
                  <a:lnTo>
                    <a:pt x="525" y="62"/>
                  </a:lnTo>
                  <a:lnTo>
                    <a:pt x="501" y="57"/>
                  </a:lnTo>
                  <a:close/>
                  <a:moveTo>
                    <a:pt x="478" y="53"/>
                  </a:moveTo>
                  <a:lnTo>
                    <a:pt x="459" y="53"/>
                  </a:lnTo>
                  <a:lnTo>
                    <a:pt x="494" y="60"/>
                  </a:lnTo>
                  <a:lnTo>
                    <a:pt x="497" y="57"/>
                  </a:lnTo>
                  <a:lnTo>
                    <a:pt x="478" y="53"/>
                  </a:lnTo>
                  <a:close/>
                  <a:moveTo>
                    <a:pt x="449" y="48"/>
                  </a:moveTo>
                  <a:lnTo>
                    <a:pt x="449" y="50"/>
                  </a:lnTo>
                  <a:lnTo>
                    <a:pt x="461" y="50"/>
                  </a:lnTo>
                  <a:lnTo>
                    <a:pt x="449" y="48"/>
                  </a:lnTo>
                  <a:close/>
                  <a:moveTo>
                    <a:pt x="184" y="34"/>
                  </a:moveTo>
                  <a:lnTo>
                    <a:pt x="151" y="67"/>
                  </a:lnTo>
                  <a:lnTo>
                    <a:pt x="158" y="67"/>
                  </a:lnTo>
                  <a:lnTo>
                    <a:pt x="187" y="36"/>
                  </a:lnTo>
                  <a:lnTo>
                    <a:pt x="184" y="34"/>
                  </a:lnTo>
                  <a:close/>
                  <a:moveTo>
                    <a:pt x="203" y="12"/>
                  </a:moveTo>
                  <a:lnTo>
                    <a:pt x="187" y="29"/>
                  </a:lnTo>
                  <a:lnTo>
                    <a:pt x="191" y="34"/>
                  </a:lnTo>
                  <a:lnTo>
                    <a:pt x="203" y="19"/>
                  </a:lnTo>
                  <a:lnTo>
                    <a:pt x="203" y="12"/>
                  </a:lnTo>
                  <a:close/>
                  <a:moveTo>
                    <a:pt x="213" y="3"/>
                  </a:moveTo>
                  <a:lnTo>
                    <a:pt x="208" y="8"/>
                  </a:lnTo>
                  <a:lnTo>
                    <a:pt x="208" y="8"/>
                  </a:lnTo>
                  <a:lnTo>
                    <a:pt x="210" y="10"/>
                  </a:lnTo>
                  <a:lnTo>
                    <a:pt x="215" y="8"/>
                  </a:lnTo>
                  <a:lnTo>
                    <a:pt x="215" y="3"/>
                  </a:lnTo>
                  <a:lnTo>
                    <a:pt x="213" y="3"/>
                  </a:lnTo>
                  <a:close/>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close/>
                  <a:moveTo>
                    <a:pt x="217" y="0"/>
                  </a:moveTo>
                  <a:lnTo>
                    <a:pt x="217" y="0"/>
                  </a:lnTo>
                  <a:lnTo>
                    <a:pt x="220" y="3"/>
                  </a:lnTo>
                  <a:lnTo>
                    <a:pt x="222" y="0"/>
                  </a:lnTo>
                  <a:lnTo>
                    <a:pt x="217" y="0"/>
                  </a:lnTo>
                  <a:lnTo>
                    <a:pt x="21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9" name="Freeform 19"/>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moveTo>
                    <a:pt x="220" y="212"/>
                  </a:moveTo>
                  <a:lnTo>
                    <a:pt x="196" y="212"/>
                  </a:lnTo>
                  <a:lnTo>
                    <a:pt x="196" y="216"/>
                  </a:lnTo>
                  <a:lnTo>
                    <a:pt x="224" y="214"/>
                  </a:lnTo>
                  <a:lnTo>
                    <a:pt x="220" y="212"/>
                  </a:lnTo>
                  <a:moveTo>
                    <a:pt x="291" y="207"/>
                  </a:moveTo>
                  <a:lnTo>
                    <a:pt x="286" y="207"/>
                  </a:lnTo>
                  <a:lnTo>
                    <a:pt x="281" y="207"/>
                  </a:lnTo>
                  <a:lnTo>
                    <a:pt x="224" y="209"/>
                  </a:lnTo>
                  <a:lnTo>
                    <a:pt x="229" y="214"/>
                  </a:lnTo>
                  <a:lnTo>
                    <a:pt x="291" y="212"/>
                  </a:lnTo>
                  <a:lnTo>
                    <a:pt x="291" y="207"/>
                  </a:lnTo>
                  <a:moveTo>
                    <a:pt x="359" y="202"/>
                  </a:moveTo>
                  <a:lnTo>
                    <a:pt x="295" y="207"/>
                  </a:lnTo>
                  <a:lnTo>
                    <a:pt x="295" y="212"/>
                  </a:lnTo>
                  <a:lnTo>
                    <a:pt x="364" y="207"/>
                  </a:lnTo>
                  <a:lnTo>
                    <a:pt x="359" y="202"/>
                  </a:lnTo>
                  <a:moveTo>
                    <a:pt x="381" y="202"/>
                  </a:moveTo>
                  <a:lnTo>
                    <a:pt x="366" y="202"/>
                  </a:lnTo>
                  <a:lnTo>
                    <a:pt x="371" y="207"/>
                  </a:lnTo>
                  <a:lnTo>
                    <a:pt x="381" y="207"/>
                  </a:lnTo>
                  <a:lnTo>
                    <a:pt x="381" y="202"/>
                  </a:lnTo>
                  <a:moveTo>
                    <a:pt x="402" y="200"/>
                  </a:moveTo>
                  <a:lnTo>
                    <a:pt x="385" y="202"/>
                  </a:lnTo>
                  <a:lnTo>
                    <a:pt x="385" y="205"/>
                  </a:lnTo>
                  <a:lnTo>
                    <a:pt x="404" y="205"/>
                  </a:lnTo>
                  <a:lnTo>
                    <a:pt x="402" y="200"/>
                  </a:lnTo>
                  <a:moveTo>
                    <a:pt x="437" y="197"/>
                  </a:moveTo>
                  <a:lnTo>
                    <a:pt x="407" y="200"/>
                  </a:lnTo>
                  <a:lnTo>
                    <a:pt x="411" y="205"/>
                  </a:lnTo>
                  <a:lnTo>
                    <a:pt x="442" y="202"/>
                  </a:lnTo>
                  <a:lnTo>
                    <a:pt x="437" y="197"/>
                  </a:lnTo>
                  <a:moveTo>
                    <a:pt x="447" y="197"/>
                  </a:moveTo>
                  <a:lnTo>
                    <a:pt x="442" y="197"/>
                  </a:lnTo>
                  <a:lnTo>
                    <a:pt x="447" y="202"/>
                  </a:lnTo>
                  <a:lnTo>
                    <a:pt x="447" y="197"/>
                  </a:lnTo>
                  <a:moveTo>
                    <a:pt x="466" y="197"/>
                  </a:moveTo>
                  <a:lnTo>
                    <a:pt x="452" y="197"/>
                  </a:lnTo>
                  <a:lnTo>
                    <a:pt x="452" y="202"/>
                  </a:lnTo>
                  <a:lnTo>
                    <a:pt x="466" y="202"/>
                  </a:lnTo>
                  <a:lnTo>
                    <a:pt x="466" y="197"/>
                  </a:lnTo>
                  <a:moveTo>
                    <a:pt x="525" y="193"/>
                  </a:moveTo>
                  <a:lnTo>
                    <a:pt x="471" y="197"/>
                  </a:lnTo>
                  <a:lnTo>
                    <a:pt x="471" y="200"/>
                  </a:lnTo>
                  <a:lnTo>
                    <a:pt x="520" y="197"/>
                  </a:lnTo>
                  <a:lnTo>
                    <a:pt x="527" y="197"/>
                  </a:lnTo>
                  <a:lnTo>
                    <a:pt x="525" y="193"/>
                  </a:lnTo>
                  <a:moveTo>
                    <a:pt x="572" y="190"/>
                  </a:moveTo>
                  <a:lnTo>
                    <a:pt x="537" y="193"/>
                  </a:lnTo>
                  <a:lnTo>
                    <a:pt x="534" y="193"/>
                  </a:lnTo>
                  <a:lnTo>
                    <a:pt x="530" y="193"/>
                  </a:lnTo>
                  <a:lnTo>
                    <a:pt x="530" y="193"/>
                  </a:lnTo>
                  <a:lnTo>
                    <a:pt x="532" y="197"/>
                  </a:lnTo>
                  <a:lnTo>
                    <a:pt x="534" y="197"/>
                  </a:lnTo>
                  <a:lnTo>
                    <a:pt x="537" y="197"/>
                  </a:lnTo>
                  <a:lnTo>
                    <a:pt x="572" y="195"/>
                  </a:lnTo>
                  <a:lnTo>
                    <a:pt x="572" y="190"/>
                  </a:lnTo>
                  <a:moveTo>
                    <a:pt x="587" y="190"/>
                  </a:moveTo>
                  <a:lnTo>
                    <a:pt x="577" y="190"/>
                  </a:lnTo>
                  <a:lnTo>
                    <a:pt x="577" y="195"/>
                  </a:lnTo>
                  <a:lnTo>
                    <a:pt x="587" y="195"/>
                  </a:lnTo>
                  <a:lnTo>
                    <a:pt x="587" y="195"/>
                  </a:lnTo>
                  <a:lnTo>
                    <a:pt x="587" y="190"/>
                  </a:lnTo>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moveTo>
                    <a:pt x="778" y="178"/>
                  </a:moveTo>
                  <a:lnTo>
                    <a:pt x="705" y="183"/>
                  </a:lnTo>
                  <a:lnTo>
                    <a:pt x="733" y="186"/>
                  </a:lnTo>
                  <a:lnTo>
                    <a:pt x="776" y="183"/>
                  </a:lnTo>
                  <a:lnTo>
                    <a:pt x="778" y="181"/>
                  </a:lnTo>
                  <a:lnTo>
                    <a:pt x="778" y="178"/>
                  </a:lnTo>
                  <a:moveTo>
                    <a:pt x="830" y="178"/>
                  </a:moveTo>
                  <a:lnTo>
                    <a:pt x="830" y="181"/>
                  </a:lnTo>
                  <a:lnTo>
                    <a:pt x="840" y="181"/>
                  </a:lnTo>
                  <a:lnTo>
                    <a:pt x="830" y="178"/>
                  </a:lnTo>
                  <a:moveTo>
                    <a:pt x="795" y="178"/>
                  </a:moveTo>
                  <a:lnTo>
                    <a:pt x="790" y="178"/>
                  </a:lnTo>
                  <a:lnTo>
                    <a:pt x="785" y="183"/>
                  </a:lnTo>
                  <a:lnTo>
                    <a:pt x="785" y="183"/>
                  </a:lnTo>
                  <a:lnTo>
                    <a:pt x="788" y="183"/>
                  </a:lnTo>
                  <a:lnTo>
                    <a:pt x="795" y="178"/>
                  </a:lnTo>
                  <a:moveTo>
                    <a:pt x="821" y="176"/>
                  </a:moveTo>
                  <a:lnTo>
                    <a:pt x="802" y="178"/>
                  </a:lnTo>
                  <a:lnTo>
                    <a:pt x="795" y="183"/>
                  </a:lnTo>
                  <a:lnTo>
                    <a:pt x="826" y="181"/>
                  </a:lnTo>
                  <a:lnTo>
                    <a:pt x="826" y="178"/>
                  </a:lnTo>
                  <a:lnTo>
                    <a:pt x="821" y="176"/>
                  </a:lnTo>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moveTo>
                    <a:pt x="1046" y="167"/>
                  </a:moveTo>
                  <a:lnTo>
                    <a:pt x="1046" y="169"/>
                  </a:lnTo>
                  <a:lnTo>
                    <a:pt x="1048" y="169"/>
                  </a:lnTo>
                  <a:lnTo>
                    <a:pt x="1046" y="167"/>
                  </a:lnTo>
                  <a:moveTo>
                    <a:pt x="979" y="167"/>
                  </a:moveTo>
                  <a:lnTo>
                    <a:pt x="946" y="169"/>
                  </a:lnTo>
                  <a:lnTo>
                    <a:pt x="968" y="171"/>
                  </a:lnTo>
                  <a:lnTo>
                    <a:pt x="972" y="171"/>
                  </a:lnTo>
                  <a:lnTo>
                    <a:pt x="979" y="167"/>
                  </a:lnTo>
                  <a:moveTo>
                    <a:pt x="1032" y="164"/>
                  </a:moveTo>
                  <a:lnTo>
                    <a:pt x="1032" y="169"/>
                  </a:lnTo>
                  <a:lnTo>
                    <a:pt x="1036" y="169"/>
                  </a:lnTo>
                  <a:lnTo>
                    <a:pt x="1041" y="167"/>
                  </a:lnTo>
                  <a:lnTo>
                    <a:pt x="1032" y="164"/>
                  </a:lnTo>
                  <a:moveTo>
                    <a:pt x="1003" y="159"/>
                  </a:moveTo>
                  <a:lnTo>
                    <a:pt x="996" y="162"/>
                  </a:lnTo>
                  <a:lnTo>
                    <a:pt x="1015" y="167"/>
                  </a:lnTo>
                  <a:lnTo>
                    <a:pt x="989" y="167"/>
                  </a:lnTo>
                  <a:lnTo>
                    <a:pt x="982" y="171"/>
                  </a:lnTo>
                  <a:lnTo>
                    <a:pt x="1015" y="169"/>
                  </a:lnTo>
                  <a:lnTo>
                    <a:pt x="1029" y="169"/>
                  </a:lnTo>
                  <a:lnTo>
                    <a:pt x="1027" y="164"/>
                  </a:lnTo>
                  <a:lnTo>
                    <a:pt x="1015" y="162"/>
                  </a:lnTo>
                  <a:lnTo>
                    <a:pt x="1003" y="159"/>
                  </a:lnTo>
                  <a:moveTo>
                    <a:pt x="894" y="138"/>
                  </a:moveTo>
                  <a:lnTo>
                    <a:pt x="904" y="143"/>
                  </a:lnTo>
                  <a:lnTo>
                    <a:pt x="908" y="145"/>
                  </a:lnTo>
                  <a:lnTo>
                    <a:pt x="991" y="162"/>
                  </a:lnTo>
                  <a:lnTo>
                    <a:pt x="996" y="157"/>
                  </a:lnTo>
                  <a:lnTo>
                    <a:pt x="911" y="141"/>
                  </a:lnTo>
                  <a:lnTo>
                    <a:pt x="906" y="141"/>
                  </a:lnTo>
                  <a:lnTo>
                    <a:pt x="894" y="138"/>
                  </a:lnTo>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moveTo>
                    <a:pt x="861" y="131"/>
                  </a:moveTo>
                  <a:lnTo>
                    <a:pt x="856" y="133"/>
                  </a:lnTo>
                  <a:lnTo>
                    <a:pt x="856" y="133"/>
                  </a:lnTo>
                  <a:lnTo>
                    <a:pt x="871" y="136"/>
                  </a:lnTo>
                  <a:lnTo>
                    <a:pt x="873" y="138"/>
                  </a:lnTo>
                  <a:lnTo>
                    <a:pt x="894" y="141"/>
                  </a:lnTo>
                  <a:lnTo>
                    <a:pt x="885" y="136"/>
                  </a:lnTo>
                  <a:lnTo>
                    <a:pt x="875" y="133"/>
                  </a:lnTo>
                  <a:lnTo>
                    <a:pt x="871" y="133"/>
                  </a:lnTo>
                  <a:lnTo>
                    <a:pt x="861" y="131"/>
                  </a:lnTo>
                  <a:moveTo>
                    <a:pt x="852" y="129"/>
                  </a:moveTo>
                  <a:lnTo>
                    <a:pt x="847" y="131"/>
                  </a:lnTo>
                  <a:lnTo>
                    <a:pt x="852" y="133"/>
                  </a:lnTo>
                  <a:lnTo>
                    <a:pt x="856" y="129"/>
                  </a:lnTo>
                  <a:lnTo>
                    <a:pt x="854" y="129"/>
                  </a:lnTo>
                  <a:lnTo>
                    <a:pt x="852" y="129"/>
                  </a:lnTo>
                  <a:moveTo>
                    <a:pt x="738" y="105"/>
                  </a:moveTo>
                  <a:lnTo>
                    <a:pt x="740" y="110"/>
                  </a:lnTo>
                  <a:lnTo>
                    <a:pt x="755" y="114"/>
                  </a:lnTo>
                  <a:lnTo>
                    <a:pt x="762" y="114"/>
                  </a:lnTo>
                  <a:lnTo>
                    <a:pt x="842" y="131"/>
                  </a:lnTo>
                  <a:lnTo>
                    <a:pt x="842" y="131"/>
                  </a:lnTo>
                  <a:lnTo>
                    <a:pt x="845" y="126"/>
                  </a:lnTo>
                  <a:lnTo>
                    <a:pt x="769" y="112"/>
                  </a:lnTo>
                  <a:lnTo>
                    <a:pt x="762" y="110"/>
                  </a:lnTo>
                  <a:lnTo>
                    <a:pt x="738" y="105"/>
                  </a:lnTo>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moveTo>
                    <a:pt x="153" y="72"/>
                  </a:moveTo>
                  <a:lnTo>
                    <a:pt x="146" y="72"/>
                  </a:lnTo>
                  <a:lnTo>
                    <a:pt x="111" y="107"/>
                  </a:lnTo>
                  <a:lnTo>
                    <a:pt x="108" y="112"/>
                  </a:lnTo>
                  <a:lnTo>
                    <a:pt x="92" y="129"/>
                  </a:lnTo>
                  <a:lnTo>
                    <a:pt x="99" y="129"/>
                  </a:lnTo>
                  <a:lnTo>
                    <a:pt x="108" y="117"/>
                  </a:lnTo>
                  <a:lnTo>
                    <a:pt x="113" y="114"/>
                  </a:lnTo>
                  <a:lnTo>
                    <a:pt x="153" y="72"/>
                  </a:lnTo>
                  <a:moveTo>
                    <a:pt x="544" y="67"/>
                  </a:moveTo>
                  <a:lnTo>
                    <a:pt x="546" y="72"/>
                  </a:lnTo>
                  <a:lnTo>
                    <a:pt x="575" y="76"/>
                  </a:lnTo>
                  <a:lnTo>
                    <a:pt x="589" y="74"/>
                  </a:lnTo>
                  <a:lnTo>
                    <a:pt x="544" y="67"/>
                  </a:lnTo>
                  <a:moveTo>
                    <a:pt x="501" y="57"/>
                  </a:moveTo>
                  <a:lnTo>
                    <a:pt x="499" y="62"/>
                  </a:lnTo>
                  <a:lnTo>
                    <a:pt x="525" y="67"/>
                  </a:lnTo>
                  <a:lnTo>
                    <a:pt x="530" y="67"/>
                  </a:lnTo>
                  <a:lnTo>
                    <a:pt x="542" y="69"/>
                  </a:lnTo>
                  <a:lnTo>
                    <a:pt x="539" y="65"/>
                  </a:lnTo>
                  <a:lnTo>
                    <a:pt x="530" y="62"/>
                  </a:lnTo>
                  <a:lnTo>
                    <a:pt x="525" y="62"/>
                  </a:lnTo>
                  <a:lnTo>
                    <a:pt x="501" y="57"/>
                  </a:lnTo>
                  <a:moveTo>
                    <a:pt x="478" y="53"/>
                  </a:moveTo>
                  <a:lnTo>
                    <a:pt x="459" y="53"/>
                  </a:lnTo>
                  <a:lnTo>
                    <a:pt x="494" y="60"/>
                  </a:lnTo>
                  <a:lnTo>
                    <a:pt x="497" y="57"/>
                  </a:lnTo>
                  <a:lnTo>
                    <a:pt x="478" y="53"/>
                  </a:lnTo>
                  <a:moveTo>
                    <a:pt x="449" y="48"/>
                  </a:moveTo>
                  <a:lnTo>
                    <a:pt x="449" y="50"/>
                  </a:lnTo>
                  <a:lnTo>
                    <a:pt x="461" y="50"/>
                  </a:lnTo>
                  <a:lnTo>
                    <a:pt x="449" y="48"/>
                  </a:lnTo>
                  <a:moveTo>
                    <a:pt x="184" y="34"/>
                  </a:moveTo>
                  <a:lnTo>
                    <a:pt x="151" y="67"/>
                  </a:lnTo>
                  <a:lnTo>
                    <a:pt x="158" y="67"/>
                  </a:lnTo>
                  <a:lnTo>
                    <a:pt x="187" y="36"/>
                  </a:lnTo>
                  <a:lnTo>
                    <a:pt x="184" y="34"/>
                  </a:lnTo>
                  <a:moveTo>
                    <a:pt x="203" y="12"/>
                  </a:moveTo>
                  <a:lnTo>
                    <a:pt x="187" y="29"/>
                  </a:lnTo>
                  <a:lnTo>
                    <a:pt x="191" y="34"/>
                  </a:lnTo>
                  <a:lnTo>
                    <a:pt x="203" y="19"/>
                  </a:lnTo>
                  <a:lnTo>
                    <a:pt x="203" y="12"/>
                  </a:lnTo>
                  <a:moveTo>
                    <a:pt x="213" y="3"/>
                  </a:moveTo>
                  <a:lnTo>
                    <a:pt x="208" y="8"/>
                  </a:lnTo>
                  <a:lnTo>
                    <a:pt x="208" y="8"/>
                  </a:lnTo>
                  <a:lnTo>
                    <a:pt x="210" y="10"/>
                  </a:lnTo>
                  <a:lnTo>
                    <a:pt x="215" y="8"/>
                  </a:lnTo>
                  <a:lnTo>
                    <a:pt x="215" y="3"/>
                  </a:lnTo>
                  <a:lnTo>
                    <a:pt x="213" y="3"/>
                  </a:lnTo>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moveTo>
                    <a:pt x="217" y="0"/>
                  </a:moveTo>
                  <a:lnTo>
                    <a:pt x="217" y="0"/>
                  </a:lnTo>
                  <a:lnTo>
                    <a:pt x="220" y="3"/>
                  </a:lnTo>
                  <a:lnTo>
                    <a:pt x="222" y="0"/>
                  </a:lnTo>
                  <a:lnTo>
                    <a:pt x="217" y="0"/>
                  </a:lnTo>
                  <a:lnTo>
                    <a:pt x="21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0" name="Freeform 20"/>
            <p:cNvSpPr>
              <a:spLocks noEditPoints="1"/>
            </p:cNvSpPr>
            <p:nvPr/>
          </p:nvSpPr>
          <p:spPr bwMode="auto">
            <a:xfrm>
              <a:off x="7667070" y="3210522"/>
              <a:ext cx="2241711" cy="296010"/>
            </a:xfrm>
            <a:custGeom>
              <a:avLst/>
              <a:gdLst>
                <a:gd name="T0" fmla="*/ 516 w 529"/>
                <a:gd name="T1" fmla="*/ 74 h 77"/>
                <a:gd name="T2" fmla="*/ 520 w 529"/>
                <a:gd name="T3" fmla="*/ 71 h 77"/>
                <a:gd name="T4" fmla="*/ 450 w 529"/>
                <a:gd name="T5" fmla="*/ 68 h 77"/>
                <a:gd name="T6" fmla="*/ 459 w 529"/>
                <a:gd name="T7" fmla="*/ 70 h 77"/>
                <a:gd name="T8" fmla="*/ 460 w 529"/>
                <a:gd name="T9" fmla="*/ 69 h 77"/>
                <a:gd name="T10" fmla="*/ 436 w 529"/>
                <a:gd name="T11" fmla="*/ 68 h 77"/>
                <a:gd name="T12" fmla="*/ 434 w 529"/>
                <a:gd name="T13" fmla="*/ 68 h 77"/>
                <a:gd name="T14" fmla="*/ 429 w 529"/>
                <a:gd name="T15" fmla="*/ 66 h 77"/>
                <a:gd name="T16" fmla="*/ 499 w 529"/>
                <a:gd name="T17" fmla="*/ 59 h 77"/>
                <a:gd name="T18" fmla="*/ 348 w 529"/>
                <a:gd name="T19" fmla="*/ 58 h 77"/>
                <a:gd name="T20" fmla="*/ 399 w 529"/>
                <a:gd name="T21" fmla="*/ 65 h 77"/>
                <a:gd name="T22" fmla="*/ 365 w 529"/>
                <a:gd name="T23" fmla="*/ 60 h 77"/>
                <a:gd name="T24" fmla="*/ 346 w 529"/>
                <a:gd name="T25" fmla="*/ 60 h 77"/>
                <a:gd name="T26" fmla="*/ 328 w 529"/>
                <a:gd name="T27" fmla="*/ 58 h 77"/>
                <a:gd name="T28" fmla="*/ 332 w 529"/>
                <a:gd name="T29" fmla="*/ 57 h 77"/>
                <a:gd name="T30" fmla="*/ 297 w 529"/>
                <a:gd name="T31" fmla="*/ 56 h 77"/>
                <a:gd name="T32" fmla="*/ 299 w 529"/>
                <a:gd name="T33" fmla="*/ 54 h 77"/>
                <a:gd name="T34" fmla="*/ 267 w 529"/>
                <a:gd name="T35" fmla="*/ 51 h 77"/>
                <a:gd name="T36" fmla="*/ 254 w 529"/>
                <a:gd name="T37" fmla="*/ 52 h 77"/>
                <a:gd name="T38" fmla="*/ 242 w 529"/>
                <a:gd name="T39" fmla="*/ 51 h 77"/>
                <a:gd name="T40" fmla="*/ 232 w 529"/>
                <a:gd name="T41" fmla="*/ 48 h 77"/>
                <a:gd name="T42" fmla="*/ 216 w 529"/>
                <a:gd name="T43" fmla="*/ 46 h 77"/>
                <a:gd name="T44" fmla="*/ 220 w 529"/>
                <a:gd name="T45" fmla="*/ 47 h 77"/>
                <a:gd name="T46" fmla="*/ 214 w 529"/>
                <a:gd name="T47" fmla="*/ 46 h 77"/>
                <a:gd name="T48" fmla="*/ 168 w 529"/>
                <a:gd name="T49" fmla="*/ 42 h 77"/>
                <a:gd name="T50" fmla="*/ 149 w 529"/>
                <a:gd name="T51" fmla="*/ 42 h 77"/>
                <a:gd name="T52" fmla="*/ 140 w 529"/>
                <a:gd name="T53" fmla="*/ 40 h 77"/>
                <a:gd name="T54" fmla="*/ 116 w 529"/>
                <a:gd name="T55" fmla="*/ 37 h 77"/>
                <a:gd name="T56" fmla="*/ 470 w 529"/>
                <a:gd name="T57" fmla="*/ 37 h 77"/>
                <a:gd name="T58" fmla="*/ 482 w 529"/>
                <a:gd name="T59" fmla="*/ 47 h 77"/>
                <a:gd name="T60" fmla="*/ 479 w 529"/>
                <a:gd name="T61" fmla="*/ 44 h 77"/>
                <a:gd name="T62" fmla="*/ 466 w 529"/>
                <a:gd name="T63" fmla="*/ 37 h 77"/>
                <a:gd name="T64" fmla="*/ 103 w 529"/>
                <a:gd name="T65" fmla="*/ 38 h 77"/>
                <a:gd name="T66" fmla="*/ 93 w 529"/>
                <a:gd name="T67" fmla="*/ 35 h 77"/>
                <a:gd name="T68" fmla="*/ 465 w 529"/>
                <a:gd name="T69" fmla="*/ 34 h 77"/>
                <a:gd name="T70" fmla="*/ 83 w 529"/>
                <a:gd name="T71" fmla="*/ 34 h 77"/>
                <a:gd name="T72" fmla="*/ 14 w 529"/>
                <a:gd name="T73" fmla="*/ 30 h 77"/>
                <a:gd name="T74" fmla="*/ 49 w 529"/>
                <a:gd name="T75" fmla="*/ 21 h 77"/>
                <a:gd name="T76" fmla="*/ 130 w 529"/>
                <a:gd name="T77" fmla="*/ 16 h 77"/>
                <a:gd name="T78" fmla="*/ 51 w 529"/>
                <a:gd name="T79" fmla="*/ 22 h 77"/>
                <a:gd name="T80" fmla="*/ 130 w 529"/>
                <a:gd name="T81" fmla="*/ 16 h 77"/>
                <a:gd name="T82" fmla="*/ 132 w 529"/>
                <a:gd name="T83" fmla="*/ 16 h 77"/>
                <a:gd name="T84" fmla="*/ 180 w 529"/>
                <a:gd name="T85" fmla="*/ 15 h 77"/>
                <a:gd name="T86" fmla="*/ 186 w 529"/>
                <a:gd name="T87" fmla="*/ 13 h 77"/>
                <a:gd name="T88" fmla="*/ 201 w 529"/>
                <a:gd name="T89" fmla="*/ 12 h 77"/>
                <a:gd name="T90" fmla="*/ 203 w 529"/>
                <a:gd name="T91" fmla="*/ 12 h 77"/>
                <a:gd name="T92" fmla="*/ 217 w 529"/>
                <a:gd name="T93" fmla="*/ 11 h 77"/>
                <a:gd name="T94" fmla="*/ 219 w 529"/>
                <a:gd name="T95" fmla="*/ 11 h 77"/>
                <a:gd name="T96" fmla="*/ 461 w 529"/>
                <a:gd name="T97" fmla="*/ 31 h 77"/>
                <a:gd name="T98" fmla="*/ 288 w 529"/>
                <a:gd name="T99" fmla="*/ 9 h 77"/>
                <a:gd name="T100" fmla="*/ 223 w 529"/>
                <a:gd name="T101" fmla="*/ 12 h 77"/>
                <a:gd name="T102" fmla="*/ 296 w 529"/>
                <a:gd name="T103" fmla="*/ 7 h 77"/>
                <a:gd name="T104" fmla="*/ 312 w 529"/>
                <a:gd name="T105" fmla="*/ 6 h 77"/>
                <a:gd name="T106" fmla="*/ 323 w 529"/>
                <a:gd name="T107" fmla="*/ 7 h 77"/>
                <a:gd name="T108" fmla="*/ 379 w 529"/>
                <a:gd name="T109" fmla="*/ 2 h 77"/>
                <a:gd name="T110" fmla="*/ 392 w 529"/>
                <a:gd name="T111" fmla="*/ 3 h 77"/>
                <a:gd name="T112" fmla="*/ 414 w 529"/>
                <a:gd name="T113" fmla="*/ 0 h 77"/>
                <a:gd name="T114" fmla="*/ 415 w 529"/>
                <a:gd name="T11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77">
                  <a:moveTo>
                    <a:pt x="516" y="74"/>
                  </a:moveTo>
                  <a:cubicBezTo>
                    <a:pt x="513" y="75"/>
                    <a:pt x="513" y="75"/>
                    <a:pt x="513" y="75"/>
                  </a:cubicBezTo>
                  <a:cubicBezTo>
                    <a:pt x="522" y="76"/>
                    <a:pt x="522" y="76"/>
                    <a:pt x="522" y="76"/>
                  </a:cubicBezTo>
                  <a:cubicBezTo>
                    <a:pt x="529" y="77"/>
                    <a:pt x="529" y="77"/>
                    <a:pt x="529" y="77"/>
                  </a:cubicBezTo>
                  <a:cubicBezTo>
                    <a:pt x="528" y="76"/>
                    <a:pt x="528" y="76"/>
                    <a:pt x="528" y="76"/>
                  </a:cubicBezTo>
                  <a:cubicBezTo>
                    <a:pt x="516" y="74"/>
                    <a:pt x="516" y="74"/>
                    <a:pt x="516" y="74"/>
                  </a:cubicBezTo>
                  <a:moveTo>
                    <a:pt x="494" y="72"/>
                  </a:moveTo>
                  <a:cubicBezTo>
                    <a:pt x="492" y="73"/>
                    <a:pt x="492" y="73"/>
                    <a:pt x="492" y="73"/>
                  </a:cubicBezTo>
                  <a:cubicBezTo>
                    <a:pt x="510" y="75"/>
                    <a:pt x="510" y="75"/>
                    <a:pt x="510" y="75"/>
                  </a:cubicBezTo>
                  <a:cubicBezTo>
                    <a:pt x="513" y="73"/>
                    <a:pt x="513" y="73"/>
                    <a:pt x="513" y="73"/>
                  </a:cubicBezTo>
                  <a:cubicBezTo>
                    <a:pt x="494" y="72"/>
                    <a:pt x="494" y="72"/>
                    <a:pt x="494" y="72"/>
                  </a:cubicBezTo>
                  <a:moveTo>
                    <a:pt x="520" y="71"/>
                  </a:moveTo>
                  <a:cubicBezTo>
                    <a:pt x="518" y="72"/>
                    <a:pt x="518" y="72"/>
                    <a:pt x="518" y="72"/>
                  </a:cubicBezTo>
                  <a:cubicBezTo>
                    <a:pt x="519" y="73"/>
                    <a:pt x="519" y="73"/>
                    <a:pt x="519" y="73"/>
                  </a:cubicBezTo>
                  <a:cubicBezTo>
                    <a:pt x="524" y="74"/>
                    <a:pt x="524" y="74"/>
                    <a:pt x="524" y="74"/>
                  </a:cubicBezTo>
                  <a:cubicBezTo>
                    <a:pt x="523" y="73"/>
                    <a:pt x="523" y="73"/>
                    <a:pt x="523" y="73"/>
                  </a:cubicBezTo>
                  <a:cubicBezTo>
                    <a:pt x="520" y="71"/>
                    <a:pt x="520" y="71"/>
                    <a:pt x="520" y="71"/>
                  </a:cubicBezTo>
                  <a:moveTo>
                    <a:pt x="450" y="68"/>
                  </a:moveTo>
                  <a:cubicBezTo>
                    <a:pt x="449" y="69"/>
                    <a:pt x="449" y="69"/>
                    <a:pt x="449" y="69"/>
                  </a:cubicBezTo>
                  <a:cubicBezTo>
                    <a:pt x="455" y="70"/>
                    <a:pt x="455" y="70"/>
                    <a:pt x="455" y="70"/>
                  </a:cubicBezTo>
                  <a:cubicBezTo>
                    <a:pt x="457" y="70"/>
                    <a:pt x="457" y="70"/>
                    <a:pt x="457" y="70"/>
                  </a:cubicBezTo>
                  <a:cubicBezTo>
                    <a:pt x="457" y="70"/>
                    <a:pt x="457" y="70"/>
                    <a:pt x="457" y="70"/>
                  </a:cubicBezTo>
                  <a:cubicBezTo>
                    <a:pt x="459" y="70"/>
                    <a:pt x="459" y="70"/>
                    <a:pt x="459" y="70"/>
                  </a:cubicBezTo>
                  <a:cubicBezTo>
                    <a:pt x="459" y="70"/>
                    <a:pt x="459" y="70"/>
                    <a:pt x="459" y="70"/>
                  </a:cubicBezTo>
                  <a:cubicBezTo>
                    <a:pt x="462" y="70"/>
                    <a:pt x="462" y="70"/>
                    <a:pt x="462" y="70"/>
                  </a:cubicBezTo>
                  <a:cubicBezTo>
                    <a:pt x="489" y="73"/>
                    <a:pt x="489" y="73"/>
                    <a:pt x="489" y="73"/>
                  </a:cubicBezTo>
                  <a:cubicBezTo>
                    <a:pt x="491" y="71"/>
                    <a:pt x="491" y="71"/>
                    <a:pt x="491" y="71"/>
                  </a:cubicBezTo>
                  <a:cubicBezTo>
                    <a:pt x="463" y="69"/>
                    <a:pt x="463" y="69"/>
                    <a:pt x="463" y="69"/>
                  </a:cubicBezTo>
                  <a:cubicBezTo>
                    <a:pt x="461" y="69"/>
                    <a:pt x="461" y="69"/>
                    <a:pt x="461" y="69"/>
                  </a:cubicBezTo>
                  <a:cubicBezTo>
                    <a:pt x="460" y="69"/>
                    <a:pt x="460" y="69"/>
                    <a:pt x="460" y="69"/>
                  </a:cubicBezTo>
                  <a:cubicBezTo>
                    <a:pt x="458" y="68"/>
                    <a:pt x="458" y="68"/>
                    <a:pt x="458" y="68"/>
                  </a:cubicBezTo>
                  <a:cubicBezTo>
                    <a:pt x="457" y="68"/>
                    <a:pt x="457" y="68"/>
                    <a:pt x="457" y="68"/>
                  </a:cubicBezTo>
                  <a:cubicBezTo>
                    <a:pt x="455" y="68"/>
                    <a:pt x="455" y="68"/>
                    <a:pt x="455" y="68"/>
                  </a:cubicBezTo>
                  <a:cubicBezTo>
                    <a:pt x="450" y="68"/>
                    <a:pt x="450" y="68"/>
                    <a:pt x="450" y="68"/>
                  </a:cubicBezTo>
                  <a:moveTo>
                    <a:pt x="435" y="66"/>
                  </a:moveTo>
                  <a:cubicBezTo>
                    <a:pt x="436" y="68"/>
                    <a:pt x="436" y="68"/>
                    <a:pt x="436" y="68"/>
                  </a:cubicBezTo>
                  <a:cubicBezTo>
                    <a:pt x="447" y="69"/>
                    <a:pt x="447" y="69"/>
                    <a:pt x="447" y="69"/>
                  </a:cubicBezTo>
                  <a:cubicBezTo>
                    <a:pt x="448" y="67"/>
                    <a:pt x="448" y="67"/>
                    <a:pt x="448" y="67"/>
                  </a:cubicBezTo>
                  <a:cubicBezTo>
                    <a:pt x="435" y="66"/>
                    <a:pt x="435" y="66"/>
                    <a:pt x="435" y="66"/>
                  </a:cubicBezTo>
                  <a:moveTo>
                    <a:pt x="433" y="66"/>
                  </a:moveTo>
                  <a:cubicBezTo>
                    <a:pt x="431" y="68"/>
                    <a:pt x="431" y="68"/>
                    <a:pt x="431" y="68"/>
                  </a:cubicBezTo>
                  <a:cubicBezTo>
                    <a:pt x="434" y="68"/>
                    <a:pt x="434" y="68"/>
                    <a:pt x="434" y="68"/>
                  </a:cubicBezTo>
                  <a:cubicBezTo>
                    <a:pt x="433" y="66"/>
                    <a:pt x="433" y="66"/>
                    <a:pt x="433" y="66"/>
                  </a:cubicBezTo>
                  <a:moveTo>
                    <a:pt x="429" y="66"/>
                  </a:moveTo>
                  <a:cubicBezTo>
                    <a:pt x="427" y="67"/>
                    <a:pt x="427" y="67"/>
                    <a:pt x="427" y="67"/>
                  </a:cubicBezTo>
                  <a:cubicBezTo>
                    <a:pt x="428" y="67"/>
                    <a:pt x="428" y="67"/>
                    <a:pt x="428" y="67"/>
                  </a:cubicBezTo>
                  <a:cubicBezTo>
                    <a:pt x="430" y="66"/>
                    <a:pt x="430" y="66"/>
                    <a:pt x="430" y="66"/>
                  </a:cubicBezTo>
                  <a:cubicBezTo>
                    <a:pt x="429" y="66"/>
                    <a:pt x="429" y="66"/>
                    <a:pt x="429" y="66"/>
                  </a:cubicBezTo>
                  <a:moveTo>
                    <a:pt x="508" y="63"/>
                  </a:moveTo>
                  <a:cubicBezTo>
                    <a:pt x="506" y="64"/>
                    <a:pt x="506" y="64"/>
                    <a:pt x="506" y="64"/>
                  </a:cubicBezTo>
                  <a:cubicBezTo>
                    <a:pt x="517" y="71"/>
                    <a:pt x="517" y="71"/>
                    <a:pt x="517" y="71"/>
                  </a:cubicBezTo>
                  <a:cubicBezTo>
                    <a:pt x="518" y="70"/>
                    <a:pt x="518" y="70"/>
                    <a:pt x="518" y="70"/>
                  </a:cubicBezTo>
                  <a:cubicBezTo>
                    <a:pt x="508" y="63"/>
                    <a:pt x="508" y="63"/>
                    <a:pt x="508" y="63"/>
                  </a:cubicBezTo>
                  <a:moveTo>
                    <a:pt x="499" y="59"/>
                  </a:moveTo>
                  <a:cubicBezTo>
                    <a:pt x="499" y="59"/>
                    <a:pt x="499" y="59"/>
                    <a:pt x="499" y="59"/>
                  </a:cubicBezTo>
                  <a:cubicBezTo>
                    <a:pt x="505" y="63"/>
                    <a:pt x="505" y="63"/>
                    <a:pt x="505" y="63"/>
                  </a:cubicBezTo>
                  <a:cubicBezTo>
                    <a:pt x="507" y="62"/>
                    <a:pt x="507" y="62"/>
                    <a:pt x="507" y="62"/>
                  </a:cubicBezTo>
                  <a:cubicBezTo>
                    <a:pt x="503" y="59"/>
                    <a:pt x="503" y="59"/>
                    <a:pt x="503" y="59"/>
                  </a:cubicBezTo>
                  <a:cubicBezTo>
                    <a:pt x="499" y="59"/>
                    <a:pt x="499" y="59"/>
                    <a:pt x="499" y="59"/>
                  </a:cubicBezTo>
                  <a:moveTo>
                    <a:pt x="348" y="58"/>
                  </a:moveTo>
                  <a:cubicBezTo>
                    <a:pt x="348" y="60"/>
                    <a:pt x="348" y="60"/>
                    <a:pt x="348" y="60"/>
                  </a:cubicBezTo>
                  <a:cubicBezTo>
                    <a:pt x="362" y="61"/>
                    <a:pt x="362" y="61"/>
                    <a:pt x="362" y="61"/>
                  </a:cubicBezTo>
                  <a:cubicBezTo>
                    <a:pt x="364" y="62"/>
                    <a:pt x="364" y="62"/>
                    <a:pt x="364" y="62"/>
                  </a:cubicBezTo>
                  <a:cubicBezTo>
                    <a:pt x="365" y="62"/>
                    <a:pt x="365" y="62"/>
                    <a:pt x="365" y="62"/>
                  </a:cubicBezTo>
                  <a:cubicBezTo>
                    <a:pt x="387" y="64"/>
                    <a:pt x="387" y="64"/>
                    <a:pt x="387" y="64"/>
                  </a:cubicBezTo>
                  <a:cubicBezTo>
                    <a:pt x="399" y="65"/>
                    <a:pt x="399" y="65"/>
                    <a:pt x="399" y="65"/>
                  </a:cubicBezTo>
                  <a:cubicBezTo>
                    <a:pt x="424" y="67"/>
                    <a:pt x="424" y="67"/>
                    <a:pt x="424" y="67"/>
                  </a:cubicBezTo>
                  <a:cubicBezTo>
                    <a:pt x="426" y="65"/>
                    <a:pt x="426" y="65"/>
                    <a:pt x="426" y="65"/>
                  </a:cubicBezTo>
                  <a:cubicBezTo>
                    <a:pt x="411" y="64"/>
                    <a:pt x="411" y="64"/>
                    <a:pt x="411" y="64"/>
                  </a:cubicBezTo>
                  <a:cubicBezTo>
                    <a:pt x="399" y="63"/>
                    <a:pt x="399" y="63"/>
                    <a:pt x="399" y="63"/>
                  </a:cubicBezTo>
                  <a:cubicBezTo>
                    <a:pt x="369" y="60"/>
                    <a:pt x="369" y="60"/>
                    <a:pt x="369" y="60"/>
                  </a:cubicBezTo>
                  <a:cubicBezTo>
                    <a:pt x="365" y="60"/>
                    <a:pt x="365" y="60"/>
                    <a:pt x="365" y="60"/>
                  </a:cubicBezTo>
                  <a:cubicBezTo>
                    <a:pt x="365" y="60"/>
                    <a:pt x="365" y="60"/>
                    <a:pt x="365" y="60"/>
                  </a:cubicBezTo>
                  <a:cubicBezTo>
                    <a:pt x="363" y="60"/>
                    <a:pt x="363" y="60"/>
                    <a:pt x="363" y="60"/>
                  </a:cubicBezTo>
                  <a:cubicBezTo>
                    <a:pt x="348" y="58"/>
                    <a:pt x="348" y="58"/>
                    <a:pt x="348" y="58"/>
                  </a:cubicBezTo>
                  <a:moveTo>
                    <a:pt x="344" y="58"/>
                  </a:moveTo>
                  <a:cubicBezTo>
                    <a:pt x="344" y="60"/>
                    <a:pt x="344" y="60"/>
                    <a:pt x="344" y="60"/>
                  </a:cubicBezTo>
                  <a:cubicBezTo>
                    <a:pt x="346" y="60"/>
                    <a:pt x="346" y="60"/>
                    <a:pt x="346" y="60"/>
                  </a:cubicBezTo>
                  <a:cubicBezTo>
                    <a:pt x="346" y="58"/>
                    <a:pt x="346" y="58"/>
                    <a:pt x="346" y="58"/>
                  </a:cubicBezTo>
                  <a:cubicBezTo>
                    <a:pt x="344" y="58"/>
                    <a:pt x="344" y="58"/>
                    <a:pt x="344" y="58"/>
                  </a:cubicBezTo>
                  <a:moveTo>
                    <a:pt x="316" y="56"/>
                  </a:moveTo>
                  <a:cubicBezTo>
                    <a:pt x="318" y="57"/>
                    <a:pt x="318" y="57"/>
                    <a:pt x="318" y="57"/>
                  </a:cubicBezTo>
                  <a:cubicBezTo>
                    <a:pt x="326" y="58"/>
                    <a:pt x="326" y="58"/>
                    <a:pt x="326" y="58"/>
                  </a:cubicBezTo>
                  <a:cubicBezTo>
                    <a:pt x="328" y="58"/>
                    <a:pt x="328" y="58"/>
                    <a:pt x="328" y="58"/>
                  </a:cubicBezTo>
                  <a:cubicBezTo>
                    <a:pt x="330" y="59"/>
                    <a:pt x="330" y="59"/>
                    <a:pt x="330" y="59"/>
                  </a:cubicBezTo>
                  <a:cubicBezTo>
                    <a:pt x="332" y="59"/>
                    <a:pt x="332" y="59"/>
                    <a:pt x="332" y="59"/>
                  </a:cubicBezTo>
                  <a:cubicBezTo>
                    <a:pt x="342" y="60"/>
                    <a:pt x="342" y="60"/>
                    <a:pt x="342" y="60"/>
                  </a:cubicBezTo>
                  <a:cubicBezTo>
                    <a:pt x="342" y="58"/>
                    <a:pt x="342" y="58"/>
                    <a:pt x="342" y="58"/>
                  </a:cubicBezTo>
                  <a:cubicBezTo>
                    <a:pt x="334" y="57"/>
                    <a:pt x="334" y="57"/>
                    <a:pt x="334" y="57"/>
                  </a:cubicBezTo>
                  <a:cubicBezTo>
                    <a:pt x="332" y="57"/>
                    <a:pt x="332" y="57"/>
                    <a:pt x="332" y="57"/>
                  </a:cubicBezTo>
                  <a:cubicBezTo>
                    <a:pt x="328" y="57"/>
                    <a:pt x="328" y="57"/>
                    <a:pt x="328" y="57"/>
                  </a:cubicBezTo>
                  <a:cubicBezTo>
                    <a:pt x="326" y="56"/>
                    <a:pt x="326" y="56"/>
                    <a:pt x="326" y="56"/>
                  </a:cubicBezTo>
                  <a:cubicBezTo>
                    <a:pt x="316" y="56"/>
                    <a:pt x="316" y="56"/>
                    <a:pt x="316" y="56"/>
                  </a:cubicBezTo>
                  <a:moveTo>
                    <a:pt x="297" y="55"/>
                  </a:moveTo>
                  <a:cubicBezTo>
                    <a:pt x="297" y="56"/>
                    <a:pt x="297" y="56"/>
                    <a:pt x="297" y="56"/>
                  </a:cubicBezTo>
                  <a:cubicBezTo>
                    <a:pt x="297" y="56"/>
                    <a:pt x="297" y="56"/>
                    <a:pt x="297" y="56"/>
                  </a:cubicBezTo>
                  <a:cubicBezTo>
                    <a:pt x="297" y="55"/>
                    <a:pt x="297" y="55"/>
                    <a:pt x="297" y="55"/>
                  </a:cubicBezTo>
                  <a:moveTo>
                    <a:pt x="299" y="54"/>
                  </a:moveTo>
                  <a:cubicBezTo>
                    <a:pt x="299" y="56"/>
                    <a:pt x="299" y="56"/>
                    <a:pt x="299" y="56"/>
                  </a:cubicBezTo>
                  <a:cubicBezTo>
                    <a:pt x="315" y="57"/>
                    <a:pt x="315" y="57"/>
                    <a:pt x="315" y="57"/>
                  </a:cubicBezTo>
                  <a:cubicBezTo>
                    <a:pt x="314" y="55"/>
                    <a:pt x="314" y="55"/>
                    <a:pt x="314" y="55"/>
                  </a:cubicBezTo>
                  <a:cubicBezTo>
                    <a:pt x="299" y="54"/>
                    <a:pt x="299" y="54"/>
                    <a:pt x="299" y="54"/>
                  </a:cubicBezTo>
                  <a:moveTo>
                    <a:pt x="272" y="52"/>
                  </a:moveTo>
                  <a:cubicBezTo>
                    <a:pt x="272" y="53"/>
                    <a:pt x="272" y="53"/>
                    <a:pt x="272" y="53"/>
                  </a:cubicBezTo>
                  <a:cubicBezTo>
                    <a:pt x="295" y="55"/>
                    <a:pt x="295" y="55"/>
                    <a:pt x="295" y="55"/>
                  </a:cubicBezTo>
                  <a:cubicBezTo>
                    <a:pt x="296" y="54"/>
                    <a:pt x="296" y="54"/>
                    <a:pt x="296" y="54"/>
                  </a:cubicBezTo>
                  <a:cubicBezTo>
                    <a:pt x="272" y="52"/>
                    <a:pt x="272" y="52"/>
                    <a:pt x="272" y="52"/>
                  </a:cubicBezTo>
                  <a:moveTo>
                    <a:pt x="267" y="51"/>
                  </a:moveTo>
                  <a:cubicBezTo>
                    <a:pt x="270" y="53"/>
                    <a:pt x="270" y="53"/>
                    <a:pt x="270" y="53"/>
                  </a:cubicBezTo>
                  <a:cubicBezTo>
                    <a:pt x="270" y="53"/>
                    <a:pt x="270" y="53"/>
                    <a:pt x="270" y="53"/>
                  </a:cubicBezTo>
                  <a:cubicBezTo>
                    <a:pt x="270" y="51"/>
                    <a:pt x="270" y="51"/>
                    <a:pt x="270" y="51"/>
                  </a:cubicBezTo>
                  <a:cubicBezTo>
                    <a:pt x="267" y="51"/>
                    <a:pt x="267" y="51"/>
                    <a:pt x="267" y="51"/>
                  </a:cubicBezTo>
                  <a:moveTo>
                    <a:pt x="252" y="50"/>
                  </a:moveTo>
                  <a:cubicBezTo>
                    <a:pt x="254" y="52"/>
                    <a:pt x="254" y="52"/>
                    <a:pt x="254" y="52"/>
                  </a:cubicBezTo>
                  <a:cubicBezTo>
                    <a:pt x="267" y="53"/>
                    <a:pt x="267" y="53"/>
                    <a:pt x="267" y="53"/>
                  </a:cubicBezTo>
                  <a:cubicBezTo>
                    <a:pt x="264" y="51"/>
                    <a:pt x="264" y="51"/>
                    <a:pt x="264" y="51"/>
                  </a:cubicBezTo>
                  <a:cubicBezTo>
                    <a:pt x="252" y="50"/>
                    <a:pt x="252" y="50"/>
                    <a:pt x="252" y="50"/>
                  </a:cubicBezTo>
                  <a:moveTo>
                    <a:pt x="232" y="48"/>
                  </a:moveTo>
                  <a:cubicBezTo>
                    <a:pt x="234" y="50"/>
                    <a:pt x="234" y="50"/>
                    <a:pt x="234" y="50"/>
                  </a:cubicBezTo>
                  <a:cubicBezTo>
                    <a:pt x="242" y="51"/>
                    <a:pt x="242" y="51"/>
                    <a:pt x="242" y="51"/>
                  </a:cubicBezTo>
                  <a:cubicBezTo>
                    <a:pt x="244" y="51"/>
                    <a:pt x="244" y="51"/>
                    <a:pt x="244" y="51"/>
                  </a:cubicBezTo>
                  <a:cubicBezTo>
                    <a:pt x="251" y="51"/>
                    <a:pt x="251" y="51"/>
                    <a:pt x="251" y="51"/>
                  </a:cubicBezTo>
                  <a:cubicBezTo>
                    <a:pt x="249" y="49"/>
                    <a:pt x="249" y="49"/>
                    <a:pt x="249" y="49"/>
                  </a:cubicBezTo>
                  <a:cubicBezTo>
                    <a:pt x="246" y="49"/>
                    <a:pt x="246" y="49"/>
                    <a:pt x="246" y="49"/>
                  </a:cubicBezTo>
                  <a:cubicBezTo>
                    <a:pt x="243" y="49"/>
                    <a:pt x="243" y="49"/>
                    <a:pt x="243" y="49"/>
                  </a:cubicBezTo>
                  <a:cubicBezTo>
                    <a:pt x="232" y="48"/>
                    <a:pt x="232" y="48"/>
                    <a:pt x="232" y="48"/>
                  </a:cubicBezTo>
                  <a:moveTo>
                    <a:pt x="227" y="47"/>
                  </a:moveTo>
                  <a:cubicBezTo>
                    <a:pt x="225" y="49"/>
                    <a:pt x="225" y="49"/>
                    <a:pt x="225" y="49"/>
                  </a:cubicBezTo>
                  <a:cubicBezTo>
                    <a:pt x="231" y="50"/>
                    <a:pt x="231" y="50"/>
                    <a:pt x="231" y="50"/>
                  </a:cubicBezTo>
                  <a:cubicBezTo>
                    <a:pt x="229" y="48"/>
                    <a:pt x="229" y="48"/>
                    <a:pt x="229" y="48"/>
                  </a:cubicBezTo>
                  <a:cubicBezTo>
                    <a:pt x="227" y="47"/>
                    <a:pt x="227" y="47"/>
                    <a:pt x="227" y="47"/>
                  </a:cubicBezTo>
                  <a:moveTo>
                    <a:pt x="216" y="46"/>
                  </a:moveTo>
                  <a:cubicBezTo>
                    <a:pt x="216" y="48"/>
                    <a:pt x="216" y="48"/>
                    <a:pt x="216" y="48"/>
                  </a:cubicBezTo>
                  <a:cubicBezTo>
                    <a:pt x="219" y="48"/>
                    <a:pt x="219" y="48"/>
                    <a:pt x="219" y="48"/>
                  </a:cubicBezTo>
                  <a:cubicBezTo>
                    <a:pt x="220" y="49"/>
                    <a:pt x="220" y="49"/>
                    <a:pt x="220" y="49"/>
                  </a:cubicBezTo>
                  <a:cubicBezTo>
                    <a:pt x="222" y="49"/>
                    <a:pt x="222" y="49"/>
                    <a:pt x="222" y="49"/>
                  </a:cubicBezTo>
                  <a:cubicBezTo>
                    <a:pt x="225" y="47"/>
                    <a:pt x="225" y="47"/>
                    <a:pt x="225" y="47"/>
                  </a:cubicBezTo>
                  <a:cubicBezTo>
                    <a:pt x="220" y="47"/>
                    <a:pt x="220" y="47"/>
                    <a:pt x="220" y="47"/>
                  </a:cubicBezTo>
                  <a:cubicBezTo>
                    <a:pt x="218" y="47"/>
                    <a:pt x="218" y="47"/>
                    <a:pt x="218" y="47"/>
                  </a:cubicBezTo>
                  <a:cubicBezTo>
                    <a:pt x="216" y="46"/>
                    <a:pt x="216" y="46"/>
                    <a:pt x="216" y="46"/>
                  </a:cubicBezTo>
                  <a:moveTo>
                    <a:pt x="186" y="44"/>
                  </a:moveTo>
                  <a:cubicBezTo>
                    <a:pt x="186" y="46"/>
                    <a:pt x="186" y="46"/>
                    <a:pt x="186" y="46"/>
                  </a:cubicBezTo>
                  <a:cubicBezTo>
                    <a:pt x="214" y="48"/>
                    <a:pt x="214" y="48"/>
                    <a:pt x="214" y="48"/>
                  </a:cubicBezTo>
                  <a:cubicBezTo>
                    <a:pt x="214" y="46"/>
                    <a:pt x="214" y="46"/>
                    <a:pt x="214" y="46"/>
                  </a:cubicBezTo>
                  <a:cubicBezTo>
                    <a:pt x="186" y="44"/>
                    <a:pt x="186" y="44"/>
                    <a:pt x="186" y="44"/>
                  </a:cubicBezTo>
                  <a:moveTo>
                    <a:pt x="168" y="42"/>
                  </a:moveTo>
                  <a:cubicBezTo>
                    <a:pt x="167" y="44"/>
                    <a:pt x="167" y="44"/>
                    <a:pt x="167" y="44"/>
                  </a:cubicBezTo>
                  <a:cubicBezTo>
                    <a:pt x="184" y="45"/>
                    <a:pt x="184" y="45"/>
                    <a:pt x="184" y="45"/>
                  </a:cubicBezTo>
                  <a:cubicBezTo>
                    <a:pt x="184" y="44"/>
                    <a:pt x="184" y="44"/>
                    <a:pt x="184" y="44"/>
                  </a:cubicBezTo>
                  <a:cubicBezTo>
                    <a:pt x="168" y="42"/>
                    <a:pt x="168" y="42"/>
                    <a:pt x="168" y="42"/>
                  </a:cubicBezTo>
                  <a:moveTo>
                    <a:pt x="120" y="38"/>
                  </a:moveTo>
                  <a:cubicBezTo>
                    <a:pt x="119" y="39"/>
                    <a:pt x="119" y="39"/>
                    <a:pt x="119" y="39"/>
                  </a:cubicBezTo>
                  <a:cubicBezTo>
                    <a:pt x="139" y="41"/>
                    <a:pt x="139" y="41"/>
                    <a:pt x="139" y="41"/>
                  </a:cubicBezTo>
                  <a:cubicBezTo>
                    <a:pt x="141" y="41"/>
                    <a:pt x="141" y="41"/>
                    <a:pt x="141" y="41"/>
                  </a:cubicBezTo>
                  <a:cubicBezTo>
                    <a:pt x="147" y="42"/>
                    <a:pt x="147" y="42"/>
                    <a:pt x="147" y="42"/>
                  </a:cubicBezTo>
                  <a:cubicBezTo>
                    <a:pt x="149" y="42"/>
                    <a:pt x="149" y="42"/>
                    <a:pt x="149" y="42"/>
                  </a:cubicBezTo>
                  <a:cubicBezTo>
                    <a:pt x="165" y="44"/>
                    <a:pt x="165" y="44"/>
                    <a:pt x="165" y="44"/>
                  </a:cubicBezTo>
                  <a:cubicBezTo>
                    <a:pt x="166" y="42"/>
                    <a:pt x="166" y="42"/>
                    <a:pt x="166" y="42"/>
                  </a:cubicBezTo>
                  <a:cubicBezTo>
                    <a:pt x="149" y="40"/>
                    <a:pt x="149" y="40"/>
                    <a:pt x="149" y="40"/>
                  </a:cubicBezTo>
                  <a:cubicBezTo>
                    <a:pt x="147" y="40"/>
                    <a:pt x="147" y="40"/>
                    <a:pt x="147" y="40"/>
                  </a:cubicBezTo>
                  <a:cubicBezTo>
                    <a:pt x="143" y="40"/>
                    <a:pt x="143" y="40"/>
                    <a:pt x="143" y="40"/>
                  </a:cubicBezTo>
                  <a:cubicBezTo>
                    <a:pt x="140" y="40"/>
                    <a:pt x="140" y="40"/>
                    <a:pt x="140" y="40"/>
                  </a:cubicBezTo>
                  <a:cubicBezTo>
                    <a:pt x="120" y="38"/>
                    <a:pt x="120" y="38"/>
                    <a:pt x="120" y="38"/>
                  </a:cubicBezTo>
                  <a:moveTo>
                    <a:pt x="116" y="37"/>
                  </a:moveTo>
                  <a:cubicBezTo>
                    <a:pt x="114" y="39"/>
                    <a:pt x="114" y="39"/>
                    <a:pt x="114" y="39"/>
                  </a:cubicBezTo>
                  <a:cubicBezTo>
                    <a:pt x="117" y="39"/>
                    <a:pt x="117" y="39"/>
                    <a:pt x="117" y="39"/>
                  </a:cubicBezTo>
                  <a:cubicBezTo>
                    <a:pt x="118" y="38"/>
                    <a:pt x="118" y="38"/>
                    <a:pt x="118" y="38"/>
                  </a:cubicBezTo>
                  <a:cubicBezTo>
                    <a:pt x="116" y="37"/>
                    <a:pt x="116" y="37"/>
                    <a:pt x="116" y="37"/>
                  </a:cubicBezTo>
                  <a:moveTo>
                    <a:pt x="112" y="37"/>
                  </a:moveTo>
                  <a:cubicBezTo>
                    <a:pt x="110" y="39"/>
                    <a:pt x="110" y="39"/>
                    <a:pt x="110" y="39"/>
                  </a:cubicBezTo>
                  <a:cubicBezTo>
                    <a:pt x="112" y="39"/>
                    <a:pt x="112" y="39"/>
                    <a:pt x="112" y="39"/>
                  </a:cubicBezTo>
                  <a:cubicBezTo>
                    <a:pt x="114" y="37"/>
                    <a:pt x="114" y="37"/>
                    <a:pt x="114" y="37"/>
                  </a:cubicBezTo>
                  <a:cubicBezTo>
                    <a:pt x="112" y="37"/>
                    <a:pt x="112" y="37"/>
                    <a:pt x="112" y="37"/>
                  </a:cubicBezTo>
                  <a:moveTo>
                    <a:pt x="470" y="37"/>
                  </a:moveTo>
                  <a:cubicBezTo>
                    <a:pt x="468" y="38"/>
                    <a:pt x="468" y="38"/>
                    <a:pt x="468" y="38"/>
                  </a:cubicBezTo>
                  <a:cubicBezTo>
                    <a:pt x="470" y="40"/>
                    <a:pt x="470" y="40"/>
                    <a:pt x="470" y="40"/>
                  </a:cubicBezTo>
                  <a:cubicBezTo>
                    <a:pt x="472" y="41"/>
                    <a:pt x="472" y="41"/>
                    <a:pt x="472" y="41"/>
                  </a:cubicBezTo>
                  <a:cubicBezTo>
                    <a:pt x="475" y="43"/>
                    <a:pt x="475" y="43"/>
                    <a:pt x="475" y="43"/>
                  </a:cubicBezTo>
                  <a:cubicBezTo>
                    <a:pt x="479" y="45"/>
                    <a:pt x="479" y="45"/>
                    <a:pt x="479" y="45"/>
                  </a:cubicBezTo>
                  <a:cubicBezTo>
                    <a:pt x="482" y="47"/>
                    <a:pt x="482" y="47"/>
                    <a:pt x="482" y="47"/>
                  </a:cubicBezTo>
                  <a:cubicBezTo>
                    <a:pt x="483" y="48"/>
                    <a:pt x="483" y="48"/>
                    <a:pt x="483" y="48"/>
                  </a:cubicBezTo>
                  <a:cubicBezTo>
                    <a:pt x="495" y="56"/>
                    <a:pt x="495" y="56"/>
                    <a:pt x="495" y="56"/>
                  </a:cubicBezTo>
                  <a:cubicBezTo>
                    <a:pt x="499" y="57"/>
                    <a:pt x="499" y="57"/>
                    <a:pt x="499" y="57"/>
                  </a:cubicBezTo>
                  <a:cubicBezTo>
                    <a:pt x="484" y="47"/>
                    <a:pt x="484" y="47"/>
                    <a:pt x="484" y="47"/>
                  </a:cubicBezTo>
                  <a:cubicBezTo>
                    <a:pt x="483" y="46"/>
                    <a:pt x="483" y="46"/>
                    <a:pt x="483" y="46"/>
                  </a:cubicBezTo>
                  <a:cubicBezTo>
                    <a:pt x="479" y="44"/>
                    <a:pt x="479" y="44"/>
                    <a:pt x="479" y="44"/>
                  </a:cubicBezTo>
                  <a:cubicBezTo>
                    <a:pt x="472" y="39"/>
                    <a:pt x="472" y="39"/>
                    <a:pt x="472" y="39"/>
                  </a:cubicBezTo>
                  <a:cubicBezTo>
                    <a:pt x="471" y="38"/>
                    <a:pt x="471" y="38"/>
                    <a:pt x="471" y="38"/>
                  </a:cubicBezTo>
                  <a:cubicBezTo>
                    <a:pt x="470" y="37"/>
                    <a:pt x="470" y="37"/>
                    <a:pt x="470" y="37"/>
                  </a:cubicBezTo>
                  <a:moveTo>
                    <a:pt x="467" y="35"/>
                  </a:moveTo>
                  <a:cubicBezTo>
                    <a:pt x="466" y="36"/>
                    <a:pt x="466" y="36"/>
                    <a:pt x="466" y="36"/>
                  </a:cubicBezTo>
                  <a:cubicBezTo>
                    <a:pt x="466" y="37"/>
                    <a:pt x="466" y="37"/>
                    <a:pt x="466" y="37"/>
                  </a:cubicBezTo>
                  <a:cubicBezTo>
                    <a:pt x="468" y="36"/>
                    <a:pt x="468" y="36"/>
                    <a:pt x="468" y="36"/>
                  </a:cubicBezTo>
                  <a:cubicBezTo>
                    <a:pt x="467" y="35"/>
                    <a:pt x="467" y="35"/>
                    <a:pt x="467" y="35"/>
                  </a:cubicBezTo>
                  <a:moveTo>
                    <a:pt x="93" y="35"/>
                  </a:moveTo>
                  <a:cubicBezTo>
                    <a:pt x="94" y="36"/>
                    <a:pt x="95" y="37"/>
                    <a:pt x="96" y="37"/>
                  </a:cubicBezTo>
                  <a:cubicBezTo>
                    <a:pt x="101" y="38"/>
                    <a:pt x="101" y="38"/>
                    <a:pt x="101" y="38"/>
                  </a:cubicBezTo>
                  <a:cubicBezTo>
                    <a:pt x="103" y="38"/>
                    <a:pt x="103" y="38"/>
                    <a:pt x="103" y="38"/>
                  </a:cubicBezTo>
                  <a:cubicBezTo>
                    <a:pt x="107" y="38"/>
                    <a:pt x="107" y="38"/>
                    <a:pt x="107" y="38"/>
                  </a:cubicBezTo>
                  <a:cubicBezTo>
                    <a:pt x="110" y="37"/>
                    <a:pt x="110" y="37"/>
                    <a:pt x="110" y="37"/>
                  </a:cubicBezTo>
                  <a:cubicBezTo>
                    <a:pt x="104" y="36"/>
                    <a:pt x="104" y="36"/>
                    <a:pt x="104" y="36"/>
                  </a:cubicBezTo>
                  <a:cubicBezTo>
                    <a:pt x="102" y="36"/>
                    <a:pt x="102" y="36"/>
                    <a:pt x="102" y="36"/>
                  </a:cubicBezTo>
                  <a:cubicBezTo>
                    <a:pt x="94" y="35"/>
                    <a:pt x="94" y="35"/>
                    <a:pt x="94" y="35"/>
                  </a:cubicBezTo>
                  <a:cubicBezTo>
                    <a:pt x="93" y="35"/>
                    <a:pt x="93" y="35"/>
                    <a:pt x="93" y="35"/>
                  </a:cubicBezTo>
                  <a:moveTo>
                    <a:pt x="462" y="32"/>
                  </a:moveTo>
                  <a:cubicBezTo>
                    <a:pt x="462" y="34"/>
                    <a:pt x="462" y="34"/>
                    <a:pt x="462" y="34"/>
                  </a:cubicBezTo>
                  <a:cubicBezTo>
                    <a:pt x="463" y="35"/>
                    <a:pt x="463" y="35"/>
                    <a:pt x="463" y="35"/>
                  </a:cubicBezTo>
                  <a:cubicBezTo>
                    <a:pt x="464" y="35"/>
                    <a:pt x="464" y="35"/>
                    <a:pt x="464" y="35"/>
                  </a:cubicBezTo>
                  <a:cubicBezTo>
                    <a:pt x="465" y="34"/>
                    <a:pt x="465" y="34"/>
                    <a:pt x="465" y="34"/>
                  </a:cubicBezTo>
                  <a:cubicBezTo>
                    <a:pt x="465" y="34"/>
                    <a:pt x="465" y="34"/>
                    <a:pt x="465" y="34"/>
                  </a:cubicBezTo>
                  <a:cubicBezTo>
                    <a:pt x="463" y="33"/>
                    <a:pt x="463" y="33"/>
                    <a:pt x="463" y="33"/>
                  </a:cubicBezTo>
                  <a:cubicBezTo>
                    <a:pt x="462" y="32"/>
                    <a:pt x="462" y="32"/>
                    <a:pt x="462" y="32"/>
                  </a:cubicBezTo>
                  <a:moveTo>
                    <a:pt x="50" y="31"/>
                  </a:moveTo>
                  <a:cubicBezTo>
                    <a:pt x="50" y="33"/>
                    <a:pt x="50" y="33"/>
                    <a:pt x="50" y="33"/>
                  </a:cubicBezTo>
                  <a:cubicBezTo>
                    <a:pt x="80" y="36"/>
                    <a:pt x="80" y="36"/>
                    <a:pt x="80" y="36"/>
                  </a:cubicBezTo>
                  <a:cubicBezTo>
                    <a:pt x="81" y="35"/>
                    <a:pt x="82" y="35"/>
                    <a:pt x="83" y="34"/>
                  </a:cubicBezTo>
                  <a:cubicBezTo>
                    <a:pt x="50" y="31"/>
                    <a:pt x="50" y="31"/>
                    <a:pt x="50" y="31"/>
                  </a:cubicBezTo>
                  <a:moveTo>
                    <a:pt x="1" y="27"/>
                  </a:moveTo>
                  <a:cubicBezTo>
                    <a:pt x="1" y="27"/>
                    <a:pt x="1" y="27"/>
                    <a:pt x="1" y="28"/>
                  </a:cubicBezTo>
                  <a:cubicBezTo>
                    <a:pt x="1" y="28"/>
                    <a:pt x="1" y="28"/>
                    <a:pt x="1" y="29"/>
                  </a:cubicBezTo>
                  <a:cubicBezTo>
                    <a:pt x="8" y="29"/>
                    <a:pt x="8" y="29"/>
                    <a:pt x="8" y="29"/>
                  </a:cubicBezTo>
                  <a:cubicBezTo>
                    <a:pt x="14" y="30"/>
                    <a:pt x="14" y="30"/>
                    <a:pt x="14" y="30"/>
                  </a:cubicBezTo>
                  <a:cubicBezTo>
                    <a:pt x="48" y="33"/>
                    <a:pt x="48" y="33"/>
                    <a:pt x="48" y="33"/>
                  </a:cubicBezTo>
                  <a:cubicBezTo>
                    <a:pt x="48" y="31"/>
                    <a:pt x="48" y="31"/>
                    <a:pt x="48" y="31"/>
                  </a:cubicBezTo>
                  <a:cubicBezTo>
                    <a:pt x="9" y="28"/>
                    <a:pt x="9" y="28"/>
                    <a:pt x="9" y="28"/>
                  </a:cubicBezTo>
                  <a:cubicBezTo>
                    <a:pt x="2" y="27"/>
                    <a:pt x="2" y="27"/>
                    <a:pt x="2" y="27"/>
                  </a:cubicBezTo>
                  <a:cubicBezTo>
                    <a:pt x="1" y="27"/>
                    <a:pt x="1" y="27"/>
                    <a:pt x="1" y="27"/>
                  </a:cubicBezTo>
                  <a:moveTo>
                    <a:pt x="49" y="21"/>
                  </a:moveTo>
                  <a:cubicBezTo>
                    <a:pt x="0" y="23"/>
                    <a:pt x="0" y="23"/>
                    <a:pt x="0" y="23"/>
                  </a:cubicBezTo>
                  <a:cubicBezTo>
                    <a:pt x="0" y="24"/>
                    <a:pt x="0" y="24"/>
                    <a:pt x="1" y="25"/>
                  </a:cubicBezTo>
                  <a:cubicBezTo>
                    <a:pt x="2" y="25"/>
                    <a:pt x="2" y="25"/>
                    <a:pt x="2" y="25"/>
                  </a:cubicBezTo>
                  <a:cubicBezTo>
                    <a:pt x="49" y="22"/>
                    <a:pt x="49" y="22"/>
                    <a:pt x="49" y="22"/>
                  </a:cubicBezTo>
                  <a:cubicBezTo>
                    <a:pt x="49" y="21"/>
                    <a:pt x="49" y="21"/>
                    <a:pt x="49" y="21"/>
                  </a:cubicBezTo>
                  <a:moveTo>
                    <a:pt x="130" y="16"/>
                  </a:moveTo>
                  <a:cubicBezTo>
                    <a:pt x="114" y="17"/>
                    <a:pt x="114" y="17"/>
                    <a:pt x="114" y="17"/>
                  </a:cubicBezTo>
                  <a:cubicBezTo>
                    <a:pt x="112" y="17"/>
                    <a:pt x="112" y="17"/>
                    <a:pt x="112" y="17"/>
                  </a:cubicBezTo>
                  <a:cubicBezTo>
                    <a:pt x="93" y="18"/>
                    <a:pt x="93" y="18"/>
                    <a:pt x="93" y="18"/>
                  </a:cubicBezTo>
                  <a:cubicBezTo>
                    <a:pt x="91" y="18"/>
                    <a:pt x="91" y="18"/>
                    <a:pt x="91" y="18"/>
                  </a:cubicBezTo>
                  <a:cubicBezTo>
                    <a:pt x="51" y="20"/>
                    <a:pt x="51" y="20"/>
                    <a:pt x="51" y="20"/>
                  </a:cubicBezTo>
                  <a:cubicBezTo>
                    <a:pt x="51" y="22"/>
                    <a:pt x="51" y="22"/>
                    <a:pt x="51" y="22"/>
                  </a:cubicBezTo>
                  <a:cubicBezTo>
                    <a:pt x="91" y="20"/>
                    <a:pt x="91" y="20"/>
                    <a:pt x="91" y="20"/>
                  </a:cubicBezTo>
                  <a:cubicBezTo>
                    <a:pt x="93" y="20"/>
                    <a:pt x="93" y="20"/>
                    <a:pt x="93" y="20"/>
                  </a:cubicBezTo>
                  <a:cubicBezTo>
                    <a:pt x="111" y="19"/>
                    <a:pt x="111" y="19"/>
                    <a:pt x="111" y="19"/>
                  </a:cubicBezTo>
                  <a:cubicBezTo>
                    <a:pt x="113" y="19"/>
                    <a:pt x="113" y="19"/>
                    <a:pt x="113" y="19"/>
                  </a:cubicBezTo>
                  <a:cubicBezTo>
                    <a:pt x="129" y="18"/>
                    <a:pt x="129" y="18"/>
                    <a:pt x="129" y="18"/>
                  </a:cubicBezTo>
                  <a:cubicBezTo>
                    <a:pt x="130" y="16"/>
                    <a:pt x="130" y="16"/>
                    <a:pt x="130" y="16"/>
                  </a:cubicBezTo>
                  <a:moveTo>
                    <a:pt x="181" y="13"/>
                  </a:moveTo>
                  <a:cubicBezTo>
                    <a:pt x="168" y="14"/>
                    <a:pt x="168" y="14"/>
                    <a:pt x="168" y="14"/>
                  </a:cubicBezTo>
                  <a:cubicBezTo>
                    <a:pt x="165" y="14"/>
                    <a:pt x="165" y="14"/>
                    <a:pt x="165" y="14"/>
                  </a:cubicBezTo>
                  <a:cubicBezTo>
                    <a:pt x="148" y="15"/>
                    <a:pt x="148" y="15"/>
                    <a:pt x="148" y="15"/>
                  </a:cubicBezTo>
                  <a:cubicBezTo>
                    <a:pt x="146" y="15"/>
                    <a:pt x="146" y="15"/>
                    <a:pt x="146" y="15"/>
                  </a:cubicBezTo>
                  <a:cubicBezTo>
                    <a:pt x="132" y="16"/>
                    <a:pt x="132" y="16"/>
                    <a:pt x="132" y="16"/>
                  </a:cubicBezTo>
                  <a:cubicBezTo>
                    <a:pt x="131" y="18"/>
                    <a:pt x="131" y="18"/>
                    <a:pt x="131" y="18"/>
                  </a:cubicBezTo>
                  <a:cubicBezTo>
                    <a:pt x="146" y="17"/>
                    <a:pt x="146" y="17"/>
                    <a:pt x="146" y="17"/>
                  </a:cubicBezTo>
                  <a:cubicBezTo>
                    <a:pt x="148" y="17"/>
                    <a:pt x="148" y="17"/>
                    <a:pt x="148" y="17"/>
                  </a:cubicBezTo>
                  <a:cubicBezTo>
                    <a:pt x="163" y="16"/>
                    <a:pt x="163" y="16"/>
                    <a:pt x="163" y="16"/>
                  </a:cubicBezTo>
                  <a:cubicBezTo>
                    <a:pt x="166" y="16"/>
                    <a:pt x="166" y="16"/>
                    <a:pt x="166" y="16"/>
                  </a:cubicBezTo>
                  <a:cubicBezTo>
                    <a:pt x="180" y="15"/>
                    <a:pt x="180" y="15"/>
                    <a:pt x="180" y="15"/>
                  </a:cubicBezTo>
                  <a:cubicBezTo>
                    <a:pt x="181" y="13"/>
                    <a:pt x="181" y="13"/>
                    <a:pt x="181" y="13"/>
                  </a:cubicBezTo>
                  <a:moveTo>
                    <a:pt x="186" y="13"/>
                  </a:moveTo>
                  <a:cubicBezTo>
                    <a:pt x="183" y="13"/>
                    <a:pt x="183" y="13"/>
                    <a:pt x="183" y="13"/>
                  </a:cubicBezTo>
                  <a:cubicBezTo>
                    <a:pt x="182" y="15"/>
                    <a:pt x="182" y="15"/>
                    <a:pt x="182" y="15"/>
                  </a:cubicBezTo>
                  <a:cubicBezTo>
                    <a:pt x="186" y="15"/>
                    <a:pt x="186" y="15"/>
                    <a:pt x="186" y="15"/>
                  </a:cubicBezTo>
                  <a:cubicBezTo>
                    <a:pt x="186" y="13"/>
                    <a:pt x="186" y="13"/>
                    <a:pt x="186" y="13"/>
                  </a:cubicBezTo>
                  <a:moveTo>
                    <a:pt x="192" y="12"/>
                  </a:moveTo>
                  <a:cubicBezTo>
                    <a:pt x="188" y="13"/>
                    <a:pt x="188" y="13"/>
                    <a:pt x="188" y="13"/>
                  </a:cubicBezTo>
                  <a:cubicBezTo>
                    <a:pt x="188" y="14"/>
                    <a:pt x="188" y="14"/>
                    <a:pt x="188" y="14"/>
                  </a:cubicBezTo>
                  <a:cubicBezTo>
                    <a:pt x="194" y="14"/>
                    <a:pt x="194" y="14"/>
                    <a:pt x="194" y="14"/>
                  </a:cubicBezTo>
                  <a:cubicBezTo>
                    <a:pt x="192" y="12"/>
                    <a:pt x="192" y="12"/>
                    <a:pt x="192" y="12"/>
                  </a:cubicBezTo>
                  <a:moveTo>
                    <a:pt x="201" y="12"/>
                  </a:moveTo>
                  <a:cubicBezTo>
                    <a:pt x="195" y="12"/>
                    <a:pt x="195" y="12"/>
                    <a:pt x="195" y="12"/>
                  </a:cubicBezTo>
                  <a:cubicBezTo>
                    <a:pt x="196" y="14"/>
                    <a:pt x="196" y="14"/>
                    <a:pt x="196" y="14"/>
                  </a:cubicBezTo>
                  <a:cubicBezTo>
                    <a:pt x="202" y="14"/>
                    <a:pt x="202" y="14"/>
                    <a:pt x="202" y="14"/>
                  </a:cubicBezTo>
                  <a:cubicBezTo>
                    <a:pt x="201" y="12"/>
                    <a:pt x="201" y="12"/>
                    <a:pt x="201" y="12"/>
                  </a:cubicBezTo>
                  <a:moveTo>
                    <a:pt x="210" y="11"/>
                  </a:moveTo>
                  <a:cubicBezTo>
                    <a:pt x="203" y="12"/>
                    <a:pt x="203" y="12"/>
                    <a:pt x="203" y="12"/>
                  </a:cubicBezTo>
                  <a:cubicBezTo>
                    <a:pt x="203" y="14"/>
                    <a:pt x="203" y="14"/>
                    <a:pt x="203" y="14"/>
                  </a:cubicBezTo>
                  <a:cubicBezTo>
                    <a:pt x="211" y="13"/>
                    <a:pt x="211" y="13"/>
                    <a:pt x="211" y="13"/>
                  </a:cubicBezTo>
                  <a:cubicBezTo>
                    <a:pt x="210" y="11"/>
                    <a:pt x="210" y="11"/>
                    <a:pt x="210" y="11"/>
                  </a:cubicBezTo>
                  <a:moveTo>
                    <a:pt x="219" y="11"/>
                  </a:moveTo>
                  <a:cubicBezTo>
                    <a:pt x="218" y="11"/>
                    <a:pt x="218" y="11"/>
                    <a:pt x="218" y="11"/>
                  </a:cubicBezTo>
                  <a:cubicBezTo>
                    <a:pt x="217" y="11"/>
                    <a:pt x="217" y="11"/>
                    <a:pt x="217" y="11"/>
                  </a:cubicBezTo>
                  <a:cubicBezTo>
                    <a:pt x="212" y="11"/>
                    <a:pt x="212" y="11"/>
                    <a:pt x="212" y="11"/>
                  </a:cubicBezTo>
                  <a:cubicBezTo>
                    <a:pt x="214" y="13"/>
                    <a:pt x="214" y="13"/>
                    <a:pt x="214" y="13"/>
                  </a:cubicBezTo>
                  <a:cubicBezTo>
                    <a:pt x="217" y="13"/>
                    <a:pt x="217" y="13"/>
                    <a:pt x="217" y="13"/>
                  </a:cubicBezTo>
                  <a:cubicBezTo>
                    <a:pt x="218" y="13"/>
                    <a:pt x="218" y="13"/>
                    <a:pt x="218" y="13"/>
                  </a:cubicBezTo>
                  <a:cubicBezTo>
                    <a:pt x="221" y="13"/>
                    <a:pt x="221" y="13"/>
                    <a:pt x="221" y="13"/>
                  </a:cubicBezTo>
                  <a:cubicBezTo>
                    <a:pt x="219" y="11"/>
                    <a:pt x="219" y="11"/>
                    <a:pt x="219" y="11"/>
                  </a:cubicBezTo>
                  <a:moveTo>
                    <a:pt x="427" y="9"/>
                  </a:moveTo>
                  <a:cubicBezTo>
                    <a:pt x="424" y="9"/>
                    <a:pt x="424" y="9"/>
                    <a:pt x="424" y="9"/>
                  </a:cubicBezTo>
                  <a:cubicBezTo>
                    <a:pt x="444" y="22"/>
                    <a:pt x="444" y="22"/>
                    <a:pt x="444" y="22"/>
                  </a:cubicBezTo>
                  <a:cubicBezTo>
                    <a:pt x="446" y="23"/>
                    <a:pt x="446" y="23"/>
                    <a:pt x="446" y="23"/>
                  </a:cubicBezTo>
                  <a:cubicBezTo>
                    <a:pt x="460" y="33"/>
                    <a:pt x="460" y="33"/>
                    <a:pt x="460" y="33"/>
                  </a:cubicBezTo>
                  <a:cubicBezTo>
                    <a:pt x="461" y="31"/>
                    <a:pt x="461" y="31"/>
                    <a:pt x="461" y="31"/>
                  </a:cubicBezTo>
                  <a:cubicBezTo>
                    <a:pt x="448" y="22"/>
                    <a:pt x="448" y="22"/>
                    <a:pt x="448" y="22"/>
                  </a:cubicBezTo>
                  <a:cubicBezTo>
                    <a:pt x="446" y="21"/>
                    <a:pt x="446" y="21"/>
                    <a:pt x="446" y="21"/>
                  </a:cubicBezTo>
                  <a:cubicBezTo>
                    <a:pt x="427" y="9"/>
                    <a:pt x="427" y="9"/>
                    <a:pt x="427" y="9"/>
                  </a:cubicBezTo>
                  <a:moveTo>
                    <a:pt x="288" y="8"/>
                  </a:moveTo>
                  <a:cubicBezTo>
                    <a:pt x="288" y="9"/>
                    <a:pt x="288" y="9"/>
                    <a:pt x="288" y="9"/>
                  </a:cubicBezTo>
                  <a:cubicBezTo>
                    <a:pt x="288" y="9"/>
                    <a:pt x="288" y="9"/>
                    <a:pt x="288" y="9"/>
                  </a:cubicBezTo>
                  <a:cubicBezTo>
                    <a:pt x="288" y="8"/>
                    <a:pt x="288" y="8"/>
                    <a:pt x="288" y="8"/>
                  </a:cubicBezTo>
                  <a:moveTo>
                    <a:pt x="287" y="7"/>
                  </a:moveTo>
                  <a:cubicBezTo>
                    <a:pt x="243" y="10"/>
                    <a:pt x="243" y="10"/>
                    <a:pt x="243" y="10"/>
                  </a:cubicBezTo>
                  <a:cubicBezTo>
                    <a:pt x="242" y="10"/>
                    <a:pt x="242" y="10"/>
                    <a:pt x="242" y="10"/>
                  </a:cubicBezTo>
                  <a:cubicBezTo>
                    <a:pt x="221" y="11"/>
                    <a:pt x="221" y="11"/>
                    <a:pt x="221" y="11"/>
                  </a:cubicBezTo>
                  <a:cubicBezTo>
                    <a:pt x="223" y="12"/>
                    <a:pt x="223" y="12"/>
                    <a:pt x="223" y="12"/>
                  </a:cubicBezTo>
                  <a:cubicBezTo>
                    <a:pt x="242" y="11"/>
                    <a:pt x="242" y="11"/>
                    <a:pt x="242" y="11"/>
                  </a:cubicBezTo>
                  <a:cubicBezTo>
                    <a:pt x="244" y="11"/>
                    <a:pt x="244" y="11"/>
                    <a:pt x="244" y="11"/>
                  </a:cubicBezTo>
                  <a:cubicBezTo>
                    <a:pt x="284" y="9"/>
                    <a:pt x="284" y="9"/>
                    <a:pt x="284" y="9"/>
                  </a:cubicBezTo>
                  <a:cubicBezTo>
                    <a:pt x="287" y="7"/>
                    <a:pt x="287" y="7"/>
                    <a:pt x="287" y="7"/>
                  </a:cubicBezTo>
                  <a:moveTo>
                    <a:pt x="312" y="6"/>
                  </a:moveTo>
                  <a:cubicBezTo>
                    <a:pt x="296" y="7"/>
                    <a:pt x="296" y="7"/>
                    <a:pt x="296" y="7"/>
                  </a:cubicBezTo>
                  <a:cubicBezTo>
                    <a:pt x="291" y="7"/>
                    <a:pt x="291" y="7"/>
                    <a:pt x="291" y="7"/>
                  </a:cubicBezTo>
                  <a:cubicBezTo>
                    <a:pt x="290" y="9"/>
                    <a:pt x="290" y="9"/>
                    <a:pt x="290" y="9"/>
                  </a:cubicBezTo>
                  <a:cubicBezTo>
                    <a:pt x="295" y="8"/>
                    <a:pt x="295" y="8"/>
                    <a:pt x="295" y="8"/>
                  </a:cubicBezTo>
                  <a:cubicBezTo>
                    <a:pt x="303" y="8"/>
                    <a:pt x="303" y="8"/>
                    <a:pt x="303" y="8"/>
                  </a:cubicBezTo>
                  <a:cubicBezTo>
                    <a:pt x="312" y="7"/>
                    <a:pt x="312" y="7"/>
                    <a:pt x="312" y="7"/>
                  </a:cubicBezTo>
                  <a:cubicBezTo>
                    <a:pt x="312" y="6"/>
                    <a:pt x="312" y="6"/>
                    <a:pt x="312" y="6"/>
                  </a:cubicBezTo>
                  <a:moveTo>
                    <a:pt x="326" y="5"/>
                  </a:moveTo>
                  <a:cubicBezTo>
                    <a:pt x="325" y="5"/>
                    <a:pt x="325" y="5"/>
                    <a:pt x="325" y="5"/>
                  </a:cubicBezTo>
                  <a:cubicBezTo>
                    <a:pt x="323" y="5"/>
                    <a:pt x="323" y="5"/>
                    <a:pt x="323" y="5"/>
                  </a:cubicBezTo>
                  <a:cubicBezTo>
                    <a:pt x="314" y="5"/>
                    <a:pt x="314" y="5"/>
                    <a:pt x="314" y="5"/>
                  </a:cubicBezTo>
                  <a:cubicBezTo>
                    <a:pt x="314" y="7"/>
                    <a:pt x="314" y="7"/>
                    <a:pt x="314" y="7"/>
                  </a:cubicBezTo>
                  <a:cubicBezTo>
                    <a:pt x="323" y="7"/>
                    <a:pt x="323" y="7"/>
                    <a:pt x="323" y="7"/>
                  </a:cubicBezTo>
                  <a:cubicBezTo>
                    <a:pt x="325" y="7"/>
                    <a:pt x="325" y="7"/>
                    <a:pt x="325" y="7"/>
                  </a:cubicBezTo>
                  <a:cubicBezTo>
                    <a:pt x="326" y="7"/>
                    <a:pt x="326" y="7"/>
                    <a:pt x="326" y="7"/>
                  </a:cubicBezTo>
                  <a:cubicBezTo>
                    <a:pt x="326" y="5"/>
                    <a:pt x="326" y="5"/>
                    <a:pt x="326" y="5"/>
                  </a:cubicBezTo>
                  <a:moveTo>
                    <a:pt x="393" y="1"/>
                  </a:moveTo>
                  <a:cubicBezTo>
                    <a:pt x="393" y="1"/>
                    <a:pt x="393" y="1"/>
                    <a:pt x="393" y="1"/>
                  </a:cubicBezTo>
                  <a:cubicBezTo>
                    <a:pt x="379" y="2"/>
                    <a:pt x="379" y="2"/>
                    <a:pt x="379" y="2"/>
                  </a:cubicBezTo>
                  <a:cubicBezTo>
                    <a:pt x="377" y="2"/>
                    <a:pt x="377" y="2"/>
                    <a:pt x="377" y="2"/>
                  </a:cubicBezTo>
                  <a:cubicBezTo>
                    <a:pt x="328" y="5"/>
                    <a:pt x="328" y="5"/>
                    <a:pt x="328" y="5"/>
                  </a:cubicBezTo>
                  <a:cubicBezTo>
                    <a:pt x="328" y="7"/>
                    <a:pt x="328" y="7"/>
                    <a:pt x="328" y="7"/>
                  </a:cubicBezTo>
                  <a:cubicBezTo>
                    <a:pt x="375" y="4"/>
                    <a:pt x="375" y="4"/>
                    <a:pt x="375" y="4"/>
                  </a:cubicBezTo>
                  <a:cubicBezTo>
                    <a:pt x="378" y="4"/>
                    <a:pt x="378" y="4"/>
                    <a:pt x="378" y="4"/>
                  </a:cubicBezTo>
                  <a:cubicBezTo>
                    <a:pt x="392" y="3"/>
                    <a:pt x="392" y="3"/>
                    <a:pt x="392" y="3"/>
                  </a:cubicBezTo>
                  <a:cubicBezTo>
                    <a:pt x="394" y="3"/>
                    <a:pt x="394" y="3"/>
                    <a:pt x="394" y="3"/>
                  </a:cubicBezTo>
                  <a:cubicBezTo>
                    <a:pt x="394" y="3"/>
                    <a:pt x="394" y="3"/>
                    <a:pt x="394" y="3"/>
                  </a:cubicBezTo>
                  <a:cubicBezTo>
                    <a:pt x="394" y="2"/>
                    <a:pt x="394" y="2"/>
                    <a:pt x="394" y="2"/>
                  </a:cubicBezTo>
                  <a:cubicBezTo>
                    <a:pt x="393" y="1"/>
                    <a:pt x="393" y="1"/>
                    <a:pt x="393" y="1"/>
                  </a:cubicBezTo>
                  <a:moveTo>
                    <a:pt x="414" y="0"/>
                  </a:moveTo>
                  <a:cubicBezTo>
                    <a:pt x="414" y="0"/>
                    <a:pt x="414" y="0"/>
                    <a:pt x="414" y="0"/>
                  </a:cubicBezTo>
                  <a:cubicBezTo>
                    <a:pt x="395" y="1"/>
                    <a:pt x="395" y="1"/>
                    <a:pt x="395" y="1"/>
                  </a:cubicBezTo>
                  <a:cubicBezTo>
                    <a:pt x="396" y="3"/>
                    <a:pt x="396" y="3"/>
                    <a:pt x="396" y="3"/>
                  </a:cubicBezTo>
                  <a:cubicBezTo>
                    <a:pt x="414" y="2"/>
                    <a:pt x="414" y="2"/>
                    <a:pt x="414" y="2"/>
                  </a:cubicBezTo>
                  <a:cubicBezTo>
                    <a:pt x="422" y="7"/>
                    <a:pt x="422" y="7"/>
                    <a:pt x="422" y="7"/>
                  </a:cubicBezTo>
                  <a:cubicBezTo>
                    <a:pt x="425" y="7"/>
                    <a:pt x="425" y="7"/>
                    <a:pt x="425" y="7"/>
                  </a:cubicBezTo>
                  <a:cubicBezTo>
                    <a:pt x="415" y="0"/>
                    <a:pt x="415" y="0"/>
                    <a:pt x="415" y="0"/>
                  </a:cubicBezTo>
                  <a:cubicBezTo>
                    <a:pt x="414" y="0"/>
                    <a:pt x="414" y="0"/>
                    <a:pt x="4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1" name="Freeform 21"/>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close/>
                  <a:moveTo>
                    <a:pt x="753" y="242"/>
                  </a:moveTo>
                  <a:lnTo>
                    <a:pt x="758" y="247"/>
                  </a:lnTo>
                  <a:lnTo>
                    <a:pt x="770" y="249"/>
                  </a:lnTo>
                  <a:lnTo>
                    <a:pt x="755" y="242"/>
                  </a:lnTo>
                  <a:lnTo>
                    <a:pt x="753" y="242"/>
                  </a:lnTo>
                  <a:close/>
                  <a:moveTo>
                    <a:pt x="713" y="235"/>
                  </a:moveTo>
                  <a:lnTo>
                    <a:pt x="710" y="237"/>
                  </a:lnTo>
                  <a:lnTo>
                    <a:pt x="751" y="247"/>
                  </a:lnTo>
                  <a:lnTo>
                    <a:pt x="751" y="244"/>
                  </a:lnTo>
                  <a:lnTo>
                    <a:pt x="746" y="240"/>
                  </a:lnTo>
                  <a:lnTo>
                    <a:pt x="713" y="235"/>
                  </a:lnTo>
                  <a:close/>
                  <a:moveTo>
                    <a:pt x="815" y="232"/>
                  </a:moveTo>
                  <a:lnTo>
                    <a:pt x="812" y="237"/>
                  </a:lnTo>
                  <a:lnTo>
                    <a:pt x="822" y="256"/>
                  </a:lnTo>
                  <a:lnTo>
                    <a:pt x="805" y="251"/>
                  </a:lnTo>
                  <a:lnTo>
                    <a:pt x="803" y="256"/>
                  </a:lnTo>
                  <a:lnTo>
                    <a:pt x="822" y="261"/>
                  </a:lnTo>
                  <a:lnTo>
                    <a:pt x="831" y="263"/>
                  </a:lnTo>
                  <a:lnTo>
                    <a:pt x="826" y="254"/>
                  </a:lnTo>
                  <a:lnTo>
                    <a:pt x="815" y="232"/>
                  </a:lnTo>
                  <a:close/>
                  <a:moveTo>
                    <a:pt x="701" y="232"/>
                  </a:moveTo>
                  <a:lnTo>
                    <a:pt x="689" y="232"/>
                  </a:lnTo>
                  <a:lnTo>
                    <a:pt x="708" y="237"/>
                  </a:lnTo>
                  <a:lnTo>
                    <a:pt x="708" y="232"/>
                  </a:lnTo>
                  <a:lnTo>
                    <a:pt x="701" y="232"/>
                  </a:lnTo>
                  <a:close/>
                  <a:moveTo>
                    <a:pt x="649" y="221"/>
                  </a:moveTo>
                  <a:lnTo>
                    <a:pt x="649" y="225"/>
                  </a:lnTo>
                  <a:lnTo>
                    <a:pt x="677" y="230"/>
                  </a:lnTo>
                  <a:lnTo>
                    <a:pt x="689" y="230"/>
                  </a:lnTo>
                  <a:lnTo>
                    <a:pt x="649" y="221"/>
                  </a:lnTo>
                  <a:close/>
                  <a:moveTo>
                    <a:pt x="639" y="218"/>
                  </a:moveTo>
                  <a:lnTo>
                    <a:pt x="642" y="223"/>
                  </a:lnTo>
                  <a:lnTo>
                    <a:pt x="644" y="225"/>
                  </a:lnTo>
                  <a:lnTo>
                    <a:pt x="644" y="221"/>
                  </a:lnTo>
                  <a:lnTo>
                    <a:pt x="639" y="218"/>
                  </a:lnTo>
                  <a:close/>
                  <a:moveTo>
                    <a:pt x="805" y="218"/>
                  </a:moveTo>
                  <a:lnTo>
                    <a:pt x="800" y="218"/>
                  </a:lnTo>
                  <a:lnTo>
                    <a:pt x="810" y="235"/>
                  </a:lnTo>
                  <a:lnTo>
                    <a:pt x="810" y="230"/>
                  </a:lnTo>
                  <a:lnTo>
                    <a:pt x="805" y="218"/>
                  </a:lnTo>
                  <a:close/>
                  <a:moveTo>
                    <a:pt x="620" y="216"/>
                  </a:moveTo>
                  <a:lnTo>
                    <a:pt x="620" y="221"/>
                  </a:lnTo>
                  <a:lnTo>
                    <a:pt x="628" y="221"/>
                  </a:lnTo>
                  <a:lnTo>
                    <a:pt x="632" y="223"/>
                  </a:lnTo>
                  <a:lnTo>
                    <a:pt x="637" y="223"/>
                  </a:lnTo>
                  <a:lnTo>
                    <a:pt x="637" y="218"/>
                  </a:lnTo>
                  <a:lnTo>
                    <a:pt x="632" y="218"/>
                  </a:lnTo>
                  <a:lnTo>
                    <a:pt x="620" y="216"/>
                  </a:lnTo>
                  <a:close/>
                  <a:moveTo>
                    <a:pt x="796" y="211"/>
                  </a:moveTo>
                  <a:lnTo>
                    <a:pt x="798" y="213"/>
                  </a:lnTo>
                  <a:lnTo>
                    <a:pt x="803" y="213"/>
                  </a:lnTo>
                  <a:lnTo>
                    <a:pt x="800" y="211"/>
                  </a:lnTo>
                  <a:lnTo>
                    <a:pt x="796" y="211"/>
                  </a:lnTo>
                  <a:close/>
                  <a:moveTo>
                    <a:pt x="557" y="202"/>
                  </a:moveTo>
                  <a:lnTo>
                    <a:pt x="552" y="206"/>
                  </a:lnTo>
                  <a:lnTo>
                    <a:pt x="580" y="211"/>
                  </a:lnTo>
                  <a:lnTo>
                    <a:pt x="616" y="218"/>
                  </a:lnTo>
                  <a:lnTo>
                    <a:pt x="616" y="213"/>
                  </a:lnTo>
                  <a:lnTo>
                    <a:pt x="571" y="206"/>
                  </a:lnTo>
                  <a:lnTo>
                    <a:pt x="559" y="204"/>
                  </a:lnTo>
                  <a:lnTo>
                    <a:pt x="557" y="202"/>
                  </a:lnTo>
                  <a:close/>
                  <a:moveTo>
                    <a:pt x="512" y="194"/>
                  </a:moveTo>
                  <a:lnTo>
                    <a:pt x="507" y="197"/>
                  </a:lnTo>
                  <a:lnTo>
                    <a:pt x="545" y="204"/>
                  </a:lnTo>
                  <a:lnTo>
                    <a:pt x="549" y="202"/>
                  </a:lnTo>
                  <a:lnTo>
                    <a:pt x="512" y="194"/>
                  </a:lnTo>
                  <a:close/>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close/>
                  <a:moveTo>
                    <a:pt x="381" y="166"/>
                  </a:moveTo>
                  <a:lnTo>
                    <a:pt x="377" y="171"/>
                  </a:lnTo>
                  <a:lnTo>
                    <a:pt x="391" y="173"/>
                  </a:lnTo>
                  <a:lnTo>
                    <a:pt x="396" y="175"/>
                  </a:lnTo>
                  <a:lnTo>
                    <a:pt x="398" y="171"/>
                  </a:lnTo>
                  <a:lnTo>
                    <a:pt x="381" y="166"/>
                  </a:lnTo>
                  <a:close/>
                  <a:moveTo>
                    <a:pt x="372" y="166"/>
                  </a:moveTo>
                  <a:lnTo>
                    <a:pt x="367" y="168"/>
                  </a:lnTo>
                  <a:lnTo>
                    <a:pt x="372" y="168"/>
                  </a:lnTo>
                  <a:lnTo>
                    <a:pt x="377" y="166"/>
                  </a:lnTo>
                  <a:lnTo>
                    <a:pt x="372" y="166"/>
                  </a:lnTo>
                  <a:close/>
                  <a:moveTo>
                    <a:pt x="344" y="159"/>
                  </a:moveTo>
                  <a:lnTo>
                    <a:pt x="346" y="164"/>
                  </a:lnTo>
                  <a:lnTo>
                    <a:pt x="362" y="168"/>
                  </a:lnTo>
                  <a:lnTo>
                    <a:pt x="367" y="164"/>
                  </a:lnTo>
                  <a:lnTo>
                    <a:pt x="344" y="159"/>
                  </a:lnTo>
                  <a:close/>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close/>
                  <a:moveTo>
                    <a:pt x="739" y="111"/>
                  </a:moveTo>
                  <a:lnTo>
                    <a:pt x="739" y="116"/>
                  </a:lnTo>
                  <a:lnTo>
                    <a:pt x="739" y="119"/>
                  </a:lnTo>
                  <a:lnTo>
                    <a:pt x="741" y="123"/>
                  </a:lnTo>
                  <a:lnTo>
                    <a:pt x="791" y="206"/>
                  </a:lnTo>
                  <a:lnTo>
                    <a:pt x="798" y="206"/>
                  </a:lnTo>
                  <a:lnTo>
                    <a:pt x="746" y="121"/>
                  </a:lnTo>
                  <a:lnTo>
                    <a:pt x="744" y="116"/>
                  </a:lnTo>
                  <a:lnTo>
                    <a:pt x="739" y="111"/>
                  </a:lnTo>
                  <a:close/>
                  <a:moveTo>
                    <a:pt x="55" y="102"/>
                  </a:moveTo>
                  <a:lnTo>
                    <a:pt x="52" y="104"/>
                  </a:lnTo>
                  <a:lnTo>
                    <a:pt x="100" y="114"/>
                  </a:lnTo>
                  <a:lnTo>
                    <a:pt x="102" y="116"/>
                  </a:lnTo>
                  <a:lnTo>
                    <a:pt x="130" y="121"/>
                  </a:lnTo>
                  <a:lnTo>
                    <a:pt x="128" y="116"/>
                  </a:lnTo>
                  <a:lnTo>
                    <a:pt x="102" y="111"/>
                  </a:lnTo>
                  <a:lnTo>
                    <a:pt x="100" y="109"/>
                  </a:lnTo>
                  <a:lnTo>
                    <a:pt x="55" y="102"/>
                  </a:lnTo>
                  <a:close/>
                  <a:moveTo>
                    <a:pt x="33" y="97"/>
                  </a:moveTo>
                  <a:lnTo>
                    <a:pt x="38" y="102"/>
                  </a:lnTo>
                  <a:lnTo>
                    <a:pt x="50" y="104"/>
                  </a:lnTo>
                  <a:lnTo>
                    <a:pt x="50" y="100"/>
                  </a:lnTo>
                  <a:lnTo>
                    <a:pt x="33" y="97"/>
                  </a:lnTo>
                  <a:close/>
                  <a:moveTo>
                    <a:pt x="729" y="95"/>
                  </a:moveTo>
                  <a:lnTo>
                    <a:pt x="725" y="97"/>
                  </a:lnTo>
                  <a:lnTo>
                    <a:pt x="734" y="111"/>
                  </a:lnTo>
                  <a:lnTo>
                    <a:pt x="736" y="104"/>
                  </a:lnTo>
                  <a:lnTo>
                    <a:pt x="729" y="95"/>
                  </a:lnTo>
                  <a:close/>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close/>
                  <a:moveTo>
                    <a:pt x="114" y="78"/>
                  </a:moveTo>
                  <a:lnTo>
                    <a:pt x="102" y="81"/>
                  </a:lnTo>
                  <a:lnTo>
                    <a:pt x="97" y="81"/>
                  </a:lnTo>
                  <a:lnTo>
                    <a:pt x="59" y="85"/>
                  </a:lnTo>
                  <a:lnTo>
                    <a:pt x="59" y="90"/>
                  </a:lnTo>
                  <a:lnTo>
                    <a:pt x="97" y="85"/>
                  </a:lnTo>
                  <a:lnTo>
                    <a:pt x="102" y="85"/>
                  </a:lnTo>
                  <a:lnTo>
                    <a:pt x="116" y="83"/>
                  </a:lnTo>
                  <a:lnTo>
                    <a:pt x="114" y="78"/>
                  </a:lnTo>
                  <a:close/>
                  <a:moveTo>
                    <a:pt x="713" y="66"/>
                  </a:moveTo>
                  <a:lnTo>
                    <a:pt x="710" y="69"/>
                  </a:lnTo>
                  <a:lnTo>
                    <a:pt x="722" y="92"/>
                  </a:lnTo>
                  <a:lnTo>
                    <a:pt x="727" y="90"/>
                  </a:lnTo>
                  <a:lnTo>
                    <a:pt x="713" y="66"/>
                  </a:lnTo>
                  <a:close/>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close/>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close/>
                  <a:moveTo>
                    <a:pt x="687" y="26"/>
                  </a:moveTo>
                  <a:lnTo>
                    <a:pt x="687" y="31"/>
                  </a:lnTo>
                  <a:lnTo>
                    <a:pt x="708" y="66"/>
                  </a:lnTo>
                  <a:lnTo>
                    <a:pt x="710" y="64"/>
                  </a:lnTo>
                  <a:lnTo>
                    <a:pt x="687" y="26"/>
                  </a:lnTo>
                  <a:close/>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close/>
                  <a:moveTo>
                    <a:pt x="564" y="16"/>
                  </a:moveTo>
                  <a:lnTo>
                    <a:pt x="559" y="16"/>
                  </a:lnTo>
                  <a:lnTo>
                    <a:pt x="552" y="21"/>
                  </a:lnTo>
                  <a:lnTo>
                    <a:pt x="557" y="21"/>
                  </a:lnTo>
                  <a:lnTo>
                    <a:pt x="564" y="16"/>
                  </a:lnTo>
                  <a:close/>
                  <a:moveTo>
                    <a:pt x="620" y="12"/>
                  </a:moveTo>
                  <a:lnTo>
                    <a:pt x="571" y="14"/>
                  </a:lnTo>
                  <a:lnTo>
                    <a:pt x="566" y="19"/>
                  </a:lnTo>
                  <a:lnTo>
                    <a:pt x="592" y="16"/>
                  </a:lnTo>
                  <a:lnTo>
                    <a:pt x="599" y="14"/>
                  </a:lnTo>
                  <a:lnTo>
                    <a:pt x="620" y="12"/>
                  </a:lnTo>
                  <a:close/>
                  <a:moveTo>
                    <a:pt x="677" y="9"/>
                  </a:moveTo>
                  <a:lnTo>
                    <a:pt x="673" y="9"/>
                  </a:lnTo>
                  <a:lnTo>
                    <a:pt x="682" y="26"/>
                  </a:lnTo>
                  <a:lnTo>
                    <a:pt x="684" y="19"/>
                  </a:lnTo>
                  <a:lnTo>
                    <a:pt x="677" y="9"/>
                  </a:lnTo>
                  <a:close/>
                  <a:moveTo>
                    <a:pt x="673" y="0"/>
                  </a:moveTo>
                  <a:lnTo>
                    <a:pt x="670" y="0"/>
                  </a:lnTo>
                  <a:lnTo>
                    <a:pt x="618" y="7"/>
                  </a:lnTo>
                  <a:lnTo>
                    <a:pt x="675" y="5"/>
                  </a:lnTo>
                  <a:lnTo>
                    <a:pt x="673" y="2"/>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2" name="Freeform 22"/>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moveTo>
                    <a:pt x="753" y="242"/>
                  </a:moveTo>
                  <a:lnTo>
                    <a:pt x="758" y="247"/>
                  </a:lnTo>
                  <a:lnTo>
                    <a:pt x="770" y="249"/>
                  </a:lnTo>
                  <a:lnTo>
                    <a:pt x="755" y="242"/>
                  </a:lnTo>
                  <a:lnTo>
                    <a:pt x="753" y="242"/>
                  </a:lnTo>
                  <a:moveTo>
                    <a:pt x="713" y="235"/>
                  </a:moveTo>
                  <a:lnTo>
                    <a:pt x="710" y="237"/>
                  </a:lnTo>
                  <a:lnTo>
                    <a:pt x="751" y="247"/>
                  </a:lnTo>
                  <a:lnTo>
                    <a:pt x="751" y="244"/>
                  </a:lnTo>
                  <a:lnTo>
                    <a:pt x="746" y="240"/>
                  </a:lnTo>
                  <a:lnTo>
                    <a:pt x="713" y="235"/>
                  </a:lnTo>
                  <a:moveTo>
                    <a:pt x="815" y="232"/>
                  </a:moveTo>
                  <a:lnTo>
                    <a:pt x="812" y="237"/>
                  </a:lnTo>
                  <a:lnTo>
                    <a:pt x="822" y="256"/>
                  </a:lnTo>
                  <a:lnTo>
                    <a:pt x="805" y="251"/>
                  </a:lnTo>
                  <a:lnTo>
                    <a:pt x="803" y="256"/>
                  </a:lnTo>
                  <a:lnTo>
                    <a:pt x="822" y="261"/>
                  </a:lnTo>
                  <a:lnTo>
                    <a:pt x="831" y="263"/>
                  </a:lnTo>
                  <a:lnTo>
                    <a:pt x="826" y="254"/>
                  </a:lnTo>
                  <a:lnTo>
                    <a:pt x="815" y="232"/>
                  </a:lnTo>
                  <a:moveTo>
                    <a:pt x="701" y="232"/>
                  </a:moveTo>
                  <a:lnTo>
                    <a:pt x="689" y="232"/>
                  </a:lnTo>
                  <a:lnTo>
                    <a:pt x="708" y="237"/>
                  </a:lnTo>
                  <a:lnTo>
                    <a:pt x="708" y="232"/>
                  </a:lnTo>
                  <a:lnTo>
                    <a:pt x="701" y="232"/>
                  </a:lnTo>
                  <a:moveTo>
                    <a:pt x="649" y="221"/>
                  </a:moveTo>
                  <a:lnTo>
                    <a:pt x="649" y="225"/>
                  </a:lnTo>
                  <a:lnTo>
                    <a:pt x="677" y="230"/>
                  </a:lnTo>
                  <a:lnTo>
                    <a:pt x="689" y="230"/>
                  </a:lnTo>
                  <a:lnTo>
                    <a:pt x="649" y="221"/>
                  </a:lnTo>
                  <a:moveTo>
                    <a:pt x="639" y="218"/>
                  </a:moveTo>
                  <a:lnTo>
                    <a:pt x="642" y="223"/>
                  </a:lnTo>
                  <a:lnTo>
                    <a:pt x="644" y="225"/>
                  </a:lnTo>
                  <a:lnTo>
                    <a:pt x="644" y="221"/>
                  </a:lnTo>
                  <a:lnTo>
                    <a:pt x="639" y="218"/>
                  </a:lnTo>
                  <a:moveTo>
                    <a:pt x="805" y="218"/>
                  </a:moveTo>
                  <a:lnTo>
                    <a:pt x="800" y="218"/>
                  </a:lnTo>
                  <a:lnTo>
                    <a:pt x="810" y="235"/>
                  </a:lnTo>
                  <a:lnTo>
                    <a:pt x="810" y="230"/>
                  </a:lnTo>
                  <a:lnTo>
                    <a:pt x="805" y="218"/>
                  </a:lnTo>
                  <a:moveTo>
                    <a:pt x="620" y="216"/>
                  </a:moveTo>
                  <a:lnTo>
                    <a:pt x="620" y="221"/>
                  </a:lnTo>
                  <a:lnTo>
                    <a:pt x="628" y="221"/>
                  </a:lnTo>
                  <a:lnTo>
                    <a:pt x="632" y="223"/>
                  </a:lnTo>
                  <a:lnTo>
                    <a:pt x="637" y="223"/>
                  </a:lnTo>
                  <a:lnTo>
                    <a:pt x="637" y="218"/>
                  </a:lnTo>
                  <a:lnTo>
                    <a:pt x="632" y="218"/>
                  </a:lnTo>
                  <a:lnTo>
                    <a:pt x="620" y="216"/>
                  </a:lnTo>
                  <a:moveTo>
                    <a:pt x="796" y="211"/>
                  </a:moveTo>
                  <a:lnTo>
                    <a:pt x="798" y="213"/>
                  </a:lnTo>
                  <a:lnTo>
                    <a:pt x="803" y="213"/>
                  </a:lnTo>
                  <a:lnTo>
                    <a:pt x="800" y="211"/>
                  </a:lnTo>
                  <a:lnTo>
                    <a:pt x="796" y="211"/>
                  </a:lnTo>
                  <a:moveTo>
                    <a:pt x="557" y="202"/>
                  </a:moveTo>
                  <a:lnTo>
                    <a:pt x="552" y="206"/>
                  </a:lnTo>
                  <a:lnTo>
                    <a:pt x="580" y="211"/>
                  </a:lnTo>
                  <a:lnTo>
                    <a:pt x="616" y="218"/>
                  </a:lnTo>
                  <a:lnTo>
                    <a:pt x="616" y="213"/>
                  </a:lnTo>
                  <a:lnTo>
                    <a:pt x="571" y="206"/>
                  </a:lnTo>
                  <a:lnTo>
                    <a:pt x="559" y="204"/>
                  </a:lnTo>
                  <a:lnTo>
                    <a:pt x="557" y="202"/>
                  </a:lnTo>
                  <a:moveTo>
                    <a:pt x="512" y="194"/>
                  </a:moveTo>
                  <a:lnTo>
                    <a:pt x="507" y="197"/>
                  </a:lnTo>
                  <a:lnTo>
                    <a:pt x="545" y="204"/>
                  </a:lnTo>
                  <a:lnTo>
                    <a:pt x="549" y="202"/>
                  </a:lnTo>
                  <a:lnTo>
                    <a:pt x="512" y="194"/>
                  </a:lnTo>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moveTo>
                    <a:pt x="381" y="166"/>
                  </a:moveTo>
                  <a:lnTo>
                    <a:pt x="377" y="171"/>
                  </a:lnTo>
                  <a:lnTo>
                    <a:pt x="391" y="173"/>
                  </a:lnTo>
                  <a:lnTo>
                    <a:pt x="396" y="175"/>
                  </a:lnTo>
                  <a:lnTo>
                    <a:pt x="398" y="171"/>
                  </a:lnTo>
                  <a:lnTo>
                    <a:pt x="381" y="166"/>
                  </a:lnTo>
                  <a:moveTo>
                    <a:pt x="372" y="166"/>
                  </a:moveTo>
                  <a:lnTo>
                    <a:pt x="367" y="168"/>
                  </a:lnTo>
                  <a:lnTo>
                    <a:pt x="372" y="168"/>
                  </a:lnTo>
                  <a:lnTo>
                    <a:pt x="377" y="166"/>
                  </a:lnTo>
                  <a:lnTo>
                    <a:pt x="372" y="166"/>
                  </a:lnTo>
                  <a:moveTo>
                    <a:pt x="344" y="159"/>
                  </a:moveTo>
                  <a:lnTo>
                    <a:pt x="346" y="164"/>
                  </a:lnTo>
                  <a:lnTo>
                    <a:pt x="362" y="168"/>
                  </a:lnTo>
                  <a:lnTo>
                    <a:pt x="367" y="164"/>
                  </a:lnTo>
                  <a:lnTo>
                    <a:pt x="344" y="159"/>
                  </a:lnTo>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moveTo>
                    <a:pt x="739" y="111"/>
                  </a:moveTo>
                  <a:lnTo>
                    <a:pt x="739" y="116"/>
                  </a:lnTo>
                  <a:lnTo>
                    <a:pt x="739" y="119"/>
                  </a:lnTo>
                  <a:lnTo>
                    <a:pt x="741" y="123"/>
                  </a:lnTo>
                  <a:lnTo>
                    <a:pt x="791" y="206"/>
                  </a:lnTo>
                  <a:lnTo>
                    <a:pt x="798" y="206"/>
                  </a:lnTo>
                  <a:lnTo>
                    <a:pt x="746" y="121"/>
                  </a:lnTo>
                  <a:lnTo>
                    <a:pt x="744" y="116"/>
                  </a:lnTo>
                  <a:lnTo>
                    <a:pt x="739" y="111"/>
                  </a:lnTo>
                  <a:moveTo>
                    <a:pt x="55" y="102"/>
                  </a:moveTo>
                  <a:lnTo>
                    <a:pt x="52" y="104"/>
                  </a:lnTo>
                  <a:lnTo>
                    <a:pt x="100" y="114"/>
                  </a:lnTo>
                  <a:lnTo>
                    <a:pt x="102" y="116"/>
                  </a:lnTo>
                  <a:lnTo>
                    <a:pt x="130" y="121"/>
                  </a:lnTo>
                  <a:lnTo>
                    <a:pt x="128" y="116"/>
                  </a:lnTo>
                  <a:lnTo>
                    <a:pt x="102" y="111"/>
                  </a:lnTo>
                  <a:lnTo>
                    <a:pt x="100" y="109"/>
                  </a:lnTo>
                  <a:lnTo>
                    <a:pt x="55" y="102"/>
                  </a:lnTo>
                  <a:moveTo>
                    <a:pt x="33" y="97"/>
                  </a:moveTo>
                  <a:lnTo>
                    <a:pt x="38" y="102"/>
                  </a:lnTo>
                  <a:lnTo>
                    <a:pt x="50" y="104"/>
                  </a:lnTo>
                  <a:lnTo>
                    <a:pt x="50" y="100"/>
                  </a:lnTo>
                  <a:lnTo>
                    <a:pt x="33" y="97"/>
                  </a:lnTo>
                  <a:moveTo>
                    <a:pt x="729" y="95"/>
                  </a:moveTo>
                  <a:lnTo>
                    <a:pt x="725" y="97"/>
                  </a:lnTo>
                  <a:lnTo>
                    <a:pt x="734" y="111"/>
                  </a:lnTo>
                  <a:lnTo>
                    <a:pt x="736" y="104"/>
                  </a:lnTo>
                  <a:lnTo>
                    <a:pt x="729" y="95"/>
                  </a:lnTo>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moveTo>
                    <a:pt x="114" y="78"/>
                  </a:moveTo>
                  <a:lnTo>
                    <a:pt x="102" y="81"/>
                  </a:lnTo>
                  <a:lnTo>
                    <a:pt x="97" y="81"/>
                  </a:lnTo>
                  <a:lnTo>
                    <a:pt x="59" y="85"/>
                  </a:lnTo>
                  <a:lnTo>
                    <a:pt x="59" y="90"/>
                  </a:lnTo>
                  <a:lnTo>
                    <a:pt x="97" y="85"/>
                  </a:lnTo>
                  <a:lnTo>
                    <a:pt x="102" y="85"/>
                  </a:lnTo>
                  <a:lnTo>
                    <a:pt x="116" y="83"/>
                  </a:lnTo>
                  <a:lnTo>
                    <a:pt x="114" y="78"/>
                  </a:lnTo>
                  <a:moveTo>
                    <a:pt x="713" y="66"/>
                  </a:moveTo>
                  <a:lnTo>
                    <a:pt x="710" y="69"/>
                  </a:lnTo>
                  <a:lnTo>
                    <a:pt x="722" y="92"/>
                  </a:lnTo>
                  <a:lnTo>
                    <a:pt x="727" y="90"/>
                  </a:lnTo>
                  <a:lnTo>
                    <a:pt x="713" y="66"/>
                  </a:lnTo>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moveTo>
                    <a:pt x="687" y="26"/>
                  </a:moveTo>
                  <a:lnTo>
                    <a:pt x="687" y="31"/>
                  </a:lnTo>
                  <a:lnTo>
                    <a:pt x="708" y="66"/>
                  </a:lnTo>
                  <a:lnTo>
                    <a:pt x="710" y="64"/>
                  </a:lnTo>
                  <a:lnTo>
                    <a:pt x="687" y="26"/>
                  </a:lnTo>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moveTo>
                    <a:pt x="564" y="16"/>
                  </a:moveTo>
                  <a:lnTo>
                    <a:pt x="559" y="16"/>
                  </a:lnTo>
                  <a:lnTo>
                    <a:pt x="552" y="21"/>
                  </a:lnTo>
                  <a:lnTo>
                    <a:pt x="557" y="21"/>
                  </a:lnTo>
                  <a:lnTo>
                    <a:pt x="564" y="16"/>
                  </a:lnTo>
                  <a:moveTo>
                    <a:pt x="620" y="12"/>
                  </a:moveTo>
                  <a:lnTo>
                    <a:pt x="571" y="14"/>
                  </a:lnTo>
                  <a:lnTo>
                    <a:pt x="566" y="19"/>
                  </a:lnTo>
                  <a:lnTo>
                    <a:pt x="592" y="16"/>
                  </a:lnTo>
                  <a:lnTo>
                    <a:pt x="599" y="14"/>
                  </a:lnTo>
                  <a:lnTo>
                    <a:pt x="620" y="12"/>
                  </a:lnTo>
                  <a:moveTo>
                    <a:pt x="677" y="9"/>
                  </a:moveTo>
                  <a:lnTo>
                    <a:pt x="673" y="9"/>
                  </a:lnTo>
                  <a:lnTo>
                    <a:pt x="682" y="26"/>
                  </a:lnTo>
                  <a:lnTo>
                    <a:pt x="684" y="19"/>
                  </a:lnTo>
                  <a:lnTo>
                    <a:pt x="677" y="9"/>
                  </a:lnTo>
                  <a:moveTo>
                    <a:pt x="673" y="0"/>
                  </a:moveTo>
                  <a:lnTo>
                    <a:pt x="670" y="0"/>
                  </a:lnTo>
                  <a:lnTo>
                    <a:pt x="618" y="7"/>
                  </a:lnTo>
                  <a:lnTo>
                    <a:pt x="675" y="5"/>
                  </a:lnTo>
                  <a:lnTo>
                    <a:pt x="673" y="2"/>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3" name="Freeform 23"/>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close/>
                  <a:moveTo>
                    <a:pt x="251" y="232"/>
                  </a:moveTo>
                  <a:lnTo>
                    <a:pt x="194" y="270"/>
                  </a:lnTo>
                  <a:lnTo>
                    <a:pt x="204" y="268"/>
                  </a:lnTo>
                  <a:lnTo>
                    <a:pt x="256" y="237"/>
                  </a:lnTo>
                  <a:lnTo>
                    <a:pt x="251" y="232"/>
                  </a:lnTo>
                  <a:close/>
                  <a:moveTo>
                    <a:pt x="126" y="232"/>
                  </a:moveTo>
                  <a:lnTo>
                    <a:pt x="123" y="237"/>
                  </a:lnTo>
                  <a:lnTo>
                    <a:pt x="138" y="261"/>
                  </a:lnTo>
                  <a:lnTo>
                    <a:pt x="140" y="266"/>
                  </a:lnTo>
                  <a:lnTo>
                    <a:pt x="147" y="275"/>
                  </a:lnTo>
                  <a:lnTo>
                    <a:pt x="152" y="275"/>
                  </a:lnTo>
                  <a:lnTo>
                    <a:pt x="142" y="261"/>
                  </a:lnTo>
                  <a:lnTo>
                    <a:pt x="138" y="254"/>
                  </a:lnTo>
                  <a:lnTo>
                    <a:pt x="126" y="232"/>
                  </a:lnTo>
                  <a:close/>
                  <a:moveTo>
                    <a:pt x="100" y="192"/>
                  </a:moveTo>
                  <a:lnTo>
                    <a:pt x="97" y="194"/>
                  </a:lnTo>
                  <a:lnTo>
                    <a:pt x="100" y="199"/>
                  </a:lnTo>
                  <a:lnTo>
                    <a:pt x="121" y="232"/>
                  </a:lnTo>
                  <a:lnTo>
                    <a:pt x="123" y="228"/>
                  </a:lnTo>
                  <a:lnTo>
                    <a:pt x="104" y="199"/>
                  </a:lnTo>
                  <a:lnTo>
                    <a:pt x="102" y="194"/>
                  </a:lnTo>
                  <a:lnTo>
                    <a:pt x="100" y="192"/>
                  </a:lnTo>
                  <a:close/>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close/>
                  <a:moveTo>
                    <a:pt x="97" y="187"/>
                  </a:moveTo>
                  <a:lnTo>
                    <a:pt x="93" y="190"/>
                  </a:lnTo>
                  <a:lnTo>
                    <a:pt x="95" y="192"/>
                  </a:lnTo>
                  <a:lnTo>
                    <a:pt x="97" y="187"/>
                  </a:lnTo>
                  <a:lnTo>
                    <a:pt x="97" y="187"/>
                  </a:lnTo>
                  <a:lnTo>
                    <a:pt x="97" y="187"/>
                  </a:lnTo>
                  <a:close/>
                  <a:moveTo>
                    <a:pt x="341" y="178"/>
                  </a:moveTo>
                  <a:lnTo>
                    <a:pt x="332" y="185"/>
                  </a:lnTo>
                  <a:lnTo>
                    <a:pt x="336" y="185"/>
                  </a:lnTo>
                  <a:lnTo>
                    <a:pt x="344" y="180"/>
                  </a:lnTo>
                  <a:lnTo>
                    <a:pt x="341" y="178"/>
                  </a:lnTo>
                  <a:close/>
                  <a:moveTo>
                    <a:pt x="370" y="161"/>
                  </a:moveTo>
                  <a:lnTo>
                    <a:pt x="353" y="171"/>
                  </a:lnTo>
                  <a:lnTo>
                    <a:pt x="348" y="173"/>
                  </a:lnTo>
                  <a:lnTo>
                    <a:pt x="346" y="175"/>
                  </a:lnTo>
                  <a:lnTo>
                    <a:pt x="346" y="178"/>
                  </a:lnTo>
                  <a:lnTo>
                    <a:pt x="358" y="173"/>
                  </a:lnTo>
                  <a:lnTo>
                    <a:pt x="358" y="171"/>
                  </a:lnTo>
                  <a:lnTo>
                    <a:pt x="370" y="166"/>
                  </a:lnTo>
                  <a:lnTo>
                    <a:pt x="370" y="161"/>
                  </a:lnTo>
                  <a:close/>
                  <a:moveTo>
                    <a:pt x="71" y="152"/>
                  </a:moveTo>
                  <a:lnTo>
                    <a:pt x="78" y="166"/>
                  </a:lnTo>
                  <a:lnTo>
                    <a:pt x="83" y="171"/>
                  </a:lnTo>
                  <a:lnTo>
                    <a:pt x="90" y="182"/>
                  </a:lnTo>
                  <a:lnTo>
                    <a:pt x="90" y="185"/>
                  </a:lnTo>
                  <a:lnTo>
                    <a:pt x="95" y="182"/>
                  </a:lnTo>
                  <a:lnTo>
                    <a:pt x="88" y="171"/>
                  </a:lnTo>
                  <a:lnTo>
                    <a:pt x="86" y="166"/>
                  </a:lnTo>
                  <a:lnTo>
                    <a:pt x="76" y="152"/>
                  </a:lnTo>
                  <a:lnTo>
                    <a:pt x="71" y="152"/>
                  </a:lnTo>
                  <a:close/>
                  <a:moveTo>
                    <a:pt x="405" y="137"/>
                  </a:moveTo>
                  <a:lnTo>
                    <a:pt x="372" y="159"/>
                  </a:lnTo>
                  <a:lnTo>
                    <a:pt x="372" y="163"/>
                  </a:lnTo>
                  <a:lnTo>
                    <a:pt x="403" y="145"/>
                  </a:lnTo>
                  <a:lnTo>
                    <a:pt x="405" y="137"/>
                  </a:lnTo>
                  <a:close/>
                  <a:moveTo>
                    <a:pt x="483" y="88"/>
                  </a:moveTo>
                  <a:lnTo>
                    <a:pt x="469" y="97"/>
                  </a:lnTo>
                  <a:lnTo>
                    <a:pt x="464" y="99"/>
                  </a:lnTo>
                  <a:lnTo>
                    <a:pt x="410" y="135"/>
                  </a:lnTo>
                  <a:lnTo>
                    <a:pt x="407" y="140"/>
                  </a:lnTo>
                  <a:lnTo>
                    <a:pt x="467" y="104"/>
                  </a:lnTo>
                  <a:lnTo>
                    <a:pt x="471" y="102"/>
                  </a:lnTo>
                  <a:lnTo>
                    <a:pt x="483" y="95"/>
                  </a:lnTo>
                  <a:lnTo>
                    <a:pt x="483" y="88"/>
                  </a:lnTo>
                  <a:close/>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close/>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close/>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close/>
                  <a:moveTo>
                    <a:pt x="313" y="19"/>
                  </a:moveTo>
                  <a:lnTo>
                    <a:pt x="308" y="19"/>
                  </a:lnTo>
                  <a:lnTo>
                    <a:pt x="301" y="23"/>
                  </a:lnTo>
                  <a:lnTo>
                    <a:pt x="306" y="21"/>
                  </a:lnTo>
                  <a:lnTo>
                    <a:pt x="313" y="19"/>
                  </a:lnTo>
                  <a:close/>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close/>
                  <a:moveTo>
                    <a:pt x="502" y="7"/>
                  </a:moveTo>
                  <a:lnTo>
                    <a:pt x="493" y="7"/>
                  </a:lnTo>
                  <a:lnTo>
                    <a:pt x="488" y="7"/>
                  </a:lnTo>
                  <a:lnTo>
                    <a:pt x="433" y="12"/>
                  </a:lnTo>
                  <a:lnTo>
                    <a:pt x="433" y="14"/>
                  </a:lnTo>
                  <a:lnTo>
                    <a:pt x="490" y="12"/>
                  </a:lnTo>
                  <a:lnTo>
                    <a:pt x="495" y="12"/>
                  </a:lnTo>
                  <a:lnTo>
                    <a:pt x="500" y="12"/>
                  </a:lnTo>
                  <a:lnTo>
                    <a:pt x="502" y="7"/>
                  </a:lnTo>
                  <a:close/>
                  <a:moveTo>
                    <a:pt x="568" y="4"/>
                  </a:moveTo>
                  <a:lnTo>
                    <a:pt x="561" y="7"/>
                  </a:lnTo>
                  <a:lnTo>
                    <a:pt x="568" y="7"/>
                  </a:lnTo>
                  <a:lnTo>
                    <a:pt x="568" y="4"/>
                  </a:lnTo>
                  <a:close/>
                  <a:moveTo>
                    <a:pt x="561" y="2"/>
                  </a:moveTo>
                  <a:lnTo>
                    <a:pt x="512" y="7"/>
                  </a:lnTo>
                  <a:lnTo>
                    <a:pt x="507" y="7"/>
                  </a:lnTo>
                  <a:lnTo>
                    <a:pt x="507" y="7"/>
                  </a:lnTo>
                  <a:lnTo>
                    <a:pt x="504" y="12"/>
                  </a:lnTo>
                  <a:lnTo>
                    <a:pt x="509" y="12"/>
                  </a:lnTo>
                  <a:lnTo>
                    <a:pt x="514" y="9"/>
                  </a:lnTo>
                  <a:lnTo>
                    <a:pt x="552" y="7"/>
                  </a:lnTo>
                  <a:lnTo>
                    <a:pt x="561" y="2"/>
                  </a:lnTo>
                  <a:close/>
                  <a:moveTo>
                    <a:pt x="618" y="4"/>
                  </a:moveTo>
                  <a:lnTo>
                    <a:pt x="618" y="4"/>
                  </a:lnTo>
                  <a:lnTo>
                    <a:pt x="618" y="4"/>
                  </a:lnTo>
                  <a:close/>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4" name="Freeform 24"/>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moveTo>
                    <a:pt x="251" y="232"/>
                  </a:moveTo>
                  <a:lnTo>
                    <a:pt x="194" y="270"/>
                  </a:lnTo>
                  <a:lnTo>
                    <a:pt x="204" y="268"/>
                  </a:lnTo>
                  <a:lnTo>
                    <a:pt x="256" y="237"/>
                  </a:lnTo>
                  <a:lnTo>
                    <a:pt x="251" y="232"/>
                  </a:lnTo>
                  <a:moveTo>
                    <a:pt x="126" y="232"/>
                  </a:moveTo>
                  <a:lnTo>
                    <a:pt x="123" y="237"/>
                  </a:lnTo>
                  <a:lnTo>
                    <a:pt x="138" y="261"/>
                  </a:lnTo>
                  <a:lnTo>
                    <a:pt x="140" y="266"/>
                  </a:lnTo>
                  <a:lnTo>
                    <a:pt x="147" y="275"/>
                  </a:lnTo>
                  <a:lnTo>
                    <a:pt x="152" y="275"/>
                  </a:lnTo>
                  <a:lnTo>
                    <a:pt x="142" y="261"/>
                  </a:lnTo>
                  <a:lnTo>
                    <a:pt x="138" y="254"/>
                  </a:lnTo>
                  <a:lnTo>
                    <a:pt x="126" y="232"/>
                  </a:lnTo>
                  <a:moveTo>
                    <a:pt x="100" y="192"/>
                  </a:moveTo>
                  <a:lnTo>
                    <a:pt x="97" y="194"/>
                  </a:lnTo>
                  <a:lnTo>
                    <a:pt x="100" y="199"/>
                  </a:lnTo>
                  <a:lnTo>
                    <a:pt x="121" y="232"/>
                  </a:lnTo>
                  <a:lnTo>
                    <a:pt x="123" y="228"/>
                  </a:lnTo>
                  <a:lnTo>
                    <a:pt x="104" y="199"/>
                  </a:lnTo>
                  <a:lnTo>
                    <a:pt x="102" y="194"/>
                  </a:lnTo>
                  <a:lnTo>
                    <a:pt x="100" y="192"/>
                  </a:lnTo>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moveTo>
                    <a:pt x="97" y="187"/>
                  </a:moveTo>
                  <a:lnTo>
                    <a:pt x="93" y="190"/>
                  </a:lnTo>
                  <a:lnTo>
                    <a:pt x="95" y="192"/>
                  </a:lnTo>
                  <a:lnTo>
                    <a:pt x="97" y="187"/>
                  </a:lnTo>
                  <a:lnTo>
                    <a:pt x="97" y="187"/>
                  </a:lnTo>
                  <a:lnTo>
                    <a:pt x="97" y="187"/>
                  </a:lnTo>
                  <a:moveTo>
                    <a:pt x="341" y="178"/>
                  </a:moveTo>
                  <a:lnTo>
                    <a:pt x="332" y="185"/>
                  </a:lnTo>
                  <a:lnTo>
                    <a:pt x="336" y="185"/>
                  </a:lnTo>
                  <a:lnTo>
                    <a:pt x="344" y="180"/>
                  </a:lnTo>
                  <a:lnTo>
                    <a:pt x="341" y="178"/>
                  </a:lnTo>
                  <a:moveTo>
                    <a:pt x="370" y="161"/>
                  </a:moveTo>
                  <a:lnTo>
                    <a:pt x="353" y="171"/>
                  </a:lnTo>
                  <a:lnTo>
                    <a:pt x="348" y="173"/>
                  </a:lnTo>
                  <a:lnTo>
                    <a:pt x="346" y="175"/>
                  </a:lnTo>
                  <a:lnTo>
                    <a:pt x="346" y="178"/>
                  </a:lnTo>
                  <a:lnTo>
                    <a:pt x="358" y="173"/>
                  </a:lnTo>
                  <a:lnTo>
                    <a:pt x="358" y="171"/>
                  </a:lnTo>
                  <a:lnTo>
                    <a:pt x="370" y="166"/>
                  </a:lnTo>
                  <a:lnTo>
                    <a:pt x="370" y="161"/>
                  </a:lnTo>
                  <a:moveTo>
                    <a:pt x="71" y="152"/>
                  </a:moveTo>
                  <a:lnTo>
                    <a:pt x="78" y="166"/>
                  </a:lnTo>
                  <a:lnTo>
                    <a:pt x="83" y="171"/>
                  </a:lnTo>
                  <a:lnTo>
                    <a:pt x="90" y="182"/>
                  </a:lnTo>
                  <a:lnTo>
                    <a:pt x="90" y="185"/>
                  </a:lnTo>
                  <a:lnTo>
                    <a:pt x="95" y="182"/>
                  </a:lnTo>
                  <a:lnTo>
                    <a:pt x="88" y="171"/>
                  </a:lnTo>
                  <a:lnTo>
                    <a:pt x="86" y="166"/>
                  </a:lnTo>
                  <a:lnTo>
                    <a:pt x="76" y="152"/>
                  </a:lnTo>
                  <a:lnTo>
                    <a:pt x="71" y="152"/>
                  </a:lnTo>
                  <a:moveTo>
                    <a:pt x="405" y="137"/>
                  </a:moveTo>
                  <a:lnTo>
                    <a:pt x="372" y="159"/>
                  </a:lnTo>
                  <a:lnTo>
                    <a:pt x="372" y="163"/>
                  </a:lnTo>
                  <a:lnTo>
                    <a:pt x="403" y="145"/>
                  </a:lnTo>
                  <a:lnTo>
                    <a:pt x="405" y="137"/>
                  </a:lnTo>
                  <a:moveTo>
                    <a:pt x="483" y="88"/>
                  </a:moveTo>
                  <a:lnTo>
                    <a:pt x="469" y="97"/>
                  </a:lnTo>
                  <a:lnTo>
                    <a:pt x="464" y="99"/>
                  </a:lnTo>
                  <a:lnTo>
                    <a:pt x="410" y="135"/>
                  </a:lnTo>
                  <a:lnTo>
                    <a:pt x="407" y="140"/>
                  </a:lnTo>
                  <a:lnTo>
                    <a:pt x="467" y="104"/>
                  </a:lnTo>
                  <a:lnTo>
                    <a:pt x="471" y="102"/>
                  </a:lnTo>
                  <a:lnTo>
                    <a:pt x="483" y="95"/>
                  </a:lnTo>
                  <a:lnTo>
                    <a:pt x="483" y="88"/>
                  </a:lnTo>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moveTo>
                    <a:pt x="313" y="19"/>
                  </a:moveTo>
                  <a:lnTo>
                    <a:pt x="308" y="19"/>
                  </a:lnTo>
                  <a:lnTo>
                    <a:pt x="301" y="23"/>
                  </a:lnTo>
                  <a:lnTo>
                    <a:pt x="306" y="21"/>
                  </a:lnTo>
                  <a:lnTo>
                    <a:pt x="313" y="19"/>
                  </a:lnTo>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moveTo>
                    <a:pt x="502" y="7"/>
                  </a:moveTo>
                  <a:lnTo>
                    <a:pt x="493" y="7"/>
                  </a:lnTo>
                  <a:lnTo>
                    <a:pt x="488" y="7"/>
                  </a:lnTo>
                  <a:lnTo>
                    <a:pt x="433" y="12"/>
                  </a:lnTo>
                  <a:lnTo>
                    <a:pt x="433" y="14"/>
                  </a:lnTo>
                  <a:lnTo>
                    <a:pt x="490" y="12"/>
                  </a:lnTo>
                  <a:lnTo>
                    <a:pt x="495" y="12"/>
                  </a:lnTo>
                  <a:lnTo>
                    <a:pt x="500" y="12"/>
                  </a:lnTo>
                  <a:lnTo>
                    <a:pt x="502" y="7"/>
                  </a:lnTo>
                  <a:moveTo>
                    <a:pt x="568" y="4"/>
                  </a:moveTo>
                  <a:lnTo>
                    <a:pt x="561" y="7"/>
                  </a:lnTo>
                  <a:lnTo>
                    <a:pt x="568" y="7"/>
                  </a:lnTo>
                  <a:lnTo>
                    <a:pt x="568" y="4"/>
                  </a:lnTo>
                  <a:moveTo>
                    <a:pt x="561" y="2"/>
                  </a:moveTo>
                  <a:lnTo>
                    <a:pt x="512" y="7"/>
                  </a:lnTo>
                  <a:lnTo>
                    <a:pt x="507" y="7"/>
                  </a:lnTo>
                  <a:lnTo>
                    <a:pt x="507" y="7"/>
                  </a:lnTo>
                  <a:lnTo>
                    <a:pt x="504" y="12"/>
                  </a:lnTo>
                  <a:lnTo>
                    <a:pt x="509" y="12"/>
                  </a:lnTo>
                  <a:lnTo>
                    <a:pt x="514" y="9"/>
                  </a:lnTo>
                  <a:lnTo>
                    <a:pt x="552" y="7"/>
                  </a:lnTo>
                  <a:lnTo>
                    <a:pt x="561" y="2"/>
                  </a:lnTo>
                  <a:moveTo>
                    <a:pt x="618" y="4"/>
                  </a:moveTo>
                  <a:lnTo>
                    <a:pt x="618" y="4"/>
                  </a:lnTo>
                  <a:lnTo>
                    <a:pt x="618" y="4"/>
                  </a:lnTo>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5" name="Freeform 25"/>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close/>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close/>
                  <a:moveTo>
                    <a:pt x="315" y="353"/>
                  </a:moveTo>
                  <a:lnTo>
                    <a:pt x="308" y="370"/>
                  </a:lnTo>
                  <a:lnTo>
                    <a:pt x="312" y="372"/>
                  </a:lnTo>
                  <a:lnTo>
                    <a:pt x="319" y="353"/>
                  </a:lnTo>
                  <a:lnTo>
                    <a:pt x="315" y="353"/>
                  </a:lnTo>
                  <a:close/>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close/>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close/>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close/>
                  <a:moveTo>
                    <a:pt x="357" y="256"/>
                  </a:moveTo>
                  <a:lnTo>
                    <a:pt x="338" y="299"/>
                  </a:lnTo>
                  <a:lnTo>
                    <a:pt x="343" y="301"/>
                  </a:lnTo>
                  <a:lnTo>
                    <a:pt x="360" y="263"/>
                  </a:lnTo>
                  <a:lnTo>
                    <a:pt x="357" y="256"/>
                  </a:lnTo>
                  <a:close/>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close/>
                  <a:moveTo>
                    <a:pt x="139" y="209"/>
                  </a:moveTo>
                  <a:lnTo>
                    <a:pt x="111" y="228"/>
                  </a:lnTo>
                  <a:lnTo>
                    <a:pt x="113" y="232"/>
                  </a:lnTo>
                  <a:lnTo>
                    <a:pt x="142" y="213"/>
                  </a:lnTo>
                  <a:lnTo>
                    <a:pt x="139" y="209"/>
                  </a:lnTo>
                  <a:close/>
                  <a:moveTo>
                    <a:pt x="189" y="180"/>
                  </a:moveTo>
                  <a:lnTo>
                    <a:pt x="144" y="206"/>
                  </a:lnTo>
                  <a:lnTo>
                    <a:pt x="144" y="211"/>
                  </a:lnTo>
                  <a:lnTo>
                    <a:pt x="189" y="185"/>
                  </a:lnTo>
                  <a:lnTo>
                    <a:pt x="189" y="180"/>
                  </a:lnTo>
                  <a:close/>
                  <a:moveTo>
                    <a:pt x="270" y="128"/>
                  </a:moveTo>
                  <a:lnTo>
                    <a:pt x="229" y="154"/>
                  </a:lnTo>
                  <a:lnTo>
                    <a:pt x="227" y="156"/>
                  </a:lnTo>
                  <a:lnTo>
                    <a:pt x="194" y="175"/>
                  </a:lnTo>
                  <a:lnTo>
                    <a:pt x="194" y="182"/>
                  </a:lnTo>
                  <a:lnTo>
                    <a:pt x="229" y="159"/>
                  </a:lnTo>
                  <a:lnTo>
                    <a:pt x="232" y="156"/>
                  </a:lnTo>
                  <a:lnTo>
                    <a:pt x="267" y="135"/>
                  </a:lnTo>
                  <a:lnTo>
                    <a:pt x="270" y="128"/>
                  </a:lnTo>
                  <a:close/>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close/>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close/>
                  <a:moveTo>
                    <a:pt x="397" y="49"/>
                  </a:moveTo>
                  <a:lnTo>
                    <a:pt x="348" y="78"/>
                  </a:lnTo>
                  <a:lnTo>
                    <a:pt x="350" y="85"/>
                  </a:lnTo>
                  <a:lnTo>
                    <a:pt x="400" y="52"/>
                  </a:lnTo>
                  <a:lnTo>
                    <a:pt x="397" y="49"/>
                  </a:lnTo>
                  <a:close/>
                  <a:moveTo>
                    <a:pt x="466" y="11"/>
                  </a:moveTo>
                  <a:lnTo>
                    <a:pt x="466" y="11"/>
                  </a:lnTo>
                  <a:lnTo>
                    <a:pt x="466" y="11"/>
                  </a:lnTo>
                  <a:close/>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6" name="Freeform 26"/>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moveTo>
                    <a:pt x="315" y="353"/>
                  </a:moveTo>
                  <a:lnTo>
                    <a:pt x="308" y="370"/>
                  </a:lnTo>
                  <a:lnTo>
                    <a:pt x="312" y="372"/>
                  </a:lnTo>
                  <a:lnTo>
                    <a:pt x="319" y="353"/>
                  </a:lnTo>
                  <a:lnTo>
                    <a:pt x="315" y="353"/>
                  </a:lnTo>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moveTo>
                    <a:pt x="357" y="256"/>
                  </a:moveTo>
                  <a:lnTo>
                    <a:pt x="338" y="299"/>
                  </a:lnTo>
                  <a:lnTo>
                    <a:pt x="343" y="301"/>
                  </a:lnTo>
                  <a:lnTo>
                    <a:pt x="360" y="263"/>
                  </a:lnTo>
                  <a:lnTo>
                    <a:pt x="357" y="256"/>
                  </a:lnTo>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moveTo>
                    <a:pt x="139" y="209"/>
                  </a:moveTo>
                  <a:lnTo>
                    <a:pt x="111" y="228"/>
                  </a:lnTo>
                  <a:lnTo>
                    <a:pt x="113" y="232"/>
                  </a:lnTo>
                  <a:lnTo>
                    <a:pt x="142" y="213"/>
                  </a:lnTo>
                  <a:lnTo>
                    <a:pt x="139" y="209"/>
                  </a:lnTo>
                  <a:moveTo>
                    <a:pt x="189" y="180"/>
                  </a:moveTo>
                  <a:lnTo>
                    <a:pt x="144" y="206"/>
                  </a:lnTo>
                  <a:lnTo>
                    <a:pt x="144" y="211"/>
                  </a:lnTo>
                  <a:lnTo>
                    <a:pt x="189" y="185"/>
                  </a:lnTo>
                  <a:lnTo>
                    <a:pt x="189" y="180"/>
                  </a:lnTo>
                  <a:moveTo>
                    <a:pt x="270" y="128"/>
                  </a:moveTo>
                  <a:lnTo>
                    <a:pt x="229" y="154"/>
                  </a:lnTo>
                  <a:lnTo>
                    <a:pt x="227" y="156"/>
                  </a:lnTo>
                  <a:lnTo>
                    <a:pt x="194" y="175"/>
                  </a:lnTo>
                  <a:lnTo>
                    <a:pt x="194" y="182"/>
                  </a:lnTo>
                  <a:lnTo>
                    <a:pt x="229" y="159"/>
                  </a:lnTo>
                  <a:lnTo>
                    <a:pt x="232" y="156"/>
                  </a:lnTo>
                  <a:lnTo>
                    <a:pt x="267" y="135"/>
                  </a:lnTo>
                  <a:lnTo>
                    <a:pt x="270" y="128"/>
                  </a:lnTo>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moveTo>
                    <a:pt x="397" y="49"/>
                  </a:moveTo>
                  <a:lnTo>
                    <a:pt x="348" y="78"/>
                  </a:lnTo>
                  <a:lnTo>
                    <a:pt x="350" y="85"/>
                  </a:lnTo>
                  <a:lnTo>
                    <a:pt x="400" y="52"/>
                  </a:lnTo>
                  <a:lnTo>
                    <a:pt x="397" y="49"/>
                  </a:lnTo>
                  <a:moveTo>
                    <a:pt x="466" y="11"/>
                  </a:moveTo>
                  <a:lnTo>
                    <a:pt x="466" y="11"/>
                  </a:lnTo>
                  <a:lnTo>
                    <a:pt x="466" y="11"/>
                  </a:lnTo>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7" name="Freeform 27"/>
            <p:cNvSpPr>
              <a:spLocks noEditPoints="1"/>
            </p:cNvSpPr>
            <p:nvPr/>
          </p:nvSpPr>
          <p:spPr bwMode="auto">
            <a:xfrm>
              <a:off x="10314901" y="2812046"/>
              <a:ext cx="372127" cy="1188922"/>
            </a:xfrm>
            <a:custGeom>
              <a:avLst/>
              <a:gdLst>
                <a:gd name="T0" fmla="*/ 29 w 88"/>
                <a:gd name="T1" fmla="*/ 308 h 308"/>
                <a:gd name="T2" fmla="*/ 23 w 88"/>
                <a:gd name="T3" fmla="*/ 293 h 308"/>
                <a:gd name="T4" fmla="*/ 26 w 88"/>
                <a:gd name="T5" fmla="*/ 308 h 308"/>
                <a:gd name="T6" fmla="*/ 37 w 88"/>
                <a:gd name="T7" fmla="*/ 258 h 308"/>
                <a:gd name="T8" fmla="*/ 38 w 88"/>
                <a:gd name="T9" fmla="*/ 260 h 308"/>
                <a:gd name="T10" fmla="*/ 20 w 88"/>
                <a:gd name="T11" fmla="*/ 256 h 308"/>
                <a:gd name="T12" fmla="*/ 22 w 88"/>
                <a:gd name="T13" fmla="*/ 255 h 308"/>
                <a:gd name="T14" fmla="*/ 38 w 88"/>
                <a:gd name="T15" fmla="*/ 252 h 308"/>
                <a:gd name="T16" fmla="*/ 39 w 88"/>
                <a:gd name="T17" fmla="*/ 257 h 308"/>
                <a:gd name="T18" fmla="*/ 41 w 88"/>
                <a:gd name="T19" fmla="*/ 245 h 308"/>
                <a:gd name="T20" fmla="*/ 20 w 88"/>
                <a:gd name="T21" fmla="*/ 253 h 308"/>
                <a:gd name="T22" fmla="*/ 21 w 88"/>
                <a:gd name="T23" fmla="*/ 253 h 308"/>
                <a:gd name="T24" fmla="*/ 20 w 88"/>
                <a:gd name="T25" fmla="*/ 237 h 308"/>
                <a:gd name="T26" fmla="*/ 20 w 88"/>
                <a:gd name="T27" fmla="*/ 237 h 308"/>
                <a:gd name="T28" fmla="*/ 42 w 88"/>
                <a:gd name="T29" fmla="*/ 242 h 308"/>
                <a:gd name="T30" fmla="*/ 16 w 88"/>
                <a:gd name="T31" fmla="*/ 211 h 308"/>
                <a:gd name="T32" fmla="*/ 18 w 88"/>
                <a:gd name="T33" fmla="*/ 236 h 308"/>
                <a:gd name="T34" fmla="*/ 16 w 88"/>
                <a:gd name="T35" fmla="*/ 211 h 308"/>
                <a:gd name="T36" fmla="*/ 46 w 88"/>
                <a:gd name="T37" fmla="*/ 209 h 308"/>
                <a:gd name="T38" fmla="*/ 46 w 88"/>
                <a:gd name="T39" fmla="*/ 211 h 308"/>
                <a:gd name="T40" fmla="*/ 47 w 88"/>
                <a:gd name="T41" fmla="*/ 214 h 308"/>
                <a:gd name="T42" fmla="*/ 49 w 88"/>
                <a:gd name="T43" fmla="*/ 203 h 308"/>
                <a:gd name="T44" fmla="*/ 65 w 88"/>
                <a:gd name="T45" fmla="*/ 111 h 308"/>
                <a:gd name="T46" fmla="*/ 50 w 88"/>
                <a:gd name="T47" fmla="*/ 199 h 308"/>
                <a:gd name="T48" fmla="*/ 67 w 88"/>
                <a:gd name="T49" fmla="*/ 112 h 308"/>
                <a:gd name="T50" fmla="*/ 7 w 88"/>
                <a:gd name="T51" fmla="*/ 87 h 308"/>
                <a:gd name="T52" fmla="*/ 8 w 88"/>
                <a:gd name="T53" fmla="*/ 101 h 308"/>
                <a:gd name="T54" fmla="*/ 8 w 88"/>
                <a:gd name="T55" fmla="*/ 108 h 308"/>
                <a:gd name="T56" fmla="*/ 12 w 88"/>
                <a:gd name="T57" fmla="*/ 151 h 308"/>
                <a:gd name="T58" fmla="*/ 13 w 88"/>
                <a:gd name="T59" fmla="*/ 163 h 308"/>
                <a:gd name="T60" fmla="*/ 14 w 88"/>
                <a:gd name="T61" fmla="*/ 160 h 308"/>
                <a:gd name="T62" fmla="*/ 13 w 88"/>
                <a:gd name="T63" fmla="*/ 142 h 308"/>
                <a:gd name="T64" fmla="*/ 10 w 88"/>
                <a:gd name="T65" fmla="*/ 105 h 308"/>
                <a:gd name="T66" fmla="*/ 9 w 88"/>
                <a:gd name="T67" fmla="*/ 90 h 308"/>
                <a:gd name="T68" fmla="*/ 8 w 88"/>
                <a:gd name="T69" fmla="*/ 85 h 308"/>
                <a:gd name="T70" fmla="*/ 0 w 88"/>
                <a:gd name="T71" fmla="*/ 0 h 308"/>
                <a:gd name="T72" fmla="*/ 5 w 88"/>
                <a:gd name="T73" fmla="*/ 45 h 308"/>
                <a:gd name="T74" fmla="*/ 76 w 88"/>
                <a:gd name="T75" fmla="*/ 4 h 308"/>
                <a:gd name="T76" fmla="*/ 78 w 88"/>
                <a:gd name="T77" fmla="*/ 46 h 308"/>
                <a:gd name="T78" fmla="*/ 67 w 88"/>
                <a:gd name="T79" fmla="*/ 110 h 308"/>
                <a:gd name="T80" fmla="*/ 88 w 88"/>
                <a:gd name="T81" fmla="*/ 4 h 308"/>
                <a:gd name="T82" fmla="*/ 76 w 88"/>
                <a:gd name="T83" fmla="*/ 2 h 308"/>
                <a:gd name="T84" fmla="*/ 0 w 88"/>
                <a:gd name="T8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308">
                  <a:moveTo>
                    <a:pt x="29" y="297"/>
                  </a:moveTo>
                  <a:cubicBezTo>
                    <a:pt x="27" y="308"/>
                    <a:pt x="27" y="308"/>
                    <a:pt x="27" y="308"/>
                  </a:cubicBezTo>
                  <a:cubicBezTo>
                    <a:pt x="28" y="308"/>
                    <a:pt x="28" y="308"/>
                    <a:pt x="29" y="308"/>
                  </a:cubicBezTo>
                  <a:cubicBezTo>
                    <a:pt x="31" y="297"/>
                    <a:pt x="31" y="297"/>
                    <a:pt x="31" y="297"/>
                  </a:cubicBezTo>
                  <a:cubicBezTo>
                    <a:pt x="29" y="297"/>
                    <a:pt x="29" y="297"/>
                    <a:pt x="29" y="297"/>
                  </a:cubicBezTo>
                  <a:moveTo>
                    <a:pt x="23" y="293"/>
                  </a:moveTo>
                  <a:cubicBezTo>
                    <a:pt x="24" y="308"/>
                    <a:pt x="24" y="308"/>
                    <a:pt x="24" y="308"/>
                  </a:cubicBezTo>
                  <a:cubicBezTo>
                    <a:pt x="24" y="308"/>
                    <a:pt x="25" y="308"/>
                    <a:pt x="25" y="308"/>
                  </a:cubicBezTo>
                  <a:cubicBezTo>
                    <a:pt x="25" y="308"/>
                    <a:pt x="26" y="308"/>
                    <a:pt x="26" y="308"/>
                  </a:cubicBezTo>
                  <a:cubicBezTo>
                    <a:pt x="25" y="294"/>
                    <a:pt x="25" y="294"/>
                    <a:pt x="25" y="294"/>
                  </a:cubicBezTo>
                  <a:cubicBezTo>
                    <a:pt x="23" y="293"/>
                    <a:pt x="23" y="293"/>
                    <a:pt x="23" y="293"/>
                  </a:cubicBezTo>
                  <a:moveTo>
                    <a:pt x="37" y="258"/>
                  </a:moveTo>
                  <a:cubicBezTo>
                    <a:pt x="30" y="295"/>
                    <a:pt x="30" y="295"/>
                    <a:pt x="30" y="295"/>
                  </a:cubicBezTo>
                  <a:cubicBezTo>
                    <a:pt x="31" y="296"/>
                    <a:pt x="31" y="296"/>
                    <a:pt x="31" y="296"/>
                  </a:cubicBezTo>
                  <a:cubicBezTo>
                    <a:pt x="38" y="260"/>
                    <a:pt x="38" y="260"/>
                    <a:pt x="38" y="260"/>
                  </a:cubicBezTo>
                  <a:cubicBezTo>
                    <a:pt x="37" y="258"/>
                    <a:pt x="37" y="258"/>
                    <a:pt x="37" y="258"/>
                  </a:cubicBezTo>
                  <a:moveTo>
                    <a:pt x="22" y="255"/>
                  </a:moveTo>
                  <a:cubicBezTo>
                    <a:pt x="20" y="256"/>
                    <a:pt x="20" y="256"/>
                    <a:pt x="20" y="256"/>
                  </a:cubicBezTo>
                  <a:cubicBezTo>
                    <a:pt x="23" y="291"/>
                    <a:pt x="23" y="291"/>
                    <a:pt x="23" y="291"/>
                  </a:cubicBezTo>
                  <a:cubicBezTo>
                    <a:pt x="24" y="292"/>
                    <a:pt x="24" y="292"/>
                    <a:pt x="24" y="292"/>
                  </a:cubicBezTo>
                  <a:cubicBezTo>
                    <a:pt x="22" y="255"/>
                    <a:pt x="22" y="255"/>
                    <a:pt x="22" y="255"/>
                  </a:cubicBezTo>
                  <a:moveTo>
                    <a:pt x="41" y="245"/>
                  </a:moveTo>
                  <a:cubicBezTo>
                    <a:pt x="39" y="246"/>
                    <a:pt x="39" y="246"/>
                    <a:pt x="39" y="246"/>
                  </a:cubicBezTo>
                  <a:cubicBezTo>
                    <a:pt x="38" y="252"/>
                    <a:pt x="38" y="252"/>
                    <a:pt x="38" y="252"/>
                  </a:cubicBezTo>
                  <a:cubicBezTo>
                    <a:pt x="38" y="254"/>
                    <a:pt x="38" y="254"/>
                    <a:pt x="38" y="254"/>
                  </a:cubicBezTo>
                  <a:cubicBezTo>
                    <a:pt x="37" y="256"/>
                    <a:pt x="37" y="256"/>
                    <a:pt x="37" y="256"/>
                  </a:cubicBezTo>
                  <a:cubicBezTo>
                    <a:pt x="39" y="257"/>
                    <a:pt x="39" y="257"/>
                    <a:pt x="39" y="257"/>
                  </a:cubicBezTo>
                  <a:cubicBezTo>
                    <a:pt x="39" y="253"/>
                    <a:pt x="39" y="253"/>
                    <a:pt x="39" y="253"/>
                  </a:cubicBezTo>
                  <a:cubicBezTo>
                    <a:pt x="40" y="252"/>
                    <a:pt x="40" y="252"/>
                    <a:pt x="40" y="252"/>
                  </a:cubicBezTo>
                  <a:cubicBezTo>
                    <a:pt x="41" y="245"/>
                    <a:pt x="41" y="245"/>
                    <a:pt x="41" y="245"/>
                  </a:cubicBezTo>
                  <a:moveTo>
                    <a:pt x="19" y="239"/>
                  </a:moveTo>
                  <a:cubicBezTo>
                    <a:pt x="19" y="240"/>
                    <a:pt x="19" y="240"/>
                    <a:pt x="19" y="240"/>
                  </a:cubicBezTo>
                  <a:cubicBezTo>
                    <a:pt x="20" y="253"/>
                    <a:pt x="20" y="253"/>
                    <a:pt x="20" y="253"/>
                  </a:cubicBezTo>
                  <a:cubicBezTo>
                    <a:pt x="20" y="254"/>
                    <a:pt x="20" y="254"/>
                    <a:pt x="20" y="254"/>
                  </a:cubicBezTo>
                  <a:cubicBezTo>
                    <a:pt x="21" y="254"/>
                    <a:pt x="21" y="254"/>
                    <a:pt x="21" y="254"/>
                  </a:cubicBezTo>
                  <a:cubicBezTo>
                    <a:pt x="21" y="253"/>
                    <a:pt x="21" y="253"/>
                    <a:pt x="21" y="253"/>
                  </a:cubicBezTo>
                  <a:cubicBezTo>
                    <a:pt x="20" y="241"/>
                    <a:pt x="20" y="241"/>
                    <a:pt x="20" y="241"/>
                  </a:cubicBezTo>
                  <a:cubicBezTo>
                    <a:pt x="19" y="239"/>
                    <a:pt x="19" y="239"/>
                    <a:pt x="19" y="239"/>
                  </a:cubicBezTo>
                  <a:moveTo>
                    <a:pt x="20" y="237"/>
                  </a:moveTo>
                  <a:cubicBezTo>
                    <a:pt x="20" y="238"/>
                    <a:pt x="20" y="238"/>
                    <a:pt x="20" y="238"/>
                  </a:cubicBezTo>
                  <a:cubicBezTo>
                    <a:pt x="20" y="238"/>
                    <a:pt x="20" y="238"/>
                    <a:pt x="20" y="238"/>
                  </a:cubicBezTo>
                  <a:cubicBezTo>
                    <a:pt x="20" y="237"/>
                    <a:pt x="20" y="237"/>
                    <a:pt x="20" y="237"/>
                  </a:cubicBezTo>
                  <a:moveTo>
                    <a:pt x="43" y="224"/>
                  </a:moveTo>
                  <a:cubicBezTo>
                    <a:pt x="40" y="244"/>
                    <a:pt x="40" y="244"/>
                    <a:pt x="40" y="244"/>
                  </a:cubicBezTo>
                  <a:cubicBezTo>
                    <a:pt x="42" y="242"/>
                    <a:pt x="42" y="242"/>
                    <a:pt x="42" y="242"/>
                  </a:cubicBezTo>
                  <a:cubicBezTo>
                    <a:pt x="45" y="225"/>
                    <a:pt x="45" y="225"/>
                    <a:pt x="45" y="225"/>
                  </a:cubicBezTo>
                  <a:cubicBezTo>
                    <a:pt x="43" y="224"/>
                    <a:pt x="43" y="224"/>
                    <a:pt x="43" y="224"/>
                  </a:cubicBezTo>
                  <a:moveTo>
                    <a:pt x="16" y="211"/>
                  </a:moveTo>
                  <a:cubicBezTo>
                    <a:pt x="16" y="212"/>
                    <a:pt x="16" y="212"/>
                    <a:pt x="16" y="212"/>
                  </a:cubicBezTo>
                  <a:cubicBezTo>
                    <a:pt x="18" y="236"/>
                    <a:pt x="18" y="236"/>
                    <a:pt x="18" y="236"/>
                  </a:cubicBezTo>
                  <a:cubicBezTo>
                    <a:pt x="18" y="236"/>
                    <a:pt x="18" y="236"/>
                    <a:pt x="18" y="236"/>
                  </a:cubicBezTo>
                  <a:cubicBezTo>
                    <a:pt x="20" y="234"/>
                    <a:pt x="20" y="234"/>
                    <a:pt x="20" y="234"/>
                  </a:cubicBezTo>
                  <a:cubicBezTo>
                    <a:pt x="18" y="212"/>
                    <a:pt x="18" y="212"/>
                    <a:pt x="18" y="212"/>
                  </a:cubicBezTo>
                  <a:cubicBezTo>
                    <a:pt x="16" y="211"/>
                    <a:pt x="16" y="211"/>
                    <a:pt x="16" y="211"/>
                  </a:cubicBezTo>
                  <a:moveTo>
                    <a:pt x="48" y="199"/>
                  </a:moveTo>
                  <a:cubicBezTo>
                    <a:pt x="48" y="200"/>
                    <a:pt x="48" y="200"/>
                    <a:pt x="48" y="200"/>
                  </a:cubicBezTo>
                  <a:cubicBezTo>
                    <a:pt x="46" y="209"/>
                    <a:pt x="46" y="209"/>
                    <a:pt x="46" y="209"/>
                  </a:cubicBezTo>
                  <a:cubicBezTo>
                    <a:pt x="46" y="209"/>
                    <a:pt x="46" y="209"/>
                    <a:pt x="46" y="209"/>
                  </a:cubicBezTo>
                  <a:cubicBezTo>
                    <a:pt x="46" y="211"/>
                    <a:pt x="46" y="211"/>
                    <a:pt x="46" y="211"/>
                  </a:cubicBezTo>
                  <a:cubicBezTo>
                    <a:pt x="46" y="211"/>
                    <a:pt x="46" y="211"/>
                    <a:pt x="46" y="211"/>
                  </a:cubicBezTo>
                  <a:cubicBezTo>
                    <a:pt x="44" y="222"/>
                    <a:pt x="44" y="222"/>
                    <a:pt x="44" y="222"/>
                  </a:cubicBezTo>
                  <a:cubicBezTo>
                    <a:pt x="45" y="223"/>
                    <a:pt x="45" y="223"/>
                    <a:pt x="45" y="223"/>
                  </a:cubicBezTo>
                  <a:cubicBezTo>
                    <a:pt x="47" y="214"/>
                    <a:pt x="47" y="214"/>
                    <a:pt x="47" y="214"/>
                  </a:cubicBezTo>
                  <a:cubicBezTo>
                    <a:pt x="48" y="211"/>
                    <a:pt x="48" y="211"/>
                    <a:pt x="48" y="211"/>
                  </a:cubicBezTo>
                  <a:cubicBezTo>
                    <a:pt x="48" y="209"/>
                    <a:pt x="48" y="209"/>
                    <a:pt x="48" y="209"/>
                  </a:cubicBezTo>
                  <a:cubicBezTo>
                    <a:pt x="49" y="203"/>
                    <a:pt x="49" y="203"/>
                    <a:pt x="49" y="203"/>
                  </a:cubicBezTo>
                  <a:cubicBezTo>
                    <a:pt x="50" y="201"/>
                    <a:pt x="50" y="201"/>
                    <a:pt x="50" y="201"/>
                  </a:cubicBezTo>
                  <a:cubicBezTo>
                    <a:pt x="48" y="199"/>
                    <a:pt x="48" y="199"/>
                    <a:pt x="48" y="199"/>
                  </a:cubicBezTo>
                  <a:moveTo>
                    <a:pt x="65" y="111"/>
                  </a:moveTo>
                  <a:cubicBezTo>
                    <a:pt x="64" y="117"/>
                    <a:pt x="64" y="117"/>
                    <a:pt x="64" y="117"/>
                  </a:cubicBezTo>
                  <a:cubicBezTo>
                    <a:pt x="49" y="197"/>
                    <a:pt x="49" y="197"/>
                    <a:pt x="49" y="197"/>
                  </a:cubicBezTo>
                  <a:cubicBezTo>
                    <a:pt x="50" y="199"/>
                    <a:pt x="50" y="199"/>
                    <a:pt x="50" y="199"/>
                  </a:cubicBezTo>
                  <a:cubicBezTo>
                    <a:pt x="63" y="134"/>
                    <a:pt x="63" y="134"/>
                    <a:pt x="63" y="134"/>
                  </a:cubicBezTo>
                  <a:cubicBezTo>
                    <a:pt x="66" y="117"/>
                    <a:pt x="66" y="117"/>
                    <a:pt x="66" y="117"/>
                  </a:cubicBezTo>
                  <a:cubicBezTo>
                    <a:pt x="67" y="112"/>
                    <a:pt x="67" y="112"/>
                    <a:pt x="67" y="112"/>
                  </a:cubicBezTo>
                  <a:cubicBezTo>
                    <a:pt x="65" y="111"/>
                    <a:pt x="65" y="111"/>
                    <a:pt x="65" y="111"/>
                  </a:cubicBezTo>
                  <a:moveTo>
                    <a:pt x="4" y="46"/>
                  </a:moveTo>
                  <a:cubicBezTo>
                    <a:pt x="7" y="87"/>
                    <a:pt x="7" y="87"/>
                    <a:pt x="7" y="87"/>
                  </a:cubicBezTo>
                  <a:cubicBezTo>
                    <a:pt x="7" y="89"/>
                    <a:pt x="7" y="89"/>
                    <a:pt x="7" y="89"/>
                  </a:cubicBezTo>
                  <a:cubicBezTo>
                    <a:pt x="7" y="90"/>
                    <a:pt x="7" y="90"/>
                    <a:pt x="7" y="90"/>
                  </a:cubicBezTo>
                  <a:cubicBezTo>
                    <a:pt x="8" y="101"/>
                    <a:pt x="8" y="101"/>
                    <a:pt x="8" y="101"/>
                  </a:cubicBezTo>
                  <a:cubicBezTo>
                    <a:pt x="8" y="103"/>
                    <a:pt x="8" y="103"/>
                    <a:pt x="8" y="103"/>
                  </a:cubicBezTo>
                  <a:cubicBezTo>
                    <a:pt x="8" y="106"/>
                    <a:pt x="8" y="106"/>
                    <a:pt x="8" y="106"/>
                  </a:cubicBezTo>
                  <a:cubicBezTo>
                    <a:pt x="8" y="108"/>
                    <a:pt x="8" y="108"/>
                    <a:pt x="8" y="108"/>
                  </a:cubicBezTo>
                  <a:cubicBezTo>
                    <a:pt x="10" y="135"/>
                    <a:pt x="10" y="135"/>
                    <a:pt x="10" y="135"/>
                  </a:cubicBezTo>
                  <a:cubicBezTo>
                    <a:pt x="11" y="139"/>
                    <a:pt x="11" y="139"/>
                    <a:pt x="11" y="139"/>
                  </a:cubicBezTo>
                  <a:cubicBezTo>
                    <a:pt x="12" y="151"/>
                    <a:pt x="12" y="151"/>
                    <a:pt x="12" y="151"/>
                  </a:cubicBezTo>
                  <a:cubicBezTo>
                    <a:pt x="12" y="155"/>
                    <a:pt x="12" y="155"/>
                    <a:pt x="12" y="155"/>
                  </a:cubicBezTo>
                  <a:cubicBezTo>
                    <a:pt x="12" y="160"/>
                    <a:pt x="12" y="160"/>
                    <a:pt x="12" y="160"/>
                  </a:cubicBezTo>
                  <a:cubicBezTo>
                    <a:pt x="13" y="163"/>
                    <a:pt x="13" y="163"/>
                    <a:pt x="13" y="163"/>
                  </a:cubicBezTo>
                  <a:cubicBezTo>
                    <a:pt x="16" y="209"/>
                    <a:pt x="16" y="209"/>
                    <a:pt x="16" y="209"/>
                  </a:cubicBezTo>
                  <a:cubicBezTo>
                    <a:pt x="18" y="210"/>
                    <a:pt x="18" y="210"/>
                    <a:pt x="18" y="210"/>
                  </a:cubicBezTo>
                  <a:cubicBezTo>
                    <a:pt x="14" y="160"/>
                    <a:pt x="14" y="160"/>
                    <a:pt x="14" y="160"/>
                  </a:cubicBezTo>
                  <a:cubicBezTo>
                    <a:pt x="14" y="156"/>
                    <a:pt x="14" y="156"/>
                    <a:pt x="14" y="156"/>
                  </a:cubicBezTo>
                  <a:cubicBezTo>
                    <a:pt x="14" y="155"/>
                    <a:pt x="14" y="155"/>
                    <a:pt x="14" y="155"/>
                  </a:cubicBezTo>
                  <a:cubicBezTo>
                    <a:pt x="13" y="142"/>
                    <a:pt x="13" y="142"/>
                    <a:pt x="13" y="142"/>
                  </a:cubicBezTo>
                  <a:cubicBezTo>
                    <a:pt x="12" y="138"/>
                    <a:pt x="12" y="138"/>
                    <a:pt x="12" y="138"/>
                  </a:cubicBezTo>
                  <a:cubicBezTo>
                    <a:pt x="10" y="107"/>
                    <a:pt x="10" y="107"/>
                    <a:pt x="10" y="107"/>
                  </a:cubicBezTo>
                  <a:cubicBezTo>
                    <a:pt x="10" y="105"/>
                    <a:pt x="10" y="105"/>
                    <a:pt x="10" y="105"/>
                  </a:cubicBezTo>
                  <a:cubicBezTo>
                    <a:pt x="10" y="102"/>
                    <a:pt x="10" y="102"/>
                    <a:pt x="10" y="102"/>
                  </a:cubicBezTo>
                  <a:cubicBezTo>
                    <a:pt x="10" y="100"/>
                    <a:pt x="10" y="100"/>
                    <a:pt x="10" y="100"/>
                  </a:cubicBezTo>
                  <a:cubicBezTo>
                    <a:pt x="9" y="90"/>
                    <a:pt x="9" y="90"/>
                    <a:pt x="9" y="90"/>
                  </a:cubicBezTo>
                  <a:cubicBezTo>
                    <a:pt x="9" y="88"/>
                    <a:pt x="9" y="88"/>
                    <a:pt x="9" y="88"/>
                  </a:cubicBezTo>
                  <a:cubicBezTo>
                    <a:pt x="9" y="88"/>
                    <a:pt x="9" y="88"/>
                    <a:pt x="9" y="88"/>
                  </a:cubicBezTo>
                  <a:cubicBezTo>
                    <a:pt x="8" y="85"/>
                    <a:pt x="8" y="85"/>
                    <a:pt x="8" y="85"/>
                  </a:cubicBezTo>
                  <a:cubicBezTo>
                    <a:pt x="5" y="48"/>
                    <a:pt x="5" y="48"/>
                    <a:pt x="5" y="48"/>
                  </a:cubicBezTo>
                  <a:cubicBezTo>
                    <a:pt x="4" y="46"/>
                    <a:pt x="4" y="46"/>
                    <a:pt x="4" y="46"/>
                  </a:cubicBezTo>
                  <a:moveTo>
                    <a:pt x="0" y="0"/>
                  </a:moveTo>
                  <a:cubicBezTo>
                    <a:pt x="0" y="2"/>
                    <a:pt x="0" y="2"/>
                    <a:pt x="0" y="2"/>
                  </a:cubicBezTo>
                  <a:cubicBezTo>
                    <a:pt x="3" y="43"/>
                    <a:pt x="3" y="43"/>
                    <a:pt x="3" y="43"/>
                  </a:cubicBezTo>
                  <a:cubicBezTo>
                    <a:pt x="5" y="45"/>
                    <a:pt x="5" y="45"/>
                    <a:pt x="5" y="45"/>
                  </a:cubicBezTo>
                  <a:cubicBezTo>
                    <a:pt x="2" y="2"/>
                    <a:pt x="2" y="2"/>
                    <a:pt x="2" y="2"/>
                  </a:cubicBezTo>
                  <a:cubicBezTo>
                    <a:pt x="74" y="4"/>
                    <a:pt x="74" y="4"/>
                    <a:pt x="74" y="4"/>
                  </a:cubicBezTo>
                  <a:cubicBezTo>
                    <a:pt x="76" y="4"/>
                    <a:pt x="76" y="4"/>
                    <a:pt x="76" y="4"/>
                  </a:cubicBezTo>
                  <a:cubicBezTo>
                    <a:pt x="86" y="4"/>
                    <a:pt x="86" y="4"/>
                    <a:pt x="86" y="4"/>
                  </a:cubicBezTo>
                  <a:cubicBezTo>
                    <a:pt x="79" y="39"/>
                    <a:pt x="79" y="39"/>
                    <a:pt x="79" y="39"/>
                  </a:cubicBezTo>
                  <a:cubicBezTo>
                    <a:pt x="78" y="46"/>
                    <a:pt x="78" y="46"/>
                    <a:pt x="78" y="46"/>
                  </a:cubicBezTo>
                  <a:cubicBezTo>
                    <a:pt x="67" y="99"/>
                    <a:pt x="67" y="99"/>
                    <a:pt x="67" y="99"/>
                  </a:cubicBezTo>
                  <a:cubicBezTo>
                    <a:pt x="66" y="108"/>
                    <a:pt x="66" y="108"/>
                    <a:pt x="66" y="108"/>
                  </a:cubicBezTo>
                  <a:cubicBezTo>
                    <a:pt x="67" y="110"/>
                    <a:pt x="67" y="110"/>
                    <a:pt x="67" y="110"/>
                  </a:cubicBezTo>
                  <a:cubicBezTo>
                    <a:pt x="78" y="53"/>
                    <a:pt x="78" y="53"/>
                    <a:pt x="78" y="53"/>
                  </a:cubicBezTo>
                  <a:cubicBezTo>
                    <a:pt x="80" y="46"/>
                    <a:pt x="80" y="46"/>
                    <a:pt x="80" y="46"/>
                  </a:cubicBezTo>
                  <a:cubicBezTo>
                    <a:pt x="88" y="4"/>
                    <a:pt x="88" y="4"/>
                    <a:pt x="88" y="4"/>
                  </a:cubicBezTo>
                  <a:cubicBezTo>
                    <a:pt x="88" y="2"/>
                    <a:pt x="88" y="2"/>
                    <a:pt x="88" y="2"/>
                  </a:cubicBezTo>
                  <a:cubicBezTo>
                    <a:pt x="86" y="2"/>
                    <a:pt x="86" y="2"/>
                    <a:pt x="86" y="2"/>
                  </a:cubicBezTo>
                  <a:cubicBezTo>
                    <a:pt x="76" y="2"/>
                    <a:pt x="76" y="2"/>
                    <a:pt x="76" y="2"/>
                  </a:cubicBezTo>
                  <a:cubicBezTo>
                    <a:pt x="74" y="2"/>
                    <a:pt x="74" y="2"/>
                    <a:pt x="74" y="2"/>
                  </a:cubicBezTo>
                  <a:cubicBezTo>
                    <a:pt x="2" y="0"/>
                    <a:pt x="2" y="0"/>
                    <a:pt x="2" y="0"/>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8" name="Freeform 28"/>
            <p:cNvSpPr>
              <a:spLocks noEditPoints="1"/>
            </p:cNvSpPr>
            <p:nvPr/>
          </p:nvSpPr>
          <p:spPr bwMode="auto">
            <a:xfrm>
              <a:off x="9908781" y="2862466"/>
              <a:ext cx="1010828" cy="1185668"/>
            </a:xfrm>
            <a:custGeom>
              <a:avLst/>
              <a:gdLst>
                <a:gd name="T0" fmla="*/ 98 w 239"/>
                <a:gd name="T1" fmla="*/ 253 h 307"/>
                <a:gd name="T2" fmla="*/ 117 w 239"/>
                <a:gd name="T3" fmla="*/ 241 h 307"/>
                <a:gd name="T4" fmla="*/ 101 w 239"/>
                <a:gd name="T5" fmla="*/ 252 h 307"/>
                <a:gd name="T6" fmla="*/ 123 w 239"/>
                <a:gd name="T7" fmla="*/ 239 h 307"/>
                <a:gd name="T8" fmla="*/ 157 w 239"/>
                <a:gd name="T9" fmla="*/ 219 h 307"/>
                <a:gd name="T10" fmla="*/ 126 w 239"/>
                <a:gd name="T11" fmla="*/ 236 h 307"/>
                <a:gd name="T12" fmla="*/ 156 w 239"/>
                <a:gd name="T13" fmla="*/ 222 h 307"/>
                <a:gd name="T14" fmla="*/ 165 w 239"/>
                <a:gd name="T15" fmla="*/ 214 h 307"/>
                <a:gd name="T16" fmla="*/ 161 w 239"/>
                <a:gd name="T17" fmla="*/ 219 h 307"/>
                <a:gd name="T18" fmla="*/ 165 w 239"/>
                <a:gd name="T19" fmla="*/ 214 h 307"/>
                <a:gd name="T20" fmla="*/ 167 w 239"/>
                <a:gd name="T21" fmla="*/ 213 h 307"/>
                <a:gd name="T22" fmla="*/ 197 w 239"/>
                <a:gd name="T23" fmla="*/ 199 h 307"/>
                <a:gd name="T24" fmla="*/ 200 w 239"/>
                <a:gd name="T25" fmla="*/ 198 h 307"/>
                <a:gd name="T26" fmla="*/ 21 w 239"/>
                <a:gd name="T27" fmla="*/ 199 h 307"/>
                <a:gd name="T28" fmla="*/ 12 w 239"/>
                <a:gd name="T29" fmla="*/ 246 h 307"/>
                <a:gd name="T30" fmla="*/ 3 w 239"/>
                <a:gd name="T31" fmla="*/ 305 h 307"/>
                <a:gd name="T32" fmla="*/ 13 w 239"/>
                <a:gd name="T33" fmla="*/ 248 h 307"/>
                <a:gd name="T34" fmla="*/ 22 w 239"/>
                <a:gd name="T35" fmla="*/ 201 h 307"/>
                <a:gd name="T36" fmla="*/ 24 w 239"/>
                <a:gd name="T37" fmla="*/ 181 h 307"/>
                <a:gd name="T38" fmla="*/ 24 w 239"/>
                <a:gd name="T39" fmla="*/ 181 h 307"/>
                <a:gd name="T40" fmla="*/ 227 w 239"/>
                <a:gd name="T41" fmla="*/ 182 h 307"/>
                <a:gd name="T42" fmla="*/ 26 w 239"/>
                <a:gd name="T43" fmla="*/ 181 h 307"/>
                <a:gd name="T44" fmla="*/ 234 w 239"/>
                <a:gd name="T45" fmla="*/ 179 h 307"/>
                <a:gd name="T46" fmla="*/ 236 w 239"/>
                <a:gd name="T47" fmla="*/ 176 h 307"/>
                <a:gd name="T48" fmla="*/ 239 w 239"/>
                <a:gd name="T49" fmla="*/ 176 h 307"/>
                <a:gd name="T50" fmla="*/ 28 w 239"/>
                <a:gd name="T51" fmla="*/ 162 h 307"/>
                <a:gd name="T52" fmla="*/ 25 w 239"/>
                <a:gd name="T53" fmla="*/ 176 h 307"/>
                <a:gd name="T54" fmla="*/ 28 w 239"/>
                <a:gd name="T55" fmla="*/ 170 h 307"/>
                <a:gd name="T56" fmla="*/ 29 w 239"/>
                <a:gd name="T57" fmla="*/ 157 h 307"/>
                <a:gd name="T58" fmla="*/ 235 w 239"/>
                <a:gd name="T59" fmla="*/ 172 h 307"/>
                <a:gd name="T60" fmla="*/ 51 w 239"/>
                <a:gd name="T61" fmla="*/ 44 h 307"/>
                <a:gd name="T62" fmla="*/ 43 w 239"/>
                <a:gd name="T63" fmla="*/ 85 h 307"/>
                <a:gd name="T64" fmla="*/ 34 w 239"/>
                <a:gd name="T65" fmla="*/ 132 h 307"/>
                <a:gd name="T66" fmla="*/ 35 w 239"/>
                <a:gd name="T67" fmla="*/ 133 h 307"/>
                <a:gd name="T68" fmla="*/ 44 w 239"/>
                <a:gd name="T69" fmla="*/ 90 h 307"/>
                <a:gd name="T70" fmla="*/ 52 w 239"/>
                <a:gd name="T71" fmla="*/ 49 h 307"/>
                <a:gd name="T72" fmla="*/ 55 w 239"/>
                <a:gd name="T73" fmla="*/ 32 h 307"/>
                <a:gd name="T74" fmla="*/ 55 w 239"/>
                <a:gd name="T75" fmla="*/ 32 h 307"/>
                <a:gd name="T76" fmla="*/ 101 w 239"/>
                <a:gd name="T77" fmla="*/ 35 h 307"/>
                <a:gd name="T78" fmla="*/ 134 w 239"/>
                <a:gd name="T79" fmla="*/ 69 h 307"/>
                <a:gd name="T80" fmla="*/ 161 w 239"/>
                <a:gd name="T81" fmla="*/ 98 h 307"/>
                <a:gd name="T82" fmla="*/ 216 w 239"/>
                <a:gd name="T83" fmla="*/ 155 h 307"/>
                <a:gd name="T84" fmla="*/ 163 w 239"/>
                <a:gd name="T85" fmla="*/ 97 h 307"/>
                <a:gd name="T86" fmla="*/ 141 w 239"/>
                <a:gd name="T87" fmla="*/ 73 h 307"/>
                <a:gd name="T88" fmla="*/ 126 w 239"/>
                <a:gd name="T89" fmla="*/ 59 h 307"/>
                <a:gd name="T90" fmla="*/ 83 w 239"/>
                <a:gd name="T91" fmla="*/ 13 h 307"/>
                <a:gd name="T92" fmla="*/ 83 w 239"/>
                <a:gd name="T93" fmla="*/ 13 h 307"/>
                <a:gd name="T94" fmla="*/ 59 w 239"/>
                <a:gd name="T95" fmla="*/ 10 h 307"/>
                <a:gd name="T96" fmla="*/ 60 w 239"/>
                <a:gd name="T97" fmla="*/ 8 h 307"/>
                <a:gd name="T98" fmla="*/ 69 w 239"/>
                <a:gd name="T99" fmla="*/ 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307">
                  <a:moveTo>
                    <a:pt x="100" y="250"/>
                  </a:moveTo>
                  <a:cubicBezTo>
                    <a:pt x="30" y="288"/>
                    <a:pt x="30" y="288"/>
                    <a:pt x="30" y="288"/>
                  </a:cubicBezTo>
                  <a:cubicBezTo>
                    <a:pt x="29" y="291"/>
                    <a:pt x="29" y="291"/>
                    <a:pt x="29" y="291"/>
                  </a:cubicBezTo>
                  <a:cubicBezTo>
                    <a:pt x="98" y="253"/>
                    <a:pt x="98" y="253"/>
                    <a:pt x="98" y="253"/>
                  </a:cubicBezTo>
                  <a:cubicBezTo>
                    <a:pt x="100" y="250"/>
                    <a:pt x="100" y="250"/>
                    <a:pt x="100" y="250"/>
                  </a:cubicBezTo>
                  <a:moveTo>
                    <a:pt x="125" y="237"/>
                  </a:moveTo>
                  <a:cubicBezTo>
                    <a:pt x="119" y="240"/>
                    <a:pt x="119" y="240"/>
                    <a:pt x="119" y="240"/>
                  </a:cubicBezTo>
                  <a:cubicBezTo>
                    <a:pt x="117" y="241"/>
                    <a:pt x="117" y="241"/>
                    <a:pt x="117" y="241"/>
                  </a:cubicBezTo>
                  <a:cubicBezTo>
                    <a:pt x="116" y="241"/>
                    <a:pt x="116" y="241"/>
                    <a:pt x="116" y="241"/>
                  </a:cubicBezTo>
                  <a:cubicBezTo>
                    <a:pt x="115" y="242"/>
                    <a:pt x="115" y="242"/>
                    <a:pt x="115" y="242"/>
                  </a:cubicBezTo>
                  <a:cubicBezTo>
                    <a:pt x="102" y="249"/>
                    <a:pt x="102" y="249"/>
                    <a:pt x="102" y="249"/>
                  </a:cubicBezTo>
                  <a:cubicBezTo>
                    <a:pt x="101" y="252"/>
                    <a:pt x="101" y="252"/>
                    <a:pt x="101" y="252"/>
                  </a:cubicBezTo>
                  <a:cubicBezTo>
                    <a:pt x="116" y="243"/>
                    <a:pt x="116" y="243"/>
                    <a:pt x="116" y="243"/>
                  </a:cubicBezTo>
                  <a:cubicBezTo>
                    <a:pt x="118" y="242"/>
                    <a:pt x="118" y="242"/>
                    <a:pt x="118" y="242"/>
                  </a:cubicBezTo>
                  <a:cubicBezTo>
                    <a:pt x="120" y="241"/>
                    <a:pt x="120" y="241"/>
                    <a:pt x="120" y="241"/>
                  </a:cubicBezTo>
                  <a:cubicBezTo>
                    <a:pt x="123" y="239"/>
                    <a:pt x="123" y="239"/>
                    <a:pt x="123" y="239"/>
                  </a:cubicBezTo>
                  <a:cubicBezTo>
                    <a:pt x="126" y="238"/>
                    <a:pt x="126" y="238"/>
                    <a:pt x="126" y="238"/>
                  </a:cubicBezTo>
                  <a:cubicBezTo>
                    <a:pt x="125" y="237"/>
                    <a:pt x="125" y="237"/>
                    <a:pt x="125" y="237"/>
                  </a:cubicBezTo>
                  <a:moveTo>
                    <a:pt x="157" y="219"/>
                  </a:moveTo>
                  <a:cubicBezTo>
                    <a:pt x="157" y="219"/>
                    <a:pt x="157" y="219"/>
                    <a:pt x="157" y="219"/>
                  </a:cubicBezTo>
                  <a:cubicBezTo>
                    <a:pt x="155" y="220"/>
                    <a:pt x="155" y="220"/>
                    <a:pt x="155" y="220"/>
                  </a:cubicBezTo>
                  <a:cubicBezTo>
                    <a:pt x="138" y="229"/>
                    <a:pt x="138" y="229"/>
                    <a:pt x="138" y="229"/>
                  </a:cubicBezTo>
                  <a:cubicBezTo>
                    <a:pt x="136" y="231"/>
                    <a:pt x="136" y="231"/>
                    <a:pt x="136" y="231"/>
                  </a:cubicBezTo>
                  <a:cubicBezTo>
                    <a:pt x="126" y="236"/>
                    <a:pt x="126" y="236"/>
                    <a:pt x="126" y="236"/>
                  </a:cubicBezTo>
                  <a:cubicBezTo>
                    <a:pt x="128" y="237"/>
                    <a:pt x="128" y="237"/>
                    <a:pt x="128" y="237"/>
                  </a:cubicBezTo>
                  <a:cubicBezTo>
                    <a:pt x="135" y="233"/>
                    <a:pt x="135" y="233"/>
                    <a:pt x="135" y="233"/>
                  </a:cubicBezTo>
                  <a:cubicBezTo>
                    <a:pt x="137" y="232"/>
                    <a:pt x="137" y="232"/>
                    <a:pt x="137" y="232"/>
                  </a:cubicBezTo>
                  <a:cubicBezTo>
                    <a:pt x="156" y="222"/>
                    <a:pt x="156" y="222"/>
                    <a:pt x="156" y="222"/>
                  </a:cubicBezTo>
                  <a:cubicBezTo>
                    <a:pt x="157" y="221"/>
                    <a:pt x="157" y="221"/>
                    <a:pt x="157" y="221"/>
                  </a:cubicBezTo>
                  <a:cubicBezTo>
                    <a:pt x="159" y="220"/>
                    <a:pt x="159" y="220"/>
                    <a:pt x="159" y="220"/>
                  </a:cubicBezTo>
                  <a:cubicBezTo>
                    <a:pt x="157" y="219"/>
                    <a:pt x="157" y="219"/>
                    <a:pt x="157" y="219"/>
                  </a:cubicBezTo>
                  <a:moveTo>
                    <a:pt x="165" y="214"/>
                  </a:moveTo>
                  <a:cubicBezTo>
                    <a:pt x="163" y="216"/>
                    <a:pt x="163" y="216"/>
                    <a:pt x="163" y="216"/>
                  </a:cubicBezTo>
                  <a:cubicBezTo>
                    <a:pt x="161" y="216"/>
                    <a:pt x="161" y="216"/>
                    <a:pt x="161" y="216"/>
                  </a:cubicBezTo>
                  <a:cubicBezTo>
                    <a:pt x="159" y="218"/>
                    <a:pt x="159" y="218"/>
                    <a:pt x="159" y="218"/>
                  </a:cubicBezTo>
                  <a:cubicBezTo>
                    <a:pt x="161" y="219"/>
                    <a:pt x="161" y="219"/>
                    <a:pt x="161" y="219"/>
                  </a:cubicBezTo>
                  <a:cubicBezTo>
                    <a:pt x="162" y="218"/>
                    <a:pt x="162" y="218"/>
                    <a:pt x="162" y="218"/>
                  </a:cubicBezTo>
                  <a:cubicBezTo>
                    <a:pt x="164" y="217"/>
                    <a:pt x="164" y="217"/>
                    <a:pt x="164" y="217"/>
                  </a:cubicBezTo>
                  <a:cubicBezTo>
                    <a:pt x="167" y="216"/>
                    <a:pt x="167" y="216"/>
                    <a:pt x="167" y="216"/>
                  </a:cubicBezTo>
                  <a:cubicBezTo>
                    <a:pt x="165" y="214"/>
                    <a:pt x="165" y="214"/>
                    <a:pt x="165" y="214"/>
                  </a:cubicBezTo>
                  <a:moveTo>
                    <a:pt x="198" y="196"/>
                  </a:moveTo>
                  <a:cubicBezTo>
                    <a:pt x="189" y="202"/>
                    <a:pt x="189" y="202"/>
                    <a:pt x="189" y="202"/>
                  </a:cubicBezTo>
                  <a:cubicBezTo>
                    <a:pt x="187" y="203"/>
                    <a:pt x="187" y="203"/>
                    <a:pt x="187" y="203"/>
                  </a:cubicBezTo>
                  <a:cubicBezTo>
                    <a:pt x="167" y="213"/>
                    <a:pt x="167" y="213"/>
                    <a:pt x="167" y="213"/>
                  </a:cubicBezTo>
                  <a:cubicBezTo>
                    <a:pt x="168" y="215"/>
                    <a:pt x="168" y="215"/>
                    <a:pt x="168" y="215"/>
                  </a:cubicBezTo>
                  <a:cubicBezTo>
                    <a:pt x="187" y="204"/>
                    <a:pt x="187" y="204"/>
                    <a:pt x="187" y="204"/>
                  </a:cubicBezTo>
                  <a:cubicBezTo>
                    <a:pt x="189" y="204"/>
                    <a:pt x="189" y="204"/>
                    <a:pt x="189" y="204"/>
                  </a:cubicBezTo>
                  <a:cubicBezTo>
                    <a:pt x="197" y="199"/>
                    <a:pt x="197" y="199"/>
                    <a:pt x="197" y="199"/>
                  </a:cubicBezTo>
                  <a:cubicBezTo>
                    <a:pt x="198" y="196"/>
                    <a:pt x="198" y="196"/>
                    <a:pt x="198" y="196"/>
                  </a:cubicBezTo>
                  <a:moveTo>
                    <a:pt x="204" y="193"/>
                  </a:moveTo>
                  <a:cubicBezTo>
                    <a:pt x="201" y="195"/>
                    <a:pt x="201" y="195"/>
                    <a:pt x="201" y="195"/>
                  </a:cubicBezTo>
                  <a:cubicBezTo>
                    <a:pt x="200" y="198"/>
                    <a:pt x="200" y="198"/>
                    <a:pt x="200" y="198"/>
                  </a:cubicBezTo>
                  <a:cubicBezTo>
                    <a:pt x="203" y="196"/>
                    <a:pt x="203" y="196"/>
                    <a:pt x="203" y="196"/>
                  </a:cubicBezTo>
                  <a:cubicBezTo>
                    <a:pt x="204" y="193"/>
                    <a:pt x="204" y="193"/>
                    <a:pt x="204" y="193"/>
                  </a:cubicBezTo>
                  <a:moveTo>
                    <a:pt x="22" y="192"/>
                  </a:moveTo>
                  <a:cubicBezTo>
                    <a:pt x="21" y="199"/>
                    <a:pt x="21" y="199"/>
                    <a:pt x="21" y="199"/>
                  </a:cubicBezTo>
                  <a:cubicBezTo>
                    <a:pt x="21" y="201"/>
                    <a:pt x="21" y="201"/>
                    <a:pt x="21" y="201"/>
                  </a:cubicBezTo>
                  <a:cubicBezTo>
                    <a:pt x="20" y="204"/>
                    <a:pt x="20" y="204"/>
                    <a:pt x="20" y="204"/>
                  </a:cubicBezTo>
                  <a:cubicBezTo>
                    <a:pt x="19" y="206"/>
                    <a:pt x="19" y="206"/>
                    <a:pt x="19" y="206"/>
                  </a:cubicBezTo>
                  <a:cubicBezTo>
                    <a:pt x="12" y="246"/>
                    <a:pt x="12" y="246"/>
                    <a:pt x="12" y="246"/>
                  </a:cubicBezTo>
                  <a:cubicBezTo>
                    <a:pt x="11" y="248"/>
                    <a:pt x="11" y="248"/>
                    <a:pt x="11" y="248"/>
                  </a:cubicBezTo>
                  <a:cubicBezTo>
                    <a:pt x="1" y="303"/>
                    <a:pt x="1" y="303"/>
                    <a:pt x="1" y="303"/>
                  </a:cubicBezTo>
                  <a:cubicBezTo>
                    <a:pt x="0" y="307"/>
                    <a:pt x="0" y="307"/>
                    <a:pt x="0" y="307"/>
                  </a:cubicBezTo>
                  <a:cubicBezTo>
                    <a:pt x="3" y="305"/>
                    <a:pt x="3" y="305"/>
                    <a:pt x="3" y="305"/>
                  </a:cubicBezTo>
                  <a:cubicBezTo>
                    <a:pt x="27" y="292"/>
                    <a:pt x="27" y="292"/>
                    <a:pt x="27" y="292"/>
                  </a:cubicBezTo>
                  <a:cubicBezTo>
                    <a:pt x="28" y="290"/>
                    <a:pt x="28" y="290"/>
                    <a:pt x="28" y="290"/>
                  </a:cubicBezTo>
                  <a:cubicBezTo>
                    <a:pt x="2" y="303"/>
                    <a:pt x="2" y="303"/>
                    <a:pt x="2" y="303"/>
                  </a:cubicBezTo>
                  <a:cubicBezTo>
                    <a:pt x="13" y="248"/>
                    <a:pt x="13" y="248"/>
                    <a:pt x="13" y="248"/>
                  </a:cubicBezTo>
                  <a:cubicBezTo>
                    <a:pt x="14" y="246"/>
                    <a:pt x="14" y="246"/>
                    <a:pt x="14" y="246"/>
                  </a:cubicBezTo>
                  <a:cubicBezTo>
                    <a:pt x="21" y="207"/>
                    <a:pt x="21" y="207"/>
                    <a:pt x="21" y="207"/>
                  </a:cubicBezTo>
                  <a:cubicBezTo>
                    <a:pt x="21" y="205"/>
                    <a:pt x="21" y="205"/>
                    <a:pt x="21" y="205"/>
                  </a:cubicBezTo>
                  <a:cubicBezTo>
                    <a:pt x="22" y="201"/>
                    <a:pt x="22" y="201"/>
                    <a:pt x="22" y="201"/>
                  </a:cubicBezTo>
                  <a:cubicBezTo>
                    <a:pt x="23" y="199"/>
                    <a:pt x="23" y="199"/>
                    <a:pt x="23" y="199"/>
                  </a:cubicBezTo>
                  <a:cubicBezTo>
                    <a:pt x="23" y="195"/>
                    <a:pt x="23" y="195"/>
                    <a:pt x="23" y="195"/>
                  </a:cubicBezTo>
                  <a:cubicBezTo>
                    <a:pt x="22" y="192"/>
                    <a:pt x="22" y="192"/>
                    <a:pt x="22" y="192"/>
                  </a:cubicBezTo>
                  <a:moveTo>
                    <a:pt x="24" y="181"/>
                  </a:moveTo>
                  <a:cubicBezTo>
                    <a:pt x="23" y="188"/>
                    <a:pt x="23" y="188"/>
                    <a:pt x="23" y="188"/>
                  </a:cubicBezTo>
                  <a:cubicBezTo>
                    <a:pt x="24" y="192"/>
                    <a:pt x="24" y="192"/>
                    <a:pt x="24" y="192"/>
                  </a:cubicBezTo>
                  <a:cubicBezTo>
                    <a:pt x="25" y="186"/>
                    <a:pt x="25" y="186"/>
                    <a:pt x="25" y="186"/>
                  </a:cubicBezTo>
                  <a:cubicBezTo>
                    <a:pt x="24" y="181"/>
                    <a:pt x="24" y="181"/>
                    <a:pt x="24" y="181"/>
                  </a:cubicBezTo>
                  <a:moveTo>
                    <a:pt x="230" y="179"/>
                  </a:moveTo>
                  <a:cubicBezTo>
                    <a:pt x="206" y="192"/>
                    <a:pt x="206" y="192"/>
                    <a:pt x="206" y="192"/>
                  </a:cubicBezTo>
                  <a:cubicBezTo>
                    <a:pt x="205" y="194"/>
                    <a:pt x="205" y="194"/>
                    <a:pt x="205" y="194"/>
                  </a:cubicBezTo>
                  <a:cubicBezTo>
                    <a:pt x="227" y="182"/>
                    <a:pt x="227" y="182"/>
                    <a:pt x="227" y="182"/>
                  </a:cubicBezTo>
                  <a:cubicBezTo>
                    <a:pt x="230" y="179"/>
                    <a:pt x="230" y="179"/>
                    <a:pt x="230" y="179"/>
                  </a:cubicBezTo>
                  <a:moveTo>
                    <a:pt x="27" y="178"/>
                  </a:moveTo>
                  <a:cubicBezTo>
                    <a:pt x="26" y="178"/>
                    <a:pt x="26" y="178"/>
                    <a:pt x="26" y="178"/>
                  </a:cubicBezTo>
                  <a:cubicBezTo>
                    <a:pt x="26" y="181"/>
                    <a:pt x="26" y="181"/>
                    <a:pt x="26" y="181"/>
                  </a:cubicBezTo>
                  <a:cubicBezTo>
                    <a:pt x="27" y="178"/>
                    <a:pt x="27" y="178"/>
                    <a:pt x="27" y="178"/>
                  </a:cubicBezTo>
                  <a:moveTo>
                    <a:pt x="233" y="178"/>
                  </a:moveTo>
                  <a:cubicBezTo>
                    <a:pt x="231" y="180"/>
                    <a:pt x="231" y="180"/>
                    <a:pt x="231" y="180"/>
                  </a:cubicBezTo>
                  <a:cubicBezTo>
                    <a:pt x="234" y="179"/>
                    <a:pt x="234" y="179"/>
                    <a:pt x="234" y="179"/>
                  </a:cubicBezTo>
                  <a:cubicBezTo>
                    <a:pt x="233" y="178"/>
                    <a:pt x="233" y="178"/>
                    <a:pt x="233" y="178"/>
                  </a:cubicBezTo>
                  <a:moveTo>
                    <a:pt x="236" y="174"/>
                  </a:moveTo>
                  <a:cubicBezTo>
                    <a:pt x="235" y="175"/>
                    <a:pt x="235" y="175"/>
                    <a:pt x="235" y="175"/>
                  </a:cubicBezTo>
                  <a:cubicBezTo>
                    <a:pt x="236" y="176"/>
                    <a:pt x="236" y="176"/>
                    <a:pt x="236" y="176"/>
                  </a:cubicBezTo>
                  <a:cubicBezTo>
                    <a:pt x="235" y="176"/>
                    <a:pt x="235" y="176"/>
                    <a:pt x="235" y="176"/>
                  </a:cubicBezTo>
                  <a:cubicBezTo>
                    <a:pt x="236" y="178"/>
                    <a:pt x="236" y="178"/>
                    <a:pt x="236" y="178"/>
                  </a:cubicBezTo>
                  <a:cubicBezTo>
                    <a:pt x="237" y="177"/>
                    <a:pt x="237" y="177"/>
                    <a:pt x="237" y="177"/>
                  </a:cubicBezTo>
                  <a:cubicBezTo>
                    <a:pt x="239" y="176"/>
                    <a:pt x="239" y="176"/>
                    <a:pt x="239" y="176"/>
                  </a:cubicBezTo>
                  <a:cubicBezTo>
                    <a:pt x="237" y="175"/>
                    <a:pt x="237" y="175"/>
                    <a:pt x="237" y="175"/>
                  </a:cubicBezTo>
                  <a:cubicBezTo>
                    <a:pt x="236" y="174"/>
                    <a:pt x="236" y="174"/>
                    <a:pt x="236" y="174"/>
                  </a:cubicBezTo>
                  <a:moveTo>
                    <a:pt x="29" y="157"/>
                  </a:moveTo>
                  <a:cubicBezTo>
                    <a:pt x="28" y="162"/>
                    <a:pt x="28" y="162"/>
                    <a:pt x="28" y="162"/>
                  </a:cubicBezTo>
                  <a:cubicBezTo>
                    <a:pt x="27" y="165"/>
                    <a:pt x="27" y="165"/>
                    <a:pt x="27" y="165"/>
                  </a:cubicBezTo>
                  <a:cubicBezTo>
                    <a:pt x="26" y="170"/>
                    <a:pt x="26" y="170"/>
                    <a:pt x="26" y="170"/>
                  </a:cubicBezTo>
                  <a:cubicBezTo>
                    <a:pt x="26" y="172"/>
                    <a:pt x="26" y="172"/>
                    <a:pt x="26" y="172"/>
                  </a:cubicBezTo>
                  <a:cubicBezTo>
                    <a:pt x="25" y="176"/>
                    <a:pt x="25" y="176"/>
                    <a:pt x="25" y="176"/>
                  </a:cubicBezTo>
                  <a:cubicBezTo>
                    <a:pt x="25" y="176"/>
                    <a:pt x="25" y="176"/>
                    <a:pt x="25" y="176"/>
                  </a:cubicBezTo>
                  <a:cubicBezTo>
                    <a:pt x="27" y="176"/>
                    <a:pt x="27" y="176"/>
                    <a:pt x="27" y="176"/>
                  </a:cubicBezTo>
                  <a:cubicBezTo>
                    <a:pt x="28" y="172"/>
                    <a:pt x="28" y="172"/>
                    <a:pt x="28" y="172"/>
                  </a:cubicBezTo>
                  <a:cubicBezTo>
                    <a:pt x="28" y="170"/>
                    <a:pt x="28" y="170"/>
                    <a:pt x="28" y="170"/>
                  </a:cubicBezTo>
                  <a:cubicBezTo>
                    <a:pt x="30" y="163"/>
                    <a:pt x="30" y="163"/>
                    <a:pt x="30" y="163"/>
                  </a:cubicBezTo>
                  <a:cubicBezTo>
                    <a:pt x="30" y="160"/>
                    <a:pt x="30" y="160"/>
                    <a:pt x="30" y="160"/>
                  </a:cubicBezTo>
                  <a:cubicBezTo>
                    <a:pt x="31" y="157"/>
                    <a:pt x="31" y="157"/>
                    <a:pt x="31" y="157"/>
                  </a:cubicBezTo>
                  <a:cubicBezTo>
                    <a:pt x="29" y="157"/>
                    <a:pt x="29" y="157"/>
                    <a:pt x="29" y="157"/>
                  </a:cubicBezTo>
                  <a:moveTo>
                    <a:pt x="218" y="155"/>
                  </a:moveTo>
                  <a:cubicBezTo>
                    <a:pt x="217" y="157"/>
                    <a:pt x="217" y="157"/>
                    <a:pt x="217" y="157"/>
                  </a:cubicBezTo>
                  <a:cubicBezTo>
                    <a:pt x="234" y="174"/>
                    <a:pt x="234" y="174"/>
                    <a:pt x="234" y="174"/>
                  </a:cubicBezTo>
                  <a:cubicBezTo>
                    <a:pt x="235" y="172"/>
                    <a:pt x="235" y="172"/>
                    <a:pt x="235" y="172"/>
                  </a:cubicBezTo>
                  <a:cubicBezTo>
                    <a:pt x="218" y="155"/>
                    <a:pt x="218" y="155"/>
                    <a:pt x="218" y="155"/>
                  </a:cubicBezTo>
                  <a:moveTo>
                    <a:pt x="54" y="37"/>
                  </a:moveTo>
                  <a:cubicBezTo>
                    <a:pt x="52" y="38"/>
                    <a:pt x="52" y="38"/>
                    <a:pt x="52" y="38"/>
                  </a:cubicBezTo>
                  <a:cubicBezTo>
                    <a:pt x="51" y="44"/>
                    <a:pt x="51" y="44"/>
                    <a:pt x="51" y="44"/>
                  </a:cubicBezTo>
                  <a:cubicBezTo>
                    <a:pt x="50" y="47"/>
                    <a:pt x="50" y="47"/>
                    <a:pt x="50" y="47"/>
                  </a:cubicBezTo>
                  <a:cubicBezTo>
                    <a:pt x="44" y="79"/>
                    <a:pt x="44" y="79"/>
                    <a:pt x="44" y="79"/>
                  </a:cubicBezTo>
                  <a:cubicBezTo>
                    <a:pt x="44" y="81"/>
                    <a:pt x="44" y="81"/>
                    <a:pt x="44" y="81"/>
                  </a:cubicBezTo>
                  <a:cubicBezTo>
                    <a:pt x="43" y="85"/>
                    <a:pt x="43" y="85"/>
                    <a:pt x="43" y="85"/>
                  </a:cubicBezTo>
                  <a:cubicBezTo>
                    <a:pt x="42" y="88"/>
                    <a:pt x="42" y="88"/>
                    <a:pt x="42" y="88"/>
                  </a:cubicBezTo>
                  <a:cubicBezTo>
                    <a:pt x="37" y="115"/>
                    <a:pt x="37" y="115"/>
                    <a:pt x="37" y="115"/>
                  </a:cubicBezTo>
                  <a:cubicBezTo>
                    <a:pt x="37" y="117"/>
                    <a:pt x="37" y="117"/>
                    <a:pt x="37" y="117"/>
                  </a:cubicBezTo>
                  <a:cubicBezTo>
                    <a:pt x="34" y="132"/>
                    <a:pt x="34" y="132"/>
                    <a:pt x="34" y="132"/>
                  </a:cubicBezTo>
                  <a:cubicBezTo>
                    <a:pt x="33" y="135"/>
                    <a:pt x="33" y="135"/>
                    <a:pt x="33" y="135"/>
                  </a:cubicBezTo>
                  <a:cubicBezTo>
                    <a:pt x="29" y="155"/>
                    <a:pt x="29" y="155"/>
                    <a:pt x="29" y="155"/>
                  </a:cubicBezTo>
                  <a:cubicBezTo>
                    <a:pt x="31" y="156"/>
                    <a:pt x="31" y="156"/>
                    <a:pt x="31" y="156"/>
                  </a:cubicBezTo>
                  <a:cubicBezTo>
                    <a:pt x="35" y="133"/>
                    <a:pt x="35" y="133"/>
                    <a:pt x="35" y="133"/>
                  </a:cubicBezTo>
                  <a:cubicBezTo>
                    <a:pt x="36" y="131"/>
                    <a:pt x="36" y="131"/>
                    <a:pt x="36" y="131"/>
                  </a:cubicBezTo>
                  <a:cubicBezTo>
                    <a:pt x="39" y="116"/>
                    <a:pt x="39" y="116"/>
                    <a:pt x="39" y="116"/>
                  </a:cubicBezTo>
                  <a:cubicBezTo>
                    <a:pt x="39" y="113"/>
                    <a:pt x="39" y="113"/>
                    <a:pt x="39" y="113"/>
                  </a:cubicBezTo>
                  <a:cubicBezTo>
                    <a:pt x="44" y="90"/>
                    <a:pt x="44" y="90"/>
                    <a:pt x="44" y="90"/>
                  </a:cubicBezTo>
                  <a:cubicBezTo>
                    <a:pt x="44" y="88"/>
                    <a:pt x="44" y="88"/>
                    <a:pt x="44" y="88"/>
                  </a:cubicBezTo>
                  <a:cubicBezTo>
                    <a:pt x="46" y="80"/>
                    <a:pt x="46" y="80"/>
                    <a:pt x="46" y="80"/>
                  </a:cubicBezTo>
                  <a:cubicBezTo>
                    <a:pt x="46" y="79"/>
                    <a:pt x="46" y="79"/>
                    <a:pt x="46" y="79"/>
                  </a:cubicBezTo>
                  <a:cubicBezTo>
                    <a:pt x="52" y="49"/>
                    <a:pt x="52" y="49"/>
                    <a:pt x="52" y="49"/>
                  </a:cubicBezTo>
                  <a:cubicBezTo>
                    <a:pt x="52" y="46"/>
                    <a:pt x="52" y="46"/>
                    <a:pt x="52" y="46"/>
                  </a:cubicBezTo>
                  <a:cubicBezTo>
                    <a:pt x="54" y="38"/>
                    <a:pt x="54" y="38"/>
                    <a:pt x="54" y="38"/>
                  </a:cubicBezTo>
                  <a:cubicBezTo>
                    <a:pt x="54" y="37"/>
                    <a:pt x="54" y="37"/>
                    <a:pt x="54" y="37"/>
                  </a:cubicBezTo>
                  <a:moveTo>
                    <a:pt x="55" y="32"/>
                  </a:moveTo>
                  <a:cubicBezTo>
                    <a:pt x="53" y="34"/>
                    <a:pt x="53" y="34"/>
                    <a:pt x="53" y="34"/>
                  </a:cubicBezTo>
                  <a:cubicBezTo>
                    <a:pt x="52" y="36"/>
                    <a:pt x="52" y="36"/>
                    <a:pt x="52" y="36"/>
                  </a:cubicBezTo>
                  <a:cubicBezTo>
                    <a:pt x="55" y="34"/>
                    <a:pt x="55" y="34"/>
                    <a:pt x="55" y="34"/>
                  </a:cubicBezTo>
                  <a:cubicBezTo>
                    <a:pt x="55" y="32"/>
                    <a:pt x="55" y="32"/>
                    <a:pt x="55" y="32"/>
                  </a:cubicBezTo>
                  <a:moveTo>
                    <a:pt x="89" y="20"/>
                  </a:moveTo>
                  <a:cubicBezTo>
                    <a:pt x="89" y="22"/>
                    <a:pt x="89" y="22"/>
                    <a:pt x="89" y="22"/>
                  </a:cubicBezTo>
                  <a:cubicBezTo>
                    <a:pt x="100" y="33"/>
                    <a:pt x="100" y="33"/>
                    <a:pt x="100" y="33"/>
                  </a:cubicBezTo>
                  <a:cubicBezTo>
                    <a:pt x="101" y="35"/>
                    <a:pt x="101" y="35"/>
                    <a:pt x="101" y="35"/>
                  </a:cubicBezTo>
                  <a:cubicBezTo>
                    <a:pt x="125" y="60"/>
                    <a:pt x="125" y="60"/>
                    <a:pt x="125" y="60"/>
                  </a:cubicBezTo>
                  <a:cubicBezTo>
                    <a:pt x="126" y="61"/>
                    <a:pt x="126" y="61"/>
                    <a:pt x="126" y="61"/>
                  </a:cubicBezTo>
                  <a:cubicBezTo>
                    <a:pt x="132" y="67"/>
                    <a:pt x="132" y="67"/>
                    <a:pt x="132" y="67"/>
                  </a:cubicBezTo>
                  <a:cubicBezTo>
                    <a:pt x="134" y="69"/>
                    <a:pt x="134" y="69"/>
                    <a:pt x="134" y="69"/>
                  </a:cubicBezTo>
                  <a:cubicBezTo>
                    <a:pt x="140" y="75"/>
                    <a:pt x="140" y="75"/>
                    <a:pt x="140" y="75"/>
                  </a:cubicBezTo>
                  <a:cubicBezTo>
                    <a:pt x="141" y="77"/>
                    <a:pt x="141" y="77"/>
                    <a:pt x="141" y="77"/>
                  </a:cubicBezTo>
                  <a:cubicBezTo>
                    <a:pt x="161" y="97"/>
                    <a:pt x="161" y="97"/>
                    <a:pt x="161" y="97"/>
                  </a:cubicBezTo>
                  <a:cubicBezTo>
                    <a:pt x="161" y="98"/>
                    <a:pt x="161" y="98"/>
                    <a:pt x="161" y="98"/>
                  </a:cubicBezTo>
                  <a:cubicBezTo>
                    <a:pt x="163" y="99"/>
                    <a:pt x="163" y="99"/>
                    <a:pt x="163" y="99"/>
                  </a:cubicBezTo>
                  <a:cubicBezTo>
                    <a:pt x="180" y="118"/>
                    <a:pt x="180" y="118"/>
                    <a:pt x="180" y="118"/>
                  </a:cubicBezTo>
                  <a:cubicBezTo>
                    <a:pt x="182" y="120"/>
                    <a:pt x="182" y="120"/>
                    <a:pt x="182" y="120"/>
                  </a:cubicBezTo>
                  <a:cubicBezTo>
                    <a:pt x="216" y="155"/>
                    <a:pt x="216" y="155"/>
                    <a:pt x="216" y="155"/>
                  </a:cubicBezTo>
                  <a:cubicBezTo>
                    <a:pt x="217" y="153"/>
                    <a:pt x="217" y="153"/>
                    <a:pt x="217" y="153"/>
                  </a:cubicBezTo>
                  <a:cubicBezTo>
                    <a:pt x="182" y="117"/>
                    <a:pt x="182" y="117"/>
                    <a:pt x="182" y="117"/>
                  </a:cubicBezTo>
                  <a:cubicBezTo>
                    <a:pt x="180" y="115"/>
                    <a:pt x="180" y="115"/>
                    <a:pt x="180" y="115"/>
                  </a:cubicBezTo>
                  <a:cubicBezTo>
                    <a:pt x="163" y="97"/>
                    <a:pt x="163" y="97"/>
                    <a:pt x="163" y="97"/>
                  </a:cubicBezTo>
                  <a:cubicBezTo>
                    <a:pt x="162" y="95"/>
                    <a:pt x="162" y="95"/>
                    <a:pt x="162" y="95"/>
                  </a:cubicBezTo>
                  <a:cubicBezTo>
                    <a:pt x="161" y="95"/>
                    <a:pt x="161" y="95"/>
                    <a:pt x="161" y="95"/>
                  </a:cubicBezTo>
                  <a:cubicBezTo>
                    <a:pt x="142" y="75"/>
                    <a:pt x="142" y="75"/>
                    <a:pt x="142" y="75"/>
                  </a:cubicBezTo>
                  <a:cubicBezTo>
                    <a:pt x="141" y="73"/>
                    <a:pt x="141" y="73"/>
                    <a:pt x="141" y="73"/>
                  </a:cubicBezTo>
                  <a:cubicBezTo>
                    <a:pt x="135" y="68"/>
                    <a:pt x="135" y="68"/>
                    <a:pt x="135" y="68"/>
                  </a:cubicBezTo>
                  <a:cubicBezTo>
                    <a:pt x="134" y="66"/>
                    <a:pt x="134" y="66"/>
                    <a:pt x="134" y="66"/>
                  </a:cubicBezTo>
                  <a:cubicBezTo>
                    <a:pt x="128" y="60"/>
                    <a:pt x="128" y="60"/>
                    <a:pt x="128" y="60"/>
                  </a:cubicBezTo>
                  <a:cubicBezTo>
                    <a:pt x="126" y="59"/>
                    <a:pt x="126" y="59"/>
                    <a:pt x="126" y="59"/>
                  </a:cubicBezTo>
                  <a:cubicBezTo>
                    <a:pt x="101" y="32"/>
                    <a:pt x="101" y="32"/>
                    <a:pt x="101" y="32"/>
                  </a:cubicBezTo>
                  <a:cubicBezTo>
                    <a:pt x="99" y="30"/>
                    <a:pt x="99" y="30"/>
                    <a:pt x="99" y="30"/>
                  </a:cubicBezTo>
                  <a:cubicBezTo>
                    <a:pt x="89" y="20"/>
                    <a:pt x="89" y="20"/>
                    <a:pt x="89" y="20"/>
                  </a:cubicBezTo>
                  <a:moveTo>
                    <a:pt x="83" y="13"/>
                  </a:moveTo>
                  <a:cubicBezTo>
                    <a:pt x="82" y="15"/>
                    <a:pt x="82" y="15"/>
                    <a:pt x="82" y="15"/>
                  </a:cubicBezTo>
                  <a:cubicBezTo>
                    <a:pt x="87" y="20"/>
                    <a:pt x="87" y="20"/>
                    <a:pt x="87" y="20"/>
                  </a:cubicBezTo>
                  <a:cubicBezTo>
                    <a:pt x="88" y="18"/>
                    <a:pt x="88" y="18"/>
                    <a:pt x="88" y="18"/>
                  </a:cubicBezTo>
                  <a:cubicBezTo>
                    <a:pt x="83" y="13"/>
                    <a:pt x="83" y="13"/>
                    <a:pt x="83" y="13"/>
                  </a:cubicBezTo>
                  <a:moveTo>
                    <a:pt x="58" y="9"/>
                  </a:moveTo>
                  <a:cubicBezTo>
                    <a:pt x="53" y="31"/>
                    <a:pt x="53" y="31"/>
                    <a:pt x="53" y="31"/>
                  </a:cubicBezTo>
                  <a:cubicBezTo>
                    <a:pt x="55" y="30"/>
                    <a:pt x="55" y="30"/>
                    <a:pt x="55" y="30"/>
                  </a:cubicBezTo>
                  <a:cubicBezTo>
                    <a:pt x="59" y="10"/>
                    <a:pt x="59" y="10"/>
                    <a:pt x="59" y="10"/>
                  </a:cubicBezTo>
                  <a:cubicBezTo>
                    <a:pt x="58" y="9"/>
                    <a:pt x="58" y="9"/>
                    <a:pt x="58" y="9"/>
                  </a:cubicBezTo>
                  <a:moveTo>
                    <a:pt x="59" y="3"/>
                  </a:moveTo>
                  <a:cubicBezTo>
                    <a:pt x="58" y="7"/>
                    <a:pt x="58" y="7"/>
                    <a:pt x="58" y="7"/>
                  </a:cubicBezTo>
                  <a:cubicBezTo>
                    <a:pt x="60" y="8"/>
                    <a:pt x="60" y="8"/>
                    <a:pt x="60" y="8"/>
                  </a:cubicBezTo>
                  <a:cubicBezTo>
                    <a:pt x="61" y="3"/>
                    <a:pt x="61" y="3"/>
                    <a:pt x="61" y="3"/>
                  </a:cubicBezTo>
                  <a:cubicBezTo>
                    <a:pt x="60" y="3"/>
                    <a:pt x="59" y="3"/>
                    <a:pt x="59" y="3"/>
                  </a:cubicBezTo>
                  <a:moveTo>
                    <a:pt x="70" y="0"/>
                  </a:moveTo>
                  <a:cubicBezTo>
                    <a:pt x="69" y="0"/>
                    <a:pt x="69" y="0"/>
                    <a:pt x="69" y="1"/>
                  </a:cubicBezTo>
                  <a:cubicBezTo>
                    <a:pt x="80" y="13"/>
                    <a:pt x="80" y="13"/>
                    <a:pt x="80" y="13"/>
                  </a:cubicBezTo>
                  <a:cubicBezTo>
                    <a:pt x="82" y="12"/>
                    <a:pt x="82" y="12"/>
                    <a:pt x="82" y="12"/>
                  </a:cubicBezTo>
                  <a:cubicBezTo>
                    <a:pt x="70" y="0"/>
                    <a:pt x="70" y="0"/>
                    <a:pt x="7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9" name="Freeform 29"/>
            <p:cNvSpPr>
              <a:spLocks noEditPoints="1"/>
            </p:cNvSpPr>
            <p:nvPr/>
          </p:nvSpPr>
          <p:spPr bwMode="auto">
            <a:xfrm>
              <a:off x="8357653" y="2654283"/>
              <a:ext cx="1114594" cy="1605288"/>
            </a:xfrm>
            <a:custGeom>
              <a:avLst/>
              <a:gdLst>
                <a:gd name="T0" fmla="*/ 258 w 263"/>
                <a:gd name="T1" fmla="*/ 415 h 416"/>
                <a:gd name="T2" fmla="*/ 224 w 263"/>
                <a:gd name="T3" fmla="*/ 387 h 416"/>
                <a:gd name="T4" fmla="*/ 262 w 263"/>
                <a:gd name="T5" fmla="*/ 413 h 416"/>
                <a:gd name="T6" fmla="*/ 244 w 263"/>
                <a:gd name="T7" fmla="*/ 360 h 416"/>
                <a:gd name="T8" fmla="*/ 244 w 263"/>
                <a:gd name="T9" fmla="*/ 360 h 416"/>
                <a:gd name="T10" fmla="*/ 196 w 263"/>
                <a:gd name="T11" fmla="*/ 360 h 416"/>
                <a:gd name="T12" fmla="*/ 242 w 263"/>
                <a:gd name="T13" fmla="*/ 359 h 416"/>
                <a:gd name="T14" fmla="*/ 234 w 263"/>
                <a:gd name="T15" fmla="*/ 333 h 416"/>
                <a:gd name="T16" fmla="*/ 238 w 263"/>
                <a:gd name="T17" fmla="*/ 346 h 416"/>
                <a:gd name="T18" fmla="*/ 190 w 263"/>
                <a:gd name="T19" fmla="*/ 358 h 416"/>
                <a:gd name="T20" fmla="*/ 138 w 263"/>
                <a:gd name="T21" fmla="*/ 312 h 416"/>
                <a:gd name="T22" fmla="*/ 139 w 263"/>
                <a:gd name="T23" fmla="*/ 311 h 416"/>
                <a:gd name="T24" fmla="*/ 138 w 263"/>
                <a:gd name="T25" fmla="*/ 309 h 416"/>
                <a:gd name="T26" fmla="*/ 232 w 263"/>
                <a:gd name="T27" fmla="*/ 332 h 416"/>
                <a:gd name="T28" fmla="*/ 217 w 263"/>
                <a:gd name="T29" fmla="*/ 293 h 416"/>
                <a:gd name="T30" fmla="*/ 116 w 263"/>
                <a:gd name="T31" fmla="*/ 290 h 416"/>
                <a:gd name="T32" fmla="*/ 116 w 263"/>
                <a:gd name="T33" fmla="*/ 290 h 416"/>
                <a:gd name="T34" fmla="*/ 114 w 263"/>
                <a:gd name="T35" fmla="*/ 289 h 416"/>
                <a:gd name="T36" fmla="*/ 90 w 263"/>
                <a:gd name="T37" fmla="*/ 269 h 416"/>
                <a:gd name="T38" fmla="*/ 90 w 263"/>
                <a:gd name="T39" fmla="*/ 270 h 416"/>
                <a:gd name="T40" fmla="*/ 82 w 263"/>
                <a:gd name="T41" fmla="*/ 261 h 416"/>
                <a:gd name="T42" fmla="*/ 82 w 263"/>
                <a:gd name="T43" fmla="*/ 261 h 416"/>
                <a:gd name="T44" fmla="*/ 218 w 263"/>
                <a:gd name="T45" fmla="*/ 292 h 416"/>
                <a:gd name="T46" fmla="*/ 204 w 263"/>
                <a:gd name="T47" fmla="*/ 259 h 416"/>
                <a:gd name="T48" fmla="*/ 76 w 263"/>
                <a:gd name="T49" fmla="*/ 257 h 416"/>
                <a:gd name="T50" fmla="*/ 78 w 263"/>
                <a:gd name="T51" fmla="*/ 257 h 416"/>
                <a:gd name="T52" fmla="*/ 78 w 263"/>
                <a:gd name="T53" fmla="*/ 257 h 416"/>
                <a:gd name="T54" fmla="*/ 75 w 263"/>
                <a:gd name="T55" fmla="*/ 255 h 416"/>
                <a:gd name="T56" fmla="*/ 55 w 263"/>
                <a:gd name="T57" fmla="*/ 240 h 416"/>
                <a:gd name="T58" fmla="*/ 29 w 263"/>
                <a:gd name="T59" fmla="*/ 214 h 416"/>
                <a:gd name="T60" fmla="*/ 53 w 263"/>
                <a:gd name="T61" fmla="*/ 238 h 416"/>
                <a:gd name="T62" fmla="*/ 29 w 263"/>
                <a:gd name="T63" fmla="*/ 214 h 416"/>
                <a:gd name="T64" fmla="*/ 27 w 263"/>
                <a:gd name="T65" fmla="*/ 213 h 416"/>
                <a:gd name="T66" fmla="*/ 183 w 263"/>
                <a:gd name="T67" fmla="*/ 202 h 416"/>
                <a:gd name="T68" fmla="*/ 187 w 263"/>
                <a:gd name="T69" fmla="*/ 213 h 416"/>
                <a:gd name="T70" fmla="*/ 204 w 263"/>
                <a:gd name="T71" fmla="*/ 256 h 416"/>
                <a:gd name="T72" fmla="*/ 188 w 263"/>
                <a:gd name="T73" fmla="*/ 212 h 416"/>
                <a:gd name="T74" fmla="*/ 185 w 263"/>
                <a:gd name="T75" fmla="*/ 202 h 416"/>
                <a:gd name="T76" fmla="*/ 22 w 263"/>
                <a:gd name="T77" fmla="*/ 149 h 416"/>
                <a:gd name="T78" fmla="*/ 2 w 263"/>
                <a:gd name="T79" fmla="*/ 188 h 416"/>
                <a:gd name="T80" fmla="*/ 20 w 263"/>
                <a:gd name="T81" fmla="*/ 209 h 416"/>
                <a:gd name="T82" fmla="*/ 5 w 263"/>
                <a:gd name="T83" fmla="*/ 186 h 416"/>
                <a:gd name="T84" fmla="*/ 22 w 263"/>
                <a:gd name="T85" fmla="*/ 149 h 416"/>
                <a:gd name="T86" fmla="*/ 24 w 263"/>
                <a:gd name="T87" fmla="*/ 146 h 416"/>
                <a:gd name="T88" fmla="*/ 29 w 263"/>
                <a:gd name="T89" fmla="*/ 139 h 416"/>
                <a:gd name="T90" fmla="*/ 30 w 263"/>
                <a:gd name="T91" fmla="*/ 137 h 416"/>
                <a:gd name="T92" fmla="*/ 32 w 263"/>
                <a:gd name="T93" fmla="*/ 134 h 416"/>
                <a:gd name="T94" fmla="*/ 157 w 263"/>
                <a:gd name="T95" fmla="*/ 133 h 416"/>
                <a:gd name="T96" fmla="*/ 163 w 263"/>
                <a:gd name="T97" fmla="*/ 151 h 416"/>
                <a:gd name="T98" fmla="*/ 169 w 263"/>
                <a:gd name="T99" fmla="*/ 166 h 416"/>
                <a:gd name="T100" fmla="*/ 176 w 263"/>
                <a:gd name="T101" fmla="*/ 181 h 416"/>
                <a:gd name="T102" fmla="*/ 170 w 263"/>
                <a:gd name="T103" fmla="*/ 164 h 416"/>
                <a:gd name="T104" fmla="*/ 165 w 263"/>
                <a:gd name="T105" fmla="*/ 149 h 416"/>
                <a:gd name="T106" fmla="*/ 53 w 263"/>
                <a:gd name="T107" fmla="*/ 93 h 416"/>
                <a:gd name="T108" fmla="*/ 31 w 263"/>
                <a:gd name="T109" fmla="*/ 131 h 416"/>
                <a:gd name="T110" fmla="*/ 50 w 263"/>
                <a:gd name="T111" fmla="*/ 99 h 416"/>
                <a:gd name="T112" fmla="*/ 142 w 263"/>
                <a:gd name="T113" fmla="*/ 88 h 416"/>
                <a:gd name="T114" fmla="*/ 142 w 263"/>
                <a:gd name="T115" fmla="*/ 88 h 416"/>
                <a:gd name="T116" fmla="*/ 141 w 263"/>
                <a:gd name="T117" fmla="*/ 86 h 416"/>
                <a:gd name="T118" fmla="*/ 52 w 263"/>
                <a:gd name="T119" fmla="*/ 91 h 416"/>
                <a:gd name="T120" fmla="*/ 101 w 263"/>
                <a:gd name="T121" fmla="*/ 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3" h="416">
                  <a:moveTo>
                    <a:pt x="226" y="387"/>
                  </a:moveTo>
                  <a:cubicBezTo>
                    <a:pt x="225" y="388"/>
                    <a:pt x="225" y="388"/>
                    <a:pt x="225" y="388"/>
                  </a:cubicBezTo>
                  <a:cubicBezTo>
                    <a:pt x="257" y="416"/>
                    <a:pt x="257" y="416"/>
                    <a:pt x="257" y="416"/>
                  </a:cubicBezTo>
                  <a:cubicBezTo>
                    <a:pt x="257" y="415"/>
                    <a:pt x="258" y="415"/>
                    <a:pt x="258" y="415"/>
                  </a:cubicBezTo>
                  <a:cubicBezTo>
                    <a:pt x="226" y="387"/>
                    <a:pt x="226" y="387"/>
                    <a:pt x="226" y="387"/>
                  </a:cubicBezTo>
                  <a:moveTo>
                    <a:pt x="218" y="379"/>
                  </a:moveTo>
                  <a:cubicBezTo>
                    <a:pt x="216" y="380"/>
                    <a:pt x="216" y="380"/>
                    <a:pt x="216" y="380"/>
                  </a:cubicBezTo>
                  <a:cubicBezTo>
                    <a:pt x="224" y="387"/>
                    <a:pt x="224" y="387"/>
                    <a:pt x="224" y="387"/>
                  </a:cubicBezTo>
                  <a:cubicBezTo>
                    <a:pt x="225" y="385"/>
                    <a:pt x="225" y="385"/>
                    <a:pt x="225" y="385"/>
                  </a:cubicBezTo>
                  <a:cubicBezTo>
                    <a:pt x="218" y="379"/>
                    <a:pt x="218" y="379"/>
                    <a:pt x="218" y="379"/>
                  </a:cubicBezTo>
                  <a:moveTo>
                    <a:pt x="245" y="367"/>
                  </a:moveTo>
                  <a:cubicBezTo>
                    <a:pt x="262" y="413"/>
                    <a:pt x="262" y="413"/>
                    <a:pt x="262" y="413"/>
                  </a:cubicBezTo>
                  <a:cubicBezTo>
                    <a:pt x="262" y="413"/>
                    <a:pt x="263" y="412"/>
                    <a:pt x="263" y="412"/>
                  </a:cubicBezTo>
                  <a:cubicBezTo>
                    <a:pt x="247" y="367"/>
                    <a:pt x="247" y="367"/>
                    <a:pt x="247" y="367"/>
                  </a:cubicBezTo>
                  <a:cubicBezTo>
                    <a:pt x="245" y="367"/>
                    <a:pt x="245" y="367"/>
                    <a:pt x="245" y="367"/>
                  </a:cubicBezTo>
                  <a:moveTo>
                    <a:pt x="244" y="360"/>
                  </a:moveTo>
                  <a:cubicBezTo>
                    <a:pt x="242" y="361"/>
                    <a:pt x="242" y="361"/>
                    <a:pt x="242" y="361"/>
                  </a:cubicBezTo>
                  <a:cubicBezTo>
                    <a:pt x="244" y="365"/>
                    <a:pt x="244" y="365"/>
                    <a:pt x="244" y="365"/>
                  </a:cubicBezTo>
                  <a:cubicBezTo>
                    <a:pt x="246" y="365"/>
                    <a:pt x="246" y="365"/>
                    <a:pt x="246" y="365"/>
                  </a:cubicBezTo>
                  <a:cubicBezTo>
                    <a:pt x="244" y="360"/>
                    <a:pt x="244" y="360"/>
                    <a:pt x="244" y="360"/>
                  </a:cubicBezTo>
                  <a:moveTo>
                    <a:pt x="192" y="360"/>
                  </a:moveTo>
                  <a:cubicBezTo>
                    <a:pt x="215" y="379"/>
                    <a:pt x="215" y="379"/>
                    <a:pt x="215" y="379"/>
                  </a:cubicBezTo>
                  <a:cubicBezTo>
                    <a:pt x="216" y="378"/>
                    <a:pt x="216" y="378"/>
                    <a:pt x="216" y="378"/>
                  </a:cubicBezTo>
                  <a:cubicBezTo>
                    <a:pt x="196" y="360"/>
                    <a:pt x="196" y="360"/>
                    <a:pt x="196" y="360"/>
                  </a:cubicBezTo>
                  <a:cubicBezTo>
                    <a:pt x="192" y="360"/>
                    <a:pt x="192" y="360"/>
                    <a:pt x="192" y="360"/>
                  </a:cubicBezTo>
                  <a:moveTo>
                    <a:pt x="239" y="348"/>
                  </a:moveTo>
                  <a:cubicBezTo>
                    <a:pt x="238" y="351"/>
                    <a:pt x="238" y="351"/>
                    <a:pt x="238" y="351"/>
                  </a:cubicBezTo>
                  <a:cubicBezTo>
                    <a:pt x="242" y="359"/>
                    <a:pt x="242" y="359"/>
                    <a:pt x="242" y="359"/>
                  </a:cubicBezTo>
                  <a:cubicBezTo>
                    <a:pt x="243" y="358"/>
                    <a:pt x="243" y="358"/>
                    <a:pt x="243" y="358"/>
                  </a:cubicBezTo>
                  <a:cubicBezTo>
                    <a:pt x="239" y="348"/>
                    <a:pt x="239" y="348"/>
                    <a:pt x="239" y="348"/>
                  </a:cubicBezTo>
                  <a:moveTo>
                    <a:pt x="234" y="333"/>
                  </a:moveTo>
                  <a:cubicBezTo>
                    <a:pt x="234" y="333"/>
                    <a:pt x="234" y="333"/>
                    <a:pt x="234" y="333"/>
                  </a:cubicBezTo>
                  <a:cubicBezTo>
                    <a:pt x="232" y="334"/>
                    <a:pt x="232" y="334"/>
                    <a:pt x="232" y="334"/>
                  </a:cubicBezTo>
                  <a:cubicBezTo>
                    <a:pt x="232" y="334"/>
                    <a:pt x="232" y="334"/>
                    <a:pt x="232" y="334"/>
                  </a:cubicBezTo>
                  <a:cubicBezTo>
                    <a:pt x="237" y="348"/>
                    <a:pt x="237" y="348"/>
                    <a:pt x="237" y="348"/>
                  </a:cubicBezTo>
                  <a:cubicBezTo>
                    <a:pt x="238" y="346"/>
                    <a:pt x="238" y="346"/>
                    <a:pt x="238" y="346"/>
                  </a:cubicBezTo>
                  <a:cubicBezTo>
                    <a:pt x="234" y="333"/>
                    <a:pt x="234" y="333"/>
                    <a:pt x="234" y="333"/>
                  </a:cubicBezTo>
                  <a:moveTo>
                    <a:pt x="141" y="313"/>
                  </a:moveTo>
                  <a:cubicBezTo>
                    <a:pt x="141" y="315"/>
                    <a:pt x="141" y="315"/>
                    <a:pt x="141" y="315"/>
                  </a:cubicBezTo>
                  <a:cubicBezTo>
                    <a:pt x="190" y="358"/>
                    <a:pt x="190" y="358"/>
                    <a:pt x="190" y="358"/>
                  </a:cubicBezTo>
                  <a:cubicBezTo>
                    <a:pt x="193" y="358"/>
                    <a:pt x="193" y="358"/>
                    <a:pt x="193" y="358"/>
                  </a:cubicBezTo>
                  <a:cubicBezTo>
                    <a:pt x="141" y="313"/>
                    <a:pt x="141" y="313"/>
                    <a:pt x="141" y="313"/>
                  </a:cubicBezTo>
                  <a:moveTo>
                    <a:pt x="139" y="311"/>
                  </a:moveTo>
                  <a:cubicBezTo>
                    <a:pt x="138" y="312"/>
                    <a:pt x="138" y="312"/>
                    <a:pt x="138" y="312"/>
                  </a:cubicBezTo>
                  <a:cubicBezTo>
                    <a:pt x="138" y="313"/>
                    <a:pt x="138" y="313"/>
                    <a:pt x="138" y="313"/>
                  </a:cubicBezTo>
                  <a:cubicBezTo>
                    <a:pt x="139" y="312"/>
                    <a:pt x="139" y="312"/>
                    <a:pt x="139" y="312"/>
                  </a:cubicBezTo>
                  <a:cubicBezTo>
                    <a:pt x="139" y="311"/>
                    <a:pt x="139" y="311"/>
                    <a:pt x="139" y="311"/>
                  </a:cubicBezTo>
                  <a:cubicBezTo>
                    <a:pt x="139" y="311"/>
                    <a:pt x="139" y="311"/>
                    <a:pt x="139" y="311"/>
                  </a:cubicBezTo>
                  <a:moveTo>
                    <a:pt x="128" y="301"/>
                  </a:moveTo>
                  <a:cubicBezTo>
                    <a:pt x="133" y="307"/>
                    <a:pt x="133" y="307"/>
                    <a:pt x="133" y="307"/>
                  </a:cubicBezTo>
                  <a:cubicBezTo>
                    <a:pt x="136" y="311"/>
                    <a:pt x="136" y="311"/>
                    <a:pt x="136" y="311"/>
                  </a:cubicBezTo>
                  <a:cubicBezTo>
                    <a:pt x="138" y="309"/>
                    <a:pt x="138" y="309"/>
                    <a:pt x="138" y="309"/>
                  </a:cubicBezTo>
                  <a:cubicBezTo>
                    <a:pt x="128" y="301"/>
                    <a:pt x="128" y="301"/>
                    <a:pt x="128" y="301"/>
                  </a:cubicBezTo>
                  <a:moveTo>
                    <a:pt x="218" y="297"/>
                  </a:moveTo>
                  <a:cubicBezTo>
                    <a:pt x="231" y="330"/>
                    <a:pt x="231" y="330"/>
                    <a:pt x="231" y="330"/>
                  </a:cubicBezTo>
                  <a:cubicBezTo>
                    <a:pt x="232" y="332"/>
                    <a:pt x="232" y="332"/>
                    <a:pt x="232" y="332"/>
                  </a:cubicBezTo>
                  <a:cubicBezTo>
                    <a:pt x="233" y="331"/>
                    <a:pt x="233" y="331"/>
                    <a:pt x="233" y="331"/>
                  </a:cubicBezTo>
                  <a:cubicBezTo>
                    <a:pt x="221" y="299"/>
                    <a:pt x="221" y="299"/>
                    <a:pt x="221" y="299"/>
                  </a:cubicBezTo>
                  <a:cubicBezTo>
                    <a:pt x="218" y="297"/>
                    <a:pt x="218" y="297"/>
                    <a:pt x="218" y="297"/>
                  </a:cubicBezTo>
                  <a:moveTo>
                    <a:pt x="217" y="293"/>
                  </a:moveTo>
                  <a:cubicBezTo>
                    <a:pt x="217" y="293"/>
                    <a:pt x="217" y="293"/>
                    <a:pt x="217" y="293"/>
                  </a:cubicBezTo>
                  <a:cubicBezTo>
                    <a:pt x="217" y="293"/>
                    <a:pt x="217" y="293"/>
                    <a:pt x="217" y="293"/>
                  </a:cubicBezTo>
                  <a:cubicBezTo>
                    <a:pt x="217" y="293"/>
                    <a:pt x="217" y="293"/>
                    <a:pt x="217" y="293"/>
                  </a:cubicBezTo>
                  <a:moveTo>
                    <a:pt x="116" y="290"/>
                  </a:moveTo>
                  <a:cubicBezTo>
                    <a:pt x="114" y="291"/>
                    <a:pt x="114" y="291"/>
                    <a:pt x="114" y="291"/>
                  </a:cubicBezTo>
                  <a:cubicBezTo>
                    <a:pt x="126" y="302"/>
                    <a:pt x="126" y="302"/>
                    <a:pt x="126" y="302"/>
                  </a:cubicBezTo>
                  <a:cubicBezTo>
                    <a:pt x="121" y="295"/>
                    <a:pt x="121" y="295"/>
                    <a:pt x="121" y="295"/>
                  </a:cubicBezTo>
                  <a:cubicBezTo>
                    <a:pt x="116" y="290"/>
                    <a:pt x="116" y="290"/>
                    <a:pt x="116" y="290"/>
                  </a:cubicBezTo>
                  <a:moveTo>
                    <a:pt x="106" y="282"/>
                  </a:moveTo>
                  <a:cubicBezTo>
                    <a:pt x="105" y="283"/>
                    <a:pt x="105" y="283"/>
                    <a:pt x="105" y="283"/>
                  </a:cubicBezTo>
                  <a:cubicBezTo>
                    <a:pt x="113" y="290"/>
                    <a:pt x="113" y="290"/>
                    <a:pt x="113" y="290"/>
                  </a:cubicBezTo>
                  <a:cubicBezTo>
                    <a:pt x="114" y="289"/>
                    <a:pt x="114" y="289"/>
                    <a:pt x="114" y="289"/>
                  </a:cubicBezTo>
                  <a:cubicBezTo>
                    <a:pt x="106" y="282"/>
                    <a:pt x="106" y="282"/>
                    <a:pt x="106" y="282"/>
                  </a:cubicBezTo>
                  <a:moveTo>
                    <a:pt x="88" y="268"/>
                  </a:moveTo>
                  <a:cubicBezTo>
                    <a:pt x="88" y="268"/>
                    <a:pt x="88" y="268"/>
                    <a:pt x="88" y="268"/>
                  </a:cubicBezTo>
                  <a:cubicBezTo>
                    <a:pt x="90" y="269"/>
                    <a:pt x="90" y="269"/>
                    <a:pt x="90" y="269"/>
                  </a:cubicBezTo>
                  <a:cubicBezTo>
                    <a:pt x="88" y="268"/>
                    <a:pt x="88" y="268"/>
                    <a:pt x="88" y="268"/>
                  </a:cubicBezTo>
                  <a:moveTo>
                    <a:pt x="90" y="268"/>
                  </a:moveTo>
                  <a:cubicBezTo>
                    <a:pt x="90" y="270"/>
                    <a:pt x="90" y="270"/>
                    <a:pt x="90" y="270"/>
                  </a:cubicBezTo>
                  <a:cubicBezTo>
                    <a:pt x="90" y="270"/>
                    <a:pt x="90" y="270"/>
                    <a:pt x="90" y="270"/>
                  </a:cubicBezTo>
                  <a:cubicBezTo>
                    <a:pt x="103" y="282"/>
                    <a:pt x="103" y="282"/>
                    <a:pt x="103" y="282"/>
                  </a:cubicBezTo>
                  <a:cubicBezTo>
                    <a:pt x="104" y="280"/>
                    <a:pt x="104" y="280"/>
                    <a:pt x="104" y="280"/>
                  </a:cubicBezTo>
                  <a:cubicBezTo>
                    <a:pt x="90" y="268"/>
                    <a:pt x="90" y="268"/>
                    <a:pt x="90" y="268"/>
                  </a:cubicBezTo>
                  <a:moveTo>
                    <a:pt x="82" y="261"/>
                  </a:moveTo>
                  <a:cubicBezTo>
                    <a:pt x="81" y="263"/>
                    <a:pt x="81" y="263"/>
                    <a:pt x="81" y="263"/>
                  </a:cubicBezTo>
                  <a:cubicBezTo>
                    <a:pt x="85" y="266"/>
                    <a:pt x="85" y="266"/>
                    <a:pt x="85" y="266"/>
                  </a:cubicBezTo>
                  <a:cubicBezTo>
                    <a:pt x="89" y="267"/>
                    <a:pt x="89" y="267"/>
                    <a:pt x="89" y="267"/>
                  </a:cubicBezTo>
                  <a:cubicBezTo>
                    <a:pt x="82" y="261"/>
                    <a:pt x="82" y="261"/>
                    <a:pt x="82" y="261"/>
                  </a:cubicBezTo>
                  <a:moveTo>
                    <a:pt x="207" y="261"/>
                  </a:moveTo>
                  <a:cubicBezTo>
                    <a:pt x="205" y="262"/>
                    <a:pt x="205" y="262"/>
                    <a:pt x="205" y="262"/>
                  </a:cubicBezTo>
                  <a:cubicBezTo>
                    <a:pt x="214" y="286"/>
                    <a:pt x="214" y="286"/>
                    <a:pt x="214" y="286"/>
                  </a:cubicBezTo>
                  <a:cubicBezTo>
                    <a:pt x="218" y="292"/>
                    <a:pt x="218" y="292"/>
                    <a:pt x="218" y="292"/>
                  </a:cubicBezTo>
                  <a:cubicBezTo>
                    <a:pt x="207" y="261"/>
                    <a:pt x="207" y="261"/>
                    <a:pt x="207" y="261"/>
                  </a:cubicBezTo>
                  <a:moveTo>
                    <a:pt x="206" y="258"/>
                  </a:moveTo>
                  <a:cubicBezTo>
                    <a:pt x="205" y="258"/>
                    <a:pt x="205" y="258"/>
                    <a:pt x="205" y="258"/>
                  </a:cubicBezTo>
                  <a:cubicBezTo>
                    <a:pt x="204" y="259"/>
                    <a:pt x="204" y="259"/>
                    <a:pt x="204" y="259"/>
                  </a:cubicBezTo>
                  <a:cubicBezTo>
                    <a:pt x="204" y="260"/>
                    <a:pt x="204" y="260"/>
                    <a:pt x="204" y="260"/>
                  </a:cubicBezTo>
                  <a:cubicBezTo>
                    <a:pt x="206" y="259"/>
                    <a:pt x="206" y="259"/>
                    <a:pt x="206" y="259"/>
                  </a:cubicBezTo>
                  <a:cubicBezTo>
                    <a:pt x="206" y="258"/>
                    <a:pt x="206" y="258"/>
                    <a:pt x="206" y="258"/>
                  </a:cubicBezTo>
                  <a:moveTo>
                    <a:pt x="76" y="257"/>
                  </a:moveTo>
                  <a:cubicBezTo>
                    <a:pt x="75" y="258"/>
                    <a:pt x="75" y="258"/>
                    <a:pt x="75" y="258"/>
                  </a:cubicBezTo>
                  <a:cubicBezTo>
                    <a:pt x="76" y="258"/>
                    <a:pt x="76" y="258"/>
                    <a:pt x="76" y="258"/>
                  </a:cubicBezTo>
                  <a:cubicBezTo>
                    <a:pt x="76" y="257"/>
                    <a:pt x="76" y="257"/>
                    <a:pt x="76" y="257"/>
                  </a:cubicBezTo>
                  <a:moveTo>
                    <a:pt x="78" y="257"/>
                  </a:moveTo>
                  <a:cubicBezTo>
                    <a:pt x="79" y="261"/>
                    <a:pt x="79" y="261"/>
                    <a:pt x="79" y="261"/>
                  </a:cubicBezTo>
                  <a:cubicBezTo>
                    <a:pt x="80" y="261"/>
                    <a:pt x="80" y="261"/>
                    <a:pt x="80" y="261"/>
                  </a:cubicBezTo>
                  <a:cubicBezTo>
                    <a:pt x="81" y="260"/>
                    <a:pt x="81" y="260"/>
                    <a:pt x="81" y="260"/>
                  </a:cubicBezTo>
                  <a:cubicBezTo>
                    <a:pt x="78" y="257"/>
                    <a:pt x="78" y="257"/>
                    <a:pt x="78" y="257"/>
                  </a:cubicBezTo>
                  <a:moveTo>
                    <a:pt x="65" y="249"/>
                  </a:moveTo>
                  <a:cubicBezTo>
                    <a:pt x="74" y="256"/>
                    <a:pt x="74" y="256"/>
                    <a:pt x="74" y="256"/>
                  </a:cubicBezTo>
                  <a:cubicBezTo>
                    <a:pt x="75" y="256"/>
                    <a:pt x="75" y="256"/>
                    <a:pt x="75" y="256"/>
                  </a:cubicBezTo>
                  <a:cubicBezTo>
                    <a:pt x="75" y="255"/>
                    <a:pt x="75" y="255"/>
                    <a:pt x="75" y="255"/>
                  </a:cubicBezTo>
                  <a:cubicBezTo>
                    <a:pt x="68" y="249"/>
                    <a:pt x="68" y="249"/>
                    <a:pt x="68" y="249"/>
                  </a:cubicBezTo>
                  <a:cubicBezTo>
                    <a:pt x="65" y="249"/>
                    <a:pt x="65" y="249"/>
                    <a:pt x="65" y="249"/>
                  </a:cubicBezTo>
                  <a:moveTo>
                    <a:pt x="56" y="238"/>
                  </a:moveTo>
                  <a:cubicBezTo>
                    <a:pt x="55" y="240"/>
                    <a:pt x="55" y="240"/>
                    <a:pt x="55" y="240"/>
                  </a:cubicBezTo>
                  <a:cubicBezTo>
                    <a:pt x="63" y="247"/>
                    <a:pt x="63" y="247"/>
                    <a:pt x="63" y="247"/>
                  </a:cubicBezTo>
                  <a:cubicBezTo>
                    <a:pt x="66" y="247"/>
                    <a:pt x="66" y="247"/>
                    <a:pt x="66" y="247"/>
                  </a:cubicBezTo>
                  <a:cubicBezTo>
                    <a:pt x="56" y="238"/>
                    <a:pt x="56" y="238"/>
                    <a:pt x="56" y="238"/>
                  </a:cubicBezTo>
                  <a:moveTo>
                    <a:pt x="29" y="214"/>
                  </a:moveTo>
                  <a:cubicBezTo>
                    <a:pt x="27" y="215"/>
                    <a:pt x="27" y="215"/>
                    <a:pt x="27" y="215"/>
                  </a:cubicBezTo>
                  <a:cubicBezTo>
                    <a:pt x="31" y="219"/>
                    <a:pt x="31" y="219"/>
                    <a:pt x="31" y="219"/>
                  </a:cubicBezTo>
                  <a:cubicBezTo>
                    <a:pt x="33" y="220"/>
                    <a:pt x="33" y="220"/>
                    <a:pt x="33" y="220"/>
                  </a:cubicBezTo>
                  <a:cubicBezTo>
                    <a:pt x="53" y="238"/>
                    <a:pt x="53" y="238"/>
                    <a:pt x="53" y="238"/>
                  </a:cubicBezTo>
                  <a:cubicBezTo>
                    <a:pt x="55" y="237"/>
                    <a:pt x="55" y="237"/>
                    <a:pt x="55" y="237"/>
                  </a:cubicBezTo>
                  <a:cubicBezTo>
                    <a:pt x="35" y="220"/>
                    <a:pt x="35" y="220"/>
                    <a:pt x="35" y="220"/>
                  </a:cubicBezTo>
                  <a:cubicBezTo>
                    <a:pt x="33" y="218"/>
                    <a:pt x="33" y="218"/>
                    <a:pt x="33" y="218"/>
                  </a:cubicBezTo>
                  <a:cubicBezTo>
                    <a:pt x="29" y="214"/>
                    <a:pt x="29" y="214"/>
                    <a:pt x="29" y="214"/>
                  </a:cubicBezTo>
                  <a:moveTo>
                    <a:pt x="22" y="209"/>
                  </a:moveTo>
                  <a:cubicBezTo>
                    <a:pt x="22" y="211"/>
                    <a:pt x="22" y="211"/>
                    <a:pt x="22" y="211"/>
                  </a:cubicBezTo>
                  <a:cubicBezTo>
                    <a:pt x="26" y="214"/>
                    <a:pt x="26" y="214"/>
                    <a:pt x="26" y="214"/>
                  </a:cubicBezTo>
                  <a:cubicBezTo>
                    <a:pt x="27" y="213"/>
                    <a:pt x="27" y="213"/>
                    <a:pt x="27" y="213"/>
                  </a:cubicBezTo>
                  <a:cubicBezTo>
                    <a:pt x="22" y="209"/>
                    <a:pt x="22" y="209"/>
                    <a:pt x="22" y="209"/>
                  </a:cubicBezTo>
                  <a:moveTo>
                    <a:pt x="178" y="185"/>
                  </a:moveTo>
                  <a:cubicBezTo>
                    <a:pt x="180" y="194"/>
                    <a:pt x="180" y="194"/>
                    <a:pt x="180" y="194"/>
                  </a:cubicBezTo>
                  <a:cubicBezTo>
                    <a:pt x="183" y="202"/>
                    <a:pt x="183" y="202"/>
                    <a:pt x="183" y="202"/>
                  </a:cubicBezTo>
                  <a:cubicBezTo>
                    <a:pt x="183" y="204"/>
                    <a:pt x="183" y="204"/>
                    <a:pt x="183" y="204"/>
                  </a:cubicBezTo>
                  <a:cubicBezTo>
                    <a:pt x="186" y="210"/>
                    <a:pt x="186" y="210"/>
                    <a:pt x="186" y="210"/>
                  </a:cubicBezTo>
                  <a:cubicBezTo>
                    <a:pt x="186" y="212"/>
                    <a:pt x="186" y="212"/>
                    <a:pt x="186" y="212"/>
                  </a:cubicBezTo>
                  <a:cubicBezTo>
                    <a:pt x="187" y="213"/>
                    <a:pt x="187" y="213"/>
                    <a:pt x="187" y="213"/>
                  </a:cubicBezTo>
                  <a:cubicBezTo>
                    <a:pt x="190" y="222"/>
                    <a:pt x="190" y="222"/>
                    <a:pt x="190" y="222"/>
                  </a:cubicBezTo>
                  <a:cubicBezTo>
                    <a:pt x="191" y="224"/>
                    <a:pt x="191" y="224"/>
                    <a:pt x="191" y="224"/>
                  </a:cubicBezTo>
                  <a:cubicBezTo>
                    <a:pt x="203" y="257"/>
                    <a:pt x="203" y="257"/>
                    <a:pt x="203" y="257"/>
                  </a:cubicBezTo>
                  <a:cubicBezTo>
                    <a:pt x="204" y="256"/>
                    <a:pt x="204" y="256"/>
                    <a:pt x="204" y="256"/>
                  </a:cubicBezTo>
                  <a:cubicBezTo>
                    <a:pt x="205" y="256"/>
                    <a:pt x="205" y="256"/>
                    <a:pt x="205" y="256"/>
                  </a:cubicBezTo>
                  <a:cubicBezTo>
                    <a:pt x="192" y="222"/>
                    <a:pt x="192" y="222"/>
                    <a:pt x="192" y="222"/>
                  </a:cubicBezTo>
                  <a:cubicBezTo>
                    <a:pt x="191" y="220"/>
                    <a:pt x="191" y="220"/>
                    <a:pt x="191" y="220"/>
                  </a:cubicBezTo>
                  <a:cubicBezTo>
                    <a:pt x="188" y="212"/>
                    <a:pt x="188" y="212"/>
                    <a:pt x="188" y="212"/>
                  </a:cubicBezTo>
                  <a:cubicBezTo>
                    <a:pt x="188" y="211"/>
                    <a:pt x="188" y="211"/>
                    <a:pt x="188" y="211"/>
                  </a:cubicBezTo>
                  <a:cubicBezTo>
                    <a:pt x="187" y="210"/>
                    <a:pt x="187" y="210"/>
                    <a:pt x="187" y="210"/>
                  </a:cubicBezTo>
                  <a:cubicBezTo>
                    <a:pt x="185" y="204"/>
                    <a:pt x="185" y="204"/>
                    <a:pt x="185" y="204"/>
                  </a:cubicBezTo>
                  <a:cubicBezTo>
                    <a:pt x="185" y="202"/>
                    <a:pt x="185" y="202"/>
                    <a:pt x="185" y="202"/>
                  </a:cubicBezTo>
                  <a:cubicBezTo>
                    <a:pt x="180" y="190"/>
                    <a:pt x="180" y="190"/>
                    <a:pt x="180" y="190"/>
                  </a:cubicBezTo>
                  <a:cubicBezTo>
                    <a:pt x="179" y="188"/>
                    <a:pt x="179" y="188"/>
                    <a:pt x="179" y="188"/>
                  </a:cubicBezTo>
                  <a:cubicBezTo>
                    <a:pt x="178" y="185"/>
                    <a:pt x="178" y="185"/>
                    <a:pt x="178" y="185"/>
                  </a:cubicBezTo>
                  <a:moveTo>
                    <a:pt x="22" y="149"/>
                  </a:moveTo>
                  <a:cubicBezTo>
                    <a:pt x="18" y="157"/>
                    <a:pt x="18" y="157"/>
                    <a:pt x="18" y="157"/>
                  </a:cubicBezTo>
                  <a:cubicBezTo>
                    <a:pt x="17" y="159"/>
                    <a:pt x="17" y="159"/>
                    <a:pt x="17" y="159"/>
                  </a:cubicBezTo>
                  <a:cubicBezTo>
                    <a:pt x="3" y="186"/>
                    <a:pt x="3" y="186"/>
                    <a:pt x="3" y="186"/>
                  </a:cubicBezTo>
                  <a:cubicBezTo>
                    <a:pt x="2" y="188"/>
                    <a:pt x="2" y="188"/>
                    <a:pt x="2" y="188"/>
                  </a:cubicBezTo>
                  <a:cubicBezTo>
                    <a:pt x="1" y="191"/>
                    <a:pt x="1" y="191"/>
                    <a:pt x="1" y="191"/>
                  </a:cubicBezTo>
                  <a:cubicBezTo>
                    <a:pt x="0" y="192"/>
                    <a:pt x="0" y="192"/>
                    <a:pt x="0" y="192"/>
                  </a:cubicBezTo>
                  <a:cubicBezTo>
                    <a:pt x="1" y="193"/>
                    <a:pt x="1" y="193"/>
                    <a:pt x="1" y="193"/>
                  </a:cubicBezTo>
                  <a:cubicBezTo>
                    <a:pt x="20" y="209"/>
                    <a:pt x="20" y="209"/>
                    <a:pt x="20" y="209"/>
                  </a:cubicBezTo>
                  <a:cubicBezTo>
                    <a:pt x="20" y="207"/>
                    <a:pt x="20" y="207"/>
                    <a:pt x="20" y="207"/>
                  </a:cubicBezTo>
                  <a:cubicBezTo>
                    <a:pt x="2" y="191"/>
                    <a:pt x="2" y="191"/>
                    <a:pt x="2" y="191"/>
                  </a:cubicBezTo>
                  <a:cubicBezTo>
                    <a:pt x="4" y="188"/>
                    <a:pt x="4" y="188"/>
                    <a:pt x="4" y="188"/>
                  </a:cubicBezTo>
                  <a:cubicBezTo>
                    <a:pt x="5" y="186"/>
                    <a:pt x="5" y="186"/>
                    <a:pt x="5" y="186"/>
                  </a:cubicBezTo>
                  <a:cubicBezTo>
                    <a:pt x="19" y="159"/>
                    <a:pt x="19" y="159"/>
                    <a:pt x="19" y="159"/>
                  </a:cubicBezTo>
                  <a:cubicBezTo>
                    <a:pt x="20" y="157"/>
                    <a:pt x="20" y="157"/>
                    <a:pt x="20" y="157"/>
                  </a:cubicBezTo>
                  <a:cubicBezTo>
                    <a:pt x="23" y="151"/>
                    <a:pt x="23" y="151"/>
                    <a:pt x="23" y="151"/>
                  </a:cubicBezTo>
                  <a:cubicBezTo>
                    <a:pt x="22" y="149"/>
                    <a:pt x="22" y="149"/>
                    <a:pt x="22" y="149"/>
                  </a:cubicBezTo>
                  <a:moveTo>
                    <a:pt x="24" y="146"/>
                  </a:moveTo>
                  <a:cubicBezTo>
                    <a:pt x="23" y="148"/>
                    <a:pt x="23" y="148"/>
                    <a:pt x="23" y="148"/>
                  </a:cubicBezTo>
                  <a:cubicBezTo>
                    <a:pt x="24" y="148"/>
                    <a:pt x="24" y="148"/>
                    <a:pt x="24" y="148"/>
                  </a:cubicBezTo>
                  <a:cubicBezTo>
                    <a:pt x="24" y="146"/>
                    <a:pt x="24" y="146"/>
                    <a:pt x="24" y="146"/>
                  </a:cubicBezTo>
                  <a:moveTo>
                    <a:pt x="28" y="138"/>
                  </a:moveTo>
                  <a:cubicBezTo>
                    <a:pt x="26" y="142"/>
                    <a:pt x="26" y="142"/>
                    <a:pt x="26" y="142"/>
                  </a:cubicBezTo>
                  <a:cubicBezTo>
                    <a:pt x="25" y="147"/>
                    <a:pt x="25" y="147"/>
                    <a:pt x="25" y="147"/>
                  </a:cubicBezTo>
                  <a:cubicBezTo>
                    <a:pt x="29" y="139"/>
                    <a:pt x="29" y="139"/>
                    <a:pt x="29" y="139"/>
                  </a:cubicBezTo>
                  <a:cubicBezTo>
                    <a:pt x="28" y="138"/>
                    <a:pt x="28" y="138"/>
                    <a:pt x="28" y="138"/>
                  </a:cubicBezTo>
                  <a:moveTo>
                    <a:pt x="30" y="134"/>
                  </a:moveTo>
                  <a:cubicBezTo>
                    <a:pt x="29" y="136"/>
                    <a:pt x="29" y="136"/>
                    <a:pt x="29" y="136"/>
                  </a:cubicBezTo>
                  <a:cubicBezTo>
                    <a:pt x="30" y="137"/>
                    <a:pt x="30" y="137"/>
                    <a:pt x="30" y="137"/>
                  </a:cubicBezTo>
                  <a:cubicBezTo>
                    <a:pt x="31" y="137"/>
                    <a:pt x="31" y="137"/>
                    <a:pt x="31" y="137"/>
                  </a:cubicBezTo>
                  <a:cubicBezTo>
                    <a:pt x="30" y="134"/>
                    <a:pt x="30" y="134"/>
                    <a:pt x="30" y="134"/>
                  </a:cubicBezTo>
                  <a:moveTo>
                    <a:pt x="32" y="134"/>
                  </a:moveTo>
                  <a:cubicBezTo>
                    <a:pt x="32" y="134"/>
                    <a:pt x="32" y="134"/>
                    <a:pt x="32" y="134"/>
                  </a:cubicBezTo>
                  <a:cubicBezTo>
                    <a:pt x="32" y="134"/>
                    <a:pt x="32" y="134"/>
                    <a:pt x="32" y="134"/>
                  </a:cubicBezTo>
                  <a:cubicBezTo>
                    <a:pt x="32" y="134"/>
                    <a:pt x="32" y="134"/>
                    <a:pt x="32" y="134"/>
                  </a:cubicBezTo>
                  <a:moveTo>
                    <a:pt x="158" y="131"/>
                  </a:moveTo>
                  <a:cubicBezTo>
                    <a:pt x="157" y="133"/>
                    <a:pt x="157" y="133"/>
                    <a:pt x="157" y="133"/>
                  </a:cubicBezTo>
                  <a:cubicBezTo>
                    <a:pt x="161" y="145"/>
                    <a:pt x="161" y="145"/>
                    <a:pt x="161" y="145"/>
                  </a:cubicBezTo>
                  <a:cubicBezTo>
                    <a:pt x="162" y="147"/>
                    <a:pt x="162" y="147"/>
                    <a:pt x="162" y="147"/>
                  </a:cubicBezTo>
                  <a:cubicBezTo>
                    <a:pt x="163" y="149"/>
                    <a:pt x="163" y="149"/>
                    <a:pt x="163" y="149"/>
                  </a:cubicBezTo>
                  <a:cubicBezTo>
                    <a:pt x="163" y="151"/>
                    <a:pt x="163" y="151"/>
                    <a:pt x="163" y="151"/>
                  </a:cubicBezTo>
                  <a:cubicBezTo>
                    <a:pt x="166" y="157"/>
                    <a:pt x="166" y="157"/>
                    <a:pt x="166" y="157"/>
                  </a:cubicBezTo>
                  <a:cubicBezTo>
                    <a:pt x="167" y="159"/>
                    <a:pt x="167" y="159"/>
                    <a:pt x="167" y="159"/>
                  </a:cubicBezTo>
                  <a:cubicBezTo>
                    <a:pt x="168" y="164"/>
                    <a:pt x="168" y="164"/>
                    <a:pt x="168" y="164"/>
                  </a:cubicBezTo>
                  <a:cubicBezTo>
                    <a:pt x="169" y="166"/>
                    <a:pt x="169" y="166"/>
                    <a:pt x="169" y="166"/>
                  </a:cubicBezTo>
                  <a:cubicBezTo>
                    <a:pt x="174" y="180"/>
                    <a:pt x="174" y="180"/>
                    <a:pt x="174" y="180"/>
                  </a:cubicBezTo>
                  <a:cubicBezTo>
                    <a:pt x="175" y="182"/>
                    <a:pt x="175" y="182"/>
                    <a:pt x="175" y="182"/>
                  </a:cubicBezTo>
                  <a:cubicBezTo>
                    <a:pt x="177" y="186"/>
                    <a:pt x="177" y="186"/>
                    <a:pt x="177" y="186"/>
                  </a:cubicBezTo>
                  <a:cubicBezTo>
                    <a:pt x="176" y="181"/>
                    <a:pt x="176" y="181"/>
                    <a:pt x="176" y="181"/>
                  </a:cubicBezTo>
                  <a:cubicBezTo>
                    <a:pt x="176" y="178"/>
                    <a:pt x="176" y="178"/>
                    <a:pt x="176" y="178"/>
                  </a:cubicBezTo>
                  <a:cubicBezTo>
                    <a:pt x="176" y="178"/>
                    <a:pt x="176" y="178"/>
                    <a:pt x="176" y="178"/>
                  </a:cubicBezTo>
                  <a:cubicBezTo>
                    <a:pt x="171" y="165"/>
                    <a:pt x="171" y="165"/>
                    <a:pt x="171" y="165"/>
                  </a:cubicBezTo>
                  <a:cubicBezTo>
                    <a:pt x="170" y="164"/>
                    <a:pt x="170" y="164"/>
                    <a:pt x="170" y="164"/>
                  </a:cubicBezTo>
                  <a:cubicBezTo>
                    <a:pt x="169" y="160"/>
                    <a:pt x="169" y="160"/>
                    <a:pt x="169" y="160"/>
                  </a:cubicBezTo>
                  <a:cubicBezTo>
                    <a:pt x="168" y="158"/>
                    <a:pt x="168" y="158"/>
                    <a:pt x="168" y="158"/>
                  </a:cubicBezTo>
                  <a:cubicBezTo>
                    <a:pt x="165" y="151"/>
                    <a:pt x="165" y="151"/>
                    <a:pt x="165" y="151"/>
                  </a:cubicBezTo>
                  <a:cubicBezTo>
                    <a:pt x="165" y="149"/>
                    <a:pt x="165" y="149"/>
                    <a:pt x="165" y="149"/>
                  </a:cubicBezTo>
                  <a:cubicBezTo>
                    <a:pt x="163" y="145"/>
                    <a:pt x="163" y="145"/>
                    <a:pt x="163" y="145"/>
                  </a:cubicBezTo>
                  <a:cubicBezTo>
                    <a:pt x="163" y="144"/>
                    <a:pt x="163" y="144"/>
                    <a:pt x="163" y="144"/>
                  </a:cubicBezTo>
                  <a:cubicBezTo>
                    <a:pt x="158" y="131"/>
                    <a:pt x="158" y="131"/>
                    <a:pt x="158" y="131"/>
                  </a:cubicBezTo>
                  <a:moveTo>
                    <a:pt x="53" y="93"/>
                  </a:moveTo>
                  <a:cubicBezTo>
                    <a:pt x="51" y="94"/>
                    <a:pt x="51" y="94"/>
                    <a:pt x="51" y="94"/>
                  </a:cubicBezTo>
                  <a:cubicBezTo>
                    <a:pt x="50" y="95"/>
                    <a:pt x="50" y="95"/>
                    <a:pt x="50" y="95"/>
                  </a:cubicBezTo>
                  <a:cubicBezTo>
                    <a:pt x="32" y="130"/>
                    <a:pt x="32" y="130"/>
                    <a:pt x="32" y="130"/>
                  </a:cubicBezTo>
                  <a:cubicBezTo>
                    <a:pt x="31" y="131"/>
                    <a:pt x="31" y="131"/>
                    <a:pt x="31" y="131"/>
                  </a:cubicBezTo>
                  <a:cubicBezTo>
                    <a:pt x="33" y="133"/>
                    <a:pt x="33" y="133"/>
                    <a:pt x="33" y="133"/>
                  </a:cubicBezTo>
                  <a:cubicBezTo>
                    <a:pt x="33" y="132"/>
                    <a:pt x="33" y="132"/>
                    <a:pt x="33" y="132"/>
                  </a:cubicBezTo>
                  <a:cubicBezTo>
                    <a:pt x="34" y="131"/>
                    <a:pt x="34" y="131"/>
                    <a:pt x="34" y="131"/>
                  </a:cubicBezTo>
                  <a:cubicBezTo>
                    <a:pt x="50" y="99"/>
                    <a:pt x="50" y="99"/>
                    <a:pt x="50" y="99"/>
                  </a:cubicBezTo>
                  <a:cubicBezTo>
                    <a:pt x="52" y="95"/>
                    <a:pt x="52" y="95"/>
                    <a:pt x="52" y="95"/>
                  </a:cubicBezTo>
                  <a:cubicBezTo>
                    <a:pt x="53" y="93"/>
                    <a:pt x="53" y="93"/>
                    <a:pt x="53" y="93"/>
                  </a:cubicBezTo>
                  <a:cubicBezTo>
                    <a:pt x="53" y="93"/>
                    <a:pt x="53" y="93"/>
                    <a:pt x="53" y="93"/>
                  </a:cubicBezTo>
                  <a:moveTo>
                    <a:pt x="142" y="88"/>
                  </a:moveTo>
                  <a:cubicBezTo>
                    <a:pt x="140" y="88"/>
                    <a:pt x="140" y="88"/>
                    <a:pt x="140" y="88"/>
                  </a:cubicBezTo>
                  <a:cubicBezTo>
                    <a:pt x="156" y="131"/>
                    <a:pt x="156" y="131"/>
                    <a:pt x="156" y="131"/>
                  </a:cubicBezTo>
                  <a:cubicBezTo>
                    <a:pt x="157" y="128"/>
                    <a:pt x="157" y="128"/>
                    <a:pt x="157" y="128"/>
                  </a:cubicBezTo>
                  <a:cubicBezTo>
                    <a:pt x="142" y="88"/>
                    <a:pt x="142" y="88"/>
                    <a:pt x="142" y="88"/>
                  </a:cubicBezTo>
                  <a:moveTo>
                    <a:pt x="109" y="1"/>
                  </a:moveTo>
                  <a:cubicBezTo>
                    <a:pt x="109" y="1"/>
                    <a:pt x="108" y="1"/>
                    <a:pt x="108" y="2"/>
                  </a:cubicBezTo>
                  <a:cubicBezTo>
                    <a:pt x="139" y="86"/>
                    <a:pt x="139" y="86"/>
                    <a:pt x="139" y="86"/>
                  </a:cubicBezTo>
                  <a:cubicBezTo>
                    <a:pt x="141" y="86"/>
                    <a:pt x="141" y="86"/>
                    <a:pt x="141" y="86"/>
                  </a:cubicBezTo>
                  <a:cubicBezTo>
                    <a:pt x="109" y="1"/>
                    <a:pt x="109" y="1"/>
                    <a:pt x="109" y="1"/>
                  </a:cubicBezTo>
                  <a:moveTo>
                    <a:pt x="99" y="0"/>
                  </a:moveTo>
                  <a:cubicBezTo>
                    <a:pt x="53" y="89"/>
                    <a:pt x="53" y="89"/>
                    <a:pt x="53" y="89"/>
                  </a:cubicBezTo>
                  <a:cubicBezTo>
                    <a:pt x="52" y="91"/>
                    <a:pt x="52" y="91"/>
                    <a:pt x="52" y="91"/>
                  </a:cubicBezTo>
                  <a:cubicBezTo>
                    <a:pt x="52" y="92"/>
                    <a:pt x="52" y="92"/>
                    <a:pt x="52" y="92"/>
                  </a:cubicBezTo>
                  <a:cubicBezTo>
                    <a:pt x="54" y="92"/>
                    <a:pt x="54" y="92"/>
                    <a:pt x="54" y="92"/>
                  </a:cubicBezTo>
                  <a:cubicBezTo>
                    <a:pt x="54" y="91"/>
                    <a:pt x="54" y="91"/>
                    <a:pt x="54" y="91"/>
                  </a:cubicBezTo>
                  <a:cubicBezTo>
                    <a:pt x="101" y="1"/>
                    <a:pt x="101" y="1"/>
                    <a:pt x="101" y="1"/>
                  </a:cubicBezTo>
                  <a:cubicBezTo>
                    <a:pt x="100" y="1"/>
                    <a:pt x="100" y="1"/>
                    <a:pt x="9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0" name="Freeform 30"/>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close/>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close/>
                  <a:moveTo>
                    <a:pt x="469" y="454"/>
                  </a:moveTo>
                  <a:lnTo>
                    <a:pt x="466" y="456"/>
                  </a:lnTo>
                  <a:lnTo>
                    <a:pt x="466" y="456"/>
                  </a:lnTo>
                  <a:lnTo>
                    <a:pt x="471" y="454"/>
                  </a:lnTo>
                  <a:lnTo>
                    <a:pt x="469" y="454"/>
                  </a:lnTo>
                  <a:close/>
                  <a:moveTo>
                    <a:pt x="502" y="435"/>
                  </a:moveTo>
                  <a:lnTo>
                    <a:pt x="499" y="437"/>
                  </a:lnTo>
                  <a:lnTo>
                    <a:pt x="563" y="494"/>
                  </a:lnTo>
                  <a:lnTo>
                    <a:pt x="570" y="499"/>
                  </a:lnTo>
                  <a:lnTo>
                    <a:pt x="570" y="501"/>
                  </a:lnTo>
                  <a:lnTo>
                    <a:pt x="561" y="484"/>
                  </a:lnTo>
                  <a:lnTo>
                    <a:pt x="561" y="484"/>
                  </a:lnTo>
                  <a:lnTo>
                    <a:pt x="502" y="435"/>
                  </a:lnTo>
                  <a:close/>
                  <a:moveTo>
                    <a:pt x="497" y="430"/>
                  </a:moveTo>
                  <a:lnTo>
                    <a:pt x="495" y="432"/>
                  </a:lnTo>
                  <a:lnTo>
                    <a:pt x="495" y="435"/>
                  </a:lnTo>
                  <a:lnTo>
                    <a:pt x="499" y="432"/>
                  </a:lnTo>
                  <a:lnTo>
                    <a:pt x="497" y="430"/>
                  </a:lnTo>
                  <a:close/>
                  <a:moveTo>
                    <a:pt x="374" y="361"/>
                  </a:moveTo>
                  <a:lnTo>
                    <a:pt x="374" y="368"/>
                  </a:lnTo>
                  <a:lnTo>
                    <a:pt x="461" y="451"/>
                  </a:lnTo>
                  <a:lnTo>
                    <a:pt x="466" y="449"/>
                  </a:lnTo>
                  <a:lnTo>
                    <a:pt x="445" y="430"/>
                  </a:lnTo>
                  <a:lnTo>
                    <a:pt x="443" y="427"/>
                  </a:lnTo>
                  <a:lnTo>
                    <a:pt x="374" y="361"/>
                  </a:lnTo>
                  <a:close/>
                  <a:moveTo>
                    <a:pt x="341" y="330"/>
                  </a:moveTo>
                  <a:lnTo>
                    <a:pt x="341" y="335"/>
                  </a:lnTo>
                  <a:lnTo>
                    <a:pt x="369" y="363"/>
                  </a:lnTo>
                  <a:lnTo>
                    <a:pt x="369" y="356"/>
                  </a:lnTo>
                  <a:lnTo>
                    <a:pt x="341" y="330"/>
                  </a:lnTo>
                  <a:close/>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close/>
                  <a:moveTo>
                    <a:pt x="350" y="302"/>
                  </a:moveTo>
                  <a:lnTo>
                    <a:pt x="350" y="306"/>
                  </a:lnTo>
                  <a:lnTo>
                    <a:pt x="367" y="323"/>
                  </a:lnTo>
                  <a:lnTo>
                    <a:pt x="367" y="316"/>
                  </a:lnTo>
                  <a:lnTo>
                    <a:pt x="350" y="302"/>
                  </a:lnTo>
                  <a:close/>
                  <a:moveTo>
                    <a:pt x="293" y="283"/>
                  </a:moveTo>
                  <a:lnTo>
                    <a:pt x="291" y="287"/>
                  </a:lnTo>
                  <a:lnTo>
                    <a:pt x="303" y="297"/>
                  </a:lnTo>
                  <a:lnTo>
                    <a:pt x="305" y="302"/>
                  </a:lnTo>
                  <a:lnTo>
                    <a:pt x="336" y="330"/>
                  </a:lnTo>
                  <a:lnTo>
                    <a:pt x="338" y="325"/>
                  </a:lnTo>
                  <a:lnTo>
                    <a:pt x="312" y="302"/>
                  </a:lnTo>
                  <a:lnTo>
                    <a:pt x="308" y="297"/>
                  </a:lnTo>
                  <a:lnTo>
                    <a:pt x="293" y="283"/>
                  </a:lnTo>
                  <a:close/>
                  <a:moveTo>
                    <a:pt x="303" y="259"/>
                  </a:moveTo>
                  <a:lnTo>
                    <a:pt x="301" y="264"/>
                  </a:lnTo>
                  <a:lnTo>
                    <a:pt x="338" y="294"/>
                  </a:lnTo>
                  <a:lnTo>
                    <a:pt x="343" y="299"/>
                  </a:lnTo>
                  <a:lnTo>
                    <a:pt x="346" y="304"/>
                  </a:lnTo>
                  <a:lnTo>
                    <a:pt x="348" y="299"/>
                  </a:lnTo>
                  <a:lnTo>
                    <a:pt x="343" y="294"/>
                  </a:lnTo>
                  <a:lnTo>
                    <a:pt x="303" y="259"/>
                  </a:lnTo>
                  <a:close/>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close/>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close/>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close/>
                  <a:moveTo>
                    <a:pt x="109" y="105"/>
                  </a:moveTo>
                  <a:lnTo>
                    <a:pt x="109" y="112"/>
                  </a:lnTo>
                  <a:lnTo>
                    <a:pt x="114" y="116"/>
                  </a:lnTo>
                  <a:lnTo>
                    <a:pt x="116" y="119"/>
                  </a:lnTo>
                  <a:lnTo>
                    <a:pt x="125" y="126"/>
                  </a:lnTo>
                  <a:lnTo>
                    <a:pt x="121" y="116"/>
                  </a:lnTo>
                  <a:lnTo>
                    <a:pt x="118" y="114"/>
                  </a:lnTo>
                  <a:lnTo>
                    <a:pt x="116" y="112"/>
                  </a:lnTo>
                  <a:lnTo>
                    <a:pt x="111" y="107"/>
                  </a:lnTo>
                  <a:lnTo>
                    <a:pt x="109" y="105"/>
                  </a:lnTo>
                  <a:close/>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close/>
                  <a:moveTo>
                    <a:pt x="111" y="90"/>
                  </a:moveTo>
                  <a:lnTo>
                    <a:pt x="109" y="95"/>
                  </a:lnTo>
                  <a:lnTo>
                    <a:pt x="114" y="100"/>
                  </a:lnTo>
                  <a:lnTo>
                    <a:pt x="116" y="100"/>
                  </a:lnTo>
                  <a:lnTo>
                    <a:pt x="111" y="93"/>
                  </a:lnTo>
                  <a:lnTo>
                    <a:pt x="111" y="90"/>
                  </a:lnTo>
                  <a:close/>
                  <a:moveTo>
                    <a:pt x="40" y="38"/>
                  </a:moveTo>
                  <a:lnTo>
                    <a:pt x="38" y="43"/>
                  </a:lnTo>
                  <a:lnTo>
                    <a:pt x="104" y="107"/>
                  </a:lnTo>
                  <a:lnTo>
                    <a:pt x="104" y="102"/>
                  </a:lnTo>
                  <a:lnTo>
                    <a:pt x="40" y="38"/>
                  </a:lnTo>
                  <a:close/>
                  <a:moveTo>
                    <a:pt x="45" y="33"/>
                  </a:moveTo>
                  <a:lnTo>
                    <a:pt x="43" y="36"/>
                  </a:lnTo>
                  <a:lnTo>
                    <a:pt x="106" y="93"/>
                  </a:lnTo>
                  <a:lnTo>
                    <a:pt x="106" y="88"/>
                  </a:lnTo>
                  <a:lnTo>
                    <a:pt x="45" y="33"/>
                  </a:lnTo>
                  <a:close/>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1" name="Freeform 31"/>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moveTo>
                    <a:pt x="469" y="454"/>
                  </a:moveTo>
                  <a:lnTo>
                    <a:pt x="466" y="456"/>
                  </a:lnTo>
                  <a:lnTo>
                    <a:pt x="466" y="456"/>
                  </a:lnTo>
                  <a:lnTo>
                    <a:pt x="471" y="454"/>
                  </a:lnTo>
                  <a:lnTo>
                    <a:pt x="469" y="454"/>
                  </a:lnTo>
                  <a:moveTo>
                    <a:pt x="502" y="435"/>
                  </a:moveTo>
                  <a:lnTo>
                    <a:pt x="499" y="437"/>
                  </a:lnTo>
                  <a:lnTo>
                    <a:pt x="563" y="494"/>
                  </a:lnTo>
                  <a:lnTo>
                    <a:pt x="570" y="499"/>
                  </a:lnTo>
                  <a:lnTo>
                    <a:pt x="570" y="501"/>
                  </a:lnTo>
                  <a:lnTo>
                    <a:pt x="561" y="484"/>
                  </a:lnTo>
                  <a:lnTo>
                    <a:pt x="561" y="484"/>
                  </a:lnTo>
                  <a:lnTo>
                    <a:pt x="502" y="435"/>
                  </a:lnTo>
                  <a:moveTo>
                    <a:pt x="497" y="430"/>
                  </a:moveTo>
                  <a:lnTo>
                    <a:pt x="495" y="432"/>
                  </a:lnTo>
                  <a:lnTo>
                    <a:pt x="495" y="435"/>
                  </a:lnTo>
                  <a:lnTo>
                    <a:pt x="499" y="432"/>
                  </a:lnTo>
                  <a:lnTo>
                    <a:pt x="497" y="430"/>
                  </a:lnTo>
                  <a:moveTo>
                    <a:pt x="374" y="361"/>
                  </a:moveTo>
                  <a:lnTo>
                    <a:pt x="374" y="368"/>
                  </a:lnTo>
                  <a:lnTo>
                    <a:pt x="461" y="451"/>
                  </a:lnTo>
                  <a:lnTo>
                    <a:pt x="466" y="449"/>
                  </a:lnTo>
                  <a:lnTo>
                    <a:pt x="445" y="430"/>
                  </a:lnTo>
                  <a:lnTo>
                    <a:pt x="443" y="427"/>
                  </a:lnTo>
                  <a:lnTo>
                    <a:pt x="374" y="361"/>
                  </a:lnTo>
                  <a:moveTo>
                    <a:pt x="341" y="330"/>
                  </a:moveTo>
                  <a:lnTo>
                    <a:pt x="341" y="335"/>
                  </a:lnTo>
                  <a:lnTo>
                    <a:pt x="369" y="363"/>
                  </a:lnTo>
                  <a:lnTo>
                    <a:pt x="369" y="356"/>
                  </a:lnTo>
                  <a:lnTo>
                    <a:pt x="341" y="330"/>
                  </a:lnTo>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moveTo>
                    <a:pt x="350" y="302"/>
                  </a:moveTo>
                  <a:lnTo>
                    <a:pt x="350" y="306"/>
                  </a:lnTo>
                  <a:lnTo>
                    <a:pt x="367" y="323"/>
                  </a:lnTo>
                  <a:lnTo>
                    <a:pt x="367" y="316"/>
                  </a:lnTo>
                  <a:lnTo>
                    <a:pt x="350" y="302"/>
                  </a:lnTo>
                  <a:moveTo>
                    <a:pt x="293" y="283"/>
                  </a:moveTo>
                  <a:lnTo>
                    <a:pt x="291" y="287"/>
                  </a:lnTo>
                  <a:lnTo>
                    <a:pt x="303" y="297"/>
                  </a:lnTo>
                  <a:lnTo>
                    <a:pt x="305" y="302"/>
                  </a:lnTo>
                  <a:lnTo>
                    <a:pt x="336" y="330"/>
                  </a:lnTo>
                  <a:lnTo>
                    <a:pt x="338" y="325"/>
                  </a:lnTo>
                  <a:lnTo>
                    <a:pt x="312" y="302"/>
                  </a:lnTo>
                  <a:lnTo>
                    <a:pt x="308" y="297"/>
                  </a:lnTo>
                  <a:lnTo>
                    <a:pt x="293" y="283"/>
                  </a:lnTo>
                  <a:moveTo>
                    <a:pt x="303" y="259"/>
                  </a:moveTo>
                  <a:lnTo>
                    <a:pt x="301" y="264"/>
                  </a:lnTo>
                  <a:lnTo>
                    <a:pt x="338" y="294"/>
                  </a:lnTo>
                  <a:lnTo>
                    <a:pt x="343" y="299"/>
                  </a:lnTo>
                  <a:lnTo>
                    <a:pt x="346" y="304"/>
                  </a:lnTo>
                  <a:lnTo>
                    <a:pt x="348" y="299"/>
                  </a:lnTo>
                  <a:lnTo>
                    <a:pt x="343" y="294"/>
                  </a:lnTo>
                  <a:lnTo>
                    <a:pt x="303" y="259"/>
                  </a:lnTo>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moveTo>
                    <a:pt x="109" y="105"/>
                  </a:moveTo>
                  <a:lnTo>
                    <a:pt x="109" y="112"/>
                  </a:lnTo>
                  <a:lnTo>
                    <a:pt x="114" y="116"/>
                  </a:lnTo>
                  <a:lnTo>
                    <a:pt x="116" y="119"/>
                  </a:lnTo>
                  <a:lnTo>
                    <a:pt x="125" y="126"/>
                  </a:lnTo>
                  <a:lnTo>
                    <a:pt x="121" y="116"/>
                  </a:lnTo>
                  <a:lnTo>
                    <a:pt x="118" y="114"/>
                  </a:lnTo>
                  <a:lnTo>
                    <a:pt x="116" y="112"/>
                  </a:lnTo>
                  <a:lnTo>
                    <a:pt x="111" y="107"/>
                  </a:lnTo>
                  <a:lnTo>
                    <a:pt x="109" y="105"/>
                  </a:lnTo>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moveTo>
                    <a:pt x="111" y="90"/>
                  </a:moveTo>
                  <a:lnTo>
                    <a:pt x="109" y="95"/>
                  </a:lnTo>
                  <a:lnTo>
                    <a:pt x="114" y="100"/>
                  </a:lnTo>
                  <a:lnTo>
                    <a:pt x="116" y="100"/>
                  </a:lnTo>
                  <a:lnTo>
                    <a:pt x="111" y="93"/>
                  </a:lnTo>
                  <a:lnTo>
                    <a:pt x="111" y="90"/>
                  </a:lnTo>
                  <a:moveTo>
                    <a:pt x="40" y="38"/>
                  </a:moveTo>
                  <a:lnTo>
                    <a:pt x="38" y="43"/>
                  </a:lnTo>
                  <a:lnTo>
                    <a:pt x="104" y="107"/>
                  </a:lnTo>
                  <a:lnTo>
                    <a:pt x="104" y="102"/>
                  </a:lnTo>
                  <a:lnTo>
                    <a:pt x="40" y="38"/>
                  </a:lnTo>
                  <a:moveTo>
                    <a:pt x="45" y="33"/>
                  </a:moveTo>
                  <a:lnTo>
                    <a:pt x="43" y="36"/>
                  </a:lnTo>
                  <a:lnTo>
                    <a:pt x="106" y="93"/>
                  </a:lnTo>
                  <a:lnTo>
                    <a:pt x="106" y="88"/>
                  </a:lnTo>
                  <a:lnTo>
                    <a:pt x="45" y="33"/>
                  </a:lnTo>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2" name="Freeform 32"/>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close/>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close/>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close/>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3" name="Freeform 33"/>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4" name="Freeform 34"/>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close/>
                  <a:moveTo>
                    <a:pt x="80" y="186"/>
                  </a:moveTo>
                  <a:lnTo>
                    <a:pt x="76" y="186"/>
                  </a:lnTo>
                  <a:lnTo>
                    <a:pt x="68" y="190"/>
                  </a:lnTo>
                  <a:lnTo>
                    <a:pt x="71" y="190"/>
                  </a:lnTo>
                  <a:lnTo>
                    <a:pt x="73" y="190"/>
                  </a:lnTo>
                  <a:lnTo>
                    <a:pt x="80" y="186"/>
                  </a:lnTo>
                  <a:close/>
                  <a:moveTo>
                    <a:pt x="24" y="169"/>
                  </a:moveTo>
                  <a:lnTo>
                    <a:pt x="26" y="193"/>
                  </a:lnTo>
                  <a:lnTo>
                    <a:pt x="28" y="197"/>
                  </a:lnTo>
                  <a:lnTo>
                    <a:pt x="31" y="195"/>
                  </a:lnTo>
                  <a:lnTo>
                    <a:pt x="40" y="195"/>
                  </a:lnTo>
                  <a:lnTo>
                    <a:pt x="38" y="190"/>
                  </a:lnTo>
                  <a:lnTo>
                    <a:pt x="31" y="193"/>
                  </a:lnTo>
                  <a:lnTo>
                    <a:pt x="28" y="176"/>
                  </a:lnTo>
                  <a:lnTo>
                    <a:pt x="24" y="169"/>
                  </a:lnTo>
                  <a:close/>
                  <a:moveTo>
                    <a:pt x="229" y="164"/>
                  </a:moveTo>
                  <a:lnTo>
                    <a:pt x="87" y="183"/>
                  </a:lnTo>
                  <a:lnTo>
                    <a:pt x="83" y="188"/>
                  </a:lnTo>
                  <a:lnTo>
                    <a:pt x="227" y="169"/>
                  </a:lnTo>
                  <a:lnTo>
                    <a:pt x="229" y="164"/>
                  </a:lnTo>
                  <a:close/>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close/>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close/>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close/>
                  <a:moveTo>
                    <a:pt x="270" y="38"/>
                  </a:moveTo>
                  <a:lnTo>
                    <a:pt x="265" y="43"/>
                  </a:lnTo>
                  <a:lnTo>
                    <a:pt x="270" y="43"/>
                  </a:lnTo>
                  <a:lnTo>
                    <a:pt x="272" y="41"/>
                  </a:lnTo>
                  <a:lnTo>
                    <a:pt x="270" y="38"/>
                  </a:lnTo>
                  <a:close/>
                  <a:moveTo>
                    <a:pt x="260" y="38"/>
                  </a:moveTo>
                  <a:lnTo>
                    <a:pt x="255" y="41"/>
                  </a:lnTo>
                  <a:lnTo>
                    <a:pt x="258" y="43"/>
                  </a:lnTo>
                  <a:lnTo>
                    <a:pt x="263" y="38"/>
                  </a:lnTo>
                  <a:lnTo>
                    <a:pt x="260" y="38"/>
                  </a:lnTo>
                  <a:close/>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5" name="Freeform 35"/>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moveTo>
                    <a:pt x="80" y="186"/>
                  </a:moveTo>
                  <a:lnTo>
                    <a:pt x="76" y="186"/>
                  </a:lnTo>
                  <a:lnTo>
                    <a:pt x="68" y="190"/>
                  </a:lnTo>
                  <a:lnTo>
                    <a:pt x="71" y="190"/>
                  </a:lnTo>
                  <a:lnTo>
                    <a:pt x="73" y="190"/>
                  </a:lnTo>
                  <a:lnTo>
                    <a:pt x="80" y="186"/>
                  </a:lnTo>
                  <a:moveTo>
                    <a:pt x="24" y="169"/>
                  </a:moveTo>
                  <a:lnTo>
                    <a:pt x="26" y="193"/>
                  </a:lnTo>
                  <a:lnTo>
                    <a:pt x="28" y="197"/>
                  </a:lnTo>
                  <a:lnTo>
                    <a:pt x="31" y="195"/>
                  </a:lnTo>
                  <a:lnTo>
                    <a:pt x="40" y="195"/>
                  </a:lnTo>
                  <a:lnTo>
                    <a:pt x="38" y="190"/>
                  </a:lnTo>
                  <a:lnTo>
                    <a:pt x="31" y="193"/>
                  </a:lnTo>
                  <a:lnTo>
                    <a:pt x="28" y="176"/>
                  </a:lnTo>
                  <a:lnTo>
                    <a:pt x="24" y="169"/>
                  </a:lnTo>
                  <a:moveTo>
                    <a:pt x="229" y="164"/>
                  </a:moveTo>
                  <a:lnTo>
                    <a:pt x="87" y="183"/>
                  </a:lnTo>
                  <a:lnTo>
                    <a:pt x="83" y="188"/>
                  </a:lnTo>
                  <a:lnTo>
                    <a:pt x="227" y="169"/>
                  </a:lnTo>
                  <a:lnTo>
                    <a:pt x="229" y="164"/>
                  </a:lnTo>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moveTo>
                    <a:pt x="270" y="38"/>
                  </a:moveTo>
                  <a:lnTo>
                    <a:pt x="265" y="43"/>
                  </a:lnTo>
                  <a:lnTo>
                    <a:pt x="270" y="43"/>
                  </a:lnTo>
                  <a:lnTo>
                    <a:pt x="272" y="41"/>
                  </a:lnTo>
                  <a:lnTo>
                    <a:pt x="270" y="38"/>
                  </a:lnTo>
                  <a:moveTo>
                    <a:pt x="260" y="38"/>
                  </a:moveTo>
                  <a:lnTo>
                    <a:pt x="255" y="41"/>
                  </a:lnTo>
                  <a:lnTo>
                    <a:pt x="258" y="43"/>
                  </a:lnTo>
                  <a:lnTo>
                    <a:pt x="263" y="38"/>
                  </a:lnTo>
                  <a:lnTo>
                    <a:pt x="260" y="38"/>
                  </a:lnTo>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6" name="Freeform 36"/>
            <p:cNvSpPr>
              <a:spLocks noEditPoints="1"/>
            </p:cNvSpPr>
            <p:nvPr/>
          </p:nvSpPr>
          <p:spPr bwMode="auto">
            <a:xfrm>
              <a:off x="8763774" y="2873851"/>
              <a:ext cx="1538604" cy="1266990"/>
            </a:xfrm>
            <a:custGeom>
              <a:avLst/>
              <a:gdLst>
                <a:gd name="T0" fmla="*/ 151 w 363"/>
                <a:gd name="T1" fmla="*/ 310 h 328"/>
                <a:gd name="T2" fmla="*/ 150 w 363"/>
                <a:gd name="T3" fmla="*/ 308 h 328"/>
                <a:gd name="T4" fmla="*/ 137 w 363"/>
                <a:gd name="T5" fmla="*/ 308 h 328"/>
                <a:gd name="T6" fmla="*/ 73 w 363"/>
                <a:gd name="T7" fmla="*/ 299 h 328"/>
                <a:gd name="T8" fmla="*/ 136 w 363"/>
                <a:gd name="T9" fmla="*/ 307 h 328"/>
                <a:gd name="T10" fmla="*/ 47 w 363"/>
                <a:gd name="T11" fmla="*/ 294 h 328"/>
                <a:gd name="T12" fmla="*/ 47 w 363"/>
                <a:gd name="T13" fmla="*/ 294 h 328"/>
                <a:gd name="T14" fmla="*/ 45 w 363"/>
                <a:gd name="T15" fmla="*/ 294 h 328"/>
                <a:gd name="T16" fmla="*/ 0 w 363"/>
                <a:gd name="T17" fmla="*/ 289 h 328"/>
                <a:gd name="T18" fmla="*/ 5 w 363"/>
                <a:gd name="T19" fmla="*/ 288 h 328"/>
                <a:gd name="T20" fmla="*/ 12 w 363"/>
                <a:gd name="T21" fmla="*/ 280 h 328"/>
                <a:gd name="T22" fmla="*/ 43 w 363"/>
                <a:gd name="T23" fmla="*/ 255 h 328"/>
                <a:gd name="T24" fmla="*/ 44 w 363"/>
                <a:gd name="T25" fmla="*/ 257 h 328"/>
                <a:gd name="T26" fmla="*/ 93 w 363"/>
                <a:gd name="T27" fmla="*/ 215 h 328"/>
                <a:gd name="T28" fmla="*/ 45 w 363"/>
                <a:gd name="T29" fmla="*/ 255 h 328"/>
                <a:gd name="T30" fmla="*/ 96 w 363"/>
                <a:gd name="T31" fmla="*/ 215 h 328"/>
                <a:gd name="T32" fmla="*/ 191 w 363"/>
                <a:gd name="T33" fmla="*/ 137 h 328"/>
                <a:gd name="T34" fmla="*/ 178 w 363"/>
                <a:gd name="T35" fmla="*/ 148 h 328"/>
                <a:gd name="T36" fmla="*/ 171 w 363"/>
                <a:gd name="T37" fmla="*/ 153 h 328"/>
                <a:gd name="T38" fmla="*/ 110 w 363"/>
                <a:gd name="T39" fmla="*/ 202 h 328"/>
                <a:gd name="T40" fmla="*/ 109 w 363"/>
                <a:gd name="T41" fmla="*/ 205 h 328"/>
                <a:gd name="T42" fmla="*/ 172 w 363"/>
                <a:gd name="T43" fmla="*/ 155 h 328"/>
                <a:gd name="T44" fmla="*/ 181 w 363"/>
                <a:gd name="T45" fmla="*/ 148 h 328"/>
                <a:gd name="T46" fmla="*/ 194 w 363"/>
                <a:gd name="T47" fmla="*/ 137 h 328"/>
                <a:gd name="T48" fmla="*/ 360 w 363"/>
                <a:gd name="T49" fmla="*/ 5 h 328"/>
                <a:gd name="T50" fmla="*/ 352 w 363"/>
                <a:gd name="T51" fmla="*/ 9 h 328"/>
                <a:gd name="T52" fmla="*/ 322 w 363"/>
                <a:gd name="T53" fmla="*/ 33 h 328"/>
                <a:gd name="T54" fmla="*/ 287 w 363"/>
                <a:gd name="T55" fmla="*/ 61 h 328"/>
                <a:gd name="T56" fmla="*/ 259 w 363"/>
                <a:gd name="T57" fmla="*/ 83 h 328"/>
                <a:gd name="T58" fmla="*/ 207 w 363"/>
                <a:gd name="T59" fmla="*/ 124 h 328"/>
                <a:gd name="T60" fmla="*/ 199 w 363"/>
                <a:gd name="T61" fmla="*/ 131 h 328"/>
                <a:gd name="T62" fmla="*/ 206 w 363"/>
                <a:gd name="T63" fmla="*/ 128 h 328"/>
                <a:gd name="T64" fmla="*/ 216 w 363"/>
                <a:gd name="T65" fmla="*/ 120 h 328"/>
                <a:gd name="T66" fmla="*/ 287 w 363"/>
                <a:gd name="T67" fmla="*/ 63 h 328"/>
                <a:gd name="T68" fmla="*/ 322 w 363"/>
                <a:gd name="T69" fmla="*/ 35 h 328"/>
                <a:gd name="T70" fmla="*/ 353 w 363"/>
                <a:gd name="T71" fmla="*/ 10 h 328"/>
                <a:gd name="T72" fmla="*/ 346 w 363"/>
                <a:gd name="T73" fmla="*/ 68 h 328"/>
                <a:gd name="T74" fmla="*/ 344 w 363"/>
                <a:gd name="T75" fmla="*/ 79 h 328"/>
                <a:gd name="T76" fmla="*/ 337 w 363"/>
                <a:gd name="T77" fmla="*/ 108 h 328"/>
                <a:gd name="T78" fmla="*/ 333 w 363"/>
                <a:gd name="T79" fmla="*/ 128 h 328"/>
                <a:gd name="T80" fmla="*/ 324 w 363"/>
                <a:gd name="T81" fmla="*/ 169 h 328"/>
                <a:gd name="T82" fmla="*/ 318 w 363"/>
                <a:gd name="T83" fmla="*/ 195 h 328"/>
                <a:gd name="T84" fmla="*/ 308 w 363"/>
                <a:gd name="T85" fmla="*/ 241 h 328"/>
                <a:gd name="T86" fmla="*/ 291 w 363"/>
                <a:gd name="T87" fmla="*/ 316 h 328"/>
                <a:gd name="T88" fmla="*/ 309 w 363"/>
                <a:gd name="T89" fmla="*/ 243 h 328"/>
                <a:gd name="T90" fmla="*/ 319 w 363"/>
                <a:gd name="T91" fmla="*/ 197 h 328"/>
                <a:gd name="T92" fmla="*/ 325 w 363"/>
                <a:gd name="T93" fmla="*/ 171 h 328"/>
                <a:gd name="T94" fmla="*/ 334 w 363"/>
                <a:gd name="T95" fmla="*/ 129 h 328"/>
                <a:gd name="T96" fmla="*/ 339 w 363"/>
                <a:gd name="T97" fmla="*/ 109 h 328"/>
                <a:gd name="T98" fmla="*/ 344 w 363"/>
                <a:gd name="T99" fmla="*/ 84 h 328"/>
                <a:gd name="T100" fmla="*/ 347 w 363"/>
                <a:gd name="T101" fmla="*/ 73 h 328"/>
                <a:gd name="T102" fmla="*/ 362 w 363"/>
                <a:gd name="T103" fmla="*/ 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3" h="328">
                  <a:moveTo>
                    <a:pt x="142" y="307"/>
                  </a:moveTo>
                  <a:cubicBezTo>
                    <a:pt x="140" y="309"/>
                    <a:pt x="140" y="309"/>
                    <a:pt x="140" y="309"/>
                  </a:cubicBezTo>
                  <a:cubicBezTo>
                    <a:pt x="149" y="310"/>
                    <a:pt x="149" y="310"/>
                    <a:pt x="149" y="310"/>
                  </a:cubicBezTo>
                  <a:cubicBezTo>
                    <a:pt x="151" y="310"/>
                    <a:pt x="151" y="310"/>
                    <a:pt x="151" y="310"/>
                  </a:cubicBezTo>
                  <a:cubicBezTo>
                    <a:pt x="276" y="328"/>
                    <a:pt x="276" y="328"/>
                    <a:pt x="276" y="328"/>
                  </a:cubicBezTo>
                  <a:cubicBezTo>
                    <a:pt x="276" y="328"/>
                    <a:pt x="276" y="328"/>
                    <a:pt x="276" y="328"/>
                  </a:cubicBezTo>
                  <a:cubicBezTo>
                    <a:pt x="276" y="327"/>
                    <a:pt x="276" y="327"/>
                    <a:pt x="276" y="326"/>
                  </a:cubicBezTo>
                  <a:cubicBezTo>
                    <a:pt x="150" y="308"/>
                    <a:pt x="150" y="308"/>
                    <a:pt x="150" y="308"/>
                  </a:cubicBezTo>
                  <a:cubicBezTo>
                    <a:pt x="148" y="308"/>
                    <a:pt x="148" y="308"/>
                    <a:pt x="148" y="308"/>
                  </a:cubicBezTo>
                  <a:cubicBezTo>
                    <a:pt x="142" y="307"/>
                    <a:pt x="142" y="307"/>
                    <a:pt x="142" y="307"/>
                  </a:cubicBezTo>
                  <a:moveTo>
                    <a:pt x="138" y="307"/>
                  </a:moveTo>
                  <a:cubicBezTo>
                    <a:pt x="137" y="308"/>
                    <a:pt x="137" y="308"/>
                    <a:pt x="137" y="308"/>
                  </a:cubicBezTo>
                  <a:cubicBezTo>
                    <a:pt x="139" y="307"/>
                    <a:pt x="139" y="307"/>
                    <a:pt x="139" y="307"/>
                  </a:cubicBezTo>
                  <a:cubicBezTo>
                    <a:pt x="138" y="307"/>
                    <a:pt x="138" y="307"/>
                    <a:pt x="138" y="307"/>
                  </a:cubicBezTo>
                  <a:moveTo>
                    <a:pt x="71" y="297"/>
                  </a:moveTo>
                  <a:cubicBezTo>
                    <a:pt x="73" y="299"/>
                    <a:pt x="73" y="299"/>
                    <a:pt x="73" y="299"/>
                  </a:cubicBezTo>
                  <a:cubicBezTo>
                    <a:pt x="96" y="303"/>
                    <a:pt x="96" y="303"/>
                    <a:pt x="96" y="303"/>
                  </a:cubicBezTo>
                  <a:cubicBezTo>
                    <a:pt x="100" y="303"/>
                    <a:pt x="100" y="303"/>
                    <a:pt x="100" y="303"/>
                  </a:cubicBezTo>
                  <a:cubicBezTo>
                    <a:pt x="136" y="308"/>
                    <a:pt x="136" y="308"/>
                    <a:pt x="136" y="308"/>
                  </a:cubicBezTo>
                  <a:cubicBezTo>
                    <a:pt x="136" y="307"/>
                    <a:pt x="136" y="307"/>
                    <a:pt x="136" y="307"/>
                  </a:cubicBezTo>
                  <a:cubicBezTo>
                    <a:pt x="97" y="301"/>
                    <a:pt x="97" y="301"/>
                    <a:pt x="97" y="301"/>
                  </a:cubicBezTo>
                  <a:cubicBezTo>
                    <a:pt x="94" y="301"/>
                    <a:pt x="94" y="301"/>
                    <a:pt x="94" y="301"/>
                  </a:cubicBezTo>
                  <a:cubicBezTo>
                    <a:pt x="71" y="297"/>
                    <a:pt x="71" y="297"/>
                    <a:pt x="71" y="297"/>
                  </a:cubicBezTo>
                  <a:moveTo>
                    <a:pt x="47" y="294"/>
                  </a:moveTo>
                  <a:cubicBezTo>
                    <a:pt x="47" y="296"/>
                    <a:pt x="47" y="296"/>
                    <a:pt x="47" y="296"/>
                  </a:cubicBezTo>
                  <a:cubicBezTo>
                    <a:pt x="70" y="299"/>
                    <a:pt x="70" y="299"/>
                    <a:pt x="70" y="299"/>
                  </a:cubicBezTo>
                  <a:cubicBezTo>
                    <a:pt x="69" y="297"/>
                    <a:pt x="69" y="297"/>
                    <a:pt x="69" y="297"/>
                  </a:cubicBezTo>
                  <a:cubicBezTo>
                    <a:pt x="47" y="294"/>
                    <a:pt x="47" y="294"/>
                    <a:pt x="47" y="294"/>
                  </a:cubicBezTo>
                  <a:moveTo>
                    <a:pt x="15" y="289"/>
                  </a:moveTo>
                  <a:cubicBezTo>
                    <a:pt x="16" y="291"/>
                    <a:pt x="16" y="291"/>
                    <a:pt x="16" y="291"/>
                  </a:cubicBezTo>
                  <a:cubicBezTo>
                    <a:pt x="45" y="295"/>
                    <a:pt x="45" y="295"/>
                    <a:pt x="45" y="295"/>
                  </a:cubicBezTo>
                  <a:cubicBezTo>
                    <a:pt x="45" y="294"/>
                    <a:pt x="45" y="294"/>
                    <a:pt x="45" y="294"/>
                  </a:cubicBezTo>
                  <a:cubicBezTo>
                    <a:pt x="15" y="289"/>
                    <a:pt x="15" y="289"/>
                    <a:pt x="15" y="289"/>
                  </a:cubicBezTo>
                  <a:moveTo>
                    <a:pt x="10" y="281"/>
                  </a:moveTo>
                  <a:cubicBezTo>
                    <a:pt x="3" y="286"/>
                    <a:pt x="3" y="286"/>
                    <a:pt x="3" y="286"/>
                  </a:cubicBezTo>
                  <a:cubicBezTo>
                    <a:pt x="0" y="289"/>
                    <a:pt x="0" y="289"/>
                    <a:pt x="0" y="289"/>
                  </a:cubicBezTo>
                  <a:cubicBezTo>
                    <a:pt x="4" y="290"/>
                    <a:pt x="4" y="290"/>
                    <a:pt x="4" y="290"/>
                  </a:cubicBezTo>
                  <a:cubicBezTo>
                    <a:pt x="14" y="291"/>
                    <a:pt x="14" y="291"/>
                    <a:pt x="14" y="291"/>
                  </a:cubicBezTo>
                  <a:cubicBezTo>
                    <a:pt x="13" y="289"/>
                    <a:pt x="13" y="289"/>
                    <a:pt x="13" y="289"/>
                  </a:cubicBezTo>
                  <a:cubicBezTo>
                    <a:pt x="5" y="288"/>
                    <a:pt x="5" y="288"/>
                    <a:pt x="5" y="288"/>
                  </a:cubicBezTo>
                  <a:cubicBezTo>
                    <a:pt x="11" y="283"/>
                    <a:pt x="11" y="283"/>
                    <a:pt x="11" y="283"/>
                  </a:cubicBezTo>
                  <a:cubicBezTo>
                    <a:pt x="10" y="281"/>
                    <a:pt x="10" y="281"/>
                    <a:pt x="10" y="281"/>
                  </a:cubicBezTo>
                  <a:moveTo>
                    <a:pt x="40" y="258"/>
                  </a:moveTo>
                  <a:cubicBezTo>
                    <a:pt x="12" y="280"/>
                    <a:pt x="12" y="280"/>
                    <a:pt x="12" y="280"/>
                  </a:cubicBezTo>
                  <a:cubicBezTo>
                    <a:pt x="12" y="282"/>
                    <a:pt x="12" y="282"/>
                    <a:pt x="12" y="282"/>
                  </a:cubicBezTo>
                  <a:cubicBezTo>
                    <a:pt x="41" y="259"/>
                    <a:pt x="41" y="259"/>
                    <a:pt x="41" y="259"/>
                  </a:cubicBezTo>
                  <a:cubicBezTo>
                    <a:pt x="40" y="258"/>
                    <a:pt x="40" y="258"/>
                    <a:pt x="40" y="258"/>
                  </a:cubicBezTo>
                  <a:moveTo>
                    <a:pt x="43" y="255"/>
                  </a:moveTo>
                  <a:cubicBezTo>
                    <a:pt x="42" y="256"/>
                    <a:pt x="42" y="256"/>
                    <a:pt x="42" y="256"/>
                  </a:cubicBezTo>
                  <a:cubicBezTo>
                    <a:pt x="41" y="257"/>
                    <a:pt x="41" y="257"/>
                    <a:pt x="41" y="257"/>
                  </a:cubicBezTo>
                  <a:cubicBezTo>
                    <a:pt x="42" y="258"/>
                    <a:pt x="42" y="258"/>
                    <a:pt x="42" y="258"/>
                  </a:cubicBezTo>
                  <a:cubicBezTo>
                    <a:pt x="44" y="257"/>
                    <a:pt x="44" y="257"/>
                    <a:pt x="44" y="257"/>
                  </a:cubicBezTo>
                  <a:cubicBezTo>
                    <a:pt x="43" y="255"/>
                    <a:pt x="43" y="255"/>
                    <a:pt x="43" y="255"/>
                  </a:cubicBezTo>
                  <a:moveTo>
                    <a:pt x="101" y="208"/>
                  </a:moveTo>
                  <a:cubicBezTo>
                    <a:pt x="95" y="214"/>
                    <a:pt x="95" y="214"/>
                    <a:pt x="95" y="214"/>
                  </a:cubicBezTo>
                  <a:cubicBezTo>
                    <a:pt x="93" y="215"/>
                    <a:pt x="93" y="215"/>
                    <a:pt x="93" y="215"/>
                  </a:cubicBezTo>
                  <a:cubicBezTo>
                    <a:pt x="83" y="223"/>
                    <a:pt x="83" y="223"/>
                    <a:pt x="83" y="223"/>
                  </a:cubicBezTo>
                  <a:cubicBezTo>
                    <a:pt x="81" y="224"/>
                    <a:pt x="81" y="224"/>
                    <a:pt x="81" y="224"/>
                  </a:cubicBezTo>
                  <a:cubicBezTo>
                    <a:pt x="45" y="253"/>
                    <a:pt x="45" y="253"/>
                    <a:pt x="45" y="253"/>
                  </a:cubicBezTo>
                  <a:cubicBezTo>
                    <a:pt x="45" y="255"/>
                    <a:pt x="45" y="255"/>
                    <a:pt x="45" y="255"/>
                  </a:cubicBezTo>
                  <a:cubicBezTo>
                    <a:pt x="83" y="226"/>
                    <a:pt x="83" y="226"/>
                    <a:pt x="83" y="226"/>
                  </a:cubicBezTo>
                  <a:cubicBezTo>
                    <a:pt x="84" y="225"/>
                    <a:pt x="84" y="225"/>
                    <a:pt x="84" y="225"/>
                  </a:cubicBezTo>
                  <a:cubicBezTo>
                    <a:pt x="95" y="216"/>
                    <a:pt x="95" y="216"/>
                    <a:pt x="95" y="216"/>
                  </a:cubicBezTo>
                  <a:cubicBezTo>
                    <a:pt x="96" y="215"/>
                    <a:pt x="96" y="215"/>
                    <a:pt x="96" y="215"/>
                  </a:cubicBezTo>
                  <a:cubicBezTo>
                    <a:pt x="102" y="210"/>
                    <a:pt x="102" y="210"/>
                    <a:pt x="102" y="210"/>
                  </a:cubicBezTo>
                  <a:cubicBezTo>
                    <a:pt x="101" y="208"/>
                    <a:pt x="101" y="208"/>
                    <a:pt x="101" y="208"/>
                  </a:cubicBezTo>
                  <a:moveTo>
                    <a:pt x="196" y="133"/>
                  </a:moveTo>
                  <a:cubicBezTo>
                    <a:pt x="191" y="137"/>
                    <a:pt x="191" y="137"/>
                    <a:pt x="191" y="137"/>
                  </a:cubicBezTo>
                  <a:cubicBezTo>
                    <a:pt x="189" y="139"/>
                    <a:pt x="189" y="139"/>
                    <a:pt x="189" y="139"/>
                  </a:cubicBezTo>
                  <a:cubicBezTo>
                    <a:pt x="183" y="144"/>
                    <a:pt x="183" y="144"/>
                    <a:pt x="183" y="144"/>
                  </a:cubicBezTo>
                  <a:cubicBezTo>
                    <a:pt x="181" y="145"/>
                    <a:pt x="181" y="145"/>
                    <a:pt x="181" y="145"/>
                  </a:cubicBezTo>
                  <a:cubicBezTo>
                    <a:pt x="178" y="148"/>
                    <a:pt x="178" y="148"/>
                    <a:pt x="178" y="148"/>
                  </a:cubicBezTo>
                  <a:cubicBezTo>
                    <a:pt x="175" y="150"/>
                    <a:pt x="175" y="150"/>
                    <a:pt x="175" y="150"/>
                  </a:cubicBezTo>
                  <a:cubicBezTo>
                    <a:pt x="174" y="150"/>
                    <a:pt x="174" y="150"/>
                    <a:pt x="174" y="150"/>
                  </a:cubicBezTo>
                  <a:cubicBezTo>
                    <a:pt x="173" y="152"/>
                    <a:pt x="173" y="152"/>
                    <a:pt x="173" y="152"/>
                  </a:cubicBezTo>
                  <a:cubicBezTo>
                    <a:pt x="171" y="153"/>
                    <a:pt x="171" y="153"/>
                    <a:pt x="171" y="153"/>
                  </a:cubicBezTo>
                  <a:cubicBezTo>
                    <a:pt x="169" y="154"/>
                    <a:pt x="169" y="154"/>
                    <a:pt x="169" y="154"/>
                  </a:cubicBezTo>
                  <a:cubicBezTo>
                    <a:pt x="114" y="199"/>
                    <a:pt x="114" y="199"/>
                    <a:pt x="114" y="199"/>
                  </a:cubicBezTo>
                  <a:cubicBezTo>
                    <a:pt x="111" y="201"/>
                    <a:pt x="111" y="201"/>
                    <a:pt x="111" y="201"/>
                  </a:cubicBezTo>
                  <a:cubicBezTo>
                    <a:pt x="110" y="202"/>
                    <a:pt x="110" y="202"/>
                    <a:pt x="110" y="202"/>
                  </a:cubicBezTo>
                  <a:cubicBezTo>
                    <a:pt x="108" y="203"/>
                    <a:pt x="108" y="203"/>
                    <a:pt x="108" y="203"/>
                  </a:cubicBezTo>
                  <a:cubicBezTo>
                    <a:pt x="103" y="207"/>
                    <a:pt x="103" y="207"/>
                    <a:pt x="103" y="207"/>
                  </a:cubicBezTo>
                  <a:cubicBezTo>
                    <a:pt x="104" y="209"/>
                    <a:pt x="104" y="209"/>
                    <a:pt x="104" y="209"/>
                  </a:cubicBezTo>
                  <a:cubicBezTo>
                    <a:pt x="109" y="205"/>
                    <a:pt x="109" y="205"/>
                    <a:pt x="109" y="205"/>
                  </a:cubicBezTo>
                  <a:cubicBezTo>
                    <a:pt x="111" y="204"/>
                    <a:pt x="111" y="204"/>
                    <a:pt x="111" y="204"/>
                  </a:cubicBezTo>
                  <a:cubicBezTo>
                    <a:pt x="115" y="200"/>
                    <a:pt x="115" y="200"/>
                    <a:pt x="115" y="200"/>
                  </a:cubicBezTo>
                  <a:cubicBezTo>
                    <a:pt x="117" y="198"/>
                    <a:pt x="117" y="198"/>
                    <a:pt x="117" y="198"/>
                  </a:cubicBezTo>
                  <a:cubicBezTo>
                    <a:pt x="172" y="155"/>
                    <a:pt x="172" y="155"/>
                    <a:pt x="172" y="155"/>
                  </a:cubicBezTo>
                  <a:cubicBezTo>
                    <a:pt x="174" y="153"/>
                    <a:pt x="174" y="153"/>
                    <a:pt x="174" y="153"/>
                  </a:cubicBezTo>
                  <a:cubicBezTo>
                    <a:pt x="175" y="152"/>
                    <a:pt x="175" y="152"/>
                    <a:pt x="175" y="152"/>
                  </a:cubicBezTo>
                  <a:cubicBezTo>
                    <a:pt x="178" y="150"/>
                    <a:pt x="178" y="150"/>
                    <a:pt x="178" y="150"/>
                  </a:cubicBezTo>
                  <a:cubicBezTo>
                    <a:pt x="181" y="148"/>
                    <a:pt x="181" y="148"/>
                    <a:pt x="181" y="148"/>
                  </a:cubicBezTo>
                  <a:cubicBezTo>
                    <a:pt x="183" y="146"/>
                    <a:pt x="183" y="146"/>
                    <a:pt x="183" y="146"/>
                  </a:cubicBezTo>
                  <a:cubicBezTo>
                    <a:pt x="185" y="144"/>
                    <a:pt x="185" y="144"/>
                    <a:pt x="185" y="144"/>
                  </a:cubicBezTo>
                  <a:cubicBezTo>
                    <a:pt x="192" y="139"/>
                    <a:pt x="192" y="139"/>
                    <a:pt x="192" y="139"/>
                  </a:cubicBezTo>
                  <a:cubicBezTo>
                    <a:pt x="194" y="137"/>
                    <a:pt x="194" y="137"/>
                    <a:pt x="194" y="137"/>
                  </a:cubicBezTo>
                  <a:cubicBezTo>
                    <a:pt x="195" y="136"/>
                    <a:pt x="195" y="136"/>
                    <a:pt x="195" y="136"/>
                  </a:cubicBezTo>
                  <a:cubicBezTo>
                    <a:pt x="196" y="133"/>
                    <a:pt x="196" y="133"/>
                    <a:pt x="196" y="133"/>
                  </a:cubicBezTo>
                  <a:moveTo>
                    <a:pt x="360" y="5"/>
                  </a:moveTo>
                  <a:cubicBezTo>
                    <a:pt x="360" y="5"/>
                    <a:pt x="360" y="5"/>
                    <a:pt x="360" y="5"/>
                  </a:cubicBezTo>
                  <a:cubicBezTo>
                    <a:pt x="360" y="5"/>
                    <a:pt x="360" y="5"/>
                    <a:pt x="360" y="5"/>
                  </a:cubicBezTo>
                  <a:moveTo>
                    <a:pt x="363" y="0"/>
                  </a:moveTo>
                  <a:cubicBezTo>
                    <a:pt x="359" y="4"/>
                    <a:pt x="359" y="4"/>
                    <a:pt x="359" y="4"/>
                  </a:cubicBezTo>
                  <a:cubicBezTo>
                    <a:pt x="352" y="9"/>
                    <a:pt x="352" y="9"/>
                    <a:pt x="352" y="9"/>
                  </a:cubicBezTo>
                  <a:cubicBezTo>
                    <a:pt x="350" y="10"/>
                    <a:pt x="350" y="10"/>
                    <a:pt x="350" y="10"/>
                  </a:cubicBezTo>
                  <a:cubicBezTo>
                    <a:pt x="325" y="31"/>
                    <a:pt x="325" y="31"/>
                    <a:pt x="325" y="31"/>
                  </a:cubicBezTo>
                  <a:cubicBezTo>
                    <a:pt x="322" y="33"/>
                    <a:pt x="322" y="33"/>
                    <a:pt x="322" y="33"/>
                  </a:cubicBezTo>
                  <a:cubicBezTo>
                    <a:pt x="322" y="33"/>
                    <a:pt x="322" y="33"/>
                    <a:pt x="322" y="33"/>
                  </a:cubicBezTo>
                  <a:cubicBezTo>
                    <a:pt x="318" y="36"/>
                    <a:pt x="318" y="36"/>
                    <a:pt x="318" y="36"/>
                  </a:cubicBezTo>
                  <a:cubicBezTo>
                    <a:pt x="316" y="37"/>
                    <a:pt x="316" y="37"/>
                    <a:pt x="316" y="37"/>
                  </a:cubicBezTo>
                  <a:cubicBezTo>
                    <a:pt x="288" y="60"/>
                    <a:pt x="288" y="60"/>
                    <a:pt x="288" y="60"/>
                  </a:cubicBezTo>
                  <a:cubicBezTo>
                    <a:pt x="287" y="61"/>
                    <a:pt x="287" y="61"/>
                    <a:pt x="287" y="61"/>
                  </a:cubicBezTo>
                  <a:cubicBezTo>
                    <a:pt x="265" y="79"/>
                    <a:pt x="265" y="79"/>
                    <a:pt x="265" y="79"/>
                  </a:cubicBezTo>
                  <a:cubicBezTo>
                    <a:pt x="262" y="80"/>
                    <a:pt x="262" y="80"/>
                    <a:pt x="262" y="80"/>
                  </a:cubicBezTo>
                  <a:cubicBezTo>
                    <a:pt x="262" y="81"/>
                    <a:pt x="262" y="81"/>
                    <a:pt x="262" y="81"/>
                  </a:cubicBezTo>
                  <a:cubicBezTo>
                    <a:pt x="259" y="83"/>
                    <a:pt x="259" y="83"/>
                    <a:pt x="259" y="83"/>
                  </a:cubicBezTo>
                  <a:cubicBezTo>
                    <a:pt x="217" y="116"/>
                    <a:pt x="217" y="116"/>
                    <a:pt x="217" y="116"/>
                  </a:cubicBezTo>
                  <a:cubicBezTo>
                    <a:pt x="214" y="119"/>
                    <a:pt x="214" y="119"/>
                    <a:pt x="214" y="119"/>
                  </a:cubicBezTo>
                  <a:cubicBezTo>
                    <a:pt x="209" y="123"/>
                    <a:pt x="209" y="123"/>
                    <a:pt x="209" y="123"/>
                  </a:cubicBezTo>
                  <a:cubicBezTo>
                    <a:pt x="207" y="124"/>
                    <a:pt x="207" y="124"/>
                    <a:pt x="207" y="124"/>
                  </a:cubicBezTo>
                  <a:cubicBezTo>
                    <a:pt x="205" y="126"/>
                    <a:pt x="205" y="126"/>
                    <a:pt x="205" y="126"/>
                  </a:cubicBezTo>
                  <a:cubicBezTo>
                    <a:pt x="204" y="127"/>
                    <a:pt x="204" y="127"/>
                    <a:pt x="204" y="127"/>
                  </a:cubicBezTo>
                  <a:cubicBezTo>
                    <a:pt x="202" y="129"/>
                    <a:pt x="202" y="129"/>
                    <a:pt x="202" y="129"/>
                  </a:cubicBezTo>
                  <a:cubicBezTo>
                    <a:pt x="199" y="131"/>
                    <a:pt x="199" y="131"/>
                    <a:pt x="199" y="131"/>
                  </a:cubicBezTo>
                  <a:cubicBezTo>
                    <a:pt x="198" y="134"/>
                    <a:pt x="198" y="134"/>
                    <a:pt x="198" y="134"/>
                  </a:cubicBezTo>
                  <a:cubicBezTo>
                    <a:pt x="202" y="131"/>
                    <a:pt x="202" y="131"/>
                    <a:pt x="202" y="131"/>
                  </a:cubicBezTo>
                  <a:cubicBezTo>
                    <a:pt x="204" y="129"/>
                    <a:pt x="204" y="129"/>
                    <a:pt x="204" y="129"/>
                  </a:cubicBezTo>
                  <a:cubicBezTo>
                    <a:pt x="206" y="128"/>
                    <a:pt x="206" y="128"/>
                    <a:pt x="206" y="128"/>
                  </a:cubicBezTo>
                  <a:cubicBezTo>
                    <a:pt x="209" y="125"/>
                    <a:pt x="209" y="125"/>
                    <a:pt x="209" y="125"/>
                  </a:cubicBezTo>
                  <a:cubicBezTo>
                    <a:pt x="211" y="124"/>
                    <a:pt x="211" y="124"/>
                    <a:pt x="211" y="124"/>
                  </a:cubicBezTo>
                  <a:cubicBezTo>
                    <a:pt x="213" y="122"/>
                    <a:pt x="213" y="122"/>
                    <a:pt x="213" y="122"/>
                  </a:cubicBezTo>
                  <a:cubicBezTo>
                    <a:pt x="216" y="120"/>
                    <a:pt x="216" y="120"/>
                    <a:pt x="216" y="120"/>
                  </a:cubicBezTo>
                  <a:cubicBezTo>
                    <a:pt x="263" y="82"/>
                    <a:pt x="263" y="82"/>
                    <a:pt x="263" y="82"/>
                  </a:cubicBezTo>
                  <a:cubicBezTo>
                    <a:pt x="265" y="80"/>
                    <a:pt x="265" y="80"/>
                    <a:pt x="265" y="80"/>
                  </a:cubicBezTo>
                  <a:cubicBezTo>
                    <a:pt x="268" y="78"/>
                    <a:pt x="268" y="78"/>
                    <a:pt x="268" y="78"/>
                  </a:cubicBezTo>
                  <a:cubicBezTo>
                    <a:pt x="287" y="63"/>
                    <a:pt x="287" y="63"/>
                    <a:pt x="287" y="63"/>
                  </a:cubicBezTo>
                  <a:cubicBezTo>
                    <a:pt x="289" y="61"/>
                    <a:pt x="289" y="61"/>
                    <a:pt x="289" y="61"/>
                  </a:cubicBezTo>
                  <a:cubicBezTo>
                    <a:pt x="317" y="39"/>
                    <a:pt x="317" y="39"/>
                    <a:pt x="317" y="39"/>
                  </a:cubicBezTo>
                  <a:cubicBezTo>
                    <a:pt x="319" y="38"/>
                    <a:pt x="319" y="38"/>
                    <a:pt x="319" y="38"/>
                  </a:cubicBezTo>
                  <a:cubicBezTo>
                    <a:pt x="322" y="35"/>
                    <a:pt x="322" y="35"/>
                    <a:pt x="322" y="35"/>
                  </a:cubicBezTo>
                  <a:cubicBezTo>
                    <a:pt x="324" y="34"/>
                    <a:pt x="324" y="34"/>
                    <a:pt x="324" y="34"/>
                  </a:cubicBezTo>
                  <a:cubicBezTo>
                    <a:pt x="325" y="33"/>
                    <a:pt x="325" y="33"/>
                    <a:pt x="325" y="33"/>
                  </a:cubicBezTo>
                  <a:cubicBezTo>
                    <a:pt x="352" y="12"/>
                    <a:pt x="352" y="12"/>
                    <a:pt x="352" y="12"/>
                  </a:cubicBezTo>
                  <a:cubicBezTo>
                    <a:pt x="353" y="10"/>
                    <a:pt x="353" y="10"/>
                    <a:pt x="353" y="10"/>
                  </a:cubicBezTo>
                  <a:cubicBezTo>
                    <a:pt x="360" y="5"/>
                    <a:pt x="360" y="5"/>
                    <a:pt x="360" y="5"/>
                  </a:cubicBezTo>
                  <a:cubicBezTo>
                    <a:pt x="358" y="15"/>
                    <a:pt x="358" y="15"/>
                    <a:pt x="358" y="15"/>
                  </a:cubicBezTo>
                  <a:cubicBezTo>
                    <a:pt x="357" y="17"/>
                    <a:pt x="357" y="17"/>
                    <a:pt x="357" y="17"/>
                  </a:cubicBezTo>
                  <a:cubicBezTo>
                    <a:pt x="346" y="68"/>
                    <a:pt x="346" y="68"/>
                    <a:pt x="346" y="68"/>
                  </a:cubicBezTo>
                  <a:cubicBezTo>
                    <a:pt x="345" y="71"/>
                    <a:pt x="345" y="71"/>
                    <a:pt x="345" y="71"/>
                  </a:cubicBezTo>
                  <a:cubicBezTo>
                    <a:pt x="345" y="74"/>
                    <a:pt x="345" y="74"/>
                    <a:pt x="345" y="74"/>
                  </a:cubicBezTo>
                  <a:cubicBezTo>
                    <a:pt x="344" y="76"/>
                    <a:pt x="344" y="76"/>
                    <a:pt x="344" y="76"/>
                  </a:cubicBezTo>
                  <a:cubicBezTo>
                    <a:pt x="344" y="79"/>
                    <a:pt x="344" y="79"/>
                    <a:pt x="344" y="79"/>
                  </a:cubicBezTo>
                  <a:cubicBezTo>
                    <a:pt x="343" y="81"/>
                    <a:pt x="343" y="81"/>
                    <a:pt x="343" y="81"/>
                  </a:cubicBezTo>
                  <a:cubicBezTo>
                    <a:pt x="341" y="90"/>
                    <a:pt x="341" y="90"/>
                    <a:pt x="341" y="90"/>
                  </a:cubicBezTo>
                  <a:cubicBezTo>
                    <a:pt x="340" y="93"/>
                    <a:pt x="340" y="93"/>
                    <a:pt x="340" y="93"/>
                  </a:cubicBezTo>
                  <a:cubicBezTo>
                    <a:pt x="337" y="108"/>
                    <a:pt x="337" y="108"/>
                    <a:pt x="337" y="108"/>
                  </a:cubicBezTo>
                  <a:cubicBezTo>
                    <a:pt x="337" y="111"/>
                    <a:pt x="337" y="111"/>
                    <a:pt x="337" y="111"/>
                  </a:cubicBezTo>
                  <a:cubicBezTo>
                    <a:pt x="335" y="118"/>
                    <a:pt x="335" y="118"/>
                    <a:pt x="335" y="118"/>
                  </a:cubicBezTo>
                  <a:cubicBezTo>
                    <a:pt x="334" y="121"/>
                    <a:pt x="334" y="121"/>
                    <a:pt x="334" y="121"/>
                  </a:cubicBezTo>
                  <a:cubicBezTo>
                    <a:pt x="333" y="128"/>
                    <a:pt x="333" y="128"/>
                    <a:pt x="333" y="128"/>
                  </a:cubicBezTo>
                  <a:cubicBezTo>
                    <a:pt x="332" y="131"/>
                    <a:pt x="332" y="131"/>
                    <a:pt x="332" y="131"/>
                  </a:cubicBezTo>
                  <a:cubicBezTo>
                    <a:pt x="326" y="156"/>
                    <a:pt x="326" y="156"/>
                    <a:pt x="326" y="156"/>
                  </a:cubicBezTo>
                  <a:cubicBezTo>
                    <a:pt x="326" y="158"/>
                    <a:pt x="326" y="158"/>
                    <a:pt x="326" y="158"/>
                  </a:cubicBezTo>
                  <a:cubicBezTo>
                    <a:pt x="324" y="169"/>
                    <a:pt x="324" y="169"/>
                    <a:pt x="324" y="169"/>
                  </a:cubicBezTo>
                  <a:cubicBezTo>
                    <a:pt x="323" y="171"/>
                    <a:pt x="323" y="171"/>
                    <a:pt x="323" y="171"/>
                  </a:cubicBezTo>
                  <a:cubicBezTo>
                    <a:pt x="323" y="172"/>
                    <a:pt x="323" y="172"/>
                    <a:pt x="323" y="172"/>
                  </a:cubicBezTo>
                  <a:cubicBezTo>
                    <a:pt x="323" y="174"/>
                    <a:pt x="323" y="174"/>
                    <a:pt x="323" y="174"/>
                  </a:cubicBezTo>
                  <a:cubicBezTo>
                    <a:pt x="318" y="195"/>
                    <a:pt x="318" y="195"/>
                    <a:pt x="318" y="195"/>
                  </a:cubicBezTo>
                  <a:cubicBezTo>
                    <a:pt x="317" y="197"/>
                    <a:pt x="317" y="197"/>
                    <a:pt x="317" y="197"/>
                  </a:cubicBezTo>
                  <a:cubicBezTo>
                    <a:pt x="313" y="217"/>
                    <a:pt x="313" y="217"/>
                    <a:pt x="313" y="217"/>
                  </a:cubicBezTo>
                  <a:cubicBezTo>
                    <a:pt x="313" y="219"/>
                    <a:pt x="313" y="219"/>
                    <a:pt x="313" y="219"/>
                  </a:cubicBezTo>
                  <a:cubicBezTo>
                    <a:pt x="308" y="241"/>
                    <a:pt x="308" y="241"/>
                    <a:pt x="308" y="241"/>
                  </a:cubicBezTo>
                  <a:cubicBezTo>
                    <a:pt x="307" y="243"/>
                    <a:pt x="307" y="243"/>
                    <a:pt x="307" y="243"/>
                  </a:cubicBezTo>
                  <a:cubicBezTo>
                    <a:pt x="298" y="287"/>
                    <a:pt x="298" y="287"/>
                    <a:pt x="298" y="287"/>
                  </a:cubicBezTo>
                  <a:cubicBezTo>
                    <a:pt x="297" y="289"/>
                    <a:pt x="297" y="289"/>
                    <a:pt x="297" y="289"/>
                  </a:cubicBezTo>
                  <a:cubicBezTo>
                    <a:pt x="291" y="316"/>
                    <a:pt x="291" y="316"/>
                    <a:pt x="291" y="316"/>
                  </a:cubicBezTo>
                  <a:cubicBezTo>
                    <a:pt x="292" y="316"/>
                    <a:pt x="292" y="316"/>
                    <a:pt x="293" y="316"/>
                  </a:cubicBezTo>
                  <a:cubicBezTo>
                    <a:pt x="299" y="288"/>
                    <a:pt x="299" y="288"/>
                    <a:pt x="299" y="288"/>
                  </a:cubicBezTo>
                  <a:cubicBezTo>
                    <a:pt x="300" y="285"/>
                    <a:pt x="300" y="285"/>
                    <a:pt x="300" y="285"/>
                  </a:cubicBezTo>
                  <a:cubicBezTo>
                    <a:pt x="309" y="243"/>
                    <a:pt x="309" y="243"/>
                    <a:pt x="309" y="243"/>
                  </a:cubicBezTo>
                  <a:cubicBezTo>
                    <a:pt x="310" y="241"/>
                    <a:pt x="310" y="241"/>
                    <a:pt x="310" y="241"/>
                  </a:cubicBezTo>
                  <a:cubicBezTo>
                    <a:pt x="314" y="220"/>
                    <a:pt x="314" y="220"/>
                    <a:pt x="314" y="220"/>
                  </a:cubicBezTo>
                  <a:cubicBezTo>
                    <a:pt x="315" y="218"/>
                    <a:pt x="315" y="218"/>
                    <a:pt x="315" y="218"/>
                  </a:cubicBezTo>
                  <a:cubicBezTo>
                    <a:pt x="319" y="197"/>
                    <a:pt x="319" y="197"/>
                    <a:pt x="319" y="197"/>
                  </a:cubicBezTo>
                  <a:cubicBezTo>
                    <a:pt x="320" y="195"/>
                    <a:pt x="320" y="195"/>
                    <a:pt x="320" y="195"/>
                  </a:cubicBezTo>
                  <a:cubicBezTo>
                    <a:pt x="324" y="174"/>
                    <a:pt x="324" y="174"/>
                    <a:pt x="324" y="174"/>
                  </a:cubicBezTo>
                  <a:cubicBezTo>
                    <a:pt x="325" y="173"/>
                    <a:pt x="325" y="173"/>
                    <a:pt x="325" y="173"/>
                  </a:cubicBezTo>
                  <a:cubicBezTo>
                    <a:pt x="325" y="171"/>
                    <a:pt x="325" y="171"/>
                    <a:pt x="325" y="171"/>
                  </a:cubicBezTo>
                  <a:cubicBezTo>
                    <a:pt x="325" y="169"/>
                    <a:pt x="325" y="169"/>
                    <a:pt x="325" y="169"/>
                  </a:cubicBezTo>
                  <a:cubicBezTo>
                    <a:pt x="328" y="158"/>
                    <a:pt x="328" y="158"/>
                    <a:pt x="328" y="158"/>
                  </a:cubicBezTo>
                  <a:cubicBezTo>
                    <a:pt x="328" y="156"/>
                    <a:pt x="328" y="156"/>
                    <a:pt x="328" y="156"/>
                  </a:cubicBezTo>
                  <a:cubicBezTo>
                    <a:pt x="334" y="129"/>
                    <a:pt x="334" y="129"/>
                    <a:pt x="334" y="129"/>
                  </a:cubicBezTo>
                  <a:cubicBezTo>
                    <a:pt x="335" y="126"/>
                    <a:pt x="335" y="126"/>
                    <a:pt x="335" y="126"/>
                  </a:cubicBezTo>
                  <a:cubicBezTo>
                    <a:pt x="336" y="123"/>
                    <a:pt x="336" y="123"/>
                    <a:pt x="336" y="123"/>
                  </a:cubicBezTo>
                  <a:cubicBezTo>
                    <a:pt x="336" y="121"/>
                    <a:pt x="336" y="121"/>
                    <a:pt x="336" y="121"/>
                  </a:cubicBezTo>
                  <a:cubicBezTo>
                    <a:pt x="339" y="109"/>
                    <a:pt x="339" y="109"/>
                    <a:pt x="339" y="109"/>
                  </a:cubicBezTo>
                  <a:cubicBezTo>
                    <a:pt x="339" y="107"/>
                    <a:pt x="339" y="107"/>
                    <a:pt x="339" y="107"/>
                  </a:cubicBezTo>
                  <a:cubicBezTo>
                    <a:pt x="343" y="91"/>
                    <a:pt x="343" y="91"/>
                    <a:pt x="343" y="91"/>
                  </a:cubicBezTo>
                  <a:cubicBezTo>
                    <a:pt x="343" y="89"/>
                    <a:pt x="343" y="89"/>
                    <a:pt x="343" y="89"/>
                  </a:cubicBezTo>
                  <a:cubicBezTo>
                    <a:pt x="344" y="84"/>
                    <a:pt x="344" y="84"/>
                    <a:pt x="344" y="84"/>
                  </a:cubicBezTo>
                  <a:cubicBezTo>
                    <a:pt x="345" y="81"/>
                    <a:pt x="345" y="81"/>
                    <a:pt x="345" y="81"/>
                  </a:cubicBezTo>
                  <a:cubicBezTo>
                    <a:pt x="346" y="76"/>
                    <a:pt x="346" y="76"/>
                    <a:pt x="346" y="76"/>
                  </a:cubicBezTo>
                  <a:cubicBezTo>
                    <a:pt x="347" y="74"/>
                    <a:pt x="347" y="74"/>
                    <a:pt x="347" y="74"/>
                  </a:cubicBezTo>
                  <a:cubicBezTo>
                    <a:pt x="347" y="73"/>
                    <a:pt x="347" y="73"/>
                    <a:pt x="347" y="73"/>
                  </a:cubicBezTo>
                  <a:cubicBezTo>
                    <a:pt x="347" y="71"/>
                    <a:pt x="347" y="71"/>
                    <a:pt x="347" y="71"/>
                  </a:cubicBezTo>
                  <a:cubicBezTo>
                    <a:pt x="359" y="19"/>
                    <a:pt x="359" y="19"/>
                    <a:pt x="359" y="19"/>
                  </a:cubicBezTo>
                  <a:cubicBezTo>
                    <a:pt x="359" y="17"/>
                    <a:pt x="359" y="17"/>
                    <a:pt x="359" y="17"/>
                  </a:cubicBezTo>
                  <a:cubicBezTo>
                    <a:pt x="362" y="5"/>
                    <a:pt x="362" y="5"/>
                    <a:pt x="362" y="5"/>
                  </a:cubicBezTo>
                  <a:cubicBezTo>
                    <a:pt x="363" y="0"/>
                    <a:pt x="363" y="0"/>
                    <a:pt x="3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7" name="Freeform 37"/>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close/>
                  <a:moveTo>
                    <a:pt x="22" y="237"/>
                  </a:moveTo>
                  <a:lnTo>
                    <a:pt x="3" y="261"/>
                  </a:lnTo>
                  <a:lnTo>
                    <a:pt x="0" y="263"/>
                  </a:lnTo>
                  <a:lnTo>
                    <a:pt x="0" y="266"/>
                  </a:lnTo>
                  <a:lnTo>
                    <a:pt x="7" y="285"/>
                  </a:lnTo>
                  <a:lnTo>
                    <a:pt x="10" y="280"/>
                  </a:lnTo>
                  <a:lnTo>
                    <a:pt x="5" y="263"/>
                  </a:lnTo>
                  <a:lnTo>
                    <a:pt x="24" y="242"/>
                  </a:lnTo>
                  <a:lnTo>
                    <a:pt x="22" y="237"/>
                  </a:lnTo>
                  <a:close/>
                  <a:moveTo>
                    <a:pt x="76" y="233"/>
                  </a:moveTo>
                  <a:lnTo>
                    <a:pt x="41" y="287"/>
                  </a:lnTo>
                  <a:lnTo>
                    <a:pt x="43" y="294"/>
                  </a:lnTo>
                  <a:lnTo>
                    <a:pt x="78" y="237"/>
                  </a:lnTo>
                  <a:lnTo>
                    <a:pt x="76" y="233"/>
                  </a:lnTo>
                  <a:close/>
                  <a:moveTo>
                    <a:pt x="107" y="195"/>
                  </a:moveTo>
                  <a:lnTo>
                    <a:pt x="93" y="206"/>
                  </a:lnTo>
                  <a:lnTo>
                    <a:pt x="81" y="228"/>
                  </a:lnTo>
                  <a:lnTo>
                    <a:pt x="81" y="233"/>
                  </a:lnTo>
                  <a:lnTo>
                    <a:pt x="107" y="195"/>
                  </a:lnTo>
                  <a:close/>
                  <a:moveTo>
                    <a:pt x="64" y="185"/>
                  </a:moveTo>
                  <a:lnTo>
                    <a:pt x="26" y="233"/>
                  </a:lnTo>
                  <a:lnTo>
                    <a:pt x="26" y="237"/>
                  </a:lnTo>
                  <a:lnTo>
                    <a:pt x="64" y="190"/>
                  </a:lnTo>
                  <a:lnTo>
                    <a:pt x="64" y="185"/>
                  </a:lnTo>
                  <a:close/>
                  <a:moveTo>
                    <a:pt x="159" y="76"/>
                  </a:moveTo>
                  <a:lnTo>
                    <a:pt x="138" y="97"/>
                  </a:lnTo>
                  <a:lnTo>
                    <a:pt x="67" y="183"/>
                  </a:lnTo>
                  <a:lnTo>
                    <a:pt x="69" y="187"/>
                  </a:lnTo>
                  <a:lnTo>
                    <a:pt x="159" y="76"/>
                  </a:lnTo>
                  <a:close/>
                  <a:moveTo>
                    <a:pt x="213" y="28"/>
                  </a:moveTo>
                  <a:lnTo>
                    <a:pt x="201" y="38"/>
                  </a:lnTo>
                  <a:lnTo>
                    <a:pt x="102" y="192"/>
                  </a:lnTo>
                  <a:lnTo>
                    <a:pt x="116" y="178"/>
                  </a:lnTo>
                  <a:lnTo>
                    <a:pt x="213" y="28"/>
                  </a:lnTo>
                  <a:close/>
                  <a:moveTo>
                    <a:pt x="216" y="0"/>
                  </a:moveTo>
                  <a:lnTo>
                    <a:pt x="209" y="9"/>
                  </a:lnTo>
                  <a:lnTo>
                    <a:pt x="157" y="74"/>
                  </a:lnTo>
                  <a:lnTo>
                    <a:pt x="178" y="52"/>
                  </a:lnTo>
                  <a:lnTo>
                    <a:pt x="211" y="12"/>
                  </a:lnTo>
                  <a:lnTo>
                    <a:pt x="211" y="21"/>
                  </a:lnTo>
                  <a:lnTo>
                    <a:pt x="209" y="26"/>
                  </a:lnTo>
                  <a:lnTo>
                    <a:pt x="216" y="19"/>
                  </a:lnTo>
                  <a:lnTo>
                    <a:pt x="216" y="12"/>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8" name="Freeform 38"/>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moveTo>
                    <a:pt x="22" y="237"/>
                  </a:moveTo>
                  <a:lnTo>
                    <a:pt x="3" y="261"/>
                  </a:lnTo>
                  <a:lnTo>
                    <a:pt x="0" y="263"/>
                  </a:lnTo>
                  <a:lnTo>
                    <a:pt x="0" y="266"/>
                  </a:lnTo>
                  <a:lnTo>
                    <a:pt x="7" y="285"/>
                  </a:lnTo>
                  <a:lnTo>
                    <a:pt x="10" y="280"/>
                  </a:lnTo>
                  <a:lnTo>
                    <a:pt x="5" y="263"/>
                  </a:lnTo>
                  <a:lnTo>
                    <a:pt x="24" y="242"/>
                  </a:lnTo>
                  <a:lnTo>
                    <a:pt x="22" y="237"/>
                  </a:lnTo>
                  <a:moveTo>
                    <a:pt x="76" y="233"/>
                  </a:moveTo>
                  <a:lnTo>
                    <a:pt x="41" y="287"/>
                  </a:lnTo>
                  <a:lnTo>
                    <a:pt x="43" y="294"/>
                  </a:lnTo>
                  <a:lnTo>
                    <a:pt x="78" y="237"/>
                  </a:lnTo>
                  <a:lnTo>
                    <a:pt x="76" y="233"/>
                  </a:lnTo>
                  <a:moveTo>
                    <a:pt x="107" y="195"/>
                  </a:moveTo>
                  <a:lnTo>
                    <a:pt x="93" y="206"/>
                  </a:lnTo>
                  <a:lnTo>
                    <a:pt x="81" y="228"/>
                  </a:lnTo>
                  <a:lnTo>
                    <a:pt x="81" y="233"/>
                  </a:lnTo>
                  <a:lnTo>
                    <a:pt x="107" y="195"/>
                  </a:lnTo>
                  <a:moveTo>
                    <a:pt x="64" y="185"/>
                  </a:moveTo>
                  <a:lnTo>
                    <a:pt x="26" y="233"/>
                  </a:lnTo>
                  <a:lnTo>
                    <a:pt x="26" y="237"/>
                  </a:lnTo>
                  <a:lnTo>
                    <a:pt x="64" y="190"/>
                  </a:lnTo>
                  <a:lnTo>
                    <a:pt x="64" y="185"/>
                  </a:lnTo>
                  <a:moveTo>
                    <a:pt x="159" y="76"/>
                  </a:moveTo>
                  <a:lnTo>
                    <a:pt x="138" y="97"/>
                  </a:lnTo>
                  <a:lnTo>
                    <a:pt x="67" y="183"/>
                  </a:lnTo>
                  <a:lnTo>
                    <a:pt x="69" y="187"/>
                  </a:lnTo>
                  <a:lnTo>
                    <a:pt x="159" y="76"/>
                  </a:lnTo>
                  <a:moveTo>
                    <a:pt x="213" y="28"/>
                  </a:moveTo>
                  <a:lnTo>
                    <a:pt x="201" y="38"/>
                  </a:lnTo>
                  <a:lnTo>
                    <a:pt x="102" y="192"/>
                  </a:lnTo>
                  <a:lnTo>
                    <a:pt x="116" y="178"/>
                  </a:lnTo>
                  <a:lnTo>
                    <a:pt x="213" y="28"/>
                  </a:lnTo>
                  <a:moveTo>
                    <a:pt x="216" y="0"/>
                  </a:moveTo>
                  <a:lnTo>
                    <a:pt x="209" y="9"/>
                  </a:lnTo>
                  <a:lnTo>
                    <a:pt x="157" y="74"/>
                  </a:lnTo>
                  <a:lnTo>
                    <a:pt x="178" y="52"/>
                  </a:lnTo>
                  <a:lnTo>
                    <a:pt x="211" y="12"/>
                  </a:lnTo>
                  <a:lnTo>
                    <a:pt x="211" y="21"/>
                  </a:lnTo>
                  <a:lnTo>
                    <a:pt x="209" y="26"/>
                  </a:lnTo>
                  <a:lnTo>
                    <a:pt x="216" y="19"/>
                  </a:lnTo>
                  <a:lnTo>
                    <a:pt x="216" y="12"/>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9" name="Freeform 39"/>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close/>
                  <a:moveTo>
                    <a:pt x="164" y="83"/>
                  </a:moveTo>
                  <a:lnTo>
                    <a:pt x="17" y="308"/>
                  </a:lnTo>
                  <a:lnTo>
                    <a:pt x="17" y="311"/>
                  </a:lnTo>
                  <a:lnTo>
                    <a:pt x="19" y="320"/>
                  </a:lnTo>
                  <a:lnTo>
                    <a:pt x="24" y="316"/>
                  </a:lnTo>
                  <a:lnTo>
                    <a:pt x="164" y="190"/>
                  </a:lnTo>
                  <a:lnTo>
                    <a:pt x="164" y="183"/>
                  </a:lnTo>
                  <a:lnTo>
                    <a:pt x="22" y="311"/>
                  </a:lnTo>
                  <a:lnTo>
                    <a:pt x="164" y="92"/>
                  </a:lnTo>
                  <a:lnTo>
                    <a:pt x="164" y="83"/>
                  </a:lnTo>
                  <a:close/>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0" name="Freeform 40"/>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moveTo>
                    <a:pt x="164" y="83"/>
                  </a:moveTo>
                  <a:lnTo>
                    <a:pt x="17" y="308"/>
                  </a:lnTo>
                  <a:lnTo>
                    <a:pt x="17" y="311"/>
                  </a:lnTo>
                  <a:lnTo>
                    <a:pt x="19" y="320"/>
                  </a:lnTo>
                  <a:lnTo>
                    <a:pt x="24" y="316"/>
                  </a:lnTo>
                  <a:lnTo>
                    <a:pt x="164" y="190"/>
                  </a:lnTo>
                  <a:lnTo>
                    <a:pt x="164" y="183"/>
                  </a:lnTo>
                  <a:lnTo>
                    <a:pt x="22" y="311"/>
                  </a:lnTo>
                  <a:lnTo>
                    <a:pt x="164" y="92"/>
                  </a:lnTo>
                  <a:lnTo>
                    <a:pt x="164" y="83"/>
                  </a:lnTo>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1" name="Freeform 41"/>
            <p:cNvSpPr>
              <a:spLocks noEditPoints="1"/>
            </p:cNvSpPr>
            <p:nvPr/>
          </p:nvSpPr>
          <p:spPr bwMode="auto">
            <a:xfrm>
              <a:off x="7811986" y="2792529"/>
              <a:ext cx="1177211" cy="1556494"/>
            </a:xfrm>
            <a:custGeom>
              <a:avLst/>
              <a:gdLst>
                <a:gd name="T0" fmla="*/ 13 w 278"/>
                <a:gd name="T1" fmla="*/ 403 h 403"/>
                <a:gd name="T2" fmla="*/ 89 w 278"/>
                <a:gd name="T3" fmla="*/ 354 h 403"/>
                <a:gd name="T4" fmla="*/ 62 w 278"/>
                <a:gd name="T5" fmla="*/ 372 h 403"/>
                <a:gd name="T6" fmla="*/ 0 w 278"/>
                <a:gd name="T7" fmla="*/ 396 h 403"/>
                <a:gd name="T8" fmla="*/ 6 w 278"/>
                <a:gd name="T9" fmla="*/ 333 h 403"/>
                <a:gd name="T10" fmla="*/ 89 w 278"/>
                <a:gd name="T11" fmla="*/ 352 h 403"/>
                <a:gd name="T12" fmla="*/ 141 w 278"/>
                <a:gd name="T13" fmla="*/ 319 h 403"/>
                <a:gd name="T14" fmla="*/ 4 w 278"/>
                <a:gd name="T15" fmla="*/ 329 h 403"/>
                <a:gd name="T16" fmla="*/ 8 w 278"/>
                <a:gd name="T17" fmla="*/ 292 h 403"/>
                <a:gd name="T18" fmla="*/ 8 w 278"/>
                <a:gd name="T19" fmla="*/ 292 h 403"/>
                <a:gd name="T20" fmla="*/ 6 w 278"/>
                <a:gd name="T21" fmla="*/ 290 h 403"/>
                <a:gd name="T22" fmla="*/ 222 w 278"/>
                <a:gd name="T23" fmla="*/ 267 h 403"/>
                <a:gd name="T24" fmla="*/ 223 w 278"/>
                <a:gd name="T25" fmla="*/ 269 h 403"/>
                <a:gd name="T26" fmla="*/ 224 w 278"/>
                <a:gd name="T27" fmla="*/ 266 h 403"/>
                <a:gd name="T28" fmla="*/ 226 w 278"/>
                <a:gd name="T29" fmla="*/ 264 h 403"/>
                <a:gd name="T30" fmla="*/ 242 w 278"/>
                <a:gd name="T31" fmla="*/ 254 h 403"/>
                <a:gd name="T32" fmla="*/ 243 w 278"/>
                <a:gd name="T33" fmla="*/ 255 h 403"/>
                <a:gd name="T34" fmla="*/ 245 w 278"/>
                <a:gd name="T35" fmla="*/ 252 h 403"/>
                <a:gd name="T36" fmla="*/ 248 w 278"/>
                <a:gd name="T37" fmla="*/ 253 h 403"/>
                <a:gd name="T38" fmla="*/ 11 w 278"/>
                <a:gd name="T39" fmla="*/ 230 h 403"/>
                <a:gd name="T40" fmla="*/ 8 w 278"/>
                <a:gd name="T41" fmla="*/ 263 h 403"/>
                <a:gd name="T42" fmla="*/ 10 w 278"/>
                <a:gd name="T43" fmla="*/ 259 h 403"/>
                <a:gd name="T44" fmla="*/ 10 w 278"/>
                <a:gd name="T45" fmla="*/ 226 h 403"/>
                <a:gd name="T46" fmla="*/ 11 w 278"/>
                <a:gd name="T47" fmla="*/ 226 h 403"/>
                <a:gd name="T48" fmla="*/ 268 w 278"/>
                <a:gd name="T49" fmla="*/ 226 h 403"/>
                <a:gd name="T50" fmla="*/ 269 w 278"/>
                <a:gd name="T51" fmla="*/ 239 h 403"/>
                <a:gd name="T52" fmla="*/ 276 w 278"/>
                <a:gd name="T53" fmla="*/ 232 h 403"/>
                <a:gd name="T54" fmla="*/ 10 w 278"/>
                <a:gd name="T55" fmla="*/ 224 h 403"/>
                <a:gd name="T56" fmla="*/ 10 w 278"/>
                <a:gd name="T57" fmla="*/ 214 h 403"/>
                <a:gd name="T58" fmla="*/ 266 w 278"/>
                <a:gd name="T59" fmla="*/ 224 h 403"/>
                <a:gd name="T60" fmla="*/ 14 w 278"/>
                <a:gd name="T61" fmla="*/ 188 h 403"/>
                <a:gd name="T62" fmla="*/ 12 w 278"/>
                <a:gd name="T63" fmla="*/ 212 h 403"/>
                <a:gd name="T64" fmla="*/ 227 w 278"/>
                <a:gd name="T65" fmla="*/ 187 h 403"/>
                <a:gd name="T66" fmla="*/ 228 w 278"/>
                <a:gd name="T67" fmla="*/ 185 h 403"/>
                <a:gd name="T68" fmla="*/ 195 w 278"/>
                <a:gd name="T69" fmla="*/ 156 h 403"/>
                <a:gd name="T70" fmla="*/ 204 w 278"/>
                <a:gd name="T71" fmla="*/ 165 h 403"/>
                <a:gd name="T72" fmla="*/ 226 w 278"/>
                <a:gd name="T73" fmla="*/ 185 h 403"/>
                <a:gd name="T74" fmla="*/ 222 w 278"/>
                <a:gd name="T75" fmla="*/ 179 h 403"/>
                <a:gd name="T76" fmla="*/ 200 w 278"/>
                <a:gd name="T77" fmla="*/ 158 h 403"/>
                <a:gd name="T78" fmla="*/ 174 w 278"/>
                <a:gd name="T79" fmla="*/ 133 h 403"/>
                <a:gd name="T80" fmla="*/ 186 w 278"/>
                <a:gd name="T81" fmla="*/ 147 h 403"/>
                <a:gd name="T82" fmla="*/ 186 w 278"/>
                <a:gd name="T83" fmla="*/ 144 h 403"/>
                <a:gd name="T84" fmla="*/ 154 w 278"/>
                <a:gd name="T85" fmla="*/ 114 h 403"/>
                <a:gd name="T86" fmla="*/ 160 w 278"/>
                <a:gd name="T87" fmla="*/ 122 h 403"/>
                <a:gd name="T88" fmla="*/ 162 w 278"/>
                <a:gd name="T89" fmla="*/ 122 h 403"/>
                <a:gd name="T90" fmla="*/ 120 w 278"/>
                <a:gd name="T91" fmla="*/ 81 h 403"/>
                <a:gd name="T92" fmla="*/ 146 w 278"/>
                <a:gd name="T93" fmla="*/ 109 h 403"/>
                <a:gd name="T94" fmla="*/ 152 w 278"/>
                <a:gd name="T95" fmla="*/ 115 h 403"/>
                <a:gd name="T96" fmla="*/ 148 w 278"/>
                <a:gd name="T97" fmla="*/ 108 h 403"/>
                <a:gd name="T98" fmla="*/ 22 w 278"/>
                <a:gd name="T99" fmla="*/ 6 h 403"/>
                <a:gd name="T100" fmla="*/ 18 w 278"/>
                <a:gd name="T101" fmla="*/ 80 h 403"/>
                <a:gd name="T102" fmla="*/ 15 w 278"/>
                <a:gd name="T103" fmla="*/ 130 h 403"/>
                <a:gd name="T104" fmla="*/ 14 w 278"/>
                <a:gd name="T105" fmla="*/ 151 h 403"/>
                <a:gd name="T106" fmla="*/ 12 w 278"/>
                <a:gd name="T107" fmla="*/ 176 h 403"/>
                <a:gd name="T108" fmla="*/ 14 w 278"/>
                <a:gd name="T109" fmla="*/ 176 h 403"/>
                <a:gd name="T110" fmla="*/ 16 w 278"/>
                <a:gd name="T111" fmla="*/ 152 h 403"/>
                <a:gd name="T112" fmla="*/ 17 w 278"/>
                <a:gd name="T113" fmla="*/ 130 h 403"/>
                <a:gd name="T114" fmla="*/ 20 w 278"/>
                <a:gd name="T115" fmla="*/ 80 h 403"/>
                <a:gd name="T116" fmla="*/ 24 w 278"/>
                <a:gd name="T117" fmla="*/ 7 h 403"/>
                <a:gd name="T118" fmla="*/ 35 w 278"/>
                <a:gd name="T119" fmla="*/ 2 h 403"/>
                <a:gd name="T120" fmla="*/ 109 w 278"/>
                <a:gd name="T121" fmla="*/ 73 h 403"/>
                <a:gd name="T122" fmla="*/ 119 w 278"/>
                <a:gd name="T123" fmla="*/ 80 h 403"/>
                <a:gd name="T124" fmla="*/ 36 w 278"/>
                <a:gd name="T12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 h="403">
                  <a:moveTo>
                    <a:pt x="59" y="372"/>
                  </a:moveTo>
                  <a:cubicBezTo>
                    <a:pt x="12" y="402"/>
                    <a:pt x="12" y="402"/>
                    <a:pt x="12" y="402"/>
                  </a:cubicBezTo>
                  <a:cubicBezTo>
                    <a:pt x="12" y="402"/>
                    <a:pt x="13" y="403"/>
                    <a:pt x="13" y="403"/>
                  </a:cubicBezTo>
                  <a:cubicBezTo>
                    <a:pt x="60" y="373"/>
                    <a:pt x="60" y="373"/>
                    <a:pt x="60" y="373"/>
                  </a:cubicBezTo>
                  <a:cubicBezTo>
                    <a:pt x="59" y="372"/>
                    <a:pt x="59" y="372"/>
                    <a:pt x="59" y="372"/>
                  </a:cubicBezTo>
                  <a:moveTo>
                    <a:pt x="89" y="354"/>
                  </a:moveTo>
                  <a:cubicBezTo>
                    <a:pt x="86" y="354"/>
                    <a:pt x="86" y="354"/>
                    <a:pt x="86" y="354"/>
                  </a:cubicBezTo>
                  <a:cubicBezTo>
                    <a:pt x="61" y="371"/>
                    <a:pt x="61" y="371"/>
                    <a:pt x="61" y="371"/>
                  </a:cubicBezTo>
                  <a:cubicBezTo>
                    <a:pt x="62" y="372"/>
                    <a:pt x="62" y="372"/>
                    <a:pt x="62" y="372"/>
                  </a:cubicBezTo>
                  <a:cubicBezTo>
                    <a:pt x="89" y="354"/>
                    <a:pt x="89" y="354"/>
                    <a:pt x="89" y="354"/>
                  </a:cubicBezTo>
                  <a:moveTo>
                    <a:pt x="4" y="331"/>
                  </a:moveTo>
                  <a:cubicBezTo>
                    <a:pt x="0" y="396"/>
                    <a:pt x="0" y="396"/>
                    <a:pt x="0" y="396"/>
                  </a:cubicBezTo>
                  <a:cubicBezTo>
                    <a:pt x="1" y="396"/>
                    <a:pt x="1" y="396"/>
                    <a:pt x="1" y="396"/>
                  </a:cubicBezTo>
                  <a:cubicBezTo>
                    <a:pt x="2" y="396"/>
                    <a:pt x="2" y="396"/>
                    <a:pt x="2" y="396"/>
                  </a:cubicBezTo>
                  <a:cubicBezTo>
                    <a:pt x="6" y="333"/>
                    <a:pt x="6" y="333"/>
                    <a:pt x="6" y="333"/>
                  </a:cubicBezTo>
                  <a:cubicBezTo>
                    <a:pt x="4" y="331"/>
                    <a:pt x="4" y="331"/>
                    <a:pt x="4" y="331"/>
                  </a:cubicBezTo>
                  <a:moveTo>
                    <a:pt x="141" y="319"/>
                  </a:moveTo>
                  <a:cubicBezTo>
                    <a:pt x="89" y="352"/>
                    <a:pt x="89" y="352"/>
                    <a:pt x="89" y="352"/>
                  </a:cubicBezTo>
                  <a:cubicBezTo>
                    <a:pt x="92" y="352"/>
                    <a:pt x="92" y="352"/>
                    <a:pt x="92" y="352"/>
                  </a:cubicBezTo>
                  <a:cubicBezTo>
                    <a:pt x="141" y="321"/>
                    <a:pt x="141" y="321"/>
                    <a:pt x="141" y="321"/>
                  </a:cubicBezTo>
                  <a:cubicBezTo>
                    <a:pt x="141" y="319"/>
                    <a:pt x="141" y="319"/>
                    <a:pt x="141" y="319"/>
                  </a:cubicBezTo>
                  <a:moveTo>
                    <a:pt x="8" y="296"/>
                  </a:moveTo>
                  <a:cubicBezTo>
                    <a:pt x="6" y="300"/>
                    <a:pt x="6" y="300"/>
                    <a:pt x="6" y="300"/>
                  </a:cubicBezTo>
                  <a:cubicBezTo>
                    <a:pt x="4" y="329"/>
                    <a:pt x="4" y="329"/>
                    <a:pt x="4" y="329"/>
                  </a:cubicBezTo>
                  <a:cubicBezTo>
                    <a:pt x="6" y="331"/>
                    <a:pt x="6" y="331"/>
                    <a:pt x="6" y="331"/>
                  </a:cubicBezTo>
                  <a:cubicBezTo>
                    <a:pt x="8" y="296"/>
                    <a:pt x="8" y="296"/>
                    <a:pt x="8" y="296"/>
                  </a:cubicBezTo>
                  <a:moveTo>
                    <a:pt x="8" y="292"/>
                  </a:moveTo>
                  <a:cubicBezTo>
                    <a:pt x="6" y="292"/>
                    <a:pt x="6" y="292"/>
                    <a:pt x="6" y="292"/>
                  </a:cubicBezTo>
                  <a:cubicBezTo>
                    <a:pt x="6" y="295"/>
                    <a:pt x="6" y="295"/>
                    <a:pt x="6" y="295"/>
                  </a:cubicBezTo>
                  <a:cubicBezTo>
                    <a:pt x="8" y="292"/>
                    <a:pt x="8" y="292"/>
                    <a:pt x="8" y="292"/>
                  </a:cubicBezTo>
                  <a:moveTo>
                    <a:pt x="9" y="274"/>
                  </a:moveTo>
                  <a:cubicBezTo>
                    <a:pt x="7" y="275"/>
                    <a:pt x="7" y="275"/>
                    <a:pt x="7" y="275"/>
                  </a:cubicBezTo>
                  <a:cubicBezTo>
                    <a:pt x="6" y="290"/>
                    <a:pt x="6" y="290"/>
                    <a:pt x="6" y="290"/>
                  </a:cubicBezTo>
                  <a:cubicBezTo>
                    <a:pt x="8" y="290"/>
                    <a:pt x="8" y="290"/>
                    <a:pt x="8" y="290"/>
                  </a:cubicBezTo>
                  <a:cubicBezTo>
                    <a:pt x="9" y="274"/>
                    <a:pt x="9" y="274"/>
                    <a:pt x="9" y="274"/>
                  </a:cubicBezTo>
                  <a:moveTo>
                    <a:pt x="222" y="267"/>
                  </a:moveTo>
                  <a:cubicBezTo>
                    <a:pt x="143" y="318"/>
                    <a:pt x="143" y="318"/>
                    <a:pt x="143" y="318"/>
                  </a:cubicBezTo>
                  <a:cubicBezTo>
                    <a:pt x="143" y="320"/>
                    <a:pt x="143" y="320"/>
                    <a:pt x="143" y="320"/>
                  </a:cubicBezTo>
                  <a:cubicBezTo>
                    <a:pt x="223" y="269"/>
                    <a:pt x="223" y="269"/>
                    <a:pt x="223" y="269"/>
                  </a:cubicBezTo>
                  <a:cubicBezTo>
                    <a:pt x="222" y="267"/>
                    <a:pt x="222" y="267"/>
                    <a:pt x="222" y="267"/>
                  </a:cubicBezTo>
                  <a:moveTo>
                    <a:pt x="226" y="264"/>
                  </a:moveTo>
                  <a:cubicBezTo>
                    <a:pt x="224" y="266"/>
                    <a:pt x="224" y="266"/>
                    <a:pt x="224" y="266"/>
                  </a:cubicBezTo>
                  <a:cubicBezTo>
                    <a:pt x="224" y="268"/>
                    <a:pt x="224" y="268"/>
                    <a:pt x="224" y="268"/>
                  </a:cubicBezTo>
                  <a:cubicBezTo>
                    <a:pt x="225" y="267"/>
                    <a:pt x="225" y="267"/>
                    <a:pt x="225" y="267"/>
                  </a:cubicBezTo>
                  <a:cubicBezTo>
                    <a:pt x="226" y="264"/>
                    <a:pt x="226" y="264"/>
                    <a:pt x="226" y="264"/>
                  </a:cubicBezTo>
                  <a:moveTo>
                    <a:pt x="245" y="252"/>
                  </a:moveTo>
                  <a:cubicBezTo>
                    <a:pt x="243" y="253"/>
                    <a:pt x="243" y="253"/>
                    <a:pt x="243" y="253"/>
                  </a:cubicBezTo>
                  <a:cubicBezTo>
                    <a:pt x="242" y="254"/>
                    <a:pt x="242" y="254"/>
                    <a:pt x="242" y="254"/>
                  </a:cubicBezTo>
                  <a:cubicBezTo>
                    <a:pt x="229" y="263"/>
                    <a:pt x="229" y="263"/>
                    <a:pt x="229" y="263"/>
                  </a:cubicBezTo>
                  <a:cubicBezTo>
                    <a:pt x="228" y="265"/>
                    <a:pt x="228" y="265"/>
                    <a:pt x="228" y="265"/>
                  </a:cubicBezTo>
                  <a:cubicBezTo>
                    <a:pt x="243" y="255"/>
                    <a:pt x="243" y="255"/>
                    <a:pt x="243" y="255"/>
                  </a:cubicBezTo>
                  <a:cubicBezTo>
                    <a:pt x="245" y="254"/>
                    <a:pt x="245" y="254"/>
                    <a:pt x="245" y="254"/>
                  </a:cubicBezTo>
                  <a:cubicBezTo>
                    <a:pt x="246" y="254"/>
                    <a:pt x="246" y="254"/>
                    <a:pt x="246" y="254"/>
                  </a:cubicBezTo>
                  <a:cubicBezTo>
                    <a:pt x="245" y="252"/>
                    <a:pt x="245" y="252"/>
                    <a:pt x="245" y="252"/>
                  </a:cubicBezTo>
                  <a:moveTo>
                    <a:pt x="267" y="238"/>
                  </a:moveTo>
                  <a:cubicBezTo>
                    <a:pt x="247" y="251"/>
                    <a:pt x="247" y="251"/>
                    <a:pt x="247" y="251"/>
                  </a:cubicBezTo>
                  <a:cubicBezTo>
                    <a:pt x="248" y="253"/>
                    <a:pt x="248" y="253"/>
                    <a:pt x="248" y="253"/>
                  </a:cubicBezTo>
                  <a:cubicBezTo>
                    <a:pt x="267" y="240"/>
                    <a:pt x="267" y="240"/>
                    <a:pt x="267" y="240"/>
                  </a:cubicBezTo>
                  <a:cubicBezTo>
                    <a:pt x="267" y="238"/>
                    <a:pt x="267" y="238"/>
                    <a:pt x="267" y="238"/>
                  </a:cubicBezTo>
                  <a:moveTo>
                    <a:pt x="11" y="230"/>
                  </a:moveTo>
                  <a:cubicBezTo>
                    <a:pt x="9" y="233"/>
                    <a:pt x="9" y="233"/>
                    <a:pt x="9" y="233"/>
                  </a:cubicBezTo>
                  <a:cubicBezTo>
                    <a:pt x="8" y="258"/>
                    <a:pt x="8" y="258"/>
                    <a:pt x="8" y="258"/>
                  </a:cubicBezTo>
                  <a:cubicBezTo>
                    <a:pt x="8" y="263"/>
                    <a:pt x="8" y="263"/>
                    <a:pt x="8" y="263"/>
                  </a:cubicBezTo>
                  <a:cubicBezTo>
                    <a:pt x="7" y="273"/>
                    <a:pt x="7" y="273"/>
                    <a:pt x="7" y="273"/>
                  </a:cubicBezTo>
                  <a:cubicBezTo>
                    <a:pt x="9" y="272"/>
                    <a:pt x="9" y="272"/>
                    <a:pt x="9" y="272"/>
                  </a:cubicBezTo>
                  <a:cubicBezTo>
                    <a:pt x="10" y="259"/>
                    <a:pt x="10" y="259"/>
                    <a:pt x="10" y="259"/>
                  </a:cubicBezTo>
                  <a:cubicBezTo>
                    <a:pt x="10" y="254"/>
                    <a:pt x="10" y="254"/>
                    <a:pt x="10" y="254"/>
                  </a:cubicBezTo>
                  <a:cubicBezTo>
                    <a:pt x="11" y="230"/>
                    <a:pt x="11" y="230"/>
                    <a:pt x="11" y="230"/>
                  </a:cubicBezTo>
                  <a:moveTo>
                    <a:pt x="10" y="226"/>
                  </a:moveTo>
                  <a:cubicBezTo>
                    <a:pt x="9" y="230"/>
                    <a:pt x="9" y="230"/>
                    <a:pt x="9" y="230"/>
                  </a:cubicBezTo>
                  <a:cubicBezTo>
                    <a:pt x="11" y="227"/>
                    <a:pt x="11" y="227"/>
                    <a:pt x="11" y="227"/>
                  </a:cubicBezTo>
                  <a:cubicBezTo>
                    <a:pt x="11" y="226"/>
                    <a:pt x="11" y="226"/>
                    <a:pt x="11" y="226"/>
                  </a:cubicBezTo>
                  <a:cubicBezTo>
                    <a:pt x="10" y="226"/>
                    <a:pt x="10" y="226"/>
                    <a:pt x="10" y="226"/>
                  </a:cubicBezTo>
                  <a:moveTo>
                    <a:pt x="268" y="223"/>
                  </a:moveTo>
                  <a:cubicBezTo>
                    <a:pt x="268" y="226"/>
                    <a:pt x="268" y="226"/>
                    <a:pt x="268" y="226"/>
                  </a:cubicBezTo>
                  <a:cubicBezTo>
                    <a:pt x="275" y="233"/>
                    <a:pt x="275" y="233"/>
                    <a:pt x="275" y="233"/>
                  </a:cubicBezTo>
                  <a:cubicBezTo>
                    <a:pt x="268" y="237"/>
                    <a:pt x="268" y="237"/>
                    <a:pt x="268" y="237"/>
                  </a:cubicBezTo>
                  <a:cubicBezTo>
                    <a:pt x="269" y="239"/>
                    <a:pt x="269" y="239"/>
                    <a:pt x="269" y="239"/>
                  </a:cubicBezTo>
                  <a:cubicBezTo>
                    <a:pt x="276" y="234"/>
                    <a:pt x="276" y="234"/>
                    <a:pt x="276" y="234"/>
                  </a:cubicBezTo>
                  <a:cubicBezTo>
                    <a:pt x="278" y="233"/>
                    <a:pt x="278" y="233"/>
                    <a:pt x="278" y="233"/>
                  </a:cubicBezTo>
                  <a:cubicBezTo>
                    <a:pt x="276" y="232"/>
                    <a:pt x="276" y="232"/>
                    <a:pt x="276" y="232"/>
                  </a:cubicBezTo>
                  <a:cubicBezTo>
                    <a:pt x="268" y="223"/>
                    <a:pt x="268" y="223"/>
                    <a:pt x="268" y="223"/>
                  </a:cubicBezTo>
                  <a:moveTo>
                    <a:pt x="10" y="214"/>
                  </a:moveTo>
                  <a:cubicBezTo>
                    <a:pt x="10" y="224"/>
                    <a:pt x="10" y="224"/>
                    <a:pt x="10" y="224"/>
                  </a:cubicBezTo>
                  <a:cubicBezTo>
                    <a:pt x="12" y="224"/>
                    <a:pt x="12" y="224"/>
                    <a:pt x="12" y="224"/>
                  </a:cubicBezTo>
                  <a:cubicBezTo>
                    <a:pt x="12" y="214"/>
                    <a:pt x="12" y="214"/>
                    <a:pt x="12" y="214"/>
                  </a:cubicBezTo>
                  <a:cubicBezTo>
                    <a:pt x="10" y="214"/>
                    <a:pt x="10" y="214"/>
                    <a:pt x="10" y="214"/>
                  </a:cubicBezTo>
                  <a:moveTo>
                    <a:pt x="249" y="205"/>
                  </a:moveTo>
                  <a:cubicBezTo>
                    <a:pt x="248" y="207"/>
                    <a:pt x="248" y="207"/>
                    <a:pt x="248" y="207"/>
                  </a:cubicBezTo>
                  <a:cubicBezTo>
                    <a:pt x="266" y="224"/>
                    <a:pt x="266" y="224"/>
                    <a:pt x="266" y="224"/>
                  </a:cubicBezTo>
                  <a:cubicBezTo>
                    <a:pt x="266" y="222"/>
                    <a:pt x="266" y="222"/>
                    <a:pt x="266" y="222"/>
                  </a:cubicBezTo>
                  <a:cubicBezTo>
                    <a:pt x="249" y="205"/>
                    <a:pt x="249" y="205"/>
                    <a:pt x="249" y="205"/>
                  </a:cubicBezTo>
                  <a:moveTo>
                    <a:pt x="14" y="188"/>
                  </a:moveTo>
                  <a:cubicBezTo>
                    <a:pt x="12" y="189"/>
                    <a:pt x="12" y="189"/>
                    <a:pt x="12" y="189"/>
                  </a:cubicBezTo>
                  <a:cubicBezTo>
                    <a:pt x="10" y="212"/>
                    <a:pt x="10" y="212"/>
                    <a:pt x="10" y="212"/>
                  </a:cubicBezTo>
                  <a:cubicBezTo>
                    <a:pt x="12" y="212"/>
                    <a:pt x="12" y="212"/>
                    <a:pt x="12" y="212"/>
                  </a:cubicBezTo>
                  <a:cubicBezTo>
                    <a:pt x="14" y="188"/>
                    <a:pt x="14" y="188"/>
                    <a:pt x="14" y="188"/>
                  </a:cubicBezTo>
                  <a:moveTo>
                    <a:pt x="228" y="185"/>
                  </a:moveTo>
                  <a:cubicBezTo>
                    <a:pt x="227" y="187"/>
                    <a:pt x="227" y="187"/>
                    <a:pt x="227" y="187"/>
                  </a:cubicBezTo>
                  <a:cubicBezTo>
                    <a:pt x="247" y="205"/>
                    <a:pt x="247" y="205"/>
                    <a:pt x="247" y="205"/>
                  </a:cubicBezTo>
                  <a:cubicBezTo>
                    <a:pt x="247" y="204"/>
                    <a:pt x="247" y="204"/>
                    <a:pt x="247" y="204"/>
                  </a:cubicBezTo>
                  <a:cubicBezTo>
                    <a:pt x="228" y="185"/>
                    <a:pt x="228" y="185"/>
                    <a:pt x="228" y="185"/>
                  </a:cubicBezTo>
                  <a:moveTo>
                    <a:pt x="196" y="154"/>
                  </a:moveTo>
                  <a:cubicBezTo>
                    <a:pt x="194" y="155"/>
                    <a:pt x="194" y="155"/>
                    <a:pt x="194" y="155"/>
                  </a:cubicBezTo>
                  <a:cubicBezTo>
                    <a:pt x="195" y="156"/>
                    <a:pt x="195" y="156"/>
                    <a:pt x="195" y="156"/>
                  </a:cubicBezTo>
                  <a:cubicBezTo>
                    <a:pt x="197" y="158"/>
                    <a:pt x="197" y="158"/>
                    <a:pt x="197" y="158"/>
                  </a:cubicBezTo>
                  <a:cubicBezTo>
                    <a:pt x="203" y="163"/>
                    <a:pt x="203" y="163"/>
                    <a:pt x="203" y="163"/>
                  </a:cubicBezTo>
                  <a:cubicBezTo>
                    <a:pt x="204" y="165"/>
                    <a:pt x="204" y="165"/>
                    <a:pt x="204" y="165"/>
                  </a:cubicBezTo>
                  <a:cubicBezTo>
                    <a:pt x="219" y="179"/>
                    <a:pt x="219" y="179"/>
                    <a:pt x="219" y="179"/>
                  </a:cubicBezTo>
                  <a:cubicBezTo>
                    <a:pt x="221" y="181"/>
                    <a:pt x="221" y="181"/>
                    <a:pt x="221" y="181"/>
                  </a:cubicBezTo>
                  <a:cubicBezTo>
                    <a:pt x="226" y="185"/>
                    <a:pt x="226" y="185"/>
                    <a:pt x="226" y="185"/>
                  </a:cubicBezTo>
                  <a:cubicBezTo>
                    <a:pt x="226" y="184"/>
                    <a:pt x="226" y="184"/>
                    <a:pt x="226" y="184"/>
                  </a:cubicBezTo>
                  <a:cubicBezTo>
                    <a:pt x="224" y="181"/>
                    <a:pt x="224" y="181"/>
                    <a:pt x="224" y="181"/>
                  </a:cubicBezTo>
                  <a:cubicBezTo>
                    <a:pt x="222" y="179"/>
                    <a:pt x="222" y="179"/>
                    <a:pt x="222" y="179"/>
                  </a:cubicBezTo>
                  <a:cubicBezTo>
                    <a:pt x="206" y="163"/>
                    <a:pt x="206" y="163"/>
                    <a:pt x="206" y="163"/>
                  </a:cubicBezTo>
                  <a:cubicBezTo>
                    <a:pt x="204" y="162"/>
                    <a:pt x="204" y="162"/>
                    <a:pt x="204" y="162"/>
                  </a:cubicBezTo>
                  <a:cubicBezTo>
                    <a:pt x="200" y="158"/>
                    <a:pt x="200" y="158"/>
                    <a:pt x="200" y="158"/>
                  </a:cubicBezTo>
                  <a:cubicBezTo>
                    <a:pt x="198" y="156"/>
                    <a:pt x="198" y="156"/>
                    <a:pt x="198" y="156"/>
                  </a:cubicBezTo>
                  <a:cubicBezTo>
                    <a:pt x="196" y="154"/>
                    <a:pt x="196" y="154"/>
                    <a:pt x="196" y="154"/>
                  </a:cubicBezTo>
                  <a:moveTo>
                    <a:pt x="174" y="133"/>
                  </a:moveTo>
                  <a:cubicBezTo>
                    <a:pt x="175" y="137"/>
                    <a:pt x="175" y="137"/>
                    <a:pt x="175" y="137"/>
                  </a:cubicBezTo>
                  <a:cubicBezTo>
                    <a:pt x="184" y="145"/>
                    <a:pt x="184" y="145"/>
                    <a:pt x="184" y="145"/>
                  </a:cubicBezTo>
                  <a:cubicBezTo>
                    <a:pt x="186" y="147"/>
                    <a:pt x="186" y="147"/>
                    <a:pt x="186" y="147"/>
                  </a:cubicBezTo>
                  <a:cubicBezTo>
                    <a:pt x="193" y="154"/>
                    <a:pt x="193" y="154"/>
                    <a:pt x="193" y="154"/>
                  </a:cubicBezTo>
                  <a:cubicBezTo>
                    <a:pt x="194" y="153"/>
                    <a:pt x="194" y="153"/>
                    <a:pt x="194" y="153"/>
                  </a:cubicBezTo>
                  <a:cubicBezTo>
                    <a:pt x="186" y="144"/>
                    <a:pt x="186" y="144"/>
                    <a:pt x="186" y="144"/>
                  </a:cubicBezTo>
                  <a:cubicBezTo>
                    <a:pt x="184" y="143"/>
                    <a:pt x="184" y="143"/>
                    <a:pt x="184" y="143"/>
                  </a:cubicBezTo>
                  <a:cubicBezTo>
                    <a:pt x="174" y="133"/>
                    <a:pt x="174" y="133"/>
                    <a:pt x="174" y="133"/>
                  </a:cubicBezTo>
                  <a:moveTo>
                    <a:pt x="154" y="114"/>
                  </a:moveTo>
                  <a:cubicBezTo>
                    <a:pt x="154" y="116"/>
                    <a:pt x="154" y="116"/>
                    <a:pt x="154" y="116"/>
                  </a:cubicBezTo>
                  <a:cubicBezTo>
                    <a:pt x="158" y="120"/>
                    <a:pt x="158" y="120"/>
                    <a:pt x="158" y="120"/>
                  </a:cubicBezTo>
                  <a:cubicBezTo>
                    <a:pt x="160" y="122"/>
                    <a:pt x="160" y="122"/>
                    <a:pt x="160" y="122"/>
                  </a:cubicBezTo>
                  <a:cubicBezTo>
                    <a:pt x="172" y="134"/>
                    <a:pt x="172" y="134"/>
                    <a:pt x="172" y="134"/>
                  </a:cubicBezTo>
                  <a:cubicBezTo>
                    <a:pt x="171" y="130"/>
                    <a:pt x="171" y="130"/>
                    <a:pt x="171" y="130"/>
                  </a:cubicBezTo>
                  <a:cubicBezTo>
                    <a:pt x="162" y="122"/>
                    <a:pt x="162" y="122"/>
                    <a:pt x="162" y="122"/>
                  </a:cubicBezTo>
                  <a:cubicBezTo>
                    <a:pt x="161" y="120"/>
                    <a:pt x="161" y="120"/>
                    <a:pt x="161" y="120"/>
                  </a:cubicBezTo>
                  <a:cubicBezTo>
                    <a:pt x="154" y="114"/>
                    <a:pt x="154" y="114"/>
                    <a:pt x="154" y="114"/>
                  </a:cubicBezTo>
                  <a:moveTo>
                    <a:pt x="120" y="81"/>
                  </a:moveTo>
                  <a:cubicBezTo>
                    <a:pt x="119" y="83"/>
                    <a:pt x="119" y="83"/>
                    <a:pt x="119" y="83"/>
                  </a:cubicBezTo>
                  <a:cubicBezTo>
                    <a:pt x="145" y="108"/>
                    <a:pt x="145" y="108"/>
                    <a:pt x="145" y="108"/>
                  </a:cubicBezTo>
                  <a:cubicBezTo>
                    <a:pt x="146" y="109"/>
                    <a:pt x="146" y="109"/>
                    <a:pt x="146" y="109"/>
                  </a:cubicBezTo>
                  <a:cubicBezTo>
                    <a:pt x="151" y="113"/>
                    <a:pt x="151" y="113"/>
                    <a:pt x="151" y="113"/>
                  </a:cubicBezTo>
                  <a:cubicBezTo>
                    <a:pt x="152" y="115"/>
                    <a:pt x="152" y="115"/>
                    <a:pt x="152" y="115"/>
                  </a:cubicBezTo>
                  <a:cubicBezTo>
                    <a:pt x="152" y="115"/>
                    <a:pt x="152" y="115"/>
                    <a:pt x="152" y="115"/>
                  </a:cubicBezTo>
                  <a:cubicBezTo>
                    <a:pt x="153" y="112"/>
                    <a:pt x="153" y="112"/>
                    <a:pt x="153" y="112"/>
                  </a:cubicBezTo>
                  <a:cubicBezTo>
                    <a:pt x="152" y="112"/>
                    <a:pt x="152" y="112"/>
                    <a:pt x="152" y="112"/>
                  </a:cubicBezTo>
                  <a:cubicBezTo>
                    <a:pt x="148" y="108"/>
                    <a:pt x="148" y="108"/>
                    <a:pt x="148" y="108"/>
                  </a:cubicBezTo>
                  <a:cubicBezTo>
                    <a:pt x="146" y="106"/>
                    <a:pt x="146" y="106"/>
                    <a:pt x="146" y="106"/>
                  </a:cubicBezTo>
                  <a:cubicBezTo>
                    <a:pt x="120" y="81"/>
                    <a:pt x="120" y="81"/>
                    <a:pt x="120" y="81"/>
                  </a:cubicBezTo>
                  <a:moveTo>
                    <a:pt x="22" y="6"/>
                  </a:moveTo>
                  <a:cubicBezTo>
                    <a:pt x="19" y="56"/>
                    <a:pt x="19" y="56"/>
                    <a:pt x="19" y="56"/>
                  </a:cubicBezTo>
                  <a:cubicBezTo>
                    <a:pt x="19" y="57"/>
                    <a:pt x="19" y="57"/>
                    <a:pt x="19" y="57"/>
                  </a:cubicBezTo>
                  <a:cubicBezTo>
                    <a:pt x="18" y="80"/>
                    <a:pt x="18" y="80"/>
                    <a:pt x="18" y="80"/>
                  </a:cubicBezTo>
                  <a:cubicBezTo>
                    <a:pt x="18" y="82"/>
                    <a:pt x="18" y="82"/>
                    <a:pt x="18" y="82"/>
                  </a:cubicBezTo>
                  <a:cubicBezTo>
                    <a:pt x="15" y="129"/>
                    <a:pt x="15" y="129"/>
                    <a:pt x="15" y="129"/>
                  </a:cubicBezTo>
                  <a:cubicBezTo>
                    <a:pt x="15" y="130"/>
                    <a:pt x="15" y="130"/>
                    <a:pt x="15" y="130"/>
                  </a:cubicBezTo>
                  <a:cubicBezTo>
                    <a:pt x="14" y="139"/>
                    <a:pt x="14" y="139"/>
                    <a:pt x="14" y="139"/>
                  </a:cubicBezTo>
                  <a:cubicBezTo>
                    <a:pt x="14" y="141"/>
                    <a:pt x="14" y="141"/>
                    <a:pt x="14" y="141"/>
                  </a:cubicBezTo>
                  <a:cubicBezTo>
                    <a:pt x="14" y="151"/>
                    <a:pt x="14" y="151"/>
                    <a:pt x="14" y="151"/>
                  </a:cubicBezTo>
                  <a:cubicBezTo>
                    <a:pt x="14" y="153"/>
                    <a:pt x="14" y="153"/>
                    <a:pt x="14" y="153"/>
                  </a:cubicBezTo>
                  <a:cubicBezTo>
                    <a:pt x="13" y="174"/>
                    <a:pt x="13" y="174"/>
                    <a:pt x="13" y="174"/>
                  </a:cubicBezTo>
                  <a:cubicBezTo>
                    <a:pt x="12" y="176"/>
                    <a:pt x="12" y="176"/>
                    <a:pt x="12" y="176"/>
                  </a:cubicBezTo>
                  <a:cubicBezTo>
                    <a:pt x="12" y="187"/>
                    <a:pt x="12" y="187"/>
                    <a:pt x="12" y="187"/>
                  </a:cubicBezTo>
                  <a:cubicBezTo>
                    <a:pt x="14" y="186"/>
                    <a:pt x="14" y="186"/>
                    <a:pt x="14" y="186"/>
                  </a:cubicBezTo>
                  <a:cubicBezTo>
                    <a:pt x="14" y="176"/>
                    <a:pt x="14" y="176"/>
                    <a:pt x="14" y="176"/>
                  </a:cubicBezTo>
                  <a:cubicBezTo>
                    <a:pt x="14" y="174"/>
                    <a:pt x="14" y="174"/>
                    <a:pt x="14" y="174"/>
                  </a:cubicBezTo>
                  <a:cubicBezTo>
                    <a:pt x="15" y="154"/>
                    <a:pt x="15" y="154"/>
                    <a:pt x="15" y="154"/>
                  </a:cubicBezTo>
                  <a:cubicBezTo>
                    <a:pt x="16" y="152"/>
                    <a:pt x="16" y="152"/>
                    <a:pt x="16" y="152"/>
                  </a:cubicBezTo>
                  <a:cubicBezTo>
                    <a:pt x="16" y="141"/>
                    <a:pt x="16" y="141"/>
                    <a:pt x="16" y="141"/>
                  </a:cubicBezTo>
                  <a:cubicBezTo>
                    <a:pt x="16" y="139"/>
                    <a:pt x="16" y="139"/>
                    <a:pt x="16" y="139"/>
                  </a:cubicBezTo>
                  <a:cubicBezTo>
                    <a:pt x="17" y="130"/>
                    <a:pt x="17" y="130"/>
                    <a:pt x="17" y="130"/>
                  </a:cubicBezTo>
                  <a:cubicBezTo>
                    <a:pt x="17" y="128"/>
                    <a:pt x="17" y="128"/>
                    <a:pt x="17" y="128"/>
                  </a:cubicBezTo>
                  <a:cubicBezTo>
                    <a:pt x="19" y="82"/>
                    <a:pt x="19" y="82"/>
                    <a:pt x="19" y="82"/>
                  </a:cubicBezTo>
                  <a:cubicBezTo>
                    <a:pt x="20" y="80"/>
                    <a:pt x="20" y="80"/>
                    <a:pt x="20" y="80"/>
                  </a:cubicBezTo>
                  <a:cubicBezTo>
                    <a:pt x="21" y="57"/>
                    <a:pt x="21" y="57"/>
                    <a:pt x="21" y="57"/>
                  </a:cubicBezTo>
                  <a:cubicBezTo>
                    <a:pt x="21" y="55"/>
                    <a:pt x="21" y="55"/>
                    <a:pt x="21" y="55"/>
                  </a:cubicBezTo>
                  <a:cubicBezTo>
                    <a:pt x="24" y="7"/>
                    <a:pt x="24" y="7"/>
                    <a:pt x="24" y="7"/>
                  </a:cubicBezTo>
                  <a:cubicBezTo>
                    <a:pt x="23" y="6"/>
                    <a:pt x="22" y="6"/>
                    <a:pt x="22" y="6"/>
                  </a:cubicBezTo>
                  <a:moveTo>
                    <a:pt x="36" y="0"/>
                  </a:moveTo>
                  <a:cubicBezTo>
                    <a:pt x="36" y="1"/>
                    <a:pt x="35" y="1"/>
                    <a:pt x="35" y="2"/>
                  </a:cubicBezTo>
                  <a:cubicBezTo>
                    <a:pt x="106" y="70"/>
                    <a:pt x="106" y="70"/>
                    <a:pt x="106" y="70"/>
                  </a:cubicBezTo>
                  <a:cubicBezTo>
                    <a:pt x="108" y="72"/>
                    <a:pt x="108" y="72"/>
                    <a:pt x="108" y="72"/>
                  </a:cubicBezTo>
                  <a:cubicBezTo>
                    <a:pt x="109" y="73"/>
                    <a:pt x="109" y="73"/>
                    <a:pt x="109" y="73"/>
                  </a:cubicBezTo>
                  <a:cubicBezTo>
                    <a:pt x="111" y="75"/>
                    <a:pt x="111" y="75"/>
                    <a:pt x="111" y="75"/>
                  </a:cubicBezTo>
                  <a:cubicBezTo>
                    <a:pt x="118" y="81"/>
                    <a:pt x="118" y="81"/>
                    <a:pt x="118" y="81"/>
                  </a:cubicBezTo>
                  <a:cubicBezTo>
                    <a:pt x="119" y="80"/>
                    <a:pt x="119" y="80"/>
                    <a:pt x="119" y="80"/>
                  </a:cubicBezTo>
                  <a:cubicBezTo>
                    <a:pt x="109" y="70"/>
                    <a:pt x="109" y="70"/>
                    <a:pt x="109" y="70"/>
                  </a:cubicBezTo>
                  <a:cubicBezTo>
                    <a:pt x="107" y="69"/>
                    <a:pt x="107" y="69"/>
                    <a:pt x="107" y="69"/>
                  </a:cubicBezTo>
                  <a:cubicBezTo>
                    <a:pt x="36" y="0"/>
                    <a:pt x="36" y="0"/>
                    <a:pt x="3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2" name="Freeform 42"/>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close/>
                  <a:moveTo>
                    <a:pt x="204" y="411"/>
                  </a:moveTo>
                  <a:lnTo>
                    <a:pt x="178" y="413"/>
                  </a:lnTo>
                  <a:lnTo>
                    <a:pt x="178" y="418"/>
                  </a:lnTo>
                  <a:lnTo>
                    <a:pt x="204" y="416"/>
                  </a:lnTo>
                  <a:lnTo>
                    <a:pt x="204" y="411"/>
                  </a:lnTo>
                  <a:close/>
                  <a:moveTo>
                    <a:pt x="322" y="401"/>
                  </a:moveTo>
                  <a:lnTo>
                    <a:pt x="209" y="411"/>
                  </a:lnTo>
                  <a:lnTo>
                    <a:pt x="209" y="416"/>
                  </a:lnTo>
                  <a:lnTo>
                    <a:pt x="318" y="406"/>
                  </a:lnTo>
                  <a:lnTo>
                    <a:pt x="322" y="401"/>
                  </a:lnTo>
                  <a:close/>
                  <a:moveTo>
                    <a:pt x="400" y="394"/>
                  </a:moveTo>
                  <a:lnTo>
                    <a:pt x="329" y="401"/>
                  </a:lnTo>
                  <a:lnTo>
                    <a:pt x="325" y="406"/>
                  </a:lnTo>
                  <a:lnTo>
                    <a:pt x="400" y="399"/>
                  </a:lnTo>
                  <a:lnTo>
                    <a:pt x="400" y="394"/>
                  </a:lnTo>
                  <a:close/>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close/>
                  <a:moveTo>
                    <a:pt x="173" y="321"/>
                  </a:moveTo>
                  <a:lnTo>
                    <a:pt x="123" y="354"/>
                  </a:lnTo>
                  <a:lnTo>
                    <a:pt x="119" y="361"/>
                  </a:lnTo>
                  <a:lnTo>
                    <a:pt x="173" y="328"/>
                  </a:lnTo>
                  <a:lnTo>
                    <a:pt x="173" y="321"/>
                  </a:lnTo>
                  <a:close/>
                  <a:moveTo>
                    <a:pt x="194" y="306"/>
                  </a:moveTo>
                  <a:lnTo>
                    <a:pt x="178" y="318"/>
                  </a:lnTo>
                  <a:lnTo>
                    <a:pt x="178" y="323"/>
                  </a:lnTo>
                  <a:lnTo>
                    <a:pt x="197" y="311"/>
                  </a:lnTo>
                  <a:lnTo>
                    <a:pt x="194" y="306"/>
                  </a:lnTo>
                  <a:close/>
                  <a:moveTo>
                    <a:pt x="199" y="306"/>
                  </a:moveTo>
                  <a:lnTo>
                    <a:pt x="199" y="309"/>
                  </a:lnTo>
                  <a:lnTo>
                    <a:pt x="202" y="309"/>
                  </a:lnTo>
                  <a:lnTo>
                    <a:pt x="199" y="306"/>
                  </a:lnTo>
                  <a:close/>
                  <a:moveTo>
                    <a:pt x="547" y="290"/>
                  </a:moveTo>
                  <a:lnTo>
                    <a:pt x="509" y="385"/>
                  </a:lnTo>
                  <a:lnTo>
                    <a:pt x="405" y="394"/>
                  </a:lnTo>
                  <a:lnTo>
                    <a:pt x="405" y="397"/>
                  </a:lnTo>
                  <a:lnTo>
                    <a:pt x="509" y="390"/>
                  </a:lnTo>
                  <a:lnTo>
                    <a:pt x="512" y="390"/>
                  </a:lnTo>
                  <a:lnTo>
                    <a:pt x="512" y="387"/>
                  </a:lnTo>
                  <a:lnTo>
                    <a:pt x="552" y="290"/>
                  </a:lnTo>
                  <a:lnTo>
                    <a:pt x="547" y="290"/>
                  </a:lnTo>
                  <a:close/>
                  <a:moveTo>
                    <a:pt x="550" y="283"/>
                  </a:moveTo>
                  <a:lnTo>
                    <a:pt x="550" y="285"/>
                  </a:lnTo>
                  <a:lnTo>
                    <a:pt x="554" y="285"/>
                  </a:lnTo>
                  <a:lnTo>
                    <a:pt x="554" y="285"/>
                  </a:lnTo>
                  <a:lnTo>
                    <a:pt x="550" y="283"/>
                  </a:lnTo>
                  <a:close/>
                  <a:moveTo>
                    <a:pt x="242" y="278"/>
                  </a:moveTo>
                  <a:lnTo>
                    <a:pt x="202" y="302"/>
                  </a:lnTo>
                  <a:lnTo>
                    <a:pt x="204" y="306"/>
                  </a:lnTo>
                  <a:lnTo>
                    <a:pt x="249" y="278"/>
                  </a:lnTo>
                  <a:lnTo>
                    <a:pt x="242" y="278"/>
                  </a:lnTo>
                  <a:close/>
                  <a:moveTo>
                    <a:pt x="554" y="278"/>
                  </a:moveTo>
                  <a:lnTo>
                    <a:pt x="552" y="280"/>
                  </a:lnTo>
                  <a:lnTo>
                    <a:pt x="554" y="280"/>
                  </a:lnTo>
                  <a:lnTo>
                    <a:pt x="554" y="278"/>
                  </a:lnTo>
                  <a:close/>
                  <a:moveTo>
                    <a:pt x="273" y="259"/>
                  </a:moveTo>
                  <a:lnTo>
                    <a:pt x="249" y="273"/>
                  </a:lnTo>
                  <a:lnTo>
                    <a:pt x="256" y="273"/>
                  </a:lnTo>
                  <a:lnTo>
                    <a:pt x="277" y="259"/>
                  </a:lnTo>
                  <a:lnTo>
                    <a:pt x="273" y="259"/>
                  </a:lnTo>
                  <a:close/>
                  <a:moveTo>
                    <a:pt x="566" y="257"/>
                  </a:moveTo>
                  <a:lnTo>
                    <a:pt x="561" y="259"/>
                  </a:lnTo>
                  <a:lnTo>
                    <a:pt x="559" y="266"/>
                  </a:lnTo>
                  <a:lnTo>
                    <a:pt x="557" y="268"/>
                  </a:lnTo>
                  <a:lnTo>
                    <a:pt x="557" y="271"/>
                  </a:lnTo>
                  <a:lnTo>
                    <a:pt x="559" y="278"/>
                  </a:lnTo>
                  <a:lnTo>
                    <a:pt x="559" y="273"/>
                  </a:lnTo>
                  <a:lnTo>
                    <a:pt x="561" y="268"/>
                  </a:lnTo>
                  <a:lnTo>
                    <a:pt x="566" y="257"/>
                  </a:lnTo>
                  <a:close/>
                  <a:moveTo>
                    <a:pt x="566" y="245"/>
                  </a:moveTo>
                  <a:lnTo>
                    <a:pt x="564" y="254"/>
                  </a:lnTo>
                  <a:lnTo>
                    <a:pt x="568" y="252"/>
                  </a:lnTo>
                  <a:lnTo>
                    <a:pt x="571" y="245"/>
                  </a:lnTo>
                  <a:lnTo>
                    <a:pt x="566" y="245"/>
                  </a:lnTo>
                  <a:close/>
                  <a:moveTo>
                    <a:pt x="296" y="242"/>
                  </a:moveTo>
                  <a:lnTo>
                    <a:pt x="277" y="254"/>
                  </a:lnTo>
                  <a:lnTo>
                    <a:pt x="284" y="254"/>
                  </a:lnTo>
                  <a:lnTo>
                    <a:pt x="299" y="245"/>
                  </a:lnTo>
                  <a:lnTo>
                    <a:pt x="296" y="242"/>
                  </a:lnTo>
                  <a:close/>
                  <a:moveTo>
                    <a:pt x="571" y="235"/>
                  </a:moveTo>
                  <a:lnTo>
                    <a:pt x="568" y="240"/>
                  </a:lnTo>
                  <a:lnTo>
                    <a:pt x="573" y="240"/>
                  </a:lnTo>
                  <a:lnTo>
                    <a:pt x="573" y="240"/>
                  </a:lnTo>
                  <a:lnTo>
                    <a:pt x="571" y="235"/>
                  </a:lnTo>
                  <a:close/>
                  <a:moveTo>
                    <a:pt x="415" y="166"/>
                  </a:moveTo>
                  <a:lnTo>
                    <a:pt x="410" y="169"/>
                  </a:lnTo>
                  <a:lnTo>
                    <a:pt x="403" y="173"/>
                  </a:lnTo>
                  <a:lnTo>
                    <a:pt x="299" y="240"/>
                  </a:lnTo>
                  <a:lnTo>
                    <a:pt x="303" y="242"/>
                  </a:lnTo>
                  <a:lnTo>
                    <a:pt x="410" y="173"/>
                  </a:lnTo>
                  <a:lnTo>
                    <a:pt x="415" y="171"/>
                  </a:lnTo>
                  <a:lnTo>
                    <a:pt x="415" y="166"/>
                  </a:lnTo>
                  <a:close/>
                  <a:moveTo>
                    <a:pt x="493" y="116"/>
                  </a:moveTo>
                  <a:lnTo>
                    <a:pt x="431" y="154"/>
                  </a:lnTo>
                  <a:lnTo>
                    <a:pt x="429" y="157"/>
                  </a:lnTo>
                  <a:lnTo>
                    <a:pt x="419" y="164"/>
                  </a:lnTo>
                  <a:lnTo>
                    <a:pt x="417" y="169"/>
                  </a:lnTo>
                  <a:lnTo>
                    <a:pt x="431" y="159"/>
                  </a:lnTo>
                  <a:lnTo>
                    <a:pt x="436" y="157"/>
                  </a:lnTo>
                  <a:lnTo>
                    <a:pt x="495" y="119"/>
                  </a:lnTo>
                  <a:lnTo>
                    <a:pt x="493" y="116"/>
                  </a:lnTo>
                  <a:close/>
                  <a:moveTo>
                    <a:pt x="663" y="10"/>
                  </a:moveTo>
                  <a:lnTo>
                    <a:pt x="663" y="10"/>
                  </a:lnTo>
                  <a:lnTo>
                    <a:pt x="663" y="10"/>
                  </a:lnTo>
                  <a:close/>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3" name="Freeform 43"/>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moveTo>
                    <a:pt x="204" y="411"/>
                  </a:moveTo>
                  <a:lnTo>
                    <a:pt x="178" y="413"/>
                  </a:lnTo>
                  <a:lnTo>
                    <a:pt x="178" y="418"/>
                  </a:lnTo>
                  <a:lnTo>
                    <a:pt x="204" y="416"/>
                  </a:lnTo>
                  <a:lnTo>
                    <a:pt x="204" y="411"/>
                  </a:lnTo>
                  <a:moveTo>
                    <a:pt x="322" y="401"/>
                  </a:moveTo>
                  <a:lnTo>
                    <a:pt x="209" y="411"/>
                  </a:lnTo>
                  <a:lnTo>
                    <a:pt x="209" y="416"/>
                  </a:lnTo>
                  <a:lnTo>
                    <a:pt x="318" y="406"/>
                  </a:lnTo>
                  <a:lnTo>
                    <a:pt x="322" y="401"/>
                  </a:lnTo>
                  <a:moveTo>
                    <a:pt x="400" y="394"/>
                  </a:moveTo>
                  <a:lnTo>
                    <a:pt x="329" y="401"/>
                  </a:lnTo>
                  <a:lnTo>
                    <a:pt x="325" y="406"/>
                  </a:lnTo>
                  <a:lnTo>
                    <a:pt x="400" y="399"/>
                  </a:lnTo>
                  <a:lnTo>
                    <a:pt x="400" y="394"/>
                  </a:lnTo>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moveTo>
                    <a:pt x="173" y="321"/>
                  </a:moveTo>
                  <a:lnTo>
                    <a:pt x="123" y="354"/>
                  </a:lnTo>
                  <a:lnTo>
                    <a:pt x="119" y="361"/>
                  </a:lnTo>
                  <a:lnTo>
                    <a:pt x="173" y="328"/>
                  </a:lnTo>
                  <a:lnTo>
                    <a:pt x="173" y="321"/>
                  </a:lnTo>
                  <a:moveTo>
                    <a:pt x="194" y="306"/>
                  </a:moveTo>
                  <a:lnTo>
                    <a:pt x="178" y="318"/>
                  </a:lnTo>
                  <a:lnTo>
                    <a:pt x="178" y="323"/>
                  </a:lnTo>
                  <a:lnTo>
                    <a:pt x="197" y="311"/>
                  </a:lnTo>
                  <a:lnTo>
                    <a:pt x="194" y="306"/>
                  </a:lnTo>
                  <a:moveTo>
                    <a:pt x="199" y="306"/>
                  </a:moveTo>
                  <a:lnTo>
                    <a:pt x="199" y="309"/>
                  </a:lnTo>
                  <a:lnTo>
                    <a:pt x="202" y="309"/>
                  </a:lnTo>
                  <a:lnTo>
                    <a:pt x="199" y="306"/>
                  </a:lnTo>
                  <a:moveTo>
                    <a:pt x="547" y="290"/>
                  </a:moveTo>
                  <a:lnTo>
                    <a:pt x="509" y="385"/>
                  </a:lnTo>
                  <a:lnTo>
                    <a:pt x="405" y="394"/>
                  </a:lnTo>
                  <a:lnTo>
                    <a:pt x="405" y="397"/>
                  </a:lnTo>
                  <a:lnTo>
                    <a:pt x="509" y="390"/>
                  </a:lnTo>
                  <a:lnTo>
                    <a:pt x="512" y="390"/>
                  </a:lnTo>
                  <a:lnTo>
                    <a:pt x="512" y="387"/>
                  </a:lnTo>
                  <a:lnTo>
                    <a:pt x="552" y="290"/>
                  </a:lnTo>
                  <a:lnTo>
                    <a:pt x="547" y="290"/>
                  </a:lnTo>
                  <a:moveTo>
                    <a:pt x="550" y="283"/>
                  </a:moveTo>
                  <a:lnTo>
                    <a:pt x="550" y="285"/>
                  </a:lnTo>
                  <a:lnTo>
                    <a:pt x="554" y="285"/>
                  </a:lnTo>
                  <a:lnTo>
                    <a:pt x="554" y="285"/>
                  </a:lnTo>
                  <a:lnTo>
                    <a:pt x="550" y="283"/>
                  </a:lnTo>
                  <a:moveTo>
                    <a:pt x="242" y="278"/>
                  </a:moveTo>
                  <a:lnTo>
                    <a:pt x="202" y="302"/>
                  </a:lnTo>
                  <a:lnTo>
                    <a:pt x="204" y="306"/>
                  </a:lnTo>
                  <a:lnTo>
                    <a:pt x="249" y="278"/>
                  </a:lnTo>
                  <a:lnTo>
                    <a:pt x="242" y="278"/>
                  </a:lnTo>
                  <a:moveTo>
                    <a:pt x="554" y="278"/>
                  </a:moveTo>
                  <a:lnTo>
                    <a:pt x="552" y="280"/>
                  </a:lnTo>
                  <a:lnTo>
                    <a:pt x="554" y="280"/>
                  </a:lnTo>
                  <a:lnTo>
                    <a:pt x="554" y="278"/>
                  </a:lnTo>
                  <a:moveTo>
                    <a:pt x="273" y="259"/>
                  </a:moveTo>
                  <a:lnTo>
                    <a:pt x="249" y="273"/>
                  </a:lnTo>
                  <a:lnTo>
                    <a:pt x="256" y="273"/>
                  </a:lnTo>
                  <a:lnTo>
                    <a:pt x="277" y="259"/>
                  </a:lnTo>
                  <a:lnTo>
                    <a:pt x="273" y="259"/>
                  </a:lnTo>
                  <a:moveTo>
                    <a:pt x="566" y="257"/>
                  </a:moveTo>
                  <a:lnTo>
                    <a:pt x="561" y="259"/>
                  </a:lnTo>
                  <a:lnTo>
                    <a:pt x="559" y="266"/>
                  </a:lnTo>
                  <a:lnTo>
                    <a:pt x="557" y="268"/>
                  </a:lnTo>
                  <a:lnTo>
                    <a:pt x="557" y="271"/>
                  </a:lnTo>
                  <a:lnTo>
                    <a:pt x="559" y="278"/>
                  </a:lnTo>
                  <a:lnTo>
                    <a:pt x="559" y="273"/>
                  </a:lnTo>
                  <a:lnTo>
                    <a:pt x="561" y="268"/>
                  </a:lnTo>
                  <a:lnTo>
                    <a:pt x="566" y="257"/>
                  </a:lnTo>
                  <a:moveTo>
                    <a:pt x="566" y="245"/>
                  </a:moveTo>
                  <a:lnTo>
                    <a:pt x="564" y="254"/>
                  </a:lnTo>
                  <a:lnTo>
                    <a:pt x="568" y="252"/>
                  </a:lnTo>
                  <a:lnTo>
                    <a:pt x="571" y="245"/>
                  </a:lnTo>
                  <a:lnTo>
                    <a:pt x="566" y="245"/>
                  </a:lnTo>
                  <a:moveTo>
                    <a:pt x="296" y="242"/>
                  </a:moveTo>
                  <a:lnTo>
                    <a:pt x="277" y="254"/>
                  </a:lnTo>
                  <a:lnTo>
                    <a:pt x="284" y="254"/>
                  </a:lnTo>
                  <a:lnTo>
                    <a:pt x="299" y="245"/>
                  </a:lnTo>
                  <a:lnTo>
                    <a:pt x="296" y="242"/>
                  </a:lnTo>
                  <a:moveTo>
                    <a:pt x="571" y="235"/>
                  </a:moveTo>
                  <a:lnTo>
                    <a:pt x="568" y="240"/>
                  </a:lnTo>
                  <a:lnTo>
                    <a:pt x="573" y="240"/>
                  </a:lnTo>
                  <a:lnTo>
                    <a:pt x="573" y="240"/>
                  </a:lnTo>
                  <a:lnTo>
                    <a:pt x="571" y="235"/>
                  </a:lnTo>
                  <a:moveTo>
                    <a:pt x="415" y="166"/>
                  </a:moveTo>
                  <a:lnTo>
                    <a:pt x="410" y="169"/>
                  </a:lnTo>
                  <a:lnTo>
                    <a:pt x="403" y="173"/>
                  </a:lnTo>
                  <a:lnTo>
                    <a:pt x="299" y="240"/>
                  </a:lnTo>
                  <a:lnTo>
                    <a:pt x="303" y="242"/>
                  </a:lnTo>
                  <a:lnTo>
                    <a:pt x="410" y="173"/>
                  </a:lnTo>
                  <a:lnTo>
                    <a:pt x="415" y="171"/>
                  </a:lnTo>
                  <a:lnTo>
                    <a:pt x="415" y="166"/>
                  </a:lnTo>
                  <a:moveTo>
                    <a:pt x="493" y="116"/>
                  </a:moveTo>
                  <a:lnTo>
                    <a:pt x="431" y="154"/>
                  </a:lnTo>
                  <a:lnTo>
                    <a:pt x="429" y="157"/>
                  </a:lnTo>
                  <a:lnTo>
                    <a:pt x="419" y="164"/>
                  </a:lnTo>
                  <a:lnTo>
                    <a:pt x="417" y="169"/>
                  </a:lnTo>
                  <a:lnTo>
                    <a:pt x="431" y="159"/>
                  </a:lnTo>
                  <a:lnTo>
                    <a:pt x="436" y="157"/>
                  </a:lnTo>
                  <a:lnTo>
                    <a:pt x="495" y="119"/>
                  </a:lnTo>
                  <a:lnTo>
                    <a:pt x="493" y="116"/>
                  </a:lnTo>
                  <a:moveTo>
                    <a:pt x="663" y="10"/>
                  </a:moveTo>
                  <a:lnTo>
                    <a:pt x="663" y="10"/>
                  </a:lnTo>
                  <a:lnTo>
                    <a:pt x="663" y="10"/>
                  </a:lnTo>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4" name="Freeform 44"/>
            <p:cNvSpPr>
              <a:spLocks noEditPoints="1"/>
            </p:cNvSpPr>
            <p:nvPr/>
          </p:nvSpPr>
          <p:spPr bwMode="auto">
            <a:xfrm>
              <a:off x="5668675" y="3495147"/>
              <a:ext cx="3070052" cy="201677"/>
            </a:xfrm>
            <a:custGeom>
              <a:avLst/>
              <a:gdLst>
                <a:gd name="T0" fmla="*/ 652 w 725"/>
                <a:gd name="T1" fmla="*/ 49 h 52"/>
                <a:gd name="T2" fmla="*/ 713 w 725"/>
                <a:gd name="T3" fmla="*/ 52 h 52"/>
                <a:gd name="T4" fmla="*/ 712 w 725"/>
                <a:gd name="T5" fmla="*/ 50 h 52"/>
                <a:gd name="T6" fmla="*/ 723 w 725"/>
                <a:gd name="T7" fmla="*/ 50 h 52"/>
                <a:gd name="T8" fmla="*/ 718 w 725"/>
                <a:gd name="T9" fmla="*/ 52 h 52"/>
                <a:gd name="T10" fmla="*/ 725 w 725"/>
                <a:gd name="T11" fmla="*/ 49 h 52"/>
                <a:gd name="T12" fmla="*/ 657 w 725"/>
                <a:gd name="T13" fmla="*/ 48 h 52"/>
                <a:gd name="T14" fmla="*/ 663 w 725"/>
                <a:gd name="T15" fmla="*/ 48 h 52"/>
                <a:gd name="T16" fmla="*/ 638 w 725"/>
                <a:gd name="T17" fmla="*/ 49 h 52"/>
                <a:gd name="T18" fmla="*/ 605 w 725"/>
                <a:gd name="T19" fmla="*/ 48 h 52"/>
                <a:gd name="T20" fmla="*/ 678 w 725"/>
                <a:gd name="T21" fmla="*/ 45 h 52"/>
                <a:gd name="T22" fmla="*/ 715 w 725"/>
                <a:gd name="T23" fmla="*/ 50 h 52"/>
                <a:gd name="T24" fmla="*/ 563 w 725"/>
                <a:gd name="T25" fmla="*/ 44 h 52"/>
                <a:gd name="T26" fmla="*/ 603 w 725"/>
                <a:gd name="T27" fmla="*/ 47 h 52"/>
                <a:gd name="T28" fmla="*/ 563 w 725"/>
                <a:gd name="T29" fmla="*/ 44 h 52"/>
                <a:gd name="T30" fmla="*/ 561 w 725"/>
                <a:gd name="T31" fmla="*/ 44 h 52"/>
                <a:gd name="T32" fmla="*/ 559 w 725"/>
                <a:gd name="T33" fmla="*/ 46 h 52"/>
                <a:gd name="T34" fmla="*/ 669 w 725"/>
                <a:gd name="T35" fmla="*/ 44 h 52"/>
                <a:gd name="T36" fmla="*/ 550 w 725"/>
                <a:gd name="T37" fmla="*/ 45 h 52"/>
                <a:gd name="T38" fmla="*/ 522 w 725"/>
                <a:gd name="T39" fmla="*/ 42 h 52"/>
                <a:gd name="T40" fmla="*/ 548 w 725"/>
                <a:gd name="T41" fmla="*/ 45 h 52"/>
                <a:gd name="T42" fmla="*/ 522 w 725"/>
                <a:gd name="T43" fmla="*/ 42 h 52"/>
                <a:gd name="T44" fmla="*/ 666 w 725"/>
                <a:gd name="T45" fmla="*/ 45 h 52"/>
                <a:gd name="T46" fmla="*/ 476 w 725"/>
                <a:gd name="T47" fmla="*/ 42 h 52"/>
                <a:gd name="T48" fmla="*/ 520 w 725"/>
                <a:gd name="T49" fmla="*/ 42 h 52"/>
                <a:gd name="T50" fmla="*/ 468 w 725"/>
                <a:gd name="T51" fmla="*/ 40 h 52"/>
                <a:gd name="T52" fmla="*/ 468 w 725"/>
                <a:gd name="T53" fmla="*/ 40 h 52"/>
                <a:gd name="T54" fmla="*/ 458 w 725"/>
                <a:gd name="T55" fmla="*/ 42 h 52"/>
                <a:gd name="T56" fmla="*/ 456 w 725"/>
                <a:gd name="T57" fmla="*/ 40 h 52"/>
                <a:gd name="T58" fmla="*/ 652 w 725"/>
                <a:gd name="T59" fmla="*/ 44 h 52"/>
                <a:gd name="T60" fmla="*/ 612 w 725"/>
                <a:gd name="T61" fmla="*/ 40 h 52"/>
                <a:gd name="T62" fmla="*/ 415 w 725"/>
                <a:gd name="T63" fmla="*/ 40 h 52"/>
                <a:gd name="T64" fmla="*/ 413 w 725"/>
                <a:gd name="T65" fmla="*/ 38 h 52"/>
                <a:gd name="T66" fmla="*/ 408 w 725"/>
                <a:gd name="T67" fmla="*/ 38 h 52"/>
                <a:gd name="T68" fmla="*/ 408 w 725"/>
                <a:gd name="T69" fmla="*/ 38 h 52"/>
                <a:gd name="T70" fmla="*/ 405 w 725"/>
                <a:gd name="T71" fmla="*/ 38 h 52"/>
                <a:gd name="T72" fmla="*/ 595 w 725"/>
                <a:gd name="T73" fmla="*/ 39 h 52"/>
                <a:gd name="T74" fmla="*/ 600 w 725"/>
                <a:gd name="T75" fmla="*/ 37 h 52"/>
                <a:gd name="T76" fmla="*/ 555 w 725"/>
                <a:gd name="T77" fmla="*/ 34 h 52"/>
                <a:gd name="T78" fmla="*/ 556 w 725"/>
                <a:gd name="T79" fmla="*/ 33 h 52"/>
                <a:gd name="T80" fmla="*/ 331 w 725"/>
                <a:gd name="T81" fmla="*/ 35 h 52"/>
                <a:gd name="T82" fmla="*/ 536 w 725"/>
                <a:gd name="T83" fmla="*/ 33 h 52"/>
                <a:gd name="T84" fmla="*/ 553 w 725"/>
                <a:gd name="T85" fmla="*/ 33 h 52"/>
                <a:gd name="T86" fmla="*/ 189 w 725"/>
                <a:gd name="T87" fmla="*/ 29 h 52"/>
                <a:gd name="T88" fmla="*/ 189 w 725"/>
                <a:gd name="T89" fmla="*/ 29 h 52"/>
                <a:gd name="T90" fmla="*/ 495 w 725"/>
                <a:gd name="T91" fmla="*/ 30 h 52"/>
                <a:gd name="T92" fmla="*/ 528 w 725"/>
                <a:gd name="T93" fmla="*/ 33 h 52"/>
                <a:gd name="T94" fmla="*/ 488 w 725"/>
                <a:gd name="T95" fmla="*/ 27 h 52"/>
                <a:gd name="T96" fmla="*/ 482 w 725"/>
                <a:gd name="T97" fmla="*/ 27 h 52"/>
                <a:gd name="T98" fmla="*/ 453 w 725"/>
                <a:gd name="T99" fmla="*/ 26 h 52"/>
                <a:gd name="T100" fmla="*/ 455 w 725"/>
                <a:gd name="T101" fmla="*/ 24 h 52"/>
                <a:gd name="T102" fmla="*/ 1 w 725"/>
                <a:gd name="T103" fmla="*/ 21 h 52"/>
                <a:gd name="T104" fmla="*/ 1 w 725"/>
                <a:gd name="T105" fmla="*/ 21 h 52"/>
                <a:gd name="T106" fmla="*/ 426 w 725"/>
                <a:gd name="T107" fmla="*/ 23 h 52"/>
                <a:gd name="T108" fmla="*/ 393 w 725"/>
                <a:gd name="T109" fmla="*/ 21 h 52"/>
                <a:gd name="T110" fmla="*/ 333 w 725"/>
                <a:gd name="T111" fmla="*/ 13 h 52"/>
                <a:gd name="T112" fmla="*/ 333 w 725"/>
                <a:gd name="T113" fmla="*/ 13 h 52"/>
                <a:gd name="T114" fmla="*/ 331 w 725"/>
                <a:gd name="T115" fmla="*/ 13 h 52"/>
                <a:gd name="T116" fmla="*/ 0 w 725"/>
                <a:gd name="T117" fmla="*/ 19 h 52"/>
                <a:gd name="T118" fmla="*/ 192 w 725"/>
                <a:gd name="T119" fmla="*/ 1 h 52"/>
                <a:gd name="T120" fmla="*/ 290 w 725"/>
                <a:gd name="T121"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5" h="52">
                  <a:moveTo>
                    <a:pt x="652" y="49"/>
                  </a:moveTo>
                  <a:cubicBezTo>
                    <a:pt x="647" y="49"/>
                    <a:pt x="647" y="49"/>
                    <a:pt x="647" y="49"/>
                  </a:cubicBezTo>
                  <a:cubicBezTo>
                    <a:pt x="652" y="49"/>
                    <a:pt x="652" y="49"/>
                    <a:pt x="652" y="49"/>
                  </a:cubicBezTo>
                  <a:cubicBezTo>
                    <a:pt x="652" y="49"/>
                    <a:pt x="652" y="49"/>
                    <a:pt x="652" y="49"/>
                  </a:cubicBezTo>
                  <a:moveTo>
                    <a:pt x="665" y="48"/>
                  </a:moveTo>
                  <a:cubicBezTo>
                    <a:pt x="664" y="50"/>
                    <a:pt x="664" y="50"/>
                    <a:pt x="664" y="50"/>
                  </a:cubicBezTo>
                  <a:cubicBezTo>
                    <a:pt x="711" y="52"/>
                    <a:pt x="711" y="52"/>
                    <a:pt x="711" y="52"/>
                  </a:cubicBezTo>
                  <a:cubicBezTo>
                    <a:pt x="713" y="52"/>
                    <a:pt x="713" y="52"/>
                    <a:pt x="713" y="52"/>
                  </a:cubicBezTo>
                  <a:cubicBezTo>
                    <a:pt x="716" y="52"/>
                    <a:pt x="716" y="52"/>
                    <a:pt x="716" y="52"/>
                  </a:cubicBezTo>
                  <a:cubicBezTo>
                    <a:pt x="715" y="50"/>
                    <a:pt x="715" y="50"/>
                    <a:pt x="715" y="50"/>
                  </a:cubicBezTo>
                  <a:cubicBezTo>
                    <a:pt x="714" y="50"/>
                    <a:pt x="714" y="50"/>
                    <a:pt x="714" y="50"/>
                  </a:cubicBezTo>
                  <a:cubicBezTo>
                    <a:pt x="712" y="50"/>
                    <a:pt x="712" y="50"/>
                    <a:pt x="712" y="50"/>
                  </a:cubicBezTo>
                  <a:cubicBezTo>
                    <a:pt x="665" y="48"/>
                    <a:pt x="665" y="48"/>
                    <a:pt x="665" y="48"/>
                  </a:cubicBezTo>
                  <a:moveTo>
                    <a:pt x="716" y="48"/>
                  </a:moveTo>
                  <a:cubicBezTo>
                    <a:pt x="717" y="50"/>
                    <a:pt x="717" y="50"/>
                    <a:pt x="717" y="50"/>
                  </a:cubicBezTo>
                  <a:cubicBezTo>
                    <a:pt x="723" y="50"/>
                    <a:pt x="723" y="50"/>
                    <a:pt x="723" y="50"/>
                  </a:cubicBezTo>
                  <a:cubicBezTo>
                    <a:pt x="725" y="51"/>
                    <a:pt x="725" y="51"/>
                    <a:pt x="725" y="51"/>
                  </a:cubicBezTo>
                  <a:cubicBezTo>
                    <a:pt x="723" y="50"/>
                    <a:pt x="723" y="50"/>
                    <a:pt x="723" y="50"/>
                  </a:cubicBezTo>
                  <a:cubicBezTo>
                    <a:pt x="717" y="50"/>
                    <a:pt x="717" y="50"/>
                    <a:pt x="717" y="50"/>
                  </a:cubicBezTo>
                  <a:cubicBezTo>
                    <a:pt x="718" y="52"/>
                    <a:pt x="718" y="52"/>
                    <a:pt x="718" y="52"/>
                  </a:cubicBezTo>
                  <a:cubicBezTo>
                    <a:pt x="725" y="52"/>
                    <a:pt x="725" y="52"/>
                    <a:pt x="725" y="52"/>
                  </a:cubicBezTo>
                  <a:cubicBezTo>
                    <a:pt x="725" y="52"/>
                    <a:pt x="725" y="52"/>
                    <a:pt x="725" y="52"/>
                  </a:cubicBezTo>
                  <a:cubicBezTo>
                    <a:pt x="725" y="50"/>
                    <a:pt x="725" y="50"/>
                    <a:pt x="725" y="50"/>
                  </a:cubicBezTo>
                  <a:cubicBezTo>
                    <a:pt x="725" y="49"/>
                    <a:pt x="725" y="49"/>
                    <a:pt x="725" y="49"/>
                  </a:cubicBezTo>
                  <a:cubicBezTo>
                    <a:pt x="724" y="49"/>
                    <a:pt x="724" y="49"/>
                    <a:pt x="724" y="49"/>
                  </a:cubicBezTo>
                  <a:cubicBezTo>
                    <a:pt x="720" y="48"/>
                    <a:pt x="720" y="48"/>
                    <a:pt x="720" y="48"/>
                  </a:cubicBezTo>
                  <a:cubicBezTo>
                    <a:pt x="716" y="48"/>
                    <a:pt x="716" y="48"/>
                    <a:pt x="716" y="48"/>
                  </a:cubicBezTo>
                  <a:moveTo>
                    <a:pt x="657" y="48"/>
                  </a:moveTo>
                  <a:cubicBezTo>
                    <a:pt x="654" y="48"/>
                    <a:pt x="654" y="48"/>
                    <a:pt x="654" y="48"/>
                  </a:cubicBezTo>
                  <a:cubicBezTo>
                    <a:pt x="654" y="50"/>
                    <a:pt x="654" y="50"/>
                    <a:pt x="654" y="50"/>
                  </a:cubicBezTo>
                  <a:cubicBezTo>
                    <a:pt x="661" y="50"/>
                    <a:pt x="661" y="50"/>
                    <a:pt x="661" y="50"/>
                  </a:cubicBezTo>
                  <a:cubicBezTo>
                    <a:pt x="663" y="48"/>
                    <a:pt x="663" y="48"/>
                    <a:pt x="663" y="48"/>
                  </a:cubicBezTo>
                  <a:cubicBezTo>
                    <a:pt x="657" y="48"/>
                    <a:pt x="657" y="48"/>
                    <a:pt x="657" y="48"/>
                  </a:cubicBezTo>
                  <a:moveTo>
                    <a:pt x="628" y="47"/>
                  </a:moveTo>
                  <a:cubicBezTo>
                    <a:pt x="630" y="49"/>
                    <a:pt x="630" y="49"/>
                    <a:pt x="630" y="49"/>
                  </a:cubicBezTo>
                  <a:cubicBezTo>
                    <a:pt x="638" y="49"/>
                    <a:pt x="638" y="49"/>
                    <a:pt x="638" y="49"/>
                  </a:cubicBezTo>
                  <a:cubicBezTo>
                    <a:pt x="647" y="47"/>
                    <a:pt x="647" y="47"/>
                    <a:pt x="647" y="47"/>
                  </a:cubicBezTo>
                  <a:cubicBezTo>
                    <a:pt x="628" y="47"/>
                    <a:pt x="628" y="47"/>
                    <a:pt x="628" y="47"/>
                  </a:cubicBezTo>
                  <a:moveTo>
                    <a:pt x="607" y="46"/>
                  </a:moveTo>
                  <a:cubicBezTo>
                    <a:pt x="605" y="48"/>
                    <a:pt x="605" y="48"/>
                    <a:pt x="605" y="48"/>
                  </a:cubicBezTo>
                  <a:cubicBezTo>
                    <a:pt x="627" y="48"/>
                    <a:pt x="627" y="48"/>
                    <a:pt x="627" y="48"/>
                  </a:cubicBezTo>
                  <a:cubicBezTo>
                    <a:pt x="625" y="47"/>
                    <a:pt x="625" y="47"/>
                    <a:pt x="625" y="47"/>
                  </a:cubicBezTo>
                  <a:cubicBezTo>
                    <a:pt x="607" y="46"/>
                    <a:pt x="607" y="46"/>
                    <a:pt x="607" y="46"/>
                  </a:cubicBezTo>
                  <a:moveTo>
                    <a:pt x="678" y="45"/>
                  </a:moveTo>
                  <a:cubicBezTo>
                    <a:pt x="671" y="46"/>
                    <a:pt x="671" y="46"/>
                    <a:pt x="671" y="46"/>
                  </a:cubicBezTo>
                  <a:cubicBezTo>
                    <a:pt x="712" y="49"/>
                    <a:pt x="712" y="49"/>
                    <a:pt x="712" y="49"/>
                  </a:cubicBezTo>
                  <a:cubicBezTo>
                    <a:pt x="714" y="50"/>
                    <a:pt x="714" y="50"/>
                    <a:pt x="714" y="50"/>
                  </a:cubicBezTo>
                  <a:cubicBezTo>
                    <a:pt x="715" y="50"/>
                    <a:pt x="715" y="50"/>
                    <a:pt x="715" y="50"/>
                  </a:cubicBezTo>
                  <a:cubicBezTo>
                    <a:pt x="714" y="48"/>
                    <a:pt x="714" y="48"/>
                    <a:pt x="714" y="48"/>
                  </a:cubicBezTo>
                  <a:cubicBezTo>
                    <a:pt x="713" y="48"/>
                    <a:pt x="713" y="48"/>
                    <a:pt x="713" y="48"/>
                  </a:cubicBezTo>
                  <a:cubicBezTo>
                    <a:pt x="678" y="45"/>
                    <a:pt x="678" y="45"/>
                    <a:pt x="678" y="45"/>
                  </a:cubicBezTo>
                  <a:moveTo>
                    <a:pt x="563" y="44"/>
                  </a:moveTo>
                  <a:cubicBezTo>
                    <a:pt x="563" y="46"/>
                    <a:pt x="563" y="46"/>
                    <a:pt x="563" y="46"/>
                  </a:cubicBezTo>
                  <a:cubicBezTo>
                    <a:pt x="582" y="47"/>
                    <a:pt x="582" y="47"/>
                    <a:pt x="582" y="47"/>
                  </a:cubicBezTo>
                  <a:cubicBezTo>
                    <a:pt x="585" y="47"/>
                    <a:pt x="585" y="47"/>
                    <a:pt x="585" y="47"/>
                  </a:cubicBezTo>
                  <a:cubicBezTo>
                    <a:pt x="603" y="47"/>
                    <a:pt x="603" y="47"/>
                    <a:pt x="603" y="47"/>
                  </a:cubicBezTo>
                  <a:cubicBezTo>
                    <a:pt x="604" y="46"/>
                    <a:pt x="604" y="46"/>
                    <a:pt x="604" y="46"/>
                  </a:cubicBezTo>
                  <a:cubicBezTo>
                    <a:pt x="588" y="45"/>
                    <a:pt x="588" y="45"/>
                    <a:pt x="588" y="45"/>
                  </a:cubicBezTo>
                  <a:cubicBezTo>
                    <a:pt x="585" y="45"/>
                    <a:pt x="585" y="45"/>
                    <a:pt x="585" y="45"/>
                  </a:cubicBezTo>
                  <a:cubicBezTo>
                    <a:pt x="563" y="44"/>
                    <a:pt x="563" y="44"/>
                    <a:pt x="563" y="44"/>
                  </a:cubicBezTo>
                  <a:moveTo>
                    <a:pt x="560" y="44"/>
                  </a:moveTo>
                  <a:cubicBezTo>
                    <a:pt x="561" y="46"/>
                    <a:pt x="561" y="46"/>
                    <a:pt x="561" y="46"/>
                  </a:cubicBezTo>
                  <a:cubicBezTo>
                    <a:pt x="561" y="46"/>
                    <a:pt x="561" y="46"/>
                    <a:pt x="561" y="46"/>
                  </a:cubicBezTo>
                  <a:cubicBezTo>
                    <a:pt x="561" y="44"/>
                    <a:pt x="561" y="44"/>
                    <a:pt x="561" y="44"/>
                  </a:cubicBezTo>
                  <a:cubicBezTo>
                    <a:pt x="560" y="44"/>
                    <a:pt x="560" y="44"/>
                    <a:pt x="560" y="44"/>
                  </a:cubicBezTo>
                  <a:moveTo>
                    <a:pt x="555" y="44"/>
                  </a:moveTo>
                  <a:cubicBezTo>
                    <a:pt x="555" y="46"/>
                    <a:pt x="555" y="46"/>
                    <a:pt x="555" y="46"/>
                  </a:cubicBezTo>
                  <a:cubicBezTo>
                    <a:pt x="559" y="46"/>
                    <a:pt x="559" y="46"/>
                    <a:pt x="559" y="46"/>
                  </a:cubicBezTo>
                  <a:cubicBezTo>
                    <a:pt x="558" y="44"/>
                    <a:pt x="558" y="44"/>
                    <a:pt x="558" y="44"/>
                  </a:cubicBezTo>
                  <a:cubicBezTo>
                    <a:pt x="555" y="44"/>
                    <a:pt x="555" y="44"/>
                    <a:pt x="555" y="44"/>
                  </a:cubicBezTo>
                  <a:moveTo>
                    <a:pt x="669" y="44"/>
                  </a:moveTo>
                  <a:cubicBezTo>
                    <a:pt x="669" y="44"/>
                    <a:pt x="669" y="44"/>
                    <a:pt x="669" y="44"/>
                  </a:cubicBezTo>
                  <a:cubicBezTo>
                    <a:pt x="671" y="44"/>
                    <a:pt x="671" y="44"/>
                    <a:pt x="671" y="44"/>
                  </a:cubicBezTo>
                  <a:cubicBezTo>
                    <a:pt x="669" y="44"/>
                    <a:pt x="669" y="44"/>
                    <a:pt x="669" y="44"/>
                  </a:cubicBezTo>
                  <a:moveTo>
                    <a:pt x="550" y="44"/>
                  </a:moveTo>
                  <a:cubicBezTo>
                    <a:pt x="550" y="45"/>
                    <a:pt x="550" y="45"/>
                    <a:pt x="550" y="45"/>
                  </a:cubicBezTo>
                  <a:cubicBezTo>
                    <a:pt x="553" y="45"/>
                    <a:pt x="553" y="45"/>
                    <a:pt x="553" y="45"/>
                  </a:cubicBezTo>
                  <a:cubicBezTo>
                    <a:pt x="553" y="44"/>
                    <a:pt x="553" y="44"/>
                    <a:pt x="553" y="44"/>
                  </a:cubicBezTo>
                  <a:cubicBezTo>
                    <a:pt x="550" y="44"/>
                    <a:pt x="550" y="44"/>
                    <a:pt x="550" y="44"/>
                  </a:cubicBezTo>
                  <a:moveTo>
                    <a:pt x="522" y="42"/>
                  </a:moveTo>
                  <a:cubicBezTo>
                    <a:pt x="521" y="44"/>
                    <a:pt x="521" y="44"/>
                    <a:pt x="521" y="44"/>
                  </a:cubicBezTo>
                  <a:cubicBezTo>
                    <a:pt x="531" y="45"/>
                    <a:pt x="531" y="45"/>
                    <a:pt x="531" y="45"/>
                  </a:cubicBezTo>
                  <a:cubicBezTo>
                    <a:pt x="532" y="45"/>
                    <a:pt x="532" y="45"/>
                    <a:pt x="532" y="45"/>
                  </a:cubicBezTo>
                  <a:cubicBezTo>
                    <a:pt x="548" y="45"/>
                    <a:pt x="548" y="45"/>
                    <a:pt x="548" y="45"/>
                  </a:cubicBezTo>
                  <a:cubicBezTo>
                    <a:pt x="548" y="43"/>
                    <a:pt x="548" y="43"/>
                    <a:pt x="548" y="43"/>
                  </a:cubicBezTo>
                  <a:cubicBezTo>
                    <a:pt x="533" y="43"/>
                    <a:pt x="533" y="43"/>
                    <a:pt x="533" y="43"/>
                  </a:cubicBezTo>
                  <a:cubicBezTo>
                    <a:pt x="531" y="43"/>
                    <a:pt x="531" y="43"/>
                    <a:pt x="531" y="43"/>
                  </a:cubicBezTo>
                  <a:cubicBezTo>
                    <a:pt x="522" y="42"/>
                    <a:pt x="522" y="42"/>
                    <a:pt x="522" y="42"/>
                  </a:cubicBezTo>
                  <a:moveTo>
                    <a:pt x="654" y="42"/>
                  </a:moveTo>
                  <a:cubicBezTo>
                    <a:pt x="654" y="44"/>
                    <a:pt x="654" y="44"/>
                    <a:pt x="654" y="44"/>
                  </a:cubicBezTo>
                  <a:cubicBezTo>
                    <a:pt x="663" y="45"/>
                    <a:pt x="663" y="45"/>
                    <a:pt x="663" y="45"/>
                  </a:cubicBezTo>
                  <a:cubicBezTo>
                    <a:pt x="666" y="45"/>
                    <a:pt x="666" y="45"/>
                    <a:pt x="666" y="45"/>
                  </a:cubicBezTo>
                  <a:cubicBezTo>
                    <a:pt x="667" y="44"/>
                    <a:pt x="667" y="44"/>
                    <a:pt x="667" y="44"/>
                  </a:cubicBezTo>
                  <a:cubicBezTo>
                    <a:pt x="654" y="42"/>
                    <a:pt x="654" y="42"/>
                    <a:pt x="654" y="42"/>
                  </a:cubicBezTo>
                  <a:moveTo>
                    <a:pt x="478" y="41"/>
                  </a:moveTo>
                  <a:cubicBezTo>
                    <a:pt x="476" y="42"/>
                    <a:pt x="476" y="42"/>
                    <a:pt x="476" y="42"/>
                  </a:cubicBezTo>
                  <a:cubicBezTo>
                    <a:pt x="516" y="44"/>
                    <a:pt x="516" y="44"/>
                    <a:pt x="516" y="44"/>
                  </a:cubicBezTo>
                  <a:cubicBezTo>
                    <a:pt x="517" y="44"/>
                    <a:pt x="517" y="44"/>
                    <a:pt x="517" y="44"/>
                  </a:cubicBezTo>
                  <a:cubicBezTo>
                    <a:pt x="518" y="44"/>
                    <a:pt x="518" y="44"/>
                    <a:pt x="518" y="44"/>
                  </a:cubicBezTo>
                  <a:cubicBezTo>
                    <a:pt x="520" y="42"/>
                    <a:pt x="520" y="42"/>
                    <a:pt x="520" y="42"/>
                  </a:cubicBezTo>
                  <a:cubicBezTo>
                    <a:pt x="518" y="42"/>
                    <a:pt x="518" y="42"/>
                    <a:pt x="518" y="42"/>
                  </a:cubicBezTo>
                  <a:cubicBezTo>
                    <a:pt x="516" y="42"/>
                    <a:pt x="516" y="42"/>
                    <a:pt x="516" y="42"/>
                  </a:cubicBezTo>
                  <a:cubicBezTo>
                    <a:pt x="478" y="41"/>
                    <a:pt x="478" y="41"/>
                    <a:pt x="478" y="41"/>
                  </a:cubicBezTo>
                  <a:moveTo>
                    <a:pt x="468" y="40"/>
                  </a:moveTo>
                  <a:cubicBezTo>
                    <a:pt x="465" y="42"/>
                    <a:pt x="465" y="42"/>
                    <a:pt x="465" y="42"/>
                  </a:cubicBezTo>
                  <a:cubicBezTo>
                    <a:pt x="473" y="42"/>
                    <a:pt x="473" y="42"/>
                    <a:pt x="473" y="42"/>
                  </a:cubicBezTo>
                  <a:cubicBezTo>
                    <a:pt x="475" y="41"/>
                    <a:pt x="475" y="41"/>
                    <a:pt x="475" y="41"/>
                  </a:cubicBezTo>
                  <a:cubicBezTo>
                    <a:pt x="468" y="40"/>
                    <a:pt x="468" y="40"/>
                    <a:pt x="468" y="40"/>
                  </a:cubicBezTo>
                  <a:moveTo>
                    <a:pt x="445" y="39"/>
                  </a:moveTo>
                  <a:cubicBezTo>
                    <a:pt x="447" y="41"/>
                    <a:pt x="447" y="41"/>
                    <a:pt x="447" y="41"/>
                  </a:cubicBezTo>
                  <a:cubicBezTo>
                    <a:pt x="456" y="42"/>
                    <a:pt x="456" y="42"/>
                    <a:pt x="456" y="42"/>
                  </a:cubicBezTo>
                  <a:cubicBezTo>
                    <a:pt x="458" y="42"/>
                    <a:pt x="458" y="42"/>
                    <a:pt x="458" y="42"/>
                  </a:cubicBezTo>
                  <a:cubicBezTo>
                    <a:pt x="462" y="42"/>
                    <a:pt x="462" y="42"/>
                    <a:pt x="462" y="42"/>
                  </a:cubicBezTo>
                  <a:cubicBezTo>
                    <a:pt x="465" y="40"/>
                    <a:pt x="465" y="40"/>
                    <a:pt x="465" y="40"/>
                  </a:cubicBezTo>
                  <a:cubicBezTo>
                    <a:pt x="458" y="40"/>
                    <a:pt x="458" y="40"/>
                    <a:pt x="458" y="40"/>
                  </a:cubicBezTo>
                  <a:cubicBezTo>
                    <a:pt x="456" y="40"/>
                    <a:pt x="456" y="40"/>
                    <a:pt x="456" y="40"/>
                  </a:cubicBezTo>
                  <a:cubicBezTo>
                    <a:pt x="445" y="39"/>
                    <a:pt x="445" y="39"/>
                    <a:pt x="445" y="39"/>
                  </a:cubicBezTo>
                  <a:moveTo>
                    <a:pt x="617" y="39"/>
                  </a:moveTo>
                  <a:cubicBezTo>
                    <a:pt x="620" y="41"/>
                    <a:pt x="620" y="41"/>
                    <a:pt x="620" y="41"/>
                  </a:cubicBezTo>
                  <a:cubicBezTo>
                    <a:pt x="652" y="44"/>
                    <a:pt x="652" y="44"/>
                    <a:pt x="652" y="44"/>
                  </a:cubicBezTo>
                  <a:cubicBezTo>
                    <a:pt x="652" y="42"/>
                    <a:pt x="652" y="42"/>
                    <a:pt x="652" y="42"/>
                  </a:cubicBezTo>
                  <a:cubicBezTo>
                    <a:pt x="617" y="39"/>
                    <a:pt x="617" y="39"/>
                    <a:pt x="617" y="39"/>
                  </a:cubicBezTo>
                  <a:moveTo>
                    <a:pt x="614" y="39"/>
                  </a:moveTo>
                  <a:cubicBezTo>
                    <a:pt x="612" y="40"/>
                    <a:pt x="612" y="40"/>
                    <a:pt x="612" y="40"/>
                  </a:cubicBezTo>
                  <a:cubicBezTo>
                    <a:pt x="617" y="41"/>
                    <a:pt x="617" y="41"/>
                    <a:pt x="617" y="41"/>
                  </a:cubicBezTo>
                  <a:cubicBezTo>
                    <a:pt x="614" y="39"/>
                    <a:pt x="614" y="39"/>
                    <a:pt x="614" y="39"/>
                  </a:cubicBezTo>
                  <a:moveTo>
                    <a:pt x="415" y="38"/>
                  </a:moveTo>
                  <a:cubicBezTo>
                    <a:pt x="415" y="40"/>
                    <a:pt x="415" y="40"/>
                    <a:pt x="415" y="40"/>
                  </a:cubicBezTo>
                  <a:cubicBezTo>
                    <a:pt x="445" y="41"/>
                    <a:pt x="445" y="41"/>
                    <a:pt x="445" y="41"/>
                  </a:cubicBezTo>
                  <a:cubicBezTo>
                    <a:pt x="443" y="39"/>
                    <a:pt x="443" y="39"/>
                    <a:pt x="443" y="39"/>
                  </a:cubicBezTo>
                  <a:cubicBezTo>
                    <a:pt x="415" y="38"/>
                    <a:pt x="415" y="38"/>
                    <a:pt x="415" y="38"/>
                  </a:cubicBezTo>
                  <a:moveTo>
                    <a:pt x="413" y="38"/>
                  </a:moveTo>
                  <a:cubicBezTo>
                    <a:pt x="413" y="39"/>
                    <a:pt x="413" y="39"/>
                    <a:pt x="413" y="39"/>
                  </a:cubicBezTo>
                  <a:cubicBezTo>
                    <a:pt x="413" y="38"/>
                    <a:pt x="413" y="38"/>
                    <a:pt x="413" y="38"/>
                  </a:cubicBezTo>
                  <a:cubicBezTo>
                    <a:pt x="413" y="38"/>
                    <a:pt x="413" y="38"/>
                    <a:pt x="413" y="38"/>
                  </a:cubicBezTo>
                  <a:moveTo>
                    <a:pt x="408" y="38"/>
                  </a:moveTo>
                  <a:cubicBezTo>
                    <a:pt x="409" y="40"/>
                    <a:pt x="409" y="40"/>
                    <a:pt x="409" y="40"/>
                  </a:cubicBezTo>
                  <a:cubicBezTo>
                    <a:pt x="411" y="40"/>
                    <a:pt x="411" y="40"/>
                    <a:pt x="411" y="40"/>
                  </a:cubicBezTo>
                  <a:cubicBezTo>
                    <a:pt x="411" y="38"/>
                    <a:pt x="411" y="38"/>
                    <a:pt x="411" y="38"/>
                  </a:cubicBezTo>
                  <a:cubicBezTo>
                    <a:pt x="408" y="38"/>
                    <a:pt x="408" y="38"/>
                    <a:pt x="408" y="38"/>
                  </a:cubicBezTo>
                  <a:moveTo>
                    <a:pt x="333" y="35"/>
                  </a:moveTo>
                  <a:cubicBezTo>
                    <a:pt x="333" y="37"/>
                    <a:pt x="333" y="37"/>
                    <a:pt x="333" y="37"/>
                  </a:cubicBezTo>
                  <a:cubicBezTo>
                    <a:pt x="407" y="40"/>
                    <a:pt x="407" y="40"/>
                    <a:pt x="407" y="40"/>
                  </a:cubicBezTo>
                  <a:cubicBezTo>
                    <a:pt x="405" y="38"/>
                    <a:pt x="405" y="38"/>
                    <a:pt x="405" y="38"/>
                  </a:cubicBezTo>
                  <a:cubicBezTo>
                    <a:pt x="333" y="35"/>
                    <a:pt x="333" y="35"/>
                    <a:pt x="333" y="35"/>
                  </a:cubicBezTo>
                  <a:moveTo>
                    <a:pt x="562" y="34"/>
                  </a:moveTo>
                  <a:cubicBezTo>
                    <a:pt x="562" y="36"/>
                    <a:pt x="562" y="36"/>
                    <a:pt x="562" y="36"/>
                  </a:cubicBezTo>
                  <a:cubicBezTo>
                    <a:pt x="595" y="39"/>
                    <a:pt x="595" y="39"/>
                    <a:pt x="595" y="39"/>
                  </a:cubicBezTo>
                  <a:cubicBezTo>
                    <a:pt x="597" y="39"/>
                    <a:pt x="597" y="39"/>
                    <a:pt x="597" y="39"/>
                  </a:cubicBezTo>
                  <a:cubicBezTo>
                    <a:pt x="610" y="40"/>
                    <a:pt x="610" y="40"/>
                    <a:pt x="610" y="40"/>
                  </a:cubicBezTo>
                  <a:cubicBezTo>
                    <a:pt x="612" y="38"/>
                    <a:pt x="612" y="38"/>
                    <a:pt x="612" y="38"/>
                  </a:cubicBezTo>
                  <a:cubicBezTo>
                    <a:pt x="600" y="37"/>
                    <a:pt x="600" y="37"/>
                    <a:pt x="600" y="37"/>
                  </a:cubicBezTo>
                  <a:cubicBezTo>
                    <a:pt x="597" y="37"/>
                    <a:pt x="597" y="37"/>
                    <a:pt x="597" y="37"/>
                  </a:cubicBezTo>
                  <a:cubicBezTo>
                    <a:pt x="562" y="34"/>
                    <a:pt x="562" y="34"/>
                    <a:pt x="562" y="34"/>
                  </a:cubicBezTo>
                  <a:moveTo>
                    <a:pt x="556" y="33"/>
                  </a:moveTo>
                  <a:cubicBezTo>
                    <a:pt x="555" y="34"/>
                    <a:pt x="555" y="34"/>
                    <a:pt x="555" y="34"/>
                  </a:cubicBezTo>
                  <a:cubicBezTo>
                    <a:pt x="556" y="35"/>
                    <a:pt x="556" y="35"/>
                    <a:pt x="556" y="35"/>
                  </a:cubicBezTo>
                  <a:cubicBezTo>
                    <a:pt x="561" y="36"/>
                    <a:pt x="561" y="36"/>
                    <a:pt x="561" y="36"/>
                  </a:cubicBezTo>
                  <a:cubicBezTo>
                    <a:pt x="560" y="34"/>
                    <a:pt x="560" y="34"/>
                    <a:pt x="560" y="34"/>
                  </a:cubicBezTo>
                  <a:cubicBezTo>
                    <a:pt x="556" y="33"/>
                    <a:pt x="556" y="33"/>
                    <a:pt x="556" y="33"/>
                  </a:cubicBezTo>
                  <a:moveTo>
                    <a:pt x="292" y="33"/>
                  </a:moveTo>
                  <a:cubicBezTo>
                    <a:pt x="292" y="35"/>
                    <a:pt x="292" y="35"/>
                    <a:pt x="292" y="35"/>
                  </a:cubicBezTo>
                  <a:cubicBezTo>
                    <a:pt x="331" y="37"/>
                    <a:pt x="331" y="37"/>
                    <a:pt x="331" y="37"/>
                  </a:cubicBezTo>
                  <a:cubicBezTo>
                    <a:pt x="331" y="35"/>
                    <a:pt x="331" y="35"/>
                    <a:pt x="331" y="35"/>
                  </a:cubicBezTo>
                  <a:cubicBezTo>
                    <a:pt x="292" y="33"/>
                    <a:pt x="292" y="33"/>
                    <a:pt x="292" y="33"/>
                  </a:cubicBezTo>
                  <a:moveTo>
                    <a:pt x="531" y="31"/>
                  </a:moveTo>
                  <a:cubicBezTo>
                    <a:pt x="530" y="33"/>
                    <a:pt x="530" y="33"/>
                    <a:pt x="530" y="33"/>
                  </a:cubicBezTo>
                  <a:cubicBezTo>
                    <a:pt x="536" y="33"/>
                    <a:pt x="536" y="33"/>
                    <a:pt x="536" y="33"/>
                  </a:cubicBezTo>
                  <a:cubicBezTo>
                    <a:pt x="538" y="34"/>
                    <a:pt x="538" y="34"/>
                    <a:pt x="538" y="34"/>
                  </a:cubicBezTo>
                  <a:cubicBezTo>
                    <a:pt x="553" y="35"/>
                    <a:pt x="553" y="35"/>
                    <a:pt x="553" y="35"/>
                  </a:cubicBezTo>
                  <a:cubicBezTo>
                    <a:pt x="553" y="34"/>
                    <a:pt x="553" y="34"/>
                    <a:pt x="553" y="34"/>
                  </a:cubicBezTo>
                  <a:cubicBezTo>
                    <a:pt x="553" y="33"/>
                    <a:pt x="553" y="33"/>
                    <a:pt x="553" y="33"/>
                  </a:cubicBezTo>
                  <a:cubicBezTo>
                    <a:pt x="539" y="32"/>
                    <a:pt x="539" y="32"/>
                    <a:pt x="539" y="32"/>
                  </a:cubicBezTo>
                  <a:cubicBezTo>
                    <a:pt x="537" y="32"/>
                    <a:pt x="537" y="32"/>
                    <a:pt x="537" y="32"/>
                  </a:cubicBezTo>
                  <a:cubicBezTo>
                    <a:pt x="531" y="31"/>
                    <a:pt x="531" y="31"/>
                    <a:pt x="531" y="31"/>
                  </a:cubicBezTo>
                  <a:moveTo>
                    <a:pt x="189" y="29"/>
                  </a:moveTo>
                  <a:cubicBezTo>
                    <a:pt x="189" y="30"/>
                    <a:pt x="189" y="30"/>
                    <a:pt x="189" y="31"/>
                  </a:cubicBezTo>
                  <a:cubicBezTo>
                    <a:pt x="290" y="35"/>
                    <a:pt x="290" y="35"/>
                    <a:pt x="290" y="35"/>
                  </a:cubicBezTo>
                  <a:cubicBezTo>
                    <a:pt x="290" y="33"/>
                    <a:pt x="290" y="33"/>
                    <a:pt x="290" y="33"/>
                  </a:cubicBezTo>
                  <a:cubicBezTo>
                    <a:pt x="189" y="29"/>
                    <a:pt x="189" y="29"/>
                    <a:pt x="189" y="29"/>
                  </a:cubicBezTo>
                  <a:moveTo>
                    <a:pt x="488" y="27"/>
                  </a:moveTo>
                  <a:cubicBezTo>
                    <a:pt x="487" y="28"/>
                    <a:pt x="487" y="28"/>
                    <a:pt x="487" y="28"/>
                  </a:cubicBezTo>
                  <a:cubicBezTo>
                    <a:pt x="491" y="29"/>
                    <a:pt x="491" y="29"/>
                    <a:pt x="491" y="29"/>
                  </a:cubicBezTo>
                  <a:cubicBezTo>
                    <a:pt x="495" y="30"/>
                    <a:pt x="495" y="30"/>
                    <a:pt x="495" y="30"/>
                  </a:cubicBezTo>
                  <a:cubicBezTo>
                    <a:pt x="495" y="30"/>
                    <a:pt x="495" y="30"/>
                    <a:pt x="495" y="30"/>
                  </a:cubicBezTo>
                  <a:cubicBezTo>
                    <a:pt x="516" y="32"/>
                    <a:pt x="516" y="32"/>
                    <a:pt x="516" y="32"/>
                  </a:cubicBezTo>
                  <a:cubicBezTo>
                    <a:pt x="518" y="32"/>
                    <a:pt x="518" y="32"/>
                    <a:pt x="518" y="32"/>
                  </a:cubicBezTo>
                  <a:cubicBezTo>
                    <a:pt x="528" y="33"/>
                    <a:pt x="528" y="33"/>
                    <a:pt x="528" y="33"/>
                  </a:cubicBezTo>
                  <a:cubicBezTo>
                    <a:pt x="529" y="31"/>
                    <a:pt x="529" y="31"/>
                    <a:pt x="529" y="31"/>
                  </a:cubicBezTo>
                  <a:cubicBezTo>
                    <a:pt x="518" y="30"/>
                    <a:pt x="518" y="30"/>
                    <a:pt x="518" y="30"/>
                  </a:cubicBezTo>
                  <a:cubicBezTo>
                    <a:pt x="516" y="30"/>
                    <a:pt x="516" y="30"/>
                    <a:pt x="516" y="30"/>
                  </a:cubicBezTo>
                  <a:cubicBezTo>
                    <a:pt x="488" y="27"/>
                    <a:pt x="488" y="27"/>
                    <a:pt x="488" y="27"/>
                  </a:cubicBezTo>
                  <a:moveTo>
                    <a:pt x="482" y="27"/>
                  </a:moveTo>
                  <a:cubicBezTo>
                    <a:pt x="484" y="27"/>
                    <a:pt x="484" y="27"/>
                    <a:pt x="484" y="27"/>
                  </a:cubicBezTo>
                  <a:cubicBezTo>
                    <a:pt x="485" y="27"/>
                    <a:pt x="485" y="27"/>
                    <a:pt x="485" y="27"/>
                  </a:cubicBezTo>
                  <a:cubicBezTo>
                    <a:pt x="482" y="27"/>
                    <a:pt x="482" y="27"/>
                    <a:pt x="482" y="27"/>
                  </a:cubicBezTo>
                  <a:moveTo>
                    <a:pt x="428" y="22"/>
                  </a:moveTo>
                  <a:cubicBezTo>
                    <a:pt x="429" y="23"/>
                    <a:pt x="429" y="23"/>
                    <a:pt x="429" y="23"/>
                  </a:cubicBezTo>
                  <a:cubicBezTo>
                    <a:pt x="430" y="24"/>
                    <a:pt x="430" y="24"/>
                    <a:pt x="430" y="24"/>
                  </a:cubicBezTo>
                  <a:cubicBezTo>
                    <a:pt x="453" y="26"/>
                    <a:pt x="453" y="26"/>
                    <a:pt x="453" y="26"/>
                  </a:cubicBezTo>
                  <a:cubicBezTo>
                    <a:pt x="455" y="26"/>
                    <a:pt x="455" y="26"/>
                    <a:pt x="455" y="26"/>
                  </a:cubicBezTo>
                  <a:cubicBezTo>
                    <a:pt x="482" y="29"/>
                    <a:pt x="482" y="29"/>
                    <a:pt x="482" y="29"/>
                  </a:cubicBezTo>
                  <a:cubicBezTo>
                    <a:pt x="469" y="26"/>
                    <a:pt x="469" y="26"/>
                    <a:pt x="469" y="26"/>
                  </a:cubicBezTo>
                  <a:cubicBezTo>
                    <a:pt x="455" y="24"/>
                    <a:pt x="455" y="24"/>
                    <a:pt x="455" y="24"/>
                  </a:cubicBezTo>
                  <a:cubicBezTo>
                    <a:pt x="453" y="24"/>
                    <a:pt x="453" y="24"/>
                    <a:pt x="453" y="24"/>
                  </a:cubicBezTo>
                  <a:cubicBezTo>
                    <a:pt x="428" y="22"/>
                    <a:pt x="428" y="22"/>
                    <a:pt x="428" y="22"/>
                  </a:cubicBezTo>
                  <a:moveTo>
                    <a:pt x="1" y="21"/>
                  </a:moveTo>
                  <a:cubicBezTo>
                    <a:pt x="1" y="21"/>
                    <a:pt x="1" y="21"/>
                    <a:pt x="1" y="21"/>
                  </a:cubicBezTo>
                  <a:cubicBezTo>
                    <a:pt x="1" y="22"/>
                    <a:pt x="1" y="23"/>
                    <a:pt x="0" y="23"/>
                  </a:cubicBezTo>
                  <a:cubicBezTo>
                    <a:pt x="159" y="30"/>
                    <a:pt x="159" y="30"/>
                    <a:pt x="159" y="30"/>
                  </a:cubicBezTo>
                  <a:cubicBezTo>
                    <a:pt x="159" y="29"/>
                    <a:pt x="159" y="28"/>
                    <a:pt x="159" y="28"/>
                  </a:cubicBezTo>
                  <a:cubicBezTo>
                    <a:pt x="1" y="21"/>
                    <a:pt x="1" y="21"/>
                    <a:pt x="1" y="21"/>
                  </a:cubicBezTo>
                  <a:moveTo>
                    <a:pt x="409" y="20"/>
                  </a:moveTo>
                  <a:cubicBezTo>
                    <a:pt x="410" y="22"/>
                    <a:pt x="410" y="22"/>
                    <a:pt x="410" y="22"/>
                  </a:cubicBezTo>
                  <a:cubicBezTo>
                    <a:pt x="426" y="23"/>
                    <a:pt x="426" y="23"/>
                    <a:pt x="426" y="23"/>
                  </a:cubicBezTo>
                  <a:cubicBezTo>
                    <a:pt x="426" y="23"/>
                    <a:pt x="426" y="23"/>
                    <a:pt x="426" y="23"/>
                  </a:cubicBezTo>
                  <a:cubicBezTo>
                    <a:pt x="428" y="22"/>
                    <a:pt x="428" y="22"/>
                    <a:pt x="428" y="22"/>
                  </a:cubicBezTo>
                  <a:cubicBezTo>
                    <a:pt x="409" y="20"/>
                    <a:pt x="409" y="20"/>
                    <a:pt x="409" y="20"/>
                  </a:cubicBezTo>
                  <a:moveTo>
                    <a:pt x="391" y="19"/>
                  </a:moveTo>
                  <a:cubicBezTo>
                    <a:pt x="393" y="21"/>
                    <a:pt x="393" y="21"/>
                    <a:pt x="393" y="21"/>
                  </a:cubicBezTo>
                  <a:cubicBezTo>
                    <a:pt x="408" y="22"/>
                    <a:pt x="408" y="22"/>
                    <a:pt x="408" y="22"/>
                  </a:cubicBezTo>
                  <a:cubicBezTo>
                    <a:pt x="407" y="20"/>
                    <a:pt x="407" y="20"/>
                    <a:pt x="407" y="20"/>
                  </a:cubicBezTo>
                  <a:cubicBezTo>
                    <a:pt x="391" y="19"/>
                    <a:pt x="391" y="19"/>
                    <a:pt x="391" y="19"/>
                  </a:cubicBezTo>
                  <a:moveTo>
                    <a:pt x="333" y="13"/>
                  </a:moveTo>
                  <a:cubicBezTo>
                    <a:pt x="333" y="15"/>
                    <a:pt x="333" y="15"/>
                    <a:pt x="333" y="15"/>
                  </a:cubicBezTo>
                  <a:cubicBezTo>
                    <a:pt x="390" y="20"/>
                    <a:pt x="390" y="20"/>
                    <a:pt x="390" y="20"/>
                  </a:cubicBezTo>
                  <a:cubicBezTo>
                    <a:pt x="389" y="18"/>
                    <a:pt x="389" y="18"/>
                    <a:pt x="389" y="18"/>
                  </a:cubicBezTo>
                  <a:cubicBezTo>
                    <a:pt x="333" y="13"/>
                    <a:pt x="333" y="13"/>
                    <a:pt x="333" y="13"/>
                  </a:cubicBezTo>
                  <a:moveTo>
                    <a:pt x="292" y="10"/>
                  </a:moveTo>
                  <a:cubicBezTo>
                    <a:pt x="292" y="11"/>
                    <a:pt x="292" y="11"/>
                    <a:pt x="292" y="11"/>
                  </a:cubicBezTo>
                  <a:cubicBezTo>
                    <a:pt x="331" y="15"/>
                    <a:pt x="331" y="15"/>
                    <a:pt x="331" y="15"/>
                  </a:cubicBezTo>
                  <a:cubicBezTo>
                    <a:pt x="331" y="13"/>
                    <a:pt x="331" y="13"/>
                    <a:pt x="331" y="13"/>
                  </a:cubicBezTo>
                  <a:cubicBezTo>
                    <a:pt x="292" y="10"/>
                    <a:pt x="292" y="10"/>
                    <a:pt x="292" y="10"/>
                  </a:cubicBezTo>
                  <a:moveTo>
                    <a:pt x="176" y="2"/>
                  </a:moveTo>
                  <a:cubicBezTo>
                    <a:pt x="0" y="17"/>
                    <a:pt x="0" y="17"/>
                    <a:pt x="0" y="17"/>
                  </a:cubicBezTo>
                  <a:cubicBezTo>
                    <a:pt x="0" y="18"/>
                    <a:pt x="0" y="19"/>
                    <a:pt x="0" y="19"/>
                  </a:cubicBezTo>
                  <a:cubicBezTo>
                    <a:pt x="176" y="4"/>
                    <a:pt x="176" y="4"/>
                    <a:pt x="176" y="4"/>
                  </a:cubicBezTo>
                  <a:cubicBezTo>
                    <a:pt x="176" y="2"/>
                    <a:pt x="176" y="2"/>
                    <a:pt x="176" y="2"/>
                  </a:cubicBezTo>
                  <a:moveTo>
                    <a:pt x="192" y="0"/>
                  </a:moveTo>
                  <a:cubicBezTo>
                    <a:pt x="192" y="1"/>
                    <a:pt x="192" y="1"/>
                    <a:pt x="192" y="1"/>
                  </a:cubicBezTo>
                  <a:cubicBezTo>
                    <a:pt x="177" y="2"/>
                    <a:pt x="177" y="2"/>
                    <a:pt x="177" y="2"/>
                  </a:cubicBezTo>
                  <a:cubicBezTo>
                    <a:pt x="177" y="4"/>
                    <a:pt x="177" y="4"/>
                    <a:pt x="177" y="4"/>
                  </a:cubicBezTo>
                  <a:cubicBezTo>
                    <a:pt x="192" y="2"/>
                    <a:pt x="192" y="2"/>
                    <a:pt x="192" y="2"/>
                  </a:cubicBezTo>
                  <a:cubicBezTo>
                    <a:pt x="290" y="11"/>
                    <a:pt x="290" y="11"/>
                    <a:pt x="290" y="11"/>
                  </a:cubicBezTo>
                  <a:cubicBezTo>
                    <a:pt x="290" y="9"/>
                    <a:pt x="290" y="9"/>
                    <a:pt x="290" y="9"/>
                  </a:cubicBezTo>
                  <a:cubicBezTo>
                    <a:pt x="192" y="1"/>
                    <a:pt x="192" y="1"/>
                    <a:pt x="192" y="1"/>
                  </a:cubicBezTo>
                  <a:cubicBezTo>
                    <a:pt x="192" y="0"/>
                    <a:pt x="192" y="0"/>
                    <a:pt x="19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5" name="Freeform 45"/>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close/>
                  <a:moveTo>
                    <a:pt x="296" y="216"/>
                  </a:moveTo>
                  <a:lnTo>
                    <a:pt x="296" y="220"/>
                  </a:lnTo>
                  <a:lnTo>
                    <a:pt x="346" y="256"/>
                  </a:lnTo>
                  <a:lnTo>
                    <a:pt x="294" y="251"/>
                  </a:lnTo>
                  <a:lnTo>
                    <a:pt x="294" y="256"/>
                  </a:lnTo>
                  <a:lnTo>
                    <a:pt x="343" y="261"/>
                  </a:lnTo>
                  <a:lnTo>
                    <a:pt x="360" y="263"/>
                  </a:lnTo>
                  <a:lnTo>
                    <a:pt x="348" y="254"/>
                  </a:lnTo>
                  <a:lnTo>
                    <a:pt x="296" y="216"/>
                  </a:lnTo>
                  <a:close/>
                  <a:moveTo>
                    <a:pt x="291" y="213"/>
                  </a:moveTo>
                  <a:lnTo>
                    <a:pt x="289" y="216"/>
                  </a:lnTo>
                  <a:lnTo>
                    <a:pt x="291" y="218"/>
                  </a:lnTo>
                  <a:lnTo>
                    <a:pt x="291" y="213"/>
                  </a:lnTo>
                  <a:lnTo>
                    <a:pt x="291" y="213"/>
                  </a:lnTo>
                  <a:close/>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close/>
                  <a:moveTo>
                    <a:pt x="251" y="182"/>
                  </a:moveTo>
                  <a:lnTo>
                    <a:pt x="246" y="185"/>
                  </a:lnTo>
                  <a:lnTo>
                    <a:pt x="284" y="213"/>
                  </a:lnTo>
                  <a:lnTo>
                    <a:pt x="289" y="211"/>
                  </a:lnTo>
                  <a:lnTo>
                    <a:pt x="251" y="182"/>
                  </a:lnTo>
                  <a:close/>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close/>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close/>
                  <a:moveTo>
                    <a:pt x="45" y="92"/>
                  </a:moveTo>
                  <a:lnTo>
                    <a:pt x="40" y="95"/>
                  </a:lnTo>
                  <a:lnTo>
                    <a:pt x="43" y="99"/>
                  </a:lnTo>
                  <a:lnTo>
                    <a:pt x="45" y="104"/>
                  </a:lnTo>
                  <a:lnTo>
                    <a:pt x="59" y="140"/>
                  </a:lnTo>
                  <a:lnTo>
                    <a:pt x="59" y="128"/>
                  </a:lnTo>
                  <a:lnTo>
                    <a:pt x="47" y="99"/>
                  </a:lnTo>
                  <a:lnTo>
                    <a:pt x="45" y="92"/>
                  </a:lnTo>
                  <a:lnTo>
                    <a:pt x="45" y="92"/>
                  </a:lnTo>
                  <a:close/>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close/>
                  <a:moveTo>
                    <a:pt x="76" y="54"/>
                  </a:moveTo>
                  <a:lnTo>
                    <a:pt x="73" y="57"/>
                  </a:lnTo>
                  <a:lnTo>
                    <a:pt x="73" y="59"/>
                  </a:lnTo>
                  <a:lnTo>
                    <a:pt x="95" y="73"/>
                  </a:lnTo>
                  <a:lnTo>
                    <a:pt x="97" y="71"/>
                  </a:lnTo>
                  <a:lnTo>
                    <a:pt x="76" y="54"/>
                  </a:lnTo>
                  <a:close/>
                  <a:moveTo>
                    <a:pt x="24" y="47"/>
                  </a:moveTo>
                  <a:lnTo>
                    <a:pt x="21" y="49"/>
                  </a:lnTo>
                  <a:lnTo>
                    <a:pt x="38" y="92"/>
                  </a:lnTo>
                  <a:lnTo>
                    <a:pt x="43" y="87"/>
                  </a:lnTo>
                  <a:lnTo>
                    <a:pt x="26" y="47"/>
                  </a:lnTo>
                  <a:lnTo>
                    <a:pt x="24" y="47"/>
                  </a:lnTo>
                  <a:close/>
                  <a:moveTo>
                    <a:pt x="64" y="45"/>
                  </a:moveTo>
                  <a:lnTo>
                    <a:pt x="64" y="52"/>
                  </a:lnTo>
                  <a:lnTo>
                    <a:pt x="66" y="52"/>
                  </a:lnTo>
                  <a:lnTo>
                    <a:pt x="69" y="54"/>
                  </a:lnTo>
                  <a:lnTo>
                    <a:pt x="69" y="54"/>
                  </a:lnTo>
                  <a:lnTo>
                    <a:pt x="69" y="49"/>
                  </a:lnTo>
                  <a:lnTo>
                    <a:pt x="69" y="49"/>
                  </a:lnTo>
                  <a:lnTo>
                    <a:pt x="66" y="47"/>
                  </a:lnTo>
                  <a:lnTo>
                    <a:pt x="64" y="45"/>
                  </a:lnTo>
                  <a:close/>
                  <a:moveTo>
                    <a:pt x="45" y="33"/>
                  </a:moveTo>
                  <a:lnTo>
                    <a:pt x="43" y="35"/>
                  </a:lnTo>
                  <a:lnTo>
                    <a:pt x="54" y="42"/>
                  </a:lnTo>
                  <a:lnTo>
                    <a:pt x="59" y="47"/>
                  </a:lnTo>
                  <a:lnTo>
                    <a:pt x="59" y="42"/>
                  </a:lnTo>
                  <a:lnTo>
                    <a:pt x="45" y="33"/>
                  </a:lnTo>
                  <a:close/>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6" name="Freeform 46"/>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moveTo>
                    <a:pt x="296" y="216"/>
                  </a:moveTo>
                  <a:lnTo>
                    <a:pt x="296" y="220"/>
                  </a:lnTo>
                  <a:lnTo>
                    <a:pt x="346" y="256"/>
                  </a:lnTo>
                  <a:lnTo>
                    <a:pt x="294" y="251"/>
                  </a:lnTo>
                  <a:lnTo>
                    <a:pt x="294" y="256"/>
                  </a:lnTo>
                  <a:lnTo>
                    <a:pt x="343" y="261"/>
                  </a:lnTo>
                  <a:lnTo>
                    <a:pt x="360" y="263"/>
                  </a:lnTo>
                  <a:lnTo>
                    <a:pt x="348" y="254"/>
                  </a:lnTo>
                  <a:lnTo>
                    <a:pt x="296" y="216"/>
                  </a:lnTo>
                  <a:moveTo>
                    <a:pt x="291" y="213"/>
                  </a:moveTo>
                  <a:lnTo>
                    <a:pt x="289" y="216"/>
                  </a:lnTo>
                  <a:lnTo>
                    <a:pt x="291" y="218"/>
                  </a:lnTo>
                  <a:lnTo>
                    <a:pt x="291" y="213"/>
                  </a:lnTo>
                  <a:lnTo>
                    <a:pt x="291" y="213"/>
                  </a:lnTo>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moveTo>
                    <a:pt x="251" y="182"/>
                  </a:moveTo>
                  <a:lnTo>
                    <a:pt x="246" y="185"/>
                  </a:lnTo>
                  <a:lnTo>
                    <a:pt x="284" y="213"/>
                  </a:lnTo>
                  <a:lnTo>
                    <a:pt x="289" y="211"/>
                  </a:lnTo>
                  <a:lnTo>
                    <a:pt x="251" y="182"/>
                  </a:lnTo>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moveTo>
                    <a:pt x="45" y="92"/>
                  </a:moveTo>
                  <a:lnTo>
                    <a:pt x="40" y="95"/>
                  </a:lnTo>
                  <a:lnTo>
                    <a:pt x="43" y="99"/>
                  </a:lnTo>
                  <a:lnTo>
                    <a:pt x="45" y="104"/>
                  </a:lnTo>
                  <a:lnTo>
                    <a:pt x="59" y="140"/>
                  </a:lnTo>
                  <a:lnTo>
                    <a:pt x="59" y="128"/>
                  </a:lnTo>
                  <a:lnTo>
                    <a:pt x="47" y="99"/>
                  </a:lnTo>
                  <a:lnTo>
                    <a:pt x="45" y="92"/>
                  </a:lnTo>
                  <a:lnTo>
                    <a:pt x="45" y="92"/>
                  </a:lnTo>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moveTo>
                    <a:pt x="76" y="54"/>
                  </a:moveTo>
                  <a:lnTo>
                    <a:pt x="73" y="57"/>
                  </a:lnTo>
                  <a:lnTo>
                    <a:pt x="73" y="59"/>
                  </a:lnTo>
                  <a:lnTo>
                    <a:pt x="95" y="73"/>
                  </a:lnTo>
                  <a:lnTo>
                    <a:pt x="97" y="71"/>
                  </a:lnTo>
                  <a:lnTo>
                    <a:pt x="76" y="54"/>
                  </a:lnTo>
                  <a:moveTo>
                    <a:pt x="24" y="47"/>
                  </a:moveTo>
                  <a:lnTo>
                    <a:pt x="21" y="49"/>
                  </a:lnTo>
                  <a:lnTo>
                    <a:pt x="38" y="92"/>
                  </a:lnTo>
                  <a:lnTo>
                    <a:pt x="43" y="87"/>
                  </a:lnTo>
                  <a:lnTo>
                    <a:pt x="26" y="47"/>
                  </a:lnTo>
                  <a:lnTo>
                    <a:pt x="24" y="47"/>
                  </a:lnTo>
                  <a:moveTo>
                    <a:pt x="64" y="45"/>
                  </a:moveTo>
                  <a:lnTo>
                    <a:pt x="64" y="52"/>
                  </a:lnTo>
                  <a:lnTo>
                    <a:pt x="66" y="52"/>
                  </a:lnTo>
                  <a:lnTo>
                    <a:pt x="69" y="54"/>
                  </a:lnTo>
                  <a:lnTo>
                    <a:pt x="69" y="54"/>
                  </a:lnTo>
                  <a:lnTo>
                    <a:pt x="69" y="49"/>
                  </a:lnTo>
                  <a:lnTo>
                    <a:pt x="69" y="49"/>
                  </a:lnTo>
                  <a:lnTo>
                    <a:pt x="66" y="47"/>
                  </a:lnTo>
                  <a:lnTo>
                    <a:pt x="64" y="45"/>
                  </a:lnTo>
                  <a:moveTo>
                    <a:pt x="45" y="33"/>
                  </a:moveTo>
                  <a:lnTo>
                    <a:pt x="43" y="35"/>
                  </a:lnTo>
                  <a:lnTo>
                    <a:pt x="54" y="42"/>
                  </a:lnTo>
                  <a:lnTo>
                    <a:pt x="59" y="47"/>
                  </a:lnTo>
                  <a:lnTo>
                    <a:pt x="59" y="42"/>
                  </a:lnTo>
                  <a:lnTo>
                    <a:pt x="45" y="33"/>
                  </a:lnTo>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7" name="Freeform 47"/>
            <p:cNvSpPr>
              <a:spLocks noEditPoints="1"/>
            </p:cNvSpPr>
            <p:nvPr/>
          </p:nvSpPr>
          <p:spPr bwMode="auto">
            <a:xfrm>
              <a:off x="7777993" y="2862466"/>
              <a:ext cx="706685" cy="1551615"/>
            </a:xfrm>
            <a:custGeom>
              <a:avLst/>
              <a:gdLst>
                <a:gd name="T0" fmla="*/ 68 w 167"/>
                <a:gd name="T1" fmla="*/ 355 h 402"/>
                <a:gd name="T2" fmla="*/ 69 w 167"/>
                <a:gd name="T3" fmla="*/ 353 h 402"/>
                <a:gd name="T4" fmla="*/ 144 w 167"/>
                <a:gd name="T5" fmla="*/ 395 h 402"/>
                <a:gd name="T6" fmla="*/ 38 w 167"/>
                <a:gd name="T7" fmla="*/ 234 h 402"/>
                <a:gd name="T8" fmla="*/ 29 w 167"/>
                <a:gd name="T9" fmla="*/ 248 h 402"/>
                <a:gd name="T10" fmla="*/ 0 w 167"/>
                <a:gd name="T11" fmla="*/ 303 h 402"/>
                <a:gd name="T12" fmla="*/ 14 w 167"/>
                <a:gd name="T13" fmla="*/ 315 h 402"/>
                <a:gd name="T14" fmla="*/ 14 w 167"/>
                <a:gd name="T15" fmla="*/ 313 h 402"/>
                <a:gd name="T16" fmla="*/ 16 w 167"/>
                <a:gd name="T17" fmla="*/ 278 h 402"/>
                <a:gd name="T18" fmla="*/ 34 w 167"/>
                <a:gd name="T19" fmla="*/ 243 h 402"/>
                <a:gd name="T20" fmla="*/ 153 w 167"/>
                <a:gd name="T21" fmla="*/ 228 h 402"/>
                <a:gd name="T22" fmla="*/ 151 w 167"/>
                <a:gd name="T23" fmla="*/ 260 h 402"/>
                <a:gd name="T24" fmla="*/ 147 w 167"/>
                <a:gd name="T25" fmla="*/ 333 h 402"/>
                <a:gd name="T26" fmla="*/ 153 w 167"/>
                <a:gd name="T27" fmla="*/ 261 h 402"/>
                <a:gd name="T28" fmla="*/ 155 w 167"/>
                <a:gd name="T29" fmla="*/ 231 h 402"/>
                <a:gd name="T30" fmla="*/ 42 w 167"/>
                <a:gd name="T31" fmla="*/ 223 h 402"/>
                <a:gd name="T32" fmla="*/ 156 w 167"/>
                <a:gd name="T33" fmla="*/ 212 h 402"/>
                <a:gd name="T34" fmla="*/ 155 w 167"/>
                <a:gd name="T35" fmla="*/ 222 h 402"/>
                <a:gd name="T36" fmla="*/ 55 w 167"/>
                <a:gd name="T37" fmla="*/ 199 h 402"/>
                <a:gd name="T38" fmla="*/ 45 w 167"/>
                <a:gd name="T39" fmla="*/ 221 h 402"/>
                <a:gd name="T40" fmla="*/ 55 w 167"/>
                <a:gd name="T41" fmla="*/ 198 h 402"/>
                <a:gd name="T42" fmla="*/ 154 w 167"/>
                <a:gd name="T43" fmla="*/ 211 h 402"/>
                <a:gd name="T44" fmla="*/ 157 w 167"/>
                <a:gd name="T45" fmla="*/ 190 h 402"/>
                <a:gd name="T46" fmla="*/ 57 w 167"/>
                <a:gd name="T47" fmla="*/ 199 h 402"/>
                <a:gd name="T48" fmla="*/ 61 w 167"/>
                <a:gd name="T49" fmla="*/ 187 h 402"/>
                <a:gd name="T50" fmla="*/ 161 w 167"/>
                <a:gd name="T51" fmla="*/ 78 h 402"/>
                <a:gd name="T52" fmla="*/ 161 w 167"/>
                <a:gd name="T53" fmla="*/ 92 h 402"/>
                <a:gd name="T54" fmla="*/ 160 w 167"/>
                <a:gd name="T55" fmla="*/ 105 h 402"/>
                <a:gd name="T56" fmla="*/ 157 w 167"/>
                <a:gd name="T57" fmla="*/ 155 h 402"/>
                <a:gd name="T58" fmla="*/ 155 w 167"/>
                <a:gd name="T59" fmla="*/ 188 h 402"/>
                <a:gd name="T60" fmla="*/ 158 w 167"/>
                <a:gd name="T61" fmla="*/ 165 h 402"/>
                <a:gd name="T62" fmla="*/ 160 w 167"/>
                <a:gd name="T63" fmla="*/ 136 h 402"/>
                <a:gd name="T64" fmla="*/ 162 w 167"/>
                <a:gd name="T65" fmla="*/ 98 h 402"/>
                <a:gd name="T66" fmla="*/ 163 w 167"/>
                <a:gd name="T67" fmla="*/ 82 h 402"/>
                <a:gd name="T68" fmla="*/ 164 w 167"/>
                <a:gd name="T69" fmla="*/ 73 h 402"/>
                <a:gd name="T70" fmla="*/ 163 w 167"/>
                <a:gd name="T71" fmla="*/ 51 h 402"/>
                <a:gd name="T72" fmla="*/ 167 w 167"/>
                <a:gd name="T73" fmla="*/ 3 h 402"/>
                <a:gd name="T74" fmla="*/ 166 w 167"/>
                <a:gd name="T75" fmla="*/ 36 h 402"/>
                <a:gd name="T76" fmla="*/ 133 w 167"/>
                <a:gd name="T77" fmla="*/ 49 h 402"/>
                <a:gd name="T78" fmla="*/ 126 w 167"/>
                <a:gd name="T79" fmla="*/ 63 h 402"/>
                <a:gd name="T80" fmla="*/ 103 w 167"/>
                <a:gd name="T81" fmla="*/ 108 h 402"/>
                <a:gd name="T82" fmla="*/ 92 w 167"/>
                <a:gd name="T83" fmla="*/ 128 h 402"/>
                <a:gd name="T84" fmla="*/ 71 w 167"/>
                <a:gd name="T85" fmla="*/ 168 h 402"/>
                <a:gd name="T86" fmla="*/ 72 w 167"/>
                <a:gd name="T87" fmla="*/ 171 h 402"/>
                <a:gd name="T88" fmla="*/ 93 w 167"/>
                <a:gd name="T89" fmla="*/ 129 h 402"/>
                <a:gd name="T90" fmla="*/ 118 w 167"/>
                <a:gd name="T91" fmla="*/ 82 h 402"/>
                <a:gd name="T92" fmla="*/ 133 w 167"/>
                <a:gd name="T93" fmla="*/ 53 h 402"/>
                <a:gd name="T94" fmla="*/ 160 w 167"/>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7" h="402">
                  <a:moveTo>
                    <a:pt x="59" y="346"/>
                  </a:moveTo>
                  <a:cubicBezTo>
                    <a:pt x="59" y="346"/>
                    <a:pt x="58" y="346"/>
                    <a:pt x="57" y="347"/>
                  </a:cubicBezTo>
                  <a:cubicBezTo>
                    <a:pt x="67" y="354"/>
                    <a:pt x="67" y="354"/>
                    <a:pt x="67" y="354"/>
                  </a:cubicBezTo>
                  <a:cubicBezTo>
                    <a:pt x="68" y="355"/>
                    <a:pt x="68" y="355"/>
                    <a:pt x="68" y="355"/>
                  </a:cubicBezTo>
                  <a:cubicBezTo>
                    <a:pt x="133" y="402"/>
                    <a:pt x="133" y="402"/>
                    <a:pt x="133" y="402"/>
                  </a:cubicBezTo>
                  <a:cubicBezTo>
                    <a:pt x="134" y="402"/>
                    <a:pt x="134" y="401"/>
                    <a:pt x="134" y="401"/>
                  </a:cubicBezTo>
                  <a:cubicBezTo>
                    <a:pt x="70" y="354"/>
                    <a:pt x="70" y="354"/>
                    <a:pt x="70" y="354"/>
                  </a:cubicBezTo>
                  <a:cubicBezTo>
                    <a:pt x="69" y="353"/>
                    <a:pt x="69" y="353"/>
                    <a:pt x="69" y="353"/>
                  </a:cubicBezTo>
                  <a:cubicBezTo>
                    <a:pt x="59" y="346"/>
                    <a:pt x="59" y="346"/>
                    <a:pt x="59" y="346"/>
                  </a:cubicBezTo>
                  <a:moveTo>
                    <a:pt x="149" y="335"/>
                  </a:moveTo>
                  <a:cubicBezTo>
                    <a:pt x="147" y="335"/>
                    <a:pt x="147" y="335"/>
                    <a:pt x="147" y="335"/>
                  </a:cubicBezTo>
                  <a:cubicBezTo>
                    <a:pt x="144" y="395"/>
                    <a:pt x="144" y="395"/>
                    <a:pt x="144" y="395"/>
                  </a:cubicBezTo>
                  <a:cubicBezTo>
                    <a:pt x="144" y="395"/>
                    <a:pt x="145" y="395"/>
                    <a:pt x="145" y="395"/>
                  </a:cubicBezTo>
                  <a:cubicBezTo>
                    <a:pt x="145" y="395"/>
                    <a:pt x="146" y="395"/>
                    <a:pt x="146" y="395"/>
                  </a:cubicBezTo>
                  <a:cubicBezTo>
                    <a:pt x="149" y="335"/>
                    <a:pt x="149" y="335"/>
                    <a:pt x="149" y="335"/>
                  </a:cubicBezTo>
                  <a:moveTo>
                    <a:pt x="38" y="234"/>
                  </a:moveTo>
                  <a:cubicBezTo>
                    <a:pt x="37" y="235"/>
                    <a:pt x="37" y="235"/>
                    <a:pt x="37" y="235"/>
                  </a:cubicBezTo>
                  <a:cubicBezTo>
                    <a:pt x="35" y="238"/>
                    <a:pt x="35" y="238"/>
                    <a:pt x="35" y="238"/>
                  </a:cubicBezTo>
                  <a:cubicBezTo>
                    <a:pt x="31" y="245"/>
                    <a:pt x="31" y="245"/>
                    <a:pt x="31" y="245"/>
                  </a:cubicBezTo>
                  <a:cubicBezTo>
                    <a:pt x="29" y="248"/>
                    <a:pt x="29" y="248"/>
                    <a:pt x="29" y="248"/>
                  </a:cubicBezTo>
                  <a:cubicBezTo>
                    <a:pt x="17" y="272"/>
                    <a:pt x="17" y="272"/>
                    <a:pt x="17" y="272"/>
                  </a:cubicBezTo>
                  <a:cubicBezTo>
                    <a:pt x="16" y="274"/>
                    <a:pt x="16" y="274"/>
                    <a:pt x="16" y="274"/>
                  </a:cubicBezTo>
                  <a:cubicBezTo>
                    <a:pt x="14" y="277"/>
                    <a:pt x="14" y="277"/>
                    <a:pt x="14" y="277"/>
                  </a:cubicBezTo>
                  <a:cubicBezTo>
                    <a:pt x="0" y="303"/>
                    <a:pt x="0" y="303"/>
                    <a:pt x="0" y="303"/>
                  </a:cubicBezTo>
                  <a:cubicBezTo>
                    <a:pt x="0" y="305"/>
                    <a:pt x="0" y="305"/>
                    <a:pt x="0" y="305"/>
                  </a:cubicBezTo>
                  <a:cubicBezTo>
                    <a:pt x="1" y="305"/>
                    <a:pt x="1" y="305"/>
                    <a:pt x="1" y="305"/>
                  </a:cubicBezTo>
                  <a:cubicBezTo>
                    <a:pt x="12" y="313"/>
                    <a:pt x="12" y="313"/>
                    <a:pt x="12" y="313"/>
                  </a:cubicBezTo>
                  <a:cubicBezTo>
                    <a:pt x="14" y="315"/>
                    <a:pt x="14" y="315"/>
                    <a:pt x="14" y="315"/>
                  </a:cubicBezTo>
                  <a:cubicBezTo>
                    <a:pt x="43" y="336"/>
                    <a:pt x="43" y="336"/>
                    <a:pt x="43" y="336"/>
                  </a:cubicBezTo>
                  <a:cubicBezTo>
                    <a:pt x="43" y="335"/>
                    <a:pt x="43" y="335"/>
                    <a:pt x="43" y="334"/>
                  </a:cubicBezTo>
                  <a:cubicBezTo>
                    <a:pt x="43" y="334"/>
                    <a:pt x="43" y="334"/>
                    <a:pt x="43" y="334"/>
                  </a:cubicBezTo>
                  <a:cubicBezTo>
                    <a:pt x="14" y="313"/>
                    <a:pt x="14" y="313"/>
                    <a:pt x="14" y="313"/>
                  </a:cubicBezTo>
                  <a:cubicBezTo>
                    <a:pt x="12" y="311"/>
                    <a:pt x="12" y="311"/>
                    <a:pt x="12" y="311"/>
                  </a:cubicBezTo>
                  <a:cubicBezTo>
                    <a:pt x="2" y="304"/>
                    <a:pt x="2" y="304"/>
                    <a:pt x="2" y="304"/>
                  </a:cubicBezTo>
                  <a:cubicBezTo>
                    <a:pt x="14" y="282"/>
                    <a:pt x="14" y="282"/>
                    <a:pt x="14" y="282"/>
                  </a:cubicBezTo>
                  <a:cubicBezTo>
                    <a:pt x="16" y="278"/>
                    <a:pt x="16" y="278"/>
                    <a:pt x="16" y="278"/>
                  </a:cubicBezTo>
                  <a:cubicBezTo>
                    <a:pt x="18" y="273"/>
                    <a:pt x="18" y="273"/>
                    <a:pt x="18" y="273"/>
                  </a:cubicBezTo>
                  <a:cubicBezTo>
                    <a:pt x="19" y="272"/>
                    <a:pt x="19" y="272"/>
                    <a:pt x="19" y="272"/>
                  </a:cubicBezTo>
                  <a:cubicBezTo>
                    <a:pt x="32" y="246"/>
                    <a:pt x="32" y="246"/>
                    <a:pt x="32" y="246"/>
                  </a:cubicBezTo>
                  <a:cubicBezTo>
                    <a:pt x="34" y="243"/>
                    <a:pt x="34" y="243"/>
                    <a:pt x="34" y="243"/>
                  </a:cubicBezTo>
                  <a:cubicBezTo>
                    <a:pt x="38" y="234"/>
                    <a:pt x="38" y="234"/>
                    <a:pt x="38" y="234"/>
                  </a:cubicBezTo>
                  <a:moveTo>
                    <a:pt x="155" y="225"/>
                  </a:moveTo>
                  <a:cubicBezTo>
                    <a:pt x="153" y="227"/>
                    <a:pt x="153" y="227"/>
                    <a:pt x="153" y="227"/>
                  </a:cubicBezTo>
                  <a:cubicBezTo>
                    <a:pt x="153" y="228"/>
                    <a:pt x="153" y="228"/>
                    <a:pt x="153" y="228"/>
                  </a:cubicBezTo>
                  <a:cubicBezTo>
                    <a:pt x="153" y="230"/>
                    <a:pt x="153" y="230"/>
                    <a:pt x="153" y="230"/>
                  </a:cubicBezTo>
                  <a:cubicBezTo>
                    <a:pt x="152" y="244"/>
                    <a:pt x="152" y="244"/>
                    <a:pt x="152" y="244"/>
                  </a:cubicBezTo>
                  <a:cubicBezTo>
                    <a:pt x="152" y="246"/>
                    <a:pt x="152" y="246"/>
                    <a:pt x="152" y="246"/>
                  </a:cubicBezTo>
                  <a:cubicBezTo>
                    <a:pt x="151" y="260"/>
                    <a:pt x="151" y="260"/>
                    <a:pt x="151" y="260"/>
                  </a:cubicBezTo>
                  <a:cubicBezTo>
                    <a:pt x="151" y="262"/>
                    <a:pt x="151" y="262"/>
                    <a:pt x="151" y="262"/>
                  </a:cubicBezTo>
                  <a:cubicBezTo>
                    <a:pt x="149" y="301"/>
                    <a:pt x="149" y="301"/>
                    <a:pt x="149" y="301"/>
                  </a:cubicBezTo>
                  <a:cubicBezTo>
                    <a:pt x="149" y="303"/>
                    <a:pt x="149" y="303"/>
                    <a:pt x="149" y="303"/>
                  </a:cubicBezTo>
                  <a:cubicBezTo>
                    <a:pt x="147" y="333"/>
                    <a:pt x="147" y="333"/>
                    <a:pt x="147" y="333"/>
                  </a:cubicBezTo>
                  <a:cubicBezTo>
                    <a:pt x="149" y="333"/>
                    <a:pt x="149" y="333"/>
                    <a:pt x="149" y="333"/>
                  </a:cubicBezTo>
                  <a:cubicBezTo>
                    <a:pt x="151" y="302"/>
                    <a:pt x="151" y="302"/>
                    <a:pt x="151" y="302"/>
                  </a:cubicBezTo>
                  <a:cubicBezTo>
                    <a:pt x="151" y="300"/>
                    <a:pt x="151" y="300"/>
                    <a:pt x="151" y="300"/>
                  </a:cubicBezTo>
                  <a:cubicBezTo>
                    <a:pt x="153" y="261"/>
                    <a:pt x="153" y="261"/>
                    <a:pt x="153" y="261"/>
                  </a:cubicBezTo>
                  <a:cubicBezTo>
                    <a:pt x="153" y="260"/>
                    <a:pt x="153" y="260"/>
                    <a:pt x="153" y="260"/>
                  </a:cubicBezTo>
                  <a:cubicBezTo>
                    <a:pt x="154" y="246"/>
                    <a:pt x="154" y="246"/>
                    <a:pt x="154" y="246"/>
                  </a:cubicBezTo>
                  <a:cubicBezTo>
                    <a:pt x="154" y="244"/>
                    <a:pt x="154" y="244"/>
                    <a:pt x="154" y="244"/>
                  </a:cubicBezTo>
                  <a:cubicBezTo>
                    <a:pt x="155" y="231"/>
                    <a:pt x="155" y="231"/>
                    <a:pt x="155" y="231"/>
                  </a:cubicBezTo>
                  <a:cubicBezTo>
                    <a:pt x="155" y="229"/>
                    <a:pt x="155" y="229"/>
                    <a:pt x="155" y="229"/>
                  </a:cubicBezTo>
                  <a:cubicBezTo>
                    <a:pt x="155" y="225"/>
                    <a:pt x="155" y="225"/>
                    <a:pt x="155" y="225"/>
                  </a:cubicBezTo>
                  <a:moveTo>
                    <a:pt x="44" y="223"/>
                  </a:moveTo>
                  <a:cubicBezTo>
                    <a:pt x="42" y="223"/>
                    <a:pt x="42" y="223"/>
                    <a:pt x="42" y="223"/>
                  </a:cubicBezTo>
                  <a:cubicBezTo>
                    <a:pt x="37" y="233"/>
                    <a:pt x="37" y="233"/>
                    <a:pt x="37" y="233"/>
                  </a:cubicBezTo>
                  <a:cubicBezTo>
                    <a:pt x="41" y="230"/>
                    <a:pt x="41" y="230"/>
                    <a:pt x="41" y="230"/>
                  </a:cubicBezTo>
                  <a:cubicBezTo>
                    <a:pt x="44" y="223"/>
                    <a:pt x="44" y="223"/>
                    <a:pt x="44" y="223"/>
                  </a:cubicBezTo>
                  <a:moveTo>
                    <a:pt x="156" y="212"/>
                  </a:moveTo>
                  <a:cubicBezTo>
                    <a:pt x="154" y="213"/>
                    <a:pt x="154" y="213"/>
                    <a:pt x="154" y="213"/>
                  </a:cubicBezTo>
                  <a:cubicBezTo>
                    <a:pt x="154" y="213"/>
                    <a:pt x="154" y="213"/>
                    <a:pt x="154" y="213"/>
                  </a:cubicBezTo>
                  <a:cubicBezTo>
                    <a:pt x="153" y="225"/>
                    <a:pt x="153" y="225"/>
                    <a:pt x="153" y="225"/>
                  </a:cubicBezTo>
                  <a:cubicBezTo>
                    <a:pt x="155" y="222"/>
                    <a:pt x="155" y="222"/>
                    <a:pt x="155" y="222"/>
                  </a:cubicBezTo>
                  <a:cubicBezTo>
                    <a:pt x="156" y="214"/>
                    <a:pt x="156" y="214"/>
                    <a:pt x="156" y="214"/>
                  </a:cubicBezTo>
                  <a:cubicBezTo>
                    <a:pt x="156" y="212"/>
                    <a:pt x="156" y="212"/>
                    <a:pt x="156" y="212"/>
                  </a:cubicBezTo>
                  <a:moveTo>
                    <a:pt x="55" y="198"/>
                  </a:moveTo>
                  <a:cubicBezTo>
                    <a:pt x="55" y="199"/>
                    <a:pt x="55" y="199"/>
                    <a:pt x="55" y="199"/>
                  </a:cubicBezTo>
                  <a:cubicBezTo>
                    <a:pt x="50" y="207"/>
                    <a:pt x="50" y="207"/>
                    <a:pt x="50" y="207"/>
                  </a:cubicBezTo>
                  <a:cubicBezTo>
                    <a:pt x="50" y="209"/>
                    <a:pt x="50" y="209"/>
                    <a:pt x="50" y="209"/>
                  </a:cubicBezTo>
                  <a:cubicBezTo>
                    <a:pt x="43" y="221"/>
                    <a:pt x="43" y="221"/>
                    <a:pt x="43" y="221"/>
                  </a:cubicBezTo>
                  <a:cubicBezTo>
                    <a:pt x="45" y="221"/>
                    <a:pt x="45" y="221"/>
                    <a:pt x="45" y="221"/>
                  </a:cubicBezTo>
                  <a:cubicBezTo>
                    <a:pt x="52" y="209"/>
                    <a:pt x="52" y="209"/>
                    <a:pt x="52" y="209"/>
                  </a:cubicBezTo>
                  <a:cubicBezTo>
                    <a:pt x="52" y="208"/>
                    <a:pt x="52" y="208"/>
                    <a:pt x="52" y="208"/>
                  </a:cubicBezTo>
                  <a:cubicBezTo>
                    <a:pt x="55" y="202"/>
                    <a:pt x="55" y="202"/>
                    <a:pt x="55" y="202"/>
                  </a:cubicBezTo>
                  <a:cubicBezTo>
                    <a:pt x="55" y="198"/>
                    <a:pt x="55" y="198"/>
                    <a:pt x="55" y="198"/>
                  </a:cubicBezTo>
                  <a:moveTo>
                    <a:pt x="155" y="190"/>
                  </a:moveTo>
                  <a:cubicBezTo>
                    <a:pt x="154" y="206"/>
                    <a:pt x="154" y="206"/>
                    <a:pt x="154" y="206"/>
                  </a:cubicBezTo>
                  <a:cubicBezTo>
                    <a:pt x="154" y="208"/>
                    <a:pt x="154" y="208"/>
                    <a:pt x="154" y="208"/>
                  </a:cubicBezTo>
                  <a:cubicBezTo>
                    <a:pt x="154" y="211"/>
                    <a:pt x="154" y="211"/>
                    <a:pt x="154" y="211"/>
                  </a:cubicBezTo>
                  <a:cubicBezTo>
                    <a:pt x="156" y="210"/>
                    <a:pt x="156" y="210"/>
                    <a:pt x="156" y="210"/>
                  </a:cubicBezTo>
                  <a:cubicBezTo>
                    <a:pt x="156" y="208"/>
                    <a:pt x="156" y="208"/>
                    <a:pt x="156" y="208"/>
                  </a:cubicBezTo>
                  <a:cubicBezTo>
                    <a:pt x="156" y="206"/>
                    <a:pt x="156" y="206"/>
                    <a:pt x="156" y="206"/>
                  </a:cubicBezTo>
                  <a:cubicBezTo>
                    <a:pt x="157" y="190"/>
                    <a:pt x="157" y="190"/>
                    <a:pt x="157" y="190"/>
                  </a:cubicBezTo>
                  <a:cubicBezTo>
                    <a:pt x="155" y="190"/>
                    <a:pt x="155" y="190"/>
                    <a:pt x="155" y="190"/>
                  </a:cubicBezTo>
                  <a:moveTo>
                    <a:pt x="61" y="187"/>
                  </a:moveTo>
                  <a:cubicBezTo>
                    <a:pt x="57" y="195"/>
                    <a:pt x="57" y="195"/>
                    <a:pt x="57" y="195"/>
                  </a:cubicBezTo>
                  <a:cubicBezTo>
                    <a:pt x="57" y="199"/>
                    <a:pt x="57" y="199"/>
                    <a:pt x="57" y="199"/>
                  </a:cubicBezTo>
                  <a:cubicBezTo>
                    <a:pt x="57" y="198"/>
                    <a:pt x="57" y="198"/>
                    <a:pt x="57" y="198"/>
                  </a:cubicBezTo>
                  <a:cubicBezTo>
                    <a:pt x="58" y="197"/>
                    <a:pt x="58" y="197"/>
                    <a:pt x="58" y="197"/>
                  </a:cubicBezTo>
                  <a:cubicBezTo>
                    <a:pt x="62" y="190"/>
                    <a:pt x="62" y="190"/>
                    <a:pt x="62" y="190"/>
                  </a:cubicBezTo>
                  <a:cubicBezTo>
                    <a:pt x="61" y="187"/>
                    <a:pt x="61" y="187"/>
                    <a:pt x="61" y="187"/>
                  </a:cubicBezTo>
                  <a:moveTo>
                    <a:pt x="162" y="68"/>
                  </a:moveTo>
                  <a:cubicBezTo>
                    <a:pt x="162" y="72"/>
                    <a:pt x="162" y="72"/>
                    <a:pt x="162" y="72"/>
                  </a:cubicBezTo>
                  <a:cubicBezTo>
                    <a:pt x="162" y="74"/>
                    <a:pt x="162" y="74"/>
                    <a:pt x="162" y="74"/>
                  </a:cubicBezTo>
                  <a:cubicBezTo>
                    <a:pt x="161" y="78"/>
                    <a:pt x="161" y="78"/>
                    <a:pt x="161" y="78"/>
                  </a:cubicBezTo>
                  <a:cubicBezTo>
                    <a:pt x="161" y="80"/>
                    <a:pt x="161" y="80"/>
                    <a:pt x="161" y="80"/>
                  </a:cubicBezTo>
                  <a:cubicBezTo>
                    <a:pt x="161" y="81"/>
                    <a:pt x="161" y="81"/>
                    <a:pt x="161" y="81"/>
                  </a:cubicBezTo>
                  <a:cubicBezTo>
                    <a:pt x="161" y="84"/>
                    <a:pt x="161" y="84"/>
                    <a:pt x="161" y="84"/>
                  </a:cubicBezTo>
                  <a:cubicBezTo>
                    <a:pt x="161" y="92"/>
                    <a:pt x="161" y="92"/>
                    <a:pt x="161" y="92"/>
                  </a:cubicBezTo>
                  <a:cubicBezTo>
                    <a:pt x="161" y="94"/>
                    <a:pt x="161" y="94"/>
                    <a:pt x="161" y="94"/>
                  </a:cubicBezTo>
                  <a:cubicBezTo>
                    <a:pt x="160" y="97"/>
                    <a:pt x="160" y="97"/>
                    <a:pt x="160" y="97"/>
                  </a:cubicBezTo>
                  <a:cubicBezTo>
                    <a:pt x="160" y="103"/>
                    <a:pt x="160" y="103"/>
                    <a:pt x="160" y="103"/>
                  </a:cubicBezTo>
                  <a:cubicBezTo>
                    <a:pt x="160" y="105"/>
                    <a:pt x="160" y="105"/>
                    <a:pt x="160" y="105"/>
                  </a:cubicBezTo>
                  <a:cubicBezTo>
                    <a:pt x="158" y="134"/>
                    <a:pt x="158" y="134"/>
                    <a:pt x="158" y="134"/>
                  </a:cubicBezTo>
                  <a:cubicBezTo>
                    <a:pt x="158" y="135"/>
                    <a:pt x="158" y="135"/>
                    <a:pt x="158" y="135"/>
                  </a:cubicBezTo>
                  <a:cubicBezTo>
                    <a:pt x="157" y="153"/>
                    <a:pt x="157" y="153"/>
                    <a:pt x="157" y="153"/>
                  </a:cubicBezTo>
                  <a:cubicBezTo>
                    <a:pt x="157" y="155"/>
                    <a:pt x="157" y="155"/>
                    <a:pt x="157" y="155"/>
                  </a:cubicBezTo>
                  <a:cubicBezTo>
                    <a:pt x="157" y="164"/>
                    <a:pt x="157" y="164"/>
                    <a:pt x="157" y="164"/>
                  </a:cubicBezTo>
                  <a:cubicBezTo>
                    <a:pt x="157" y="166"/>
                    <a:pt x="157" y="166"/>
                    <a:pt x="157" y="166"/>
                  </a:cubicBezTo>
                  <a:cubicBezTo>
                    <a:pt x="157" y="167"/>
                    <a:pt x="157" y="167"/>
                    <a:pt x="157" y="167"/>
                  </a:cubicBezTo>
                  <a:cubicBezTo>
                    <a:pt x="155" y="188"/>
                    <a:pt x="155" y="188"/>
                    <a:pt x="155" y="188"/>
                  </a:cubicBezTo>
                  <a:cubicBezTo>
                    <a:pt x="157" y="188"/>
                    <a:pt x="157" y="188"/>
                    <a:pt x="157" y="188"/>
                  </a:cubicBezTo>
                  <a:cubicBezTo>
                    <a:pt x="158" y="167"/>
                    <a:pt x="158" y="167"/>
                    <a:pt x="158" y="167"/>
                  </a:cubicBezTo>
                  <a:cubicBezTo>
                    <a:pt x="158" y="165"/>
                    <a:pt x="158" y="165"/>
                    <a:pt x="158" y="165"/>
                  </a:cubicBezTo>
                  <a:cubicBezTo>
                    <a:pt x="158" y="165"/>
                    <a:pt x="158" y="165"/>
                    <a:pt x="158" y="165"/>
                  </a:cubicBezTo>
                  <a:cubicBezTo>
                    <a:pt x="159" y="163"/>
                    <a:pt x="159" y="163"/>
                    <a:pt x="159" y="163"/>
                  </a:cubicBezTo>
                  <a:cubicBezTo>
                    <a:pt x="159" y="157"/>
                    <a:pt x="159" y="157"/>
                    <a:pt x="159" y="157"/>
                  </a:cubicBezTo>
                  <a:cubicBezTo>
                    <a:pt x="159" y="155"/>
                    <a:pt x="159" y="155"/>
                    <a:pt x="159" y="155"/>
                  </a:cubicBezTo>
                  <a:cubicBezTo>
                    <a:pt x="160" y="136"/>
                    <a:pt x="160" y="136"/>
                    <a:pt x="160" y="136"/>
                  </a:cubicBezTo>
                  <a:cubicBezTo>
                    <a:pt x="160" y="134"/>
                    <a:pt x="160" y="134"/>
                    <a:pt x="160" y="134"/>
                  </a:cubicBezTo>
                  <a:cubicBezTo>
                    <a:pt x="162" y="104"/>
                    <a:pt x="162" y="104"/>
                    <a:pt x="162" y="104"/>
                  </a:cubicBezTo>
                  <a:cubicBezTo>
                    <a:pt x="162" y="103"/>
                    <a:pt x="162" y="103"/>
                    <a:pt x="162" y="103"/>
                  </a:cubicBezTo>
                  <a:cubicBezTo>
                    <a:pt x="162" y="98"/>
                    <a:pt x="162" y="98"/>
                    <a:pt x="162" y="98"/>
                  </a:cubicBezTo>
                  <a:cubicBezTo>
                    <a:pt x="162" y="96"/>
                    <a:pt x="162" y="96"/>
                    <a:pt x="162" y="96"/>
                  </a:cubicBezTo>
                  <a:cubicBezTo>
                    <a:pt x="162" y="93"/>
                    <a:pt x="162" y="93"/>
                    <a:pt x="162" y="93"/>
                  </a:cubicBezTo>
                  <a:cubicBezTo>
                    <a:pt x="163" y="88"/>
                    <a:pt x="163" y="88"/>
                    <a:pt x="163" y="88"/>
                  </a:cubicBezTo>
                  <a:cubicBezTo>
                    <a:pt x="163" y="82"/>
                    <a:pt x="163" y="82"/>
                    <a:pt x="163" y="82"/>
                  </a:cubicBezTo>
                  <a:cubicBezTo>
                    <a:pt x="163" y="79"/>
                    <a:pt x="163" y="79"/>
                    <a:pt x="163" y="79"/>
                  </a:cubicBezTo>
                  <a:cubicBezTo>
                    <a:pt x="163" y="79"/>
                    <a:pt x="163" y="79"/>
                    <a:pt x="163" y="79"/>
                  </a:cubicBezTo>
                  <a:cubicBezTo>
                    <a:pt x="163" y="75"/>
                    <a:pt x="163" y="75"/>
                    <a:pt x="163" y="75"/>
                  </a:cubicBezTo>
                  <a:cubicBezTo>
                    <a:pt x="164" y="73"/>
                    <a:pt x="164" y="73"/>
                    <a:pt x="164" y="73"/>
                  </a:cubicBezTo>
                  <a:cubicBezTo>
                    <a:pt x="164" y="72"/>
                    <a:pt x="164" y="72"/>
                    <a:pt x="164" y="72"/>
                  </a:cubicBezTo>
                  <a:cubicBezTo>
                    <a:pt x="162" y="68"/>
                    <a:pt x="162" y="68"/>
                    <a:pt x="162" y="68"/>
                  </a:cubicBezTo>
                  <a:moveTo>
                    <a:pt x="165" y="49"/>
                  </a:moveTo>
                  <a:cubicBezTo>
                    <a:pt x="164" y="50"/>
                    <a:pt x="164" y="50"/>
                    <a:pt x="163" y="51"/>
                  </a:cubicBezTo>
                  <a:cubicBezTo>
                    <a:pt x="162" y="63"/>
                    <a:pt x="162" y="63"/>
                    <a:pt x="162" y="63"/>
                  </a:cubicBezTo>
                  <a:cubicBezTo>
                    <a:pt x="164" y="67"/>
                    <a:pt x="164" y="67"/>
                    <a:pt x="164" y="67"/>
                  </a:cubicBezTo>
                  <a:cubicBezTo>
                    <a:pt x="165" y="49"/>
                    <a:pt x="165" y="49"/>
                    <a:pt x="165" y="49"/>
                  </a:cubicBezTo>
                  <a:moveTo>
                    <a:pt x="167" y="3"/>
                  </a:moveTo>
                  <a:cubicBezTo>
                    <a:pt x="167" y="3"/>
                    <a:pt x="167" y="3"/>
                    <a:pt x="166" y="3"/>
                  </a:cubicBezTo>
                  <a:cubicBezTo>
                    <a:pt x="166" y="3"/>
                    <a:pt x="166" y="3"/>
                    <a:pt x="166" y="3"/>
                  </a:cubicBezTo>
                  <a:cubicBezTo>
                    <a:pt x="164" y="34"/>
                    <a:pt x="164" y="34"/>
                    <a:pt x="164" y="34"/>
                  </a:cubicBezTo>
                  <a:cubicBezTo>
                    <a:pt x="165" y="34"/>
                    <a:pt x="165" y="35"/>
                    <a:pt x="166" y="36"/>
                  </a:cubicBezTo>
                  <a:cubicBezTo>
                    <a:pt x="167" y="3"/>
                    <a:pt x="167" y="3"/>
                    <a:pt x="167" y="3"/>
                  </a:cubicBezTo>
                  <a:moveTo>
                    <a:pt x="159" y="0"/>
                  </a:moveTo>
                  <a:cubicBezTo>
                    <a:pt x="134" y="48"/>
                    <a:pt x="134" y="48"/>
                    <a:pt x="134" y="48"/>
                  </a:cubicBezTo>
                  <a:cubicBezTo>
                    <a:pt x="133" y="49"/>
                    <a:pt x="133" y="49"/>
                    <a:pt x="133" y="49"/>
                  </a:cubicBezTo>
                  <a:cubicBezTo>
                    <a:pt x="133" y="50"/>
                    <a:pt x="133" y="50"/>
                    <a:pt x="133" y="50"/>
                  </a:cubicBezTo>
                  <a:cubicBezTo>
                    <a:pt x="132" y="52"/>
                    <a:pt x="132" y="52"/>
                    <a:pt x="132" y="52"/>
                  </a:cubicBezTo>
                  <a:cubicBezTo>
                    <a:pt x="127" y="62"/>
                    <a:pt x="127" y="62"/>
                    <a:pt x="127" y="62"/>
                  </a:cubicBezTo>
                  <a:cubicBezTo>
                    <a:pt x="126" y="63"/>
                    <a:pt x="126" y="63"/>
                    <a:pt x="126" y="63"/>
                  </a:cubicBezTo>
                  <a:cubicBezTo>
                    <a:pt x="120" y="75"/>
                    <a:pt x="120" y="75"/>
                    <a:pt x="120" y="75"/>
                  </a:cubicBezTo>
                  <a:cubicBezTo>
                    <a:pt x="118" y="78"/>
                    <a:pt x="118" y="78"/>
                    <a:pt x="118" y="78"/>
                  </a:cubicBezTo>
                  <a:cubicBezTo>
                    <a:pt x="104" y="106"/>
                    <a:pt x="104" y="106"/>
                    <a:pt x="104" y="106"/>
                  </a:cubicBezTo>
                  <a:cubicBezTo>
                    <a:pt x="103" y="108"/>
                    <a:pt x="103" y="108"/>
                    <a:pt x="103" y="108"/>
                  </a:cubicBezTo>
                  <a:cubicBezTo>
                    <a:pt x="98" y="117"/>
                    <a:pt x="98" y="117"/>
                    <a:pt x="98" y="117"/>
                  </a:cubicBezTo>
                  <a:cubicBezTo>
                    <a:pt x="99" y="117"/>
                    <a:pt x="99" y="117"/>
                    <a:pt x="99" y="117"/>
                  </a:cubicBezTo>
                  <a:cubicBezTo>
                    <a:pt x="97" y="119"/>
                    <a:pt x="97" y="119"/>
                    <a:pt x="97" y="119"/>
                  </a:cubicBezTo>
                  <a:cubicBezTo>
                    <a:pt x="92" y="128"/>
                    <a:pt x="92" y="128"/>
                    <a:pt x="92" y="128"/>
                  </a:cubicBezTo>
                  <a:cubicBezTo>
                    <a:pt x="91" y="129"/>
                    <a:pt x="91" y="129"/>
                    <a:pt x="91" y="129"/>
                  </a:cubicBezTo>
                  <a:cubicBezTo>
                    <a:pt x="78" y="156"/>
                    <a:pt x="78" y="156"/>
                    <a:pt x="78" y="156"/>
                  </a:cubicBezTo>
                  <a:cubicBezTo>
                    <a:pt x="77" y="157"/>
                    <a:pt x="77" y="157"/>
                    <a:pt x="77" y="157"/>
                  </a:cubicBezTo>
                  <a:cubicBezTo>
                    <a:pt x="71" y="168"/>
                    <a:pt x="71" y="168"/>
                    <a:pt x="71" y="168"/>
                  </a:cubicBezTo>
                  <a:cubicBezTo>
                    <a:pt x="70" y="169"/>
                    <a:pt x="70" y="169"/>
                    <a:pt x="70" y="169"/>
                  </a:cubicBezTo>
                  <a:cubicBezTo>
                    <a:pt x="63" y="184"/>
                    <a:pt x="63" y="184"/>
                    <a:pt x="63" y="184"/>
                  </a:cubicBezTo>
                  <a:cubicBezTo>
                    <a:pt x="63" y="187"/>
                    <a:pt x="63" y="187"/>
                    <a:pt x="63" y="187"/>
                  </a:cubicBezTo>
                  <a:cubicBezTo>
                    <a:pt x="72" y="171"/>
                    <a:pt x="72" y="171"/>
                    <a:pt x="72" y="171"/>
                  </a:cubicBezTo>
                  <a:cubicBezTo>
                    <a:pt x="73" y="169"/>
                    <a:pt x="73" y="169"/>
                    <a:pt x="73" y="169"/>
                  </a:cubicBezTo>
                  <a:cubicBezTo>
                    <a:pt x="78" y="158"/>
                    <a:pt x="78" y="158"/>
                    <a:pt x="78" y="158"/>
                  </a:cubicBezTo>
                  <a:cubicBezTo>
                    <a:pt x="79" y="156"/>
                    <a:pt x="79" y="156"/>
                    <a:pt x="79" y="156"/>
                  </a:cubicBezTo>
                  <a:cubicBezTo>
                    <a:pt x="93" y="129"/>
                    <a:pt x="93" y="129"/>
                    <a:pt x="93" y="129"/>
                  </a:cubicBezTo>
                  <a:cubicBezTo>
                    <a:pt x="94" y="128"/>
                    <a:pt x="94" y="128"/>
                    <a:pt x="94" y="128"/>
                  </a:cubicBezTo>
                  <a:cubicBezTo>
                    <a:pt x="105" y="108"/>
                    <a:pt x="105" y="108"/>
                    <a:pt x="105" y="108"/>
                  </a:cubicBezTo>
                  <a:cubicBezTo>
                    <a:pt x="106" y="106"/>
                    <a:pt x="106" y="106"/>
                    <a:pt x="106" y="106"/>
                  </a:cubicBezTo>
                  <a:cubicBezTo>
                    <a:pt x="118" y="82"/>
                    <a:pt x="118" y="82"/>
                    <a:pt x="118" y="82"/>
                  </a:cubicBezTo>
                  <a:cubicBezTo>
                    <a:pt x="120" y="79"/>
                    <a:pt x="120" y="79"/>
                    <a:pt x="120" y="79"/>
                  </a:cubicBezTo>
                  <a:cubicBezTo>
                    <a:pt x="127" y="65"/>
                    <a:pt x="127" y="65"/>
                    <a:pt x="127" y="65"/>
                  </a:cubicBezTo>
                  <a:cubicBezTo>
                    <a:pt x="128" y="63"/>
                    <a:pt x="128" y="63"/>
                    <a:pt x="128" y="63"/>
                  </a:cubicBezTo>
                  <a:cubicBezTo>
                    <a:pt x="133" y="53"/>
                    <a:pt x="133" y="53"/>
                    <a:pt x="133" y="53"/>
                  </a:cubicBezTo>
                  <a:cubicBezTo>
                    <a:pt x="134" y="51"/>
                    <a:pt x="134" y="51"/>
                    <a:pt x="134" y="51"/>
                  </a:cubicBezTo>
                  <a:cubicBezTo>
                    <a:pt x="135" y="50"/>
                    <a:pt x="135" y="50"/>
                    <a:pt x="135" y="50"/>
                  </a:cubicBezTo>
                  <a:cubicBezTo>
                    <a:pt x="136" y="49"/>
                    <a:pt x="136" y="49"/>
                    <a:pt x="136" y="49"/>
                  </a:cubicBezTo>
                  <a:cubicBezTo>
                    <a:pt x="160" y="1"/>
                    <a:pt x="160" y="1"/>
                    <a:pt x="160" y="1"/>
                  </a:cubicBezTo>
                  <a:cubicBezTo>
                    <a:pt x="160" y="1"/>
                    <a:pt x="159" y="1"/>
                    <a:pt x="15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8" name="Freeform 48"/>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close/>
                  <a:moveTo>
                    <a:pt x="315" y="33"/>
                  </a:moveTo>
                  <a:lnTo>
                    <a:pt x="303" y="36"/>
                  </a:lnTo>
                  <a:lnTo>
                    <a:pt x="299" y="38"/>
                  </a:lnTo>
                  <a:lnTo>
                    <a:pt x="285" y="38"/>
                  </a:lnTo>
                  <a:lnTo>
                    <a:pt x="287" y="43"/>
                  </a:lnTo>
                  <a:lnTo>
                    <a:pt x="296" y="43"/>
                  </a:lnTo>
                  <a:lnTo>
                    <a:pt x="301" y="41"/>
                  </a:lnTo>
                  <a:lnTo>
                    <a:pt x="320" y="38"/>
                  </a:lnTo>
                  <a:lnTo>
                    <a:pt x="315" y="33"/>
                  </a:lnTo>
                  <a:close/>
                  <a:moveTo>
                    <a:pt x="315" y="26"/>
                  </a:moveTo>
                  <a:lnTo>
                    <a:pt x="318" y="31"/>
                  </a:lnTo>
                  <a:lnTo>
                    <a:pt x="332" y="31"/>
                  </a:lnTo>
                  <a:lnTo>
                    <a:pt x="320" y="33"/>
                  </a:lnTo>
                  <a:lnTo>
                    <a:pt x="325" y="38"/>
                  </a:lnTo>
                  <a:lnTo>
                    <a:pt x="332" y="36"/>
                  </a:lnTo>
                  <a:lnTo>
                    <a:pt x="365" y="31"/>
                  </a:lnTo>
                  <a:lnTo>
                    <a:pt x="332" y="29"/>
                  </a:lnTo>
                  <a:lnTo>
                    <a:pt x="315" y="26"/>
                  </a:lnTo>
                  <a:close/>
                  <a:moveTo>
                    <a:pt x="277" y="22"/>
                  </a:moveTo>
                  <a:lnTo>
                    <a:pt x="280" y="26"/>
                  </a:lnTo>
                  <a:lnTo>
                    <a:pt x="301" y="29"/>
                  </a:lnTo>
                  <a:lnTo>
                    <a:pt x="306" y="29"/>
                  </a:lnTo>
                  <a:lnTo>
                    <a:pt x="313" y="29"/>
                  </a:lnTo>
                  <a:lnTo>
                    <a:pt x="311" y="24"/>
                  </a:lnTo>
                  <a:lnTo>
                    <a:pt x="308" y="24"/>
                  </a:lnTo>
                  <a:lnTo>
                    <a:pt x="303" y="24"/>
                  </a:lnTo>
                  <a:lnTo>
                    <a:pt x="277" y="22"/>
                  </a:lnTo>
                  <a:close/>
                  <a:moveTo>
                    <a:pt x="221" y="14"/>
                  </a:moveTo>
                  <a:lnTo>
                    <a:pt x="216" y="19"/>
                  </a:lnTo>
                  <a:lnTo>
                    <a:pt x="256" y="24"/>
                  </a:lnTo>
                  <a:lnTo>
                    <a:pt x="263" y="24"/>
                  </a:lnTo>
                  <a:lnTo>
                    <a:pt x="275" y="26"/>
                  </a:lnTo>
                  <a:lnTo>
                    <a:pt x="273" y="22"/>
                  </a:lnTo>
                  <a:lnTo>
                    <a:pt x="258" y="19"/>
                  </a:lnTo>
                  <a:lnTo>
                    <a:pt x="251" y="19"/>
                  </a:lnTo>
                  <a:lnTo>
                    <a:pt x="221" y="14"/>
                  </a:lnTo>
                  <a:close/>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9" name="Freeform 49"/>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moveTo>
                    <a:pt x="315" y="33"/>
                  </a:moveTo>
                  <a:lnTo>
                    <a:pt x="303" y="36"/>
                  </a:lnTo>
                  <a:lnTo>
                    <a:pt x="299" y="38"/>
                  </a:lnTo>
                  <a:lnTo>
                    <a:pt x="285" y="38"/>
                  </a:lnTo>
                  <a:lnTo>
                    <a:pt x="287" y="43"/>
                  </a:lnTo>
                  <a:lnTo>
                    <a:pt x="296" y="43"/>
                  </a:lnTo>
                  <a:lnTo>
                    <a:pt x="301" y="41"/>
                  </a:lnTo>
                  <a:lnTo>
                    <a:pt x="320" y="38"/>
                  </a:lnTo>
                  <a:lnTo>
                    <a:pt x="315" y="33"/>
                  </a:lnTo>
                  <a:moveTo>
                    <a:pt x="315" y="26"/>
                  </a:moveTo>
                  <a:lnTo>
                    <a:pt x="318" y="31"/>
                  </a:lnTo>
                  <a:lnTo>
                    <a:pt x="332" y="31"/>
                  </a:lnTo>
                  <a:lnTo>
                    <a:pt x="320" y="33"/>
                  </a:lnTo>
                  <a:lnTo>
                    <a:pt x="325" y="38"/>
                  </a:lnTo>
                  <a:lnTo>
                    <a:pt x="332" y="36"/>
                  </a:lnTo>
                  <a:lnTo>
                    <a:pt x="365" y="31"/>
                  </a:lnTo>
                  <a:lnTo>
                    <a:pt x="332" y="29"/>
                  </a:lnTo>
                  <a:lnTo>
                    <a:pt x="315" y="26"/>
                  </a:lnTo>
                  <a:moveTo>
                    <a:pt x="277" y="22"/>
                  </a:moveTo>
                  <a:lnTo>
                    <a:pt x="280" y="26"/>
                  </a:lnTo>
                  <a:lnTo>
                    <a:pt x="301" y="29"/>
                  </a:lnTo>
                  <a:lnTo>
                    <a:pt x="306" y="29"/>
                  </a:lnTo>
                  <a:lnTo>
                    <a:pt x="313" y="29"/>
                  </a:lnTo>
                  <a:lnTo>
                    <a:pt x="311" y="24"/>
                  </a:lnTo>
                  <a:lnTo>
                    <a:pt x="308" y="24"/>
                  </a:lnTo>
                  <a:lnTo>
                    <a:pt x="303" y="24"/>
                  </a:lnTo>
                  <a:lnTo>
                    <a:pt x="277" y="22"/>
                  </a:lnTo>
                  <a:moveTo>
                    <a:pt x="221" y="14"/>
                  </a:moveTo>
                  <a:lnTo>
                    <a:pt x="216" y="19"/>
                  </a:lnTo>
                  <a:lnTo>
                    <a:pt x="256" y="24"/>
                  </a:lnTo>
                  <a:lnTo>
                    <a:pt x="263" y="24"/>
                  </a:lnTo>
                  <a:lnTo>
                    <a:pt x="275" y="26"/>
                  </a:lnTo>
                  <a:lnTo>
                    <a:pt x="273" y="22"/>
                  </a:lnTo>
                  <a:lnTo>
                    <a:pt x="258" y="19"/>
                  </a:lnTo>
                  <a:lnTo>
                    <a:pt x="251" y="19"/>
                  </a:lnTo>
                  <a:lnTo>
                    <a:pt x="221" y="14"/>
                  </a:lnTo>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0" name="Freeform 50"/>
            <p:cNvSpPr>
              <a:spLocks noEditPoints="1"/>
            </p:cNvSpPr>
            <p:nvPr/>
          </p:nvSpPr>
          <p:spPr bwMode="auto">
            <a:xfrm>
              <a:off x="8010573" y="3433343"/>
              <a:ext cx="71563" cy="552986"/>
            </a:xfrm>
            <a:custGeom>
              <a:avLst/>
              <a:gdLst>
                <a:gd name="T0" fmla="*/ 5 w 17"/>
                <a:gd name="T1" fmla="*/ 16 h 143"/>
                <a:gd name="T2" fmla="*/ 7 w 17"/>
                <a:gd name="T3" fmla="*/ 42 h 143"/>
                <a:gd name="T4" fmla="*/ 8 w 17"/>
                <a:gd name="T5" fmla="*/ 52 h 143"/>
                <a:gd name="T6" fmla="*/ 8 w 17"/>
                <a:gd name="T7" fmla="*/ 62 h 143"/>
                <a:gd name="T8" fmla="*/ 9 w 17"/>
                <a:gd name="T9" fmla="*/ 70 h 143"/>
                <a:gd name="T10" fmla="*/ 10 w 17"/>
                <a:gd name="T11" fmla="*/ 77 h 143"/>
                <a:gd name="T12" fmla="*/ 13 w 17"/>
                <a:gd name="T13" fmla="*/ 121 h 143"/>
                <a:gd name="T14" fmla="*/ 2 w 17"/>
                <a:gd name="T15" fmla="*/ 141 h 143"/>
                <a:gd name="T16" fmla="*/ 2 w 17"/>
                <a:gd name="T17" fmla="*/ 120 h 143"/>
                <a:gd name="T18" fmla="*/ 2 w 17"/>
                <a:gd name="T19" fmla="*/ 80 h 143"/>
                <a:gd name="T20" fmla="*/ 2 w 17"/>
                <a:gd name="T21" fmla="*/ 60 h 143"/>
                <a:gd name="T22" fmla="*/ 2 w 17"/>
                <a:gd name="T23" fmla="*/ 51 h 143"/>
                <a:gd name="T24" fmla="*/ 2 w 17"/>
                <a:gd name="T25" fmla="*/ 19 h 143"/>
                <a:gd name="T26" fmla="*/ 0 w 17"/>
                <a:gd name="T27" fmla="*/ 21 h 143"/>
                <a:gd name="T28" fmla="*/ 0 w 17"/>
                <a:gd name="T29" fmla="*/ 49 h 143"/>
                <a:gd name="T30" fmla="*/ 0 w 17"/>
                <a:gd name="T31" fmla="*/ 50 h 143"/>
                <a:gd name="T32" fmla="*/ 0 w 17"/>
                <a:gd name="T33" fmla="*/ 60 h 143"/>
                <a:gd name="T34" fmla="*/ 0 w 17"/>
                <a:gd name="T35" fmla="*/ 81 h 143"/>
                <a:gd name="T36" fmla="*/ 0 w 17"/>
                <a:gd name="T37" fmla="*/ 120 h 143"/>
                <a:gd name="T38" fmla="*/ 0 w 17"/>
                <a:gd name="T39" fmla="*/ 141 h 143"/>
                <a:gd name="T40" fmla="*/ 2 w 17"/>
                <a:gd name="T41" fmla="*/ 143 h 143"/>
                <a:gd name="T42" fmla="*/ 17 w 17"/>
                <a:gd name="T43" fmla="*/ 142 h 143"/>
                <a:gd name="T44" fmla="*/ 15 w 17"/>
                <a:gd name="T45" fmla="*/ 121 h 143"/>
                <a:gd name="T46" fmla="*/ 11 w 17"/>
                <a:gd name="T47" fmla="*/ 76 h 143"/>
                <a:gd name="T48" fmla="*/ 11 w 17"/>
                <a:gd name="T49" fmla="*/ 69 h 143"/>
                <a:gd name="T50" fmla="*/ 10 w 17"/>
                <a:gd name="T51" fmla="*/ 60 h 143"/>
                <a:gd name="T52" fmla="*/ 9 w 17"/>
                <a:gd name="T53" fmla="*/ 50 h 143"/>
                <a:gd name="T54" fmla="*/ 8 w 17"/>
                <a:gd name="T55" fmla="*/ 36 h 143"/>
                <a:gd name="T56" fmla="*/ 6 w 17"/>
                <a:gd name="T57" fmla="*/ 14 h 143"/>
                <a:gd name="T58" fmla="*/ 3 w 17"/>
                <a:gd name="T59" fmla="*/ 2 h 143"/>
                <a:gd name="T60" fmla="*/ 4 w 17"/>
                <a:gd name="T61" fmla="*/ 10 h 143"/>
                <a:gd name="T62" fmla="*/ 4 w 17"/>
                <a:gd name="T63" fmla="*/ 13 h 143"/>
                <a:gd name="T64" fmla="*/ 6 w 17"/>
                <a:gd name="T65" fmla="*/ 10 h 143"/>
                <a:gd name="T66" fmla="*/ 6 w 17"/>
                <a:gd name="T67" fmla="*/ 7 h 143"/>
                <a:gd name="T68" fmla="*/ 5 w 17"/>
                <a:gd name="T69" fmla="*/ 1 h 143"/>
                <a:gd name="T70" fmla="*/ 0 w 17"/>
                <a:gd name="T71" fmla="*/ 0 h 143"/>
                <a:gd name="T72" fmla="*/ 0 w 17"/>
                <a:gd name="T73" fmla="*/ 1 h 143"/>
                <a:gd name="T74" fmla="*/ 0 w 17"/>
                <a:gd name="T75" fmla="*/ 10 h 143"/>
                <a:gd name="T76" fmla="*/ 0 w 17"/>
                <a:gd name="T77" fmla="*/ 17 h 143"/>
                <a:gd name="T78" fmla="*/ 2 w 17"/>
                <a:gd name="T79" fmla="*/ 16 h 143"/>
                <a:gd name="T80" fmla="*/ 2 w 17"/>
                <a:gd name="T81" fmla="*/ 12 h 143"/>
                <a:gd name="T82" fmla="*/ 2 w 17"/>
                <a:gd name="T83" fmla="*/ 9 h 143"/>
                <a:gd name="T84" fmla="*/ 2 w 17"/>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143">
                  <a:moveTo>
                    <a:pt x="6" y="14"/>
                  </a:moveTo>
                  <a:cubicBezTo>
                    <a:pt x="5" y="16"/>
                    <a:pt x="5" y="16"/>
                    <a:pt x="5" y="16"/>
                  </a:cubicBezTo>
                  <a:cubicBezTo>
                    <a:pt x="6" y="39"/>
                    <a:pt x="6" y="39"/>
                    <a:pt x="6" y="39"/>
                  </a:cubicBezTo>
                  <a:cubicBezTo>
                    <a:pt x="7" y="42"/>
                    <a:pt x="7" y="42"/>
                    <a:pt x="7" y="42"/>
                  </a:cubicBezTo>
                  <a:cubicBezTo>
                    <a:pt x="7" y="50"/>
                    <a:pt x="7" y="50"/>
                    <a:pt x="7" y="50"/>
                  </a:cubicBezTo>
                  <a:cubicBezTo>
                    <a:pt x="8" y="52"/>
                    <a:pt x="8" y="52"/>
                    <a:pt x="8" y="52"/>
                  </a:cubicBezTo>
                  <a:cubicBezTo>
                    <a:pt x="8" y="60"/>
                    <a:pt x="8" y="60"/>
                    <a:pt x="8" y="60"/>
                  </a:cubicBezTo>
                  <a:cubicBezTo>
                    <a:pt x="8" y="62"/>
                    <a:pt x="8" y="62"/>
                    <a:pt x="8" y="62"/>
                  </a:cubicBezTo>
                  <a:cubicBezTo>
                    <a:pt x="9" y="64"/>
                    <a:pt x="9" y="64"/>
                    <a:pt x="9" y="64"/>
                  </a:cubicBezTo>
                  <a:cubicBezTo>
                    <a:pt x="9" y="70"/>
                    <a:pt x="9" y="70"/>
                    <a:pt x="9" y="70"/>
                  </a:cubicBezTo>
                  <a:cubicBezTo>
                    <a:pt x="9" y="75"/>
                    <a:pt x="9" y="75"/>
                    <a:pt x="9" y="75"/>
                  </a:cubicBezTo>
                  <a:cubicBezTo>
                    <a:pt x="10" y="77"/>
                    <a:pt x="10" y="77"/>
                    <a:pt x="10" y="77"/>
                  </a:cubicBezTo>
                  <a:cubicBezTo>
                    <a:pt x="13" y="119"/>
                    <a:pt x="13" y="119"/>
                    <a:pt x="13" y="119"/>
                  </a:cubicBezTo>
                  <a:cubicBezTo>
                    <a:pt x="13" y="121"/>
                    <a:pt x="13" y="121"/>
                    <a:pt x="13" y="121"/>
                  </a:cubicBezTo>
                  <a:cubicBezTo>
                    <a:pt x="15" y="140"/>
                    <a:pt x="15" y="140"/>
                    <a:pt x="15" y="140"/>
                  </a:cubicBezTo>
                  <a:cubicBezTo>
                    <a:pt x="2" y="141"/>
                    <a:pt x="2" y="141"/>
                    <a:pt x="2" y="141"/>
                  </a:cubicBezTo>
                  <a:cubicBezTo>
                    <a:pt x="2" y="122"/>
                    <a:pt x="2" y="122"/>
                    <a:pt x="2" y="122"/>
                  </a:cubicBezTo>
                  <a:cubicBezTo>
                    <a:pt x="2" y="120"/>
                    <a:pt x="2" y="120"/>
                    <a:pt x="2" y="120"/>
                  </a:cubicBezTo>
                  <a:cubicBezTo>
                    <a:pt x="2" y="82"/>
                    <a:pt x="2" y="82"/>
                    <a:pt x="2" y="82"/>
                  </a:cubicBezTo>
                  <a:cubicBezTo>
                    <a:pt x="2" y="80"/>
                    <a:pt x="2" y="80"/>
                    <a:pt x="2" y="80"/>
                  </a:cubicBezTo>
                  <a:cubicBezTo>
                    <a:pt x="2" y="62"/>
                    <a:pt x="2" y="62"/>
                    <a:pt x="2" y="62"/>
                  </a:cubicBezTo>
                  <a:cubicBezTo>
                    <a:pt x="2" y="60"/>
                    <a:pt x="2" y="60"/>
                    <a:pt x="2" y="60"/>
                  </a:cubicBezTo>
                  <a:cubicBezTo>
                    <a:pt x="2" y="53"/>
                    <a:pt x="2" y="53"/>
                    <a:pt x="2" y="53"/>
                  </a:cubicBezTo>
                  <a:cubicBezTo>
                    <a:pt x="2" y="51"/>
                    <a:pt x="2" y="51"/>
                    <a:pt x="2" y="51"/>
                  </a:cubicBezTo>
                  <a:cubicBezTo>
                    <a:pt x="2" y="47"/>
                    <a:pt x="2" y="47"/>
                    <a:pt x="2" y="47"/>
                  </a:cubicBezTo>
                  <a:cubicBezTo>
                    <a:pt x="2" y="19"/>
                    <a:pt x="2" y="19"/>
                    <a:pt x="2" y="19"/>
                  </a:cubicBezTo>
                  <a:cubicBezTo>
                    <a:pt x="0" y="21"/>
                    <a:pt x="0" y="21"/>
                    <a:pt x="0" y="21"/>
                  </a:cubicBezTo>
                  <a:cubicBezTo>
                    <a:pt x="0" y="21"/>
                    <a:pt x="0" y="21"/>
                    <a:pt x="0" y="21"/>
                  </a:cubicBezTo>
                  <a:cubicBezTo>
                    <a:pt x="0" y="44"/>
                    <a:pt x="0" y="44"/>
                    <a:pt x="0" y="44"/>
                  </a:cubicBezTo>
                  <a:cubicBezTo>
                    <a:pt x="0" y="49"/>
                    <a:pt x="0" y="49"/>
                    <a:pt x="0" y="49"/>
                  </a:cubicBezTo>
                  <a:cubicBezTo>
                    <a:pt x="0" y="49"/>
                    <a:pt x="0" y="49"/>
                    <a:pt x="0" y="49"/>
                  </a:cubicBezTo>
                  <a:cubicBezTo>
                    <a:pt x="0" y="50"/>
                    <a:pt x="0" y="50"/>
                    <a:pt x="0" y="50"/>
                  </a:cubicBezTo>
                  <a:cubicBezTo>
                    <a:pt x="0" y="54"/>
                    <a:pt x="0" y="54"/>
                    <a:pt x="0" y="54"/>
                  </a:cubicBezTo>
                  <a:cubicBezTo>
                    <a:pt x="0" y="60"/>
                    <a:pt x="0" y="60"/>
                    <a:pt x="0" y="60"/>
                  </a:cubicBezTo>
                  <a:cubicBezTo>
                    <a:pt x="0" y="61"/>
                    <a:pt x="0" y="61"/>
                    <a:pt x="0" y="61"/>
                  </a:cubicBezTo>
                  <a:cubicBezTo>
                    <a:pt x="0" y="81"/>
                    <a:pt x="0" y="81"/>
                    <a:pt x="0" y="81"/>
                  </a:cubicBezTo>
                  <a:cubicBezTo>
                    <a:pt x="0" y="84"/>
                    <a:pt x="0" y="84"/>
                    <a:pt x="0" y="84"/>
                  </a:cubicBezTo>
                  <a:cubicBezTo>
                    <a:pt x="0" y="120"/>
                    <a:pt x="0" y="120"/>
                    <a:pt x="0" y="120"/>
                  </a:cubicBezTo>
                  <a:cubicBezTo>
                    <a:pt x="0" y="122"/>
                    <a:pt x="0" y="122"/>
                    <a:pt x="0" y="122"/>
                  </a:cubicBezTo>
                  <a:cubicBezTo>
                    <a:pt x="0" y="141"/>
                    <a:pt x="0" y="141"/>
                    <a:pt x="0" y="141"/>
                  </a:cubicBezTo>
                  <a:cubicBezTo>
                    <a:pt x="0" y="143"/>
                    <a:pt x="0" y="143"/>
                    <a:pt x="0" y="143"/>
                  </a:cubicBezTo>
                  <a:cubicBezTo>
                    <a:pt x="2" y="143"/>
                    <a:pt x="2" y="143"/>
                    <a:pt x="2" y="143"/>
                  </a:cubicBezTo>
                  <a:cubicBezTo>
                    <a:pt x="15" y="142"/>
                    <a:pt x="15" y="142"/>
                    <a:pt x="15" y="142"/>
                  </a:cubicBezTo>
                  <a:cubicBezTo>
                    <a:pt x="17" y="142"/>
                    <a:pt x="17" y="142"/>
                    <a:pt x="17" y="142"/>
                  </a:cubicBezTo>
                  <a:cubicBezTo>
                    <a:pt x="17" y="140"/>
                    <a:pt x="17" y="140"/>
                    <a:pt x="17" y="140"/>
                  </a:cubicBezTo>
                  <a:cubicBezTo>
                    <a:pt x="15" y="121"/>
                    <a:pt x="15" y="121"/>
                    <a:pt x="15" y="121"/>
                  </a:cubicBezTo>
                  <a:cubicBezTo>
                    <a:pt x="15" y="119"/>
                    <a:pt x="15" y="119"/>
                    <a:pt x="15" y="119"/>
                  </a:cubicBezTo>
                  <a:cubicBezTo>
                    <a:pt x="11" y="76"/>
                    <a:pt x="11" y="76"/>
                    <a:pt x="11" y="76"/>
                  </a:cubicBezTo>
                  <a:cubicBezTo>
                    <a:pt x="11" y="75"/>
                    <a:pt x="11" y="75"/>
                    <a:pt x="11" y="75"/>
                  </a:cubicBezTo>
                  <a:cubicBezTo>
                    <a:pt x="11" y="69"/>
                    <a:pt x="11" y="69"/>
                    <a:pt x="11" y="69"/>
                  </a:cubicBezTo>
                  <a:cubicBezTo>
                    <a:pt x="10" y="62"/>
                    <a:pt x="10" y="62"/>
                    <a:pt x="10" y="62"/>
                  </a:cubicBezTo>
                  <a:cubicBezTo>
                    <a:pt x="10" y="60"/>
                    <a:pt x="10" y="60"/>
                    <a:pt x="10" y="60"/>
                  </a:cubicBezTo>
                  <a:cubicBezTo>
                    <a:pt x="9" y="52"/>
                    <a:pt x="9" y="52"/>
                    <a:pt x="9" y="52"/>
                  </a:cubicBezTo>
                  <a:cubicBezTo>
                    <a:pt x="9" y="50"/>
                    <a:pt x="9" y="50"/>
                    <a:pt x="9" y="50"/>
                  </a:cubicBezTo>
                  <a:cubicBezTo>
                    <a:pt x="8" y="39"/>
                    <a:pt x="8" y="39"/>
                    <a:pt x="8" y="39"/>
                  </a:cubicBezTo>
                  <a:cubicBezTo>
                    <a:pt x="8" y="36"/>
                    <a:pt x="8" y="36"/>
                    <a:pt x="8" y="36"/>
                  </a:cubicBezTo>
                  <a:cubicBezTo>
                    <a:pt x="6" y="15"/>
                    <a:pt x="6" y="15"/>
                    <a:pt x="6" y="15"/>
                  </a:cubicBezTo>
                  <a:cubicBezTo>
                    <a:pt x="6" y="14"/>
                    <a:pt x="6" y="14"/>
                    <a:pt x="6" y="14"/>
                  </a:cubicBezTo>
                  <a:moveTo>
                    <a:pt x="3" y="1"/>
                  </a:moveTo>
                  <a:cubicBezTo>
                    <a:pt x="3" y="2"/>
                    <a:pt x="3" y="2"/>
                    <a:pt x="3" y="2"/>
                  </a:cubicBezTo>
                  <a:cubicBezTo>
                    <a:pt x="4" y="9"/>
                    <a:pt x="4" y="9"/>
                    <a:pt x="4" y="9"/>
                  </a:cubicBezTo>
                  <a:cubicBezTo>
                    <a:pt x="4" y="10"/>
                    <a:pt x="4" y="10"/>
                    <a:pt x="4" y="10"/>
                  </a:cubicBezTo>
                  <a:cubicBezTo>
                    <a:pt x="4" y="11"/>
                    <a:pt x="4" y="11"/>
                    <a:pt x="4" y="11"/>
                  </a:cubicBezTo>
                  <a:cubicBezTo>
                    <a:pt x="4" y="13"/>
                    <a:pt x="4" y="13"/>
                    <a:pt x="4" y="13"/>
                  </a:cubicBezTo>
                  <a:cubicBezTo>
                    <a:pt x="6" y="11"/>
                    <a:pt x="6" y="11"/>
                    <a:pt x="6" y="11"/>
                  </a:cubicBezTo>
                  <a:cubicBezTo>
                    <a:pt x="6" y="10"/>
                    <a:pt x="6" y="10"/>
                    <a:pt x="6" y="10"/>
                  </a:cubicBezTo>
                  <a:cubicBezTo>
                    <a:pt x="6" y="10"/>
                    <a:pt x="6" y="10"/>
                    <a:pt x="6" y="10"/>
                  </a:cubicBezTo>
                  <a:cubicBezTo>
                    <a:pt x="6" y="7"/>
                    <a:pt x="6" y="7"/>
                    <a:pt x="6" y="7"/>
                  </a:cubicBezTo>
                  <a:cubicBezTo>
                    <a:pt x="5" y="3"/>
                    <a:pt x="5" y="3"/>
                    <a:pt x="5" y="3"/>
                  </a:cubicBezTo>
                  <a:cubicBezTo>
                    <a:pt x="5" y="1"/>
                    <a:pt x="5" y="1"/>
                    <a:pt x="5" y="1"/>
                  </a:cubicBezTo>
                  <a:cubicBezTo>
                    <a:pt x="4" y="1"/>
                    <a:pt x="4" y="1"/>
                    <a:pt x="3" y="1"/>
                  </a:cubicBezTo>
                  <a:moveTo>
                    <a:pt x="0" y="0"/>
                  </a:moveTo>
                  <a:cubicBezTo>
                    <a:pt x="0" y="0"/>
                    <a:pt x="0" y="0"/>
                    <a:pt x="0" y="0"/>
                  </a:cubicBezTo>
                  <a:cubicBezTo>
                    <a:pt x="0" y="1"/>
                    <a:pt x="0" y="1"/>
                    <a:pt x="0" y="1"/>
                  </a:cubicBezTo>
                  <a:cubicBezTo>
                    <a:pt x="0" y="8"/>
                    <a:pt x="0" y="8"/>
                    <a:pt x="0" y="8"/>
                  </a:cubicBezTo>
                  <a:cubicBezTo>
                    <a:pt x="0" y="10"/>
                    <a:pt x="0" y="10"/>
                    <a:pt x="0" y="10"/>
                  </a:cubicBezTo>
                  <a:cubicBezTo>
                    <a:pt x="0" y="10"/>
                    <a:pt x="0" y="10"/>
                    <a:pt x="0" y="10"/>
                  </a:cubicBezTo>
                  <a:cubicBezTo>
                    <a:pt x="0" y="17"/>
                    <a:pt x="0" y="17"/>
                    <a:pt x="0" y="17"/>
                  </a:cubicBezTo>
                  <a:cubicBezTo>
                    <a:pt x="0" y="18"/>
                    <a:pt x="0" y="18"/>
                    <a:pt x="0" y="18"/>
                  </a:cubicBezTo>
                  <a:cubicBezTo>
                    <a:pt x="2" y="16"/>
                    <a:pt x="2" y="16"/>
                    <a:pt x="2" y="16"/>
                  </a:cubicBezTo>
                  <a:cubicBezTo>
                    <a:pt x="2" y="14"/>
                    <a:pt x="2" y="14"/>
                    <a:pt x="2" y="14"/>
                  </a:cubicBezTo>
                  <a:cubicBezTo>
                    <a:pt x="2" y="12"/>
                    <a:pt x="2" y="12"/>
                    <a:pt x="2" y="12"/>
                  </a:cubicBezTo>
                  <a:cubicBezTo>
                    <a:pt x="2" y="9"/>
                    <a:pt x="2" y="9"/>
                    <a:pt x="2" y="9"/>
                  </a:cubicBezTo>
                  <a:cubicBezTo>
                    <a:pt x="2" y="9"/>
                    <a:pt x="2" y="9"/>
                    <a:pt x="2" y="9"/>
                  </a:cubicBezTo>
                  <a:cubicBezTo>
                    <a:pt x="2" y="1"/>
                    <a:pt x="2" y="1"/>
                    <a:pt x="2" y="1"/>
                  </a:cubicBezTo>
                  <a:cubicBezTo>
                    <a:pt x="2" y="0"/>
                    <a:pt x="2" y="0"/>
                    <a:pt x="2" y="0"/>
                  </a:cubicBezTo>
                  <a:cubicBezTo>
                    <a:pt x="1" y="0"/>
                    <a:pt x="1"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1" name="Freeform 51"/>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close/>
                  <a:moveTo>
                    <a:pt x="5" y="242"/>
                  </a:moveTo>
                  <a:lnTo>
                    <a:pt x="0" y="275"/>
                  </a:lnTo>
                  <a:lnTo>
                    <a:pt x="7" y="285"/>
                  </a:lnTo>
                  <a:lnTo>
                    <a:pt x="9" y="282"/>
                  </a:lnTo>
                  <a:lnTo>
                    <a:pt x="19" y="263"/>
                  </a:lnTo>
                  <a:lnTo>
                    <a:pt x="16" y="259"/>
                  </a:lnTo>
                  <a:lnTo>
                    <a:pt x="5" y="280"/>
                  </a:lnTo>
                  <a:lnTo>
                    <a:pt x="7" y="247"/>
                  </a:lnTo>
                  <a:lnTo>
                    <a:pt x="5" y="242"/>
                  </a:lnTo>
                  <a:close/>
                  <a:moveTo>
                    <a:pt x="40" y="216"/>
                  </a:moveTo>
                  <a:lnTo>
                    <a:pt x="19" y="256"/>
                  </a:lnTo>
                  <a:lnTo>
                    <a:pt x="21" y="259"/>
                  </a:lnTo>
                  <a:lnTo>
                    <a:pt x="45" y="218"/>
                  </a:lnTo>
                  <a:lnTo>
                    <a:pt x="40" y="216"/>
                  </a:lnTo>
                  <a:close/>
                  <a:moveTo>
                    <a:pt x="7" y="202"/>
                  </a:moveTo>
                  <a:lnTo>
                    <a:pt x="7" y="202"/>
                  </a:lnTo>
                  <a:lnTo>
                    <a:pt x="5" y="237"/>
                  </a:lnTo>
                  <a:lnTo>
                    <a:pt x="7" y="242"/>
                  </a:lnTo>
                  <a:lnTo>
                    <a:pt x="12" y="202"/>
                  </a:lnTo>
                  <a:lnTo>
                    <a:pt x="7" y="202"/>
                  </a:lnTo>
                  <a:close/>
                  <a:moveTo>
                    <a:pt x="12" y="197"/>
                  </a:moveTo>
                  <a:lnTo>
                    <a:pt x="9" y="197"/>
                  </a:lnTo>
                  <a:lnTo>
                    <a:pt x="12" y="197"/>
                  </a:lnTo>
                  <a:lnTo>
                    <a:pt x="12" y="197"/>
                  </a:lnTo>
                  <a:close/>
                  <a:moveTo>
                    <a:pt x="16" y="147"/>
                  </a:moveTo>
                  <a:lnTo>
                    <a:pt x="12" y="154"/>
                  </a:lnTo>
                  <a:lnTo>
                    <a:pt x="7" y="195"/>
                  </a:lnTo>
                  <a:lnTo>
                    <a:pt x="12" y="190"/>
                  </a:lnTo>
                  <a:lnTo>
                    <a:pt x="16" y="147"/>
                  </a:lnTo>
                  <a:close/>
                  <a:moveTo>
                    <a:pt x="106" y="107"/>
                  </a:moveTo>
                  <a:lnTo>
                    <a:pt x="95" y="116"/>
                  </a:lnTo>
                  <a:lnTo>
                    <a:pt x="42" y="214"/>
                  </a:lnTo>
                  <a:lnTo>
                    <a:pt x="45" y="214"/>
                  </a:lnTo>
                  <a:lnTo>
                    <a:pt x="106" y="107"/>
                  </a:lnTo>
                  <a:close/>
                  <a:moveTo>
                    <a:pt x="111" y="85"/>
                  </a:moveTo>
                  <a:lnTo>
                    <a:pt x="102" y="102"/>
                  </a:lnTo>
                  <a:lnTo>
                    <a:pt x="113" y="93"/>
                  </a:lnTo>
                  <a:lnTo>
                    <a:pt x="113" y="90"/>
                  </a:lnTo>
                  <a:lnTo>
                    <a:pt x="111" y="85"/>
                  </a:lnTo>
                  <a:close/>
                  <a:moveTo>
                    <a:pt x="113" y="71"/>
                  </a:moveTo>
                  <a:lnTo>
                    <a:pt x="116" y="78"/>
                  </a:lnTo>
                  <a:lnTo>
                    <a:pt x="116" y="78"/>
                  </a:lnTo>
                  <a:lnTo>
                    <a:pt x="116" y="78"/>
                  </a:lnTo>
                  <a:lnTo>
                    <a:pt x="118" y="85"/>
                  </a:lnTo>
                  <a:lnTo>
                    <a:pt x="121" y="81"/>
                  </a:lnTo>
                  <a:lnTo>
                    <a:pt x="123" y="76"/>
                  </a:lnTo>
                  <a:lnTo>
                    <a:pt x="118" y="74"/>
                  </a:lnTo>
                  <a:lnTo>
                    <a:pt x="113" y="71"/>
                  </a:lnTo>
                  <a:close/>
                  <a:moveTo>
                    <a:pt x="21" y="64"/>
                  </a:moveTo>
                  <a:lnTo>
                    <a:pt x="16" y="76"/>
                  </a:lnTo>
                  <a:lnTo>
                    <a:pt x="16" y="90"/>
                  </a:lnTo>
                  <a:lnTo>
                    <a:pt x="14" y="97"/>
                  </a:lnTo>
                  <a:lnTo>
                    <a:pt x="12" y="145"/>
                  </a:lnTo>
                  <a:lnTo>
                    <a:pt x="16" y="140"/>
                  </a:lnTo>
                  <a:lnTo>
                    <a:pt x="19" y="93"/>
                  </a:lnTo>
                  <a:lnTo>
                    <a:pt x="21" y="88"/>
                  </a:lnTo>
                  <a:lnTo>
                    <a:pt x="21" y="64"/>
                  </a:lnTo>
                  <a:close/>
                  <a:moveTo>
                    <a:pt x="87" y="50"/>
                  </a:moveTo>
                  <a:lnTo>
                    <a:pt x="85" y="55"/>
                  </a:lnTo>
                  <a:lnTo>
                    <a:pt x="87" y="57"/>
                  </a:lnTo>
                  <a:lnTo>
                    <a:pt x="109" y="71"/>
                  </a:lnTo>
                  <a:lnTo>
                    <a:pt x="106" y="64"/>
                  </a:lnTo>
                  <a:lnTo>
                    <a:pt x="92" y="55"/>
                  </a:lnTo>
                  <a:lnTo>
                    <a:pt x="90" y="50"/>
                  </a:lnTo>
                  <a:lnTo>
                    <a:pt x="87" y="50"/>
                  </a:lnTo>
                  <a:close/>
                  <a:moveTo>
                    <a:pt x="42" y="14"/>
                  </a:moveTo>
                  <a:lnTo>
                    <a:pt x="42" y="19"/>
                  </a:lnTo>
                  <a:lnTo>
                    <a:pt x="83" y="52"/>
                  </a:lnTo>
                  <a:lnTo>
                    <a:pt x="85" y="47"/>
                  </a:lnTo>
                  <a:lnTo>
                    <a:pt x="42" y="14"/>
                  </a:lnTo>
                  <a:close/>
                  <a:moveTo>
                    <a:pt x="24" y="0"/>
                  </a:moveTo>
                  <a:lnTo>
                    <a:pt x="21" y="7"/>
                  </a:lnTo>
                  <a:lnTo>
                    <a:pt x="19" y="64"/>
                  </a:lnTo>
                  <a:lnTo>
                    <a:pt x="24" y="52"/>
                  </a:lnTo>
                  <a:lnTo>
                    <a:pt x="26" y="7"/>
                  </a:lnTo>
                  <a:lnTo>
                    <a:pt x="38" y="17"/>
                  </a:lnTo>
                  <a:lnTo>
                    <a:pt x="40" y="12"/>
                  </a:lnTo>
                  <a:lnTo>
                    <a:pt x="28" y="5"/>
                  </a:lnTo>
                  <a:lnTo>
                    <a:pt x="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2" name="Freeform 52"/>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moveTo>
                    <a:pt x="5" y="242"/>
                  </a:moveTo>
                  <a:lnTo>
                    <a:pt x="0" y="275"/>
                  </a:lnTo>
                  <a:lnTo>
                    <a:pt x="7" y="285"/>
                  </a:lnTo>
                  <a:lnTo>
                    <a:pt x="9" y="282"/>
                  </a:lnTo>
                  <a:lnTo>
                    <a:pt x="19" y="263"/>
                  </a:lnTo>
                  <a:lnTo>
                    <a:pt x="16" y="259"/>
                  </a:lnTo>
                  <a:lnTo>
                    <a:pt x="5" y="280"/>
                  </a:lnTo>
                  <a:lnTo>
                    <a:pt x="7" y="247"/>
                  </a:lnTo>
                  <a:lnTo>
                    <a:pt x="5" y="242"/>
                  </a:lnTo>
                  <a:moveTo>
                    <a:pt x="40" y="216"/>
                  </a:moveTo>
                  <a:lnTo>
                    <a:pt x="19" y="256"/>
                  </a:lnTo>
                  <a:lnTo>
                    <a:pt x="21" y="259"/>
                  </a:lnTo>
                  <a:lnTo>
                    <a:pt x="45" y="218"/>
                  </a:lnTo>
                  <a:lnTo>
                    <a:pt x="40" y="216"/>
                  </a:lnTo>
                  <a:moveTo>
                    <a:pt x="7" y="202"/>
                  </a:moveTo>
                  <a:lnTo>
                    <a:pt x="7" y="202"/>
                  </a:lnTo>
                  <a:lnTo>
                    <a:pt x="5" y="237"/>
                  </a:lnTo>
                  <a:lnTo>
                    <a:pt x="7" y="242"/>
                  </a:lnTo>
                  <a:lnTo>
                    <a:pt x="12" y="202"/>
                  </a:lnTo>
                  <a:lnTo>
                    <a:pt x="7" y="202"/>
                  </a:lnTo>
                  <a:moveTo>
                    <a:pt x="12" y="197"/>
                  </a:moveTo>
                  <a:lnTo>
                    <a:pt x="9" y="197"/>
                  </a:lnTo>
                  <a:lnTo>
                    <a:pt x="12" y="197"/>
                  </a:lnTo>
                  <a:lnTo>
                    <a:pt x="12" y="197"/>
                  </a:lnTo>
                  <a:moveTo>
                    <a:pt x="16" y="147"/>
                  </a:moveTo>
                  <a:lnTo>
                    <a:pt x="12" y="154"/>
                  </a:lnTo>
                  <a:lnTo>
                    <a:pt x="7" y="195"/>
                  </a:lnTo>
                  <a:lnTo>
                    <a:pt x="12" y="190"/>
                  </a:lnTo>
                  <a:lnTo>
                    <a:pt x="16" y="147"/>
                  </a:lnTo>
                  <a:moveTo>
                    <a:pt x="106" y="107"/>
                  </a:moveTo>
                  <a:lnTo>
                    <a:pt x="95" y="116"/>
                  </a:lnTo>
                  <a:lnTo>
                    <a:pt x="42" y="214"/>
                  </a:lnTo>
                  <a:lnTo>
                    <a:pt x="45" y="214"/>
                  </a:lnTo>
                  <a:lnTo>
                    <a:pt x="106" y="107"/>
                  </a:lnTo>
                  <a:moveTo>
                    <a:pt x="111" y="85"/>
                  </a:moveTo>
                  <a:lnTo>
                    <a:pt x="102" y="102"/>
                  </a:lnTo>
                  <a:lnTo>
                    <a:pt x="113" y="93"/>
                  </a:lnTo>
                  <a:lnTo>
                    <a:pt x="113" y="90"/>
                  </a:lnTo>
                  <a:lnTo>
                    <a:pt x="111" y="85"/>
                  </a:lnTo>
                  <a:moveTo>
                    <a:pt x="113" y="71"/>
                  </a:moveTo>
                  <a:lnTo>
                    <a:pt x="116" y="78"/>
                  </a:lnTo>
                  <a:lnTo>
                    <a:pt x="116" y="78"/>
                  </a:lnTo>
                  <a:lnTo>
                    <a:pt x="116" y="78"/>
                  </a:lnTo>
                  <a:lnTo>
                    <a:pt x="118" y="85"/>
                  </a:lnTo>
                  <a:lnTo>
                    <a:pt x="121" y="81"/>
                  </a:lnTo>
                  <a:lnTo>
                    <a:pt x="123" y="76"/>
                  </a:lnTo>
                  <a:lnTo>
                    <a:pt x="118" y="74"/>
                  </a:lnTo>
                  <a:lnTo>
                    <a:pt x="113" y="71"/>
                  </a:lnTo>
                  <a:moveTo>
                    <a:pt x="21" y="64"/>
                  </a:moveTo>
                  <a:lnTo>
                    <a:pt x="16" y="76"/>
                  </a:lnTo>
                  <a:lnTo>
                    <a:pt x="16" y="90"/>
                  </a:lnTo>
                  <a:lnTo>
                    <a:pt x="14" y="97"/>
                  </a:lnTo>
                  <a:lnTo>
                    <a:pt x="12" y="145"/>
                  </a:lnTo>
                  <a:lnTo>
                    <a:pt x="16" y="140"/>
                  </a:lnTo>
                  <a:lnTo>
                    <a:pt x="19" y="93"/>
                  </a:lnTo>
                  <a:lnTo>
                    <a:pt x="21" y="88"/>
                  </a:lnTo>
                  <a:lnTo>
                    <a:pt x="21" y="64"/>
                  </a:lnTo>
                  <a:moveTo>
                    <a:pt x="87" y="50"/>
                  </a:moveTo>
                  <a:lnTo>
                    <a:pt x="85" y="55"/>
                  </a:lnTo>
                  <a:lnTo>
                    <a:pt x="87" y="57"/>
                  </a:lnTo>
                  <a:lnTo>
                    <a:pt x="109" y="71"/>
                  </a:lnTo>
                  <a:lnTo>
                    <a:pt x="106" y="64"/>
                  </a:lnTo>
                  <a:lnTo>
                    <a:pt x="92" y="55"/>
                  </a:lnTo>
                  <a:lnTo>
                    <a:pt x="90" y="50"/>
                  </a:lnTo>
                  <a:lnTo>
                    <a:pt x="87" y="50"/>
                  </a:lnTo>
                  <a:moveTo>
                    <a:pt x="42" y="14"/>
                  </a:moveTo>
                  <a:lnTo>
                    <a:pt x="42" y="19"/>
                  </a:lnTo>
                  <a:lnTo>
                    <a:pt x="83" y="52"/>
                  </a:lnTo>
                  <a:lnTo>
                    <a:pt x="85" y="47"/>
                  </a:lnTo>
                  <a:lnTo>
                    <a:pt x="42" y="14"/>
                  </a:lnTo>
                  <a:moveTo>
                    <a:pt x="24" y="0"/>
                  </a:moveTo>
                  <a:lnTo>
                    <a:pt x="21" y="7"/>
                  </a:lnTo>
                  <a:lnTo>
                    <a:pt x="19" y="64"/>
                  </a:lnTo>
                  <a:lnTo>
                    <a:pt x="24" y="52"/>
                  </a:lnTo>
                  <a:lnTo>
                    <a:pt x="26" y="7"/>
                  </a:lnTo>
                  <a:lnTo>
                    <a:pt x="38" y="17"/>
                  </a:lnTo>
                  <a:lnTo>
                    <a:pt x="40" y="12"/>
                  </a:lnTo>
                  <a:lnTo>
                    <a:pt x="28" y="5"/>
                  </a:lnTo>
                  <a:lnTo>
                    <a:pt x="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3" name="Freeform 53"/>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close/>
                  <a:moveTo>
                    <a:pt x="7" y="223"/>
                  </a:moveTo>
                  <a:lnTo>
                    <a:pt x="73" y="275"/>
                  </a:lnTo>
                  <a:lnTo>
                    <a:pt x="73" y="271"/>
                  </a:lnTo>
                  <a:lnTo>
                    <a:pt x="23" y="233"/>
                  </a:lnTo>
                  <a:lnTo>
                    <a:pt x="7" y="223"/>
                  </a:lnTo>
                  <a:close/>
                  <a:moveTo>
                    <a:pt x="144" y="176"/>
                  </a:moveTo>
                  <a:lnTo>
                    <a:pt x="113" y="247"/>
                  </a:lnTo>
                  <a:lnTo>
                    <a:pt x="116" y="254"/>
                  </a:lnTo>
                  <a:lnTo>
                    <a:pt x="146" y="180"/>
                  </a:lnTo>
                  <a:lnTo>
                    <a:pt x="144" y="176"/>
                  </a:lnTo>
                  <a:close/>
                  <a:moveTo>
                    <a:pt x="78" y="142"/>
                  </a:moveTo>
                  <a:lnTo>
                    <a:pt x="59" y="159"/>
                  </a:lnTo>
                  <a:lnTo>
                    <a:pt x="56" y="164"/>
                  </a:lnTo>
                  <a:lnTo>
                    <a:pt x="2" y="214"/>
                  </a:lnTo>
                  <a:lnTo>
                    <a:pt x="0" y="216"/>
                  </a:lnTo>
                  <a:lnTo>
                    <a:pt x="9" y="221"/>
                  </a:lnTo>
                  <a:lnTo>
                    <a:pt x="4" y="218"/>
                  </a:lnTo>
                  <a:lnTo>
                    <a:pt x="56" y="169"/>
                  </a:lnTo>
                  <a:lnTo>
                    <a:pt x="61" y="164"/>
                  </a:lnTo>
                  <a:lnTo>
                    <a:pt x="80" y="145"/>
                  </a:lnTo>
                  <a:lnTo>
                    <a:pt x="78" y="142"/>
                  </a:lnTo>
                  <a:close/>
                  <a:moveTo>
                    <a:pt x="123" y="100"/>
                  </a:moveTo>
                  <a:lnTo>
                    <a:pt x="82" y="138"/>
                  </a:lnTo>
                  <a:lnTo>
                    <a:pt x="82" y="142"/>
                  </a:lnTo>
                  <a:lnTo>
                    <a:pt x="125" y="102"/>
                  </a:lnTo>
                  <a:lnTo>
                    <a:pt x="123" y="100"/>
                  </a:lnTo>
                  <a:close/>
                  <a:moveTo>
                    <a:pt x="213" y="19"/>
                  </a:moveTo>
                  <a:lnTo>
                    <a:pt x="213" y="19"/>
                  </a:lnTo>
                  <a:lnTo>
                    <a:pt x="213" y="19"/>
                  </a:lnTo>
                  <a:close/>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4" name="Freeform 54"/>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moveTo>
                    <a:pt x="7" y="223"/>
                  </a:moveTo>
                  <a:lnTo>
                    <a:pt x="73" y="275"/>
                  </a:lnTo>
                  <a:lnTo>
                    <a:pt x="73" y="271"/>
                  </a:lnTo>
                  <a:lnTo>
                    <a:pt x="23" y="233"/>
                  </a:lnTo>
                  <a:lnTo>
                    <a:pt x="7" y="223"/>
                  </a:lnTo>
                  <a:moveTo>
                    <a:pt x="144" y="176"/>
                  </a:moveTo>
                  <a:lnTo>
                    <a:pt x="113" y="247"/>
                  </a:lnTo>
                  <a:lnTo>
                    <a:pt x="116" y="254"/>
                  </a:lnTo>
                  <a:lnTo>
                    <a:pt x="146" y="180"/>
                  </a:lnTo>
                  <a:lnTo>
                    <a:pt x="144" y="176"/>
                  </a:lnTo>
                  <a:moveTo>
                    <a:pt x="78" y="142"/>
                  </a:moveTo>
                  <a:lnTo>
                    <a:pt x="59" y="159"/>
                  </a:lnTo>
                  <a:lnTo>
                    <a:pt x="56" y="164"/>
                  </a:lnTo>
                  <a:lnTo>
                    <a:pt x="2" y="214"/>
                  </a:lnTo>
                  <a:lnTo>
                    <a:pt x="0" y="216"/>
                  </a:lnTo>
                  <a:lnTo>
                    <a:pt x="9" y="221"/>
                  </a:lnTo>
                  <a:lnTo>
                    <a:pt x="4" y="218"/>
                  </a:lnTo>
                  <a:lnTo>
                    <a:pt x="56" y="169"/>
                  </a:lnTo>
                  <a:lnTo>
                    <a:pt x="61" y="164"/>
                  </a:lnTo>
                  <a:lnTo>
                    <a:pt x="80" y="145"/>
                  </a:lnTo>
                  <a:lnTo>
                    <a:pt x="78" y="142"/>
                  </a:lnTo>
                  <a:moveTo>
                    <a:pt x="123" y="100"/>
                  </a:moveTo>
                  <a:lnTo>
                    <a:pt x="82" y="138"/>
                  </a:lnTo>
                  <a:lnTo>
                    <a:pt x="82" y="142"/>
                  </a:lnTo>
                  <a:lnTo>
                    <a:pt x="125" y="102"/>
                  </a:lnTo>
                  <a:lnTo>
                    <a:pt x="123" y="100"/>
                  </a:lnTo>
                  <a:moveTo>
                    <a:pt x="213" y="19"/>
                  </a:moveTo>
                  <a:lnTo>
                    <a:pt x="213" y="19"/>
                  </a:lnTo>
                  <a:lnTo>
                    <a:pt x="213" y="19"/>
                  </a:lnTo>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5" name="Freeform 55"/>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close/>
                  <a:moveTo>
                    <a:pt x="59" y="209"/>
                  </a:moveTo>
                  <a:lnTo>
                    <a:pt x="12" y="254"/>
                  </a:lnTo>
                  <a:lnTo>
                    <a:pt x="17" y="259"/>
                  </a:lnTo>
                  <a:lnTo>
                    <a:pt x="62" y="214"/>
                  </a:lnTo>
                  <a:lnTo>
                    <a:pt x="59" y="209"/>
                  </a:lnTo>
                  <a:close/>
                  <a:moveTo>
                    <a:pt x="50" y="195"/>
                  </a:moveTo>
                  <a:lnTo>
                    <a:pt x="7" y="249"/>
                  </a:lnTo>
                  <a:lnTo>
                    <a:pt x="12" y="254"/>
                  </a:lnTo>
                  <a:lnTo>
                    <a:pt x="52" y="200"/>
                  </a:lnTo>
                  <a:lnTo>
                    <a:pt x="50" y="195"/>
                  </a:lnTo>
                  <a:close/>
                  <a:moveTo>
                    <a:pt x="78" y="192"/>
                  </a:moveTo>
                  <a:lnTo>
                    <a:pt x="66" y="204"/>
                  </a:lnTo>
                  <a:lnTo>
                    <a:pt x="64" y="207"/>
                  </a:lnTo>
                  <a:lnTo>
                    <a:pt x="64" y="207"/>
                  </a:lnTo>
                  <a:lnTo>
                    <a:pt x="66" y="209"/>
                  </a:lnTo>
                  <a:lnTo>
                    <a:pt x="69" y="207"/>
                  </a:lnTo>
                  <a:lnTo>
                    <a:pt x="78" y="197"/>
                  </a:lnTo>
                  <a:lnTo>
                    <a:pt x="81" y="195"/>
                  </a:lnTo>
                  <a:lnTo>
                    <a:pt x="78" y="192"/>
                  </a:lnTo>
                  <a:close/>
                  <a:moveTo>
                    <a:pt x="66" y="173"/>
                  </a:moveTo>
                  <a:lnTo>
                    <a:pt x="57" y="188"/>
                  </a:lnTo>
                  <a:lnTo>
                    <a:pt x="52" y="190"/>
                  </a:lnTo>
                  <a:lnTo>
                    <a:pt x="52" y="192"/>
                  </a:lnTo>
                  <a:lnTo>
                    <a:pt x="55" y="195"/>
                  </a:lnTo>
                  <a:lnTo>
                    <a:pt x="55" y="195"/>
                  </a:lnTo>
                  <a:lnTo>
                    <a:pt x="59" y="190"/>
                  </a:lnTo>
                  <a:lnTo>
                    <a:pt x="69" y="178"/>
                  </a:lnTo>
                  <a:lnTo>
                    <a:pt x="66" y="173"/>
                  </a:lnTo>
                  <a:close/>
                  <a:moveTo>
                    <a:pt x="97" y="173"/>
                  </a:moveTo>
                  <a:lnTo>
                    <a:pt x="83" y="188"/>
                  </a:lnTo>
                  <a:lnTo>
                    <a:pt x="83" y="188"/>
                  </a:lnTo>
                  <a:lnTo>
                    <a:pt x="85" y="192"/>
                  </a:lnTo>
                  <a:lnTo>
                    <a:pt x="102" y="176"/>
                  </a:lnTo>
                  <a:lnTo>
                    <a:pt x="102" y="176"/>
                  </a:lnTo>
                  <a:lnTo>
                    <a:pt x="97" y="173"/>
                  </a:lnTo>
                  <a:close/>
                  <a:moveTo>
                    <a:pt x="76" y="162"/>
                  </a:moveTo>
                  <a:lnTo>
                    <a:pt x="69" y="171"/>
                  </a:lnTo>
                  <a:lnTo>
                    <a:pt x="71" y="173"/>
                  </a:lnTo>
                  <a:lnTo>
                    <a:pt x="76" y="166"/>
                  </a:lnTo>
                  <a:lnTo>
                    <a:pt x="78" y="164"/>
                  </a:lnTo>
                  <a:lnTo>
                    <a:pt x="76" y="162"/>
                  </a:lnTo>
                  <a:close/>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close/>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close/>
                  <a:moveTo>
                    <a:pt x="194" y="0"/>
                  </a:moveTo>
                  <a:lnTo>
                    <a:pt x="194" y="0"/>
                  </a:lnTo>
                  <a:lnTo>
                    <a:pt x="213" y="67"/>
                  </a:lnTo>
                  <a:lnTo>
                    <a:pt x="216" y="67"/>
                  </a:lnTo>
                  <a:lnTo>
                    <a:pt x="213" y="64"/>
                  </a:lnTo>
                  <a:lnTo>
                    <a:pt x="213" y="59"/>
                  </a:lnTo>
                  <a:lnTo>
                    <a:pt x="211" y="52"/>
                  </a:lnTo>
                  <a:lnTo>
                    <a:pt x="211" y="52"/>
                  </a:lnTo>
                  <a:lnTo>
                    <a:pt x="208" y="45"/>
                  </a:lnTo>
                  <a:lnTo>
                    <a:pt x="197" y="10"/>
                  </a:lnTo>
                  <a:lnTo>
                    <a:pt x="19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6" name="Freeform 56"/>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moveTo>
                    <a:pt x="59" y="209"/>
                  </a:moveTo>
                  <a:lnTo>
                    <a:pt x="12" y="254"/>
                  </a:lnTo>
                  <a:lnTo>
                    <a:pt x="17" y="259"/>
                  </a:lnTo>
                  <a:lnTo>
                    <a:pt x="62" y="214"/>
                  </a:lnTo>
                  <a:lnTo>
                    <a:pt x="59" y="209"/>
                  </a:lnTo>
                  <a:moveTo>
                    <a:pt x="50" y="195"/>
                  </a:moveTo>
                  <a:lnTo>
                    <a:pt x="7" y="249"/>
                  </a:lnTo>
                  <a:lnTo>
                    <a:pt x="12" y="254"/>
                  </a:lnTo>
                  <a:lnTo>
                    <a:pt x="52" y="200"/>
                  </a:lnTo>
                  <a:lnTo>
                    <a:pt x="50" y="195"/>
                  </a:lnTo>
                  <a:moveTo>
                    <a:pt x="78" y="192"/>
                  </a:moveTo>
                  <a:lnTo>
                    <a:pt x="66" y="204"/>
                  </a:lnTo>
                  <a:lnTo>
                    <a:pt x="64" y="207"/>
                  </a:lnTo>
                  <a:lnTo>
                    <a:pt x="64" y="207"/>
                  </a:lnTo>
                  <a:lnTo>
                    <a:pt x="66" y="209"/>
                  </a:lnTo>
                  <a:lnTo>
                    <a:pt x="69" y="207"/>
                  </a:lnTo>
                  <a:lnTo>
                    <a:pt x="78" y="197"/>
                  </a:lnTo>
                  <a:lnTo>
                    <a:pt x="81" y="195"/>
                  </a:lnTo>
                  <a:lnTo>
                    <a:pt x="78" y="192"/>
                  </a:lnTo>
                  <a:moveTo>
                    <a:pt x="66" y="173"/>
                  </a:moveTo>
                  <a:lnTo>
                    <a:pt x="57" y="188"/>
                  </a:lnTo>
                  <a:lnTo>
                    <a:pt x="52" y="190"/>
                  </a:lnTo>
                  <a:lnTo>
                    <a:pt x="52" y="192"/>
                  </a:lnTo>
                  <a:lnTo>
                    <a:pt x="55" y="195"/>
                  </a:lnTo>
                  <a:lnTo>
                    <a:pt x="55" y="195"/>
                  </a:lnTo>
                  <a:lnTo>
                    <a:pt x="59" y="190"/>
                  </a:lnTo>
                  <a:lnTo>
                    <a:pt x="69" y="178"/>
                  </a:lnTo>
                  <a:lnTo>
                    <a:pt x="66" y="173"/>
                  </a:lnTo>
                  <a:moveTo>
                    <a:pt x="97" y="173"/>
                  </a:moveTo>
                  <a:lnTo>
                    <a:pt x="83" y="188"/>
                  </a:lnTo>
                  <a:lnTo>
                    <a:pt x="83" y="188"/>
                  </a:lnTo>
                  <a:lnTo>
                    <a:pt x="85" y="192"/>
                  </a:lnTo>
                  <a:lnTo>
                    <a:pt x="102" y="176"/>
                  </a:lnTo>
                  <a:lnTo>
                    <a:pt x="102" y="176"/>
                  </a:lnTo>
                  <a:lnTo>
                    <a:pt x="97" y="173"/>
                  </a:lnTo>
                  <a:moveTo>
                    <a:pt x="76" y="162"/>
                  </a:moveTo>
                  <a:lnTo>
                    <a:pt x="69" y="171"/>
                  </a:lnTo>
                  <a:lnTo>
                    <a:pt x="71" y="173"/>
                  </a:lnTo>
                  <a:lnTo>
                    <a:pt x="76" y="166"/>
                  </a:lnTo>
                  <a:lnTo>
                    <a:pt x="78" y="164"/>
                  </a:lnTo>
                  <a:lnTo>
                    <a:pt x="76" y="162"/>
                  </a:lnTo>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moveTo>
                    <a:pt x="194" y="0"/>
                  </a:moveTo>
                  <a:lnTo>
                    <a:pt x="194" y="0"/>
                  </a:lnTo>
                  <a:lnTo>
                    <a:pt x="213" y="67"/>
                  </a:lnTo>
                  <a:lnTo>
                    <a:pt x="216" y="67"/>
                  </a:lnTo>
                  <a:lnTo>
                    <a:pt x="213" y="64"/>
                  </a:lnTo>
                  <a:lnTo>
                    <a:pt x="213" y="59"/>
                  </a:lnTo>
                  <a:lnTo>
                    <a:pt x="211" y="52"/>
                  </a:lnTo>
                  <a:lnTo>
                    <a:pt x="211" y="52"/>
                  </a:lnTo>
                  <a:lnTo>
                    <a:pt x="208" y="45"/>
                  </a:lnTo>
                  <a:lnTo>
                    <a:pt x="197" y="10"/>
                  </a:lnTo>
                  <a:lnTo>
                    <a:pt x="19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7" name="Freeform 57"/>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close/>
                  <a:moveTo>
                    <a:pt x="36" y="5"/>
                  </a:moveTo>
                  <a:lnTo>
                    <a:pt x="36" y="5"/>
                  </a:lnTo>
                  <a:lnTo>
                    <a:pt x="36" y="5"/>
                  </a:lnTo>
                  <a:close/>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8" name="Freeform 58"/>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moveTo>
                    <a:pt x="36" y="5"/>
                  </a:moveTo>
                  <a:lnTo>
                    <a:pt x="36" y="5"/>
                  </a:lnTo>
                  <a:lnTo>
                    <a:pt x="36" y="5"/>
                  </a:lnTo>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9" name="Freeform 59"/>
            <p:cNvSpPr>
              <a:spLocks noEditPoints="1"/>
            </p:cNvSpPr>
            <p:nvPr/>
          </p:nvSpPr>
          <p:spPr bwMode="auto">
            <a:xfrm>
              <a:off x="7071309" y="3356901"/>
              <a:ext cx="728154" cy="853876"/>
            </a:xfrm>
            <a:custGeom>
              <a:avLst/>
              <a:gdLst>
                <a:gd name="T0" fmla="*/ 58 w 172"/>
                <a:gd name="T1" fmla="*/ 207 h 221"/>
                <a:gd name="T2" fmla="*/ 85 w 172"/>
                <a:gd name="T3" fmla="*/ 204 h 221"/>
                <a:gd name="T4" fmla="*/ 104 w 172"/>
                <a:gd name="T5" fmla="*/ 198 h 221"/>
                <a:gd name="T6" fmla="*/ 87 w 172"/>
                <a:gd name="T7" fmla="*/ 203 h 221"/>
                <a:gd name="T8" fmla="*/ 104 w 172"/>
                <a:gd name="T9" fmla="*/ 198 h 221"/>
                <a:gd name="T10" fmla="*/ 106 w 172"/>
                <a:gd name="T11" fmla="*/ 197 h 221"/>
                <a:gd name="T12" fmla="*/ 136 w 172"/>
                <a:gd name="T13" fmla="*/ 193 h 221"/>
                <a:gd name="T14" fmla="*/ 0 w 172"/>
                <a:gd name="T15" fmla="*/ 176 h 221"/>
                <a:gd name="T16" fmla="*/ 0 w 172"/>
                <a:gd name="T17" fmla="*/ 221 h 221"/>
                <a:gd name="T18" fmla="*/ 30 w 172"/>
                <a:gd name="T19" fmla="*/ 215 h 221"/>
                <a:gd name="T20" fmla="*/ 2 w 172"/>
                <a:gd name="T21" fmla="*/ 219 h 221"/>
                <a:gd name="T22" fmla="*/ 0 w 172"/>
                <a:gd name="T23" fmla="*/ 176 h 221"/>
                <a:gd name="T24" fmla="*/ 0 w 172"/>
                <a:gd name="T25" fmla="*/ 174 h 221"/>
                <a:gd name="T26" fmla="*/ 2 w 172"/>
                <a:gd name="T27" fmla="*/ 176 h 221"/>
                <a:gd name="T28" fmla="*/ 1 w 172"/>
                <a:gd name="T29" fmla="*/ 173 h 221"/>
                <a:gd name="T30" fmla="*/ 0 w 172"/>
                <a:gd name="T31" fmla="*/ 167 h 221"/>
                <a:gd name="T32" fmla="*/ 2 w 172"/>
                <a:gd name="T33" fmla="*/ 171 h 221"/>
                <a:gd name="T34" fmla="*/ 2 w 172"/>
                <a:gd name="T35" fmla="*/ 166 h 221"/>
                <a:gd name="T36" fmla="*/ 136 w 172"/>
                <a:gd name="T37" fmla="*/ 145 h 221"/>
                <a:gd name="T38" fmla="*/ 139 w 172"/>
                <a:gd name="T39" fmla="*/ 149 h 221"/>
                <a:gd name="T40" fmla="*/ 154 w 172"/>
                <a:gd name="T41" fmla="*/ 167 h 221"/>
                <a:gd name="T42" fmla="*/ 169 w 172"/>
                <a:gd name="T43" fmla="*/ 184 h 221"/>
                <a:gd name="T44" fmla="*/ 162 w 172"/>
                <a:gd name="T45" fmla="*/ 188 h 221"/>
                <a:gd name="T46" fmla="*/ 172 w 172"/>
                <a:gd name="T47" fmla="*/ 185 h 221"/>
                <a:gd name="T48" fmla="*/ 156 w 172"/>
                <a:gd name="T49" fmla="*/ 167 h 221"/>
                <a:gd name="T50" fmla="*/ 141 w 172"/>
                <a:gd name="T51" fmla="*/ 149 h 221"/>
                <a:gd name="T52" fmla="*/ 137 w 172"/>
                <a:gd name="T53" fmla="*/ 144 h 221"/>
                <a:gd name="T54" fmla="*/ 102 w 172"/>
                <a:gd name="T55" fmla="*/ 106 h 221"/>
                <a:gd name="T56" fmla="*/ 135 w 172"/>
                <a:gd name="T57" fmla="*/ 143 h 221"/>
                <a:gd name="T58" fmla="*/ 104 w 172"/>
                <a:gd name="T59" fmla="*/ 105 h 221"/>
                <a:gd name="T60" fmla="*/ 98 w 172"/>
                <a:gd name="T61" fmla="*/ 102 h 221"/>
                <a:gd name="T62" fmla="*/ 103 w 172"/>
                <a:gd name="T63" fmla="*/ 104 h 221"/>
                <a:gd name="T64" fmla="*/ 84 w 172"/>
                <a:gd name="T65" fmla="*/ 82 h 221"/>
                <a:gd name="T66" fmla="*/ 84 w 172"/>
                <a:gd name="T67" fmla="*/ 85 h 221"/>
                <a:gd name="T68" fmla="*/ 99 w 172"/>
                <a:gd name="T69" fmla="*/ 99 h 221"/>
                <a:gd name="T70" fmla="*/ 45 w 172"/>
                <a:gd name="T71" fmla="*/ 40 h 221"/>
                <a:gd name="T72" fmla="*/ 59 w 172"/>
                <a:gd name="T73" fmla="*/ 56 h 221"/>
                <a:gd name="T74" fmla="*/ 76 w 172"/>
                <a:gd name="T75" fmla="*/ 76 h 221"/>
                <a:gd name="T76" fmla="*/ 81 w 172"/>
                <a:gd name="T77" fmla="*/ 79 h 221"/>
                <a:gd name="T78" fmla="*/ 77 w 172"/>
                <a:gd name="T79" fmla="*/ 74 h 221"/>
                <a:gd name="T80" fmla="*/ 60 w 172"/>
                <a:gd name="T81" fmla="*/ 55 h 221"/>
                <a:gd name="T82" fmla="*/ 45 w 172"/>
                <a:gd name="T83" fmla="*/ 40 h 221"/>
                <a:gd name="T84" fmla="*/ 0 w 172"/>
                <a:gd name="T85" fmla="*/ 49 h 221"/>
                <a:gd name="T86" fmla="*/ 0 w 172"/>
                <a:gd name="T87" fmla="*/ 71 h 221"/>
                <a:gd name="T88" fmla="*/ 0 w 172"/>
                <a:gd name="T89" fmla="*/ 165 h 221"/>
                <a:gd name="T90" fmla="*/ 2 w 172"/>
                <a:gd name="T91" fmla="*/ 73 h 221"/>
                <a:gd name="T92" fmla="*/ 2 w 172"/>
                <a:gd name="T93" fmla="*/ 51 h 221"/>
                <a:gd name="T94" fmla="*/ 2 w 172"/>
                <a:gd name="T95" fmla="*/ 30 h 221"/>
                <a:gd name="T96" fmla="*/ 0 w 172"/>
                <a:gd name="T97" fmla="*/ 5 h 221"/>
                <a:gd name="T98" fmla="*/ 2 w 172"/>
                <a:gd name="T99" fmla="*/ 28 h 221"/>
                <a:gd name="T100" fmla="*/ 0 w 172"/>
                <a:gd name="T101" fmla="*/ 5 h 221"/>
                <a:gd name="T102" fmla="*/ 12 w 172"/>
                <a:gd name="T103" fmla="*/ 1 h 221"/>
                <a:gd name="T104" fmla="*/ 46 w 172"/>
                <a:gd name="T105" fmla="*/ 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 h="221">
                  <a:moveTo>
                    <a:pt x="86" y="201"/>
                  </a:moveTo>
                  <a:cubicBezTo>
                    <a:pt x="58" y="207"/>
                    <a:pt x="58" y="207"/>
                    <a:pt x="58" y="207"/>
                  </a:cubicBezTo>
                  <a:cubicBezTo>
                    <a:pt x="58" y="208"/>
                    <a:pt x="58" y="209"/>
                    <a:pt x="59" y="209"/>
                  </a:cubicBezTo>
                  <a:cubicBezTo>
                    <a:pt x="85" y="204"/>
                    <a:pt x="85" y="204"/>
                    <a:pt x="85" y="204"/>
                  </a:cubicBezTo>
                  <a:cubicBezTo>
                    <a:pt x="86" y="201"/>
                    <a:pt x="86" y="201"/>
                    <a:pt x="86" y="201"/>
                  </a:cubicBezTo>
                  <a:moveTo>
                    <a:pt x="104" y="198"/>
                  </a:moveTo>
                  <a:cubicBezTo>
                    <a:pt x="89" y="201"/>
                    <a:pt x="89" y="201"/>
                    <a:pt x="89" y="201"/>
                  </a:cubicBezTo>
                  <a:cubicBezTo>
                    <a:pt x="87" y="203"/>
                    <a:pt x="87" y="203"/>
                    <a:pt x="87" y="203"/>
                  </a:cubicBezTo>
                  <a:cubicBezTo>
                    <a:pt x="104" y="200"/>
                    <a:pt x="104" y="200"/>
                    <a:pt x="104" y="200"/>
                  </a:cubicBezTo>
                  <a:cubicBezTo>
                    <a:pt x="104" y="198"/>
                    <a:pt x="104" y="198"/>
                    <a:pt x="104" y="198"/>
                  </a:cubicBezTo>
                  <a:moveTo>
                    <a:pt x="134" y="192"/>
                  </a:moveTo>
                  <a:cubicBezTo>
                    <a:pt x="106" y="197"/>
                    <a:pt x="106" y="197"/>
                    <a:pt x="106" y="197"/>
                  </a:cubicBezTo>
                  <a:cubicBezTo>
                    <a:pt x="106" y="199"/>
                    <a:pt x="106" y="199"/>
                    <a:pt x="106" y="199"/>
                  </a:cubicBezTo>
                  <a:cubicBezTo>
                    <a:pt x="136" y="193"/>
                    <a:pt x="136" y="193"/>
                    <a:pt x="136" y="193"/>
                  </a:cubicBezTo>
                  <a:cubicBezTo>
                    <a:pt x="135" y="193"/>
                    <a:pt x="135" y="192"/>
                    <a:pt x="134" y="192"/>
                  </a:cubicBezTo>
                  <a:moveTo>
                    <a:pt x="0" y="176"/>
                  </a:moveTo>
                  <a:cubicBezTo>
                    <a:pt x="0" y="219"/>
                    <a:pt x="0" y="219"/>
                    <a:pt x="0" y="219"/>
                  </a:cubicBezTo>
                  <a:cubicBezTo>
                    <a:pt x="0" y="221"/>
                    <a:pt x="0" y="221"/>
                    <a:pt x="0" y="221"/>
                  </a:cubicBezTo>
                  <a:cubicBezTo>
                    <a:pt x="2" y="221"/>
                    <a:pt x="2" y="221"/>
                    <a:pt x="2" y="221"/>
                  </a:cubicBezTo>
                  <a:cubicBezTo>
                    <a:pt x="30" y="215"/>
                    <a:pt x="30" y="215"/>
                    <a:pt x="30" y="215"/>
                  </a:cubicBezTo>
                  <a:cubicBezTo>
                    <a:pt x="30" y="214"/>
                    <a:pt x="30" y="214"/>
                    <a:pt x="30" y="213"/>
                  </a:cubicBezTo>
                  <a:cubicBezTo>
                    <a:pt x="2" y="219"/>
                    <a:pt x="2" y="219"/>
                    <a:pt x="2" y="219"/>
                  </a:cubicBezTo>
                  <a:cubicBezTo>
                    <a:pt x="2" y="178"/>
                    <a:pt x="2" y="178"/>
                    <a:pt x="2" y="178"/>
                  </a:cubicBezTo>
                  <a:cubicBezTo>
                    <a:pt x="0" y="176"/>
                    <a:pt x="0" y="176"/>
                    <a:pt x="0" y="176"/>
                  </a:cubicBezTo>
                  <a:moveTo>
                    <a:pt x="1" y="173"/>
                  </a:moveTo>
                  <a:cubicBezTo>
                    <a:pt x="0" y="174"/>
                    <a:pt x="0" y="174"/>
                    <a:pt x="0" y="174"/>
                  </a:cubicBezTo>
                  <a:cubicBezTo>
                    <a:pt x="0" y="174"/>
                    <a:pt x="0" y="174"/>
                    <a:pt x="0" y="174"/>
                  </a:cubicBezTo>
                  <a:cubicBezTo>
                    <a:pt x="2" y="176"/>
                    <a:pt x="2" y="176"/>
                    <a:pt x="2" y="176"/>
                  </a:cubicBezTo>
                  <a:cubicBezTo>
                    <a:pt x="2" y="174"/>
                    <a:pt x="2" y="174"/>
                    <a:pt x="2" y="174"/>
                  </a:cubicBezTo>
                  <a:cubicBezTo>
                    <a:pt x="1" y="173"/>
                    <a:pt x="1" y="173"/>
                    <a:pt x="1" y="173"/>
                  </a:cubicBezTo>
                  <a:moveTo>
                    <a:pt x="2" y="166"/>
                  </a:moveTo>
                  <a:cubicBezTo>
                    <a:pt x="0" y="167"/>
                    <a:pt x="0" y="167"/>
                    <a:pt x="0" y="167"/>
                  </a:cubicBezTo>
                  <a:cubicBezTo>
                    <a:pt x="0" y="170"/>
                    <a:pt x="0" y="170"/>
                    <a:pt x="0" y="170"/>
                  </a:cubicBezTo>
                  <a:cubicBezTo>
                    <a:pt x="2" y="171"/>
                    <a:pt x="2" y="171"/>
                    <a:pt x="2" y="171"/>
                  </a:cubicBezTo>
                  <a:cubicBezTo>
                    <a:pt x="2" y="171"/>
                    <a:pt x="2" y="171"/>
                    <a:pt x="2" y="171"/>
                  </a:cubicBezTo>
                  <a:cubicBezTo>
                    <a:pt x="2" y="166"/>
                    <a:pt x="2" y="166"/>
                    <a:pt x="2" y="166"/>
                  </a:cubicBezTo>
                  <a:moveTo>
                    <a:pt x="137" y="144"/>
                  </a:moveTo>
                  <a:cubicBezTo>
                    <a:pt x="136" y="145"/>
                    <a:pt x="136" y="145"/>
                    <a:pt x="136" y="145"/>
                  </a:cubicBezTo>
                  <a:cubicBezTo>
                    <a:pt x="136" y="145"/>
                    <a:pt x="136" y="145"/>
                    <a:pt x="136" y="145"/>
                  </a:cubicBezTo>
                  <a:cubicBezTo>
                    <a:pt x="139" y="149"/>
                    <a:pt x="139" y="149"/>
                    <a:pt x="139" y="149"/>
                  </a:cubicBezTo>
                  <a:cubicBezTo>
                    <a:pt x="142" y="152"/>
                    <a:pt x="142" y="152"/>
                    <a:pt x="142" y="152"/>
                  </a:cubicBezTo>
                  <a:cubicBezTo>
                    <a:pt x="154" y="167"/>
                    <a:pt x="154" y="167"/>
                    <a:pt x="154" y="167"/>
                  </a:cubicBezTo>
                  <a:cubicBezTo>
                    <a:pt x="155" y="168"/>
                    <a:pt x="155" y="168"/>
                    <a:pt x="155" y="168"/>
                  </a:cubicBezTo>
                  <a:cubicBezTo>
                    <a:pt x="169" y="184"/>
                    <a:pt x="169" y="184"/>
                    <a:pt x="169" y="184"/>
                  </a:cubicBezTo>
                  <a:cubicBezTo>
                    <a:pt x="162" y="186"/>
                    <a:pt x="162" y="186"/>
                    <a:pt x="162" y="186"/>
                  </a:cubicBezTo>
                  <a:cubicBezTo>
                    <a:pt x="162" y="186"/>
                    <a:pt x="162" y="187"/>
                    <a:pt x="162" y="188"/>
                  </a:cubicBezTo>
                  <a:cubicBezTo>
                    <a:pt x="169" y="186"/>
                    <a:pt x="169" y="186"/>
                    <a:pt x="169" y="186"/>
                  </a:cubicBezTo>
                  <a:cubicBezTo>
                    <a:pt x="172" y="185"/>
                    <a:pt x="172" y="185"/>
                    <a:pt x="172" y="185"/>
                  </a:cubicBezTo>
                  <a:cubicBezTo>
                    <a:pt x="170" y="183"/>
                    <a:pt x="170" y="183"/>
                    <a:pt x="170" y="183"/>
                  </a:cubicBezTo>
                  <a:cubicBezTo>
                    <a:pt x="156" y="167"/>
                    <a:pt x="156" y="167"/>
                    <a:pt x="156" y="167"/>
                  </a:cubicBezTo>
                  <a:cubicBezTo>
                    <a:pt x="155" y="165"/>
                    <a:pt x="155" y="165"/>
                    <a:pt x="155" y="165"/>
                  </a:cubicBezTo>
                  <a:cubicBezTo>
                    <a:pt x="141" y="149"/>
                    <a:pt x="141" y="149"/>
                    <a:pt x="141" y="149"/>
                  </a:cubicBezTo>
                  <a:cubicBezTo>
                    <a:pt x="138" y="146"/>
                    <a:pt x="138" y="146"/>
                    <a:pt x="138" y="146"/>
                  </a:cubicBezTo>
                  <a:cubicBezTo>
                    <a:pt x="137" y="144"/>
                    <a:pt x="137" y="144"/>
                    <a:pt x="137" y="144"/>
                  </a:cubicBezTo>
                  <a:moveTo>
                    <a:pt x="104" y="105"/>
                  </a:moveTo>
                  <a:cubicBezTo>
                    <a:pt x="102" y="106"/>
                    <a:pt x="102" y="106"/>
                    <a:pt x="102" y="106"/>
                  </a:cubicBezTo>
                  <a:cubicBezTo>
                    <a:pt x="134" y="143"/>
                    <a:pt x="134" y="143"/>
                    <a:pt x="134" y="143"/>
                  </a:cubicBezTo>
                  <a:cubicBezTo>
                    <a:pt x="135" y="143"/>
                    <a:pt x="135" y="143"/>
                    <a:pt x="135" y="143"/>
                  </a:cubicBezTo>
                  <a:cubicBezTo>
                    <a:pt x="136" y="142"/>
                    <a:pt x="136" y="142"/>
                    <a:pt x="136" y="142"/>
                  </a:cubicBezTo>
                  <a:cubicBezTo>
                    <a:pt x="104" y="105"/>
                    <a:pt x="104" y="105"/>
                    <a:pt x="104" y="105"/>
                  </a:cubicBezTo>
                  <a:moveTo>
                    <a:pt x="100" y="101"/>
                  </a:moveTo>
                  <a:cubicBezTo>
                    <a:pt x="98" y="102"/>
                    <a:pt x="98" y="102"/>
                    <a:pt x="98" y="102"/>
                  </a:cubicBezTo>
                  <a:cubicBezTo>
                    <a:pt x="101" y="105"/>
                    <a:pt x="101" y="105"/>
                    <a:pt x="101" y="105"/>
                  </a:cubicBezTo>
                  <a:cubicBezTo>
                    <a:pt x="103" y="104"/>
                    <a:pt x="103" y="104"/>
                    <a:pt x="103" y="104"/>
                  </a:cubicBezTo>
                  <a:cubicBezTo>
                    <a:pt x="100" y="101"/>
                    <a:pt x="100" y="101"/>
                    <a:pt x="100" y="101"/>
                  </a:cubicBezTo>
                  <a:moveTo>
                    <a:pt x="84" y="82"/>
                  </a:moveTo>
                  <a:cubicBezTo>
                    <a:pt x="84" y="84"/>
                    <a:pt x="84" y="84"/>
                    <a:pt x="84" y="84"/>
                  </a:cubicBezTo>
                  <a:cubicBezTo>
                    <a:pt x="84" y="85"/>
                    <a:pt x="84" y="85"/>
                    <a:pt x="84" y="85"/>
                  </a:cubicBezTo>
                  <a:cubicBezTo>
                    <a:pt x="97" y="100"/>
                    <a:pt x="97" y="100"/>
                    <a:pt x="97" y="100"/>
                  </a:cubicBezTo>
                  <a:cubicBezTo>
                    <a:pt x="99" y="99"/>
                    <a:pt x="99" y="99"/>
                    <a:pt x="99" y="99"/>
                  </a:cubicBezTo>
                  <a:cubicBezTo>
                    <a:pt x="84" y="82"/>
                    <a:pt x="84" y="82"/>
                    <a:pt x="84" y="82"/>
                  </a:cubicBezTo>
                  <a:moveTo>
                    <a:pt x="45" y="40"/>
                  </a:moveTo>
                  <a:cubicBezTo>
                    <a:pt x="58" y="54"/>
                    <a:pt x="58" y="54"/>
                    <a:pt x="58" y="54"/>
                  </a:cubicBezTo>
                  <a:cubicBezTo>
                    <a:pt x="59" y="56"/>
                    <a:pt x="59" y="56"/>
                    <a:pt x="59" y="56"/>
                  </a:cubicBezTo>
                  <a:cubicBezTo>
                    <a:pt x="74" y="74"/>
                    <a:pt x="74" y="74"/>
                    <a:pt x="74" y="74"/>
                  </a:cubicBezTo>
                  <a:cubicBezTo>
                    <a:pt x="76" y="76"/>
                    <a:pt x="76" y="76"/>
                    <a:pt x="76" y="76"/>
                  </a:cubicBezTo>
                  <a:cubicBezTo>
                    <a:pt x="82" y="82"/>
                    <a:pt x="82" y="82"/>
                    <a:pt x="82" y="82"/>
                  </a:cubicBezTo>
                  <a:cubicBezTo>
                    <a:pt x="81" y="79"/>
                    <a:pt x="81" y="79"/>
                    <a:pt x="81" y="79"/>
                  </a:cubicBezTo>
                  <a:cubicBezTo>
                    <a:pt x="78" y="76"/>
                    <a:pt x="78" y="76"/>
                    <a:pt x="78" y="76"/>
                  </a:cubicBezTo>
                  <a:cubicBezTo>
                    <a:pt x="77" y="74"/>
                    <a:pt x="77" y="74"/>
                    <a:pt x="77" y="74"/>
                  </a:cubicBezTo>
                  <a:cubicBezTo>
                    <a:pt x="62" y="57"/>
                    <a:pt x="62" y="57"/>
                    <a:pt x="62" y="57"/>
                  </a:cubicBezTo>
                  <a:cubicBezTo>
                    <a:pt x="60" y="55"/>
                    <a:pt x="60" y="55"/>
                    <a:pt x="60" y="55"/>
                  </a:cubicBezTo>
                  <a:cubicBezTo>
                    <a:pt x="48" y="40"/>
                    <a:pt x="48" y="40"/>
                    <a:pt x="48" y="40"/>
                  </a:cubicBezTo>
                  <a:cubicBezTo>
                    <a:pt x="45" y="40"/>
                    <a:pt x="45" y="40"/>
                    <a:pt x="45" y="40"/>
                  </a:cubicBezTo>
                  <a:moveTo>
                    <a:pt x="0" y="29"/>
                  </a:moveTo>
                  <a:cubicBezTo>
                    <a:pt x="0" y="49"/>
                    <a:pt x="0" y="49"/>
                    <a:pt x="0" y="49"/>
                  </a:cubicBezTo>
                  <a:cubicBezTo>
                    <a:pt x="0" y="51"/>
                    <a:pt x="0" y="51"/>
                    <a:pt x="0" y="51"/>
                  </a:cubicBezTo>
                  <a:cubicBezTo>
                    <a:pt x="0" y="71"/>
                    <a:pt x="0" y="71"/>
                    <a:pt x="0" y="71"/>
                  </a:cubicBezTo>
                  <a:cubicBezTo>
                    <a:pt x="0" y="73"/>
                    <a:pt x="0" y="73"/>
                    <a:pt x="0" y="73"/>
                  </a:cubicBezTo>
                  <a:cubicBezTo>
                    <a:pt x="0" y="165"/>
                    <a:pt x="0" y="165"/>
                    <a:pt x="0" y="165"/>
                  </a:cubicBezTo>
                  <a:cubicBezTo>
                    <a:pt x="2" y="163"/>
                    <a:pt x="2" y="163"/>
                    <a:pt x="2" y="163"/>
                  </a:cubicBezTo>
                  <a:cubicBezTo>
                    <a:pt x="2" y="73"/>
                    <a:pt x="2" y="73"/>
                    <a:pt x="2" y="73"/>
                  </a:cubicBezTo>
                  <a:cubicBezTo>
                    <a:pt x="2" y="71"/>
                    <a:pt x="2" y="71"/>
                    <a:pt x="2" y="71"/>
                  </a:cubicBezTo>
                  <a:cubicBezTo>
                    <a:pt x="2" y="51"/>
                    <a:pt x="2" y="51"/>
                    <a:pt x="2" y="51"/>
                  </a:cubicBezTo>
                  <a:cubicBezTo>
                    <a:pt x="2" y="49"/>
                    <a:pt x="2" y="49"/>
                    <a:pt x="2" y="49"/>
                  </a:cubicBezTo>
                  <a:cubicBezTo>
                    <a:pt x="2" y="30"/>
                    <a:pt x="2" y="30"/>
                    <a:pt x="2" y="30"/>
                  </a:cubicBezTo>
                  <a:cubicBezTo>
                    <a:pt x="0" y="29"/>
                    <a:pt x="0" y="29"/>
                    <a:pt x="0" y="29"/>
                  </a:cubicBezTo>
                  <a:moveTo>
                    <a:pt x="0" y="5"/>
                  </a:moveTo>
                  <a:cubicBezTo>
                    <a:pt x="0" y="27"/>
                    <a:pt x="0" y="27"/>
                    <a:pt x="0" y="27"/>
                  </a:cubicBezTo>
                  <a:cubicBezTo>
                    <a:pt x="2" y="28"/>
                    <a:pt x="2" y="28"/>
                    <a:pt x="2" y="28"/>
                  </a:cubicBezTo>
                  <a:cubicBezTo>
                    <a:pt x="2" y="5"/>
                    <a:pt x="2" y="5"/>
                    <a:pt x="2" y="5"/>
                  </a:cubicBezTo>
                  <a:cubicBezTo>
                    <a:pt x="1" y="5"/>
                    <a:pt x="1" y="5"/>
                    <a:pt x="0" y="5"/>
                  </a:cubicBezTo>
                  <a:moveTo>
                    <a:pt x="14" y="0"/>
                  </a:moveTo>
                  <a:cubicBezTo>
                    <a:pt x="13" y="1"/>
                    <a:pt x="13" y="1"/>
                    <a:pt x="12" y="1"/>
                  </a:cubicBezTo>
                  <a:cubicBezTo>
                    <a:pt x="43" y="37"/>
                    <a:pt x="43" y="37"/>
                    <a:pt x="43" y="37"/>
                  </a:cubicBezTo>
                  <a:cubicBezTo>
                    <a:pt x="46" y="38"/>
                    <a:pt x="46" y="38"/>
                    <a:pt x="46" y="38"/>
                  </a:cubicBezTo>
                  <a:cubicBezTo>
                    <a:pt x="14" y="0"/>
                    <a:pt x="14" y="0"/>
                    <a:pt x="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0" name="Freeform 60"/>
            <p:cNvSpPr>
              <a:spLocks noEditPoints="1"/>
            </p:cNvSpPr>
            <p:nvPr/>
          </p:nvSpPr>
          <p:spPr bwMode="auto">
            <a:xfrm>
              <a:off x="7418389" y="3581348"/>
              <a:ext cx="390018" cy="369200"/>
            </a:xfrm>
            <a:custGeom>
              <a:avLst/>
              <a:gdLst>
                <a:gd name="T0" fmla="*/ 52 w 92"/>
                <a:gd name="T1" fmla="*/ 85 h 96"/>
                <a:gd name="T2" fmla="*/ 18 w 92"/>
                <a:gd name="T3" fmla="*/ 96 h 96"/>
                <a:gd name="T4" fmla="*/ 53 w 92"/>
                <a:gd name="T5" fmla="*/ 85 h 96"/>
                <a:gd name="T6" fmla="*/ 0 w 92"/>
                <a:gd name="T7" fmla="*/ 75 h 96"/>
                <a:gd name="T8" fmla="*/ 2 w 92"/>
                <a:gd name="T9" fmla="*/ 87 h 96"/>
                <a:gd name="T10" fmla="*/ 0 w 92"/>
                <a:gd name="T11" fmla="*/ 66 h 96"/>
                <a:gd name="T12" fmla="*/ 1 w 92"/>
                <a:gd name="T13" fmla="*/ 67 h 96"/>
                <a:gd name="T14" fmla="*/ 2 w 92"/>
                <a:gd name="T15" fmla="*/ 61 h 96"/>
                <a:gd name="T16" fmla="*/ 0 w 92"/>
                <a:gd name="T17" fmla="*/ 64 h 96"/>
                <a:gd name="T18" fmla="*/ 2 w 92"/>
                <a:gd name="T19" fmla="*/ 61 h 96"/>
                <a:gd name="T20" fmla="*/ 75 w 92"/>
                <a:gd name="T21" fmla="*/ 62 h 96"/>
                <a:gd name="T22" fmla="*/ 57 w 92"/>
                <a:gd name="T23" fmla="*/ 84 h 96"/>
                <a:gd name="T24" fmla="*/ 54 w 92"/>
                <a:gd name="T25" fmla="*/ 87 h 96"/>
                <a:gd name="T26" fmla="*/ 56 w 92"/>
                <a:gd name="T27" fmla="*/ 86 h 96"/>
                <a:gd name="T28" fmla="*/ 86 w 92"/>
                <a:gd name="T29" fmla="*/ 78 h 96"/>
                <a:gd name="T30" fmla="*/ 92 w 92"/>
                <a:gd name="T31" fmla="*/ 77 h 96"/>
                <a:gd name="T32" fmla="*/ 90 w 92"/>
                <a:gd name="T33" fmla="*/ 75 h 96"/>
                <a:gd name="T34" fmla="*/ 76 w 92"/>
                <a:gd name="T35" fmla="*/ 61 h 96"/>
                <a:gd name="T36" fmla="*/ 0 w 92"/>
                <a:gd name="T37" fmla="*/ 55 h 96"/>
                <a:gd name="T38" fmla="*/ 2 w 92"/>
                <a:gd name="T39" fmla="*/ 59 h 96"/>
                <a:gd name="T40" fmla="*/ 46 w 92"/>
                <a:gd name="T41" fmla="*/ 31 h 96"/>
                <a:gd name="T42" fmla="*/ 46 w 92"/>
                <a:gd name="T43" fmla="*/ 33 h 96"/>
                <a:gd name="T44" fmla="*/ 73 w 92"/>
                <a:gd name="T45" fmla="*/ 61 h 96"/>
                <a:gd name="T46" fmla="*/ 47 w 92"/>
                <a:gd name="T47" fmla="*/ 32 h 96"/>
                <a:gd name="T48" fmla="*/ 42 w 92"/>
                <a:gd name="T49" fmla="*/ 27 h 96"/>
                <a:gd name="T50" fmla="*/ 43 w 92"/>
                <a:gd name="T51" fmla="*/ 31 h 96"/>
                <a:gd name="T52" fmla="*/ 42 w 92"/>
                <a:gd name="T53" fmla="*/ 27 h 96"/>
                <a:gd name="T54" fmla="*/ 0 w 92"/>
                <a:gd name="T55" fmla="*/ 53 h 96"/>
                <a:gd name="T56" fmla="*/ 2 w 92"/>
                <a:gd name="T57" fmla="*/ 35 h 96"/>
                <a:gd name="T58" fmla="*/ 15 w 92"/>
                <a:gd name="T59" fmla="*/ 0 h 96"/>
                <a:gd name="T60" fmla="*/ 13 w 92"/>
                <a:gd name="T61" fmla="*/ 1 h 96"/>
                <a:gd name="T62" fmla="*/ 1 w 92"/>
                <a:gd name="T63" fmla="*/ 12 h 96"/>
                <a:gd name="T64" fmla="*/ 0 w 92"/>
                <a:gd name="T65" fmla="*/ 14 h 96"/>
                <a:gd name="T66" fmla="*/ 0 w 92"/>
                <a:gd name="T67" fmla="*/ 17 h 96"/>
                <a:gd name="T68" fmla="*/ 2 w 92"/>
                <a:gd name="T69" fmla="*/ 24 h 96"/>
                <a:gd name="T70" fmla="*/ 2 w 92"/>
                <a:gd name="T71" fmla="*/ 16 h 96"/>
                <a:gd name="T72" fmla="*/ 15 w 92"/>
                <a:gd name="T73" fmla="*/ 2 h 96"/>
                <a:gd name="T74" fmla="*/ 32 w 92"/>
                <a:gd name="T75" fmla="*/ 19 h 96"/>
                <a:gd name="T76" fmla="*/ 41 w 92"/>
                <a:gd name="T77" fmla="*/ 26 h 96"/>
                <a:gd name="T78" fmla="*/ 32 w 92"/>
                <a:gd name="T79" fmla="*/ 17 h 96"/>
                <a:gd name="T80" fmla="*/ 16 w 92"/>
                <a:gd name="T81" fmla="*/ 1 h 96"/>
                <a:gd name="T82" fmla="*/ 15 w 92"/>
                <a:gd name="T8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96">
                  <a:moveTo>
                    <a:pt x="53" y="85"/>
                  </a:moveTo>
                  <a:cubicBezTo>
                    <a:pt x="52" y="85"/>
                    <a:pt x="52" y="85"/>
                    <a:pt x="52" y="85"/>
                  </a:cubicBezTo>
                  <a:cubicBezTo>
                    <a:pt x="17" y="95"/>
                    <a:pt x="17" y="95"/>
                    <a:pt x="17" y="95"/>
                  </a:cubicBezTo>
                  <a:cubicBezTo>
                    <a:pt x="17" y="95"/>
                    <a:pt x="17" y="96"/>
                    <a:pt x="18" y="96"/>
                  </a:cubicBezTo>
                  <a:cubicBezTo>
                    <a:pt x="51" y="87"/>
                    <a:pt x="51" y="87"/>
                    <a:pt x="51" y="87"/>
                  </a:cubicBezTo>
                  <a:cubicBezTo>
                    <a:pt x="53" y="85"/>
                    <a:pt x="53" y="85"/>
                    <a:pt x="53" y="85"/>
                  </a:cubicBezTo>
                  <a:moveTo>
                    <a:pt x="2" y="71"/>
                  </a:moveTo>
                  <a:cubicBezTo>
                    <a:pt x="0" y="75"/>
                    <a:pt x="0" y="75"/>
                    <a:pt x="0" y="75"/>
                  </a:cubicBezTo>
                  <a:cubicBezTo>
                    <a:pt x="0" y="87"/>
                    <a:pt x="0" y="87"/>
                    <a:pt x="0" y="87"/>
                  </a:cubicBezTo>
                  <a:cubicBezTo>
                    <a:pt x="0" y="87"/>
                    <a:pt x="1" y="87"/>
                    <a:pt x="2" y="87"/>
                  </a:cubicBezTo>
                  <a:cubicBezTo>
                    <a:pt x="2" y="71"/>
                    <a:pt x="2" y="71"/>
                    <a:pt x="2" y="71"/>
                  </a:cubicBezTo>
                  <a:moveTo>
                    <a:pt x="0" y="66"/>
                  </a:moveTo>
                  <a:cubicBezTo>
                    <a:pt x="0" y="70"/>
                    <a:pt x="0" y="70"/>
                    <a:pt x="0" y="70"/>
                  </a:cubicBezTo>
                  <a:cubicBezTo>
                    <a:pt x="1" y="67"/>
                    <a:pt x="1" y="67"/>
                    <a:pt x="1" y="67"/>
                  </a:cubicBezTo>
                  <a:cubicBezTo>
                    <a:pt x="0" y="66"/>
                    <a:pt x="0" y="66"/>
                    <a:pt x="0" y="66"/>
                  </a:cubicBezTo>
                  <a:moveTo>
                    <a:pt x="2" y="61"/>
                  </a:moveTo>
                  <a:cubicBezTo>
                    <a:pt x="0" y="62"/>
                    <a:pt x="0" y="62"/>
                    <a:pt x="0" y="62"/>
                  </a:cubicBezTo>
                  <a:cubicBezTo>
                    <a:pt x="0" y="64"/>
                    <a:pt x="0" y="64"/>
                    <a:pt x="0" y="64"/>
                  </a:cubicBezTo>
                  <a:cubicBezTo>
                    <a:pt x="2" y="65"/>
                    <a:pt x="2" y="65"/>
                    <a:pt x="2" y="65"/>
                  </a:cubicBezTo>
                  <a:cubicBezTo>
                    <a:pt x="2" y="61"/>
                    <a:pt x="2" y="61"/>
                    <a:pt x="2" y="61"/>
                  </a:cubicBezTo>
                  <a:moveTo>
                    <a:pt x="76" y="61"/>
                  </a:moveTo>
                  <a:cubicBezTo>
                    <a:pt x="75" y="62"/>
                    <a:pt x="75" y="62"/>
                    <a:pt x="75" y="62"/>
                  </a:cubicBezTo>
                  <a:cubicBezTo>
                    <a:pt x="88" y="76"/>
                    <a:pt x="88" y="76"/>
                    <a:pt x="88" y="76"/>
                  </a:cubicBezTo>
                  <a:cubicBezTo>
                    <a:pt x="57" y="84"/>
                    <a:pt x="57" y="84"/>
                    <a:pt x="57" y="84"/>
                  </a:cubicBezTo>
                  <a:cubicBezTo>
                    <a:pt x="56" y="84"/>
                    <a:pt x="56" y="84"/>
                    <a:pt x="56" y="84"/>
                  </a:cubicBezTo>
                  <a:cubicBezTo>
                    <a:pt x="54" y="87"/>
                    <a:pt x="54" y="87"/>
                    <a:pt x="54" y="87"/>
                  </a:cubicBezTo>
                  <a:cubicBezTo>
                    <a:pt x="55" y="86"/>
                    <a:pt x="55" y="86"/>
                    <a:pt x="55" y="86"/>
                  </a:cubicBezTo>
                  <a:cubicBezTo>
                    <a:pt x="56" y="86"/>
                    <a:pt x="56" y="86"/>
                    <a:pt x="56" y="86"/>
                  </a:cubicBezTo>
                  <a:cubicBezTo>
                    <a:pt x="58" y="86"/>
                    <a:pt x="58" y="86"/>
                    <a:pt x="58" y="86"/>
                  </a:cubicBezTo>
                  <a:cubicBezTo>
                    <a:pt x="86" y="78"/>
                    <a:pt x="86" y="78"/>
                    <a:pt x="86" y="78"/>
                  </a:cubicBezTo>
                  <a:cubicBezTo>
                    <a:pt x="89" y="77"/>
                    <a:pt x="89" y="77"/>
                    <a:pt x="89" y="77"/>
                  </a:cubicBezTo>
                  <a:cubicBezTo>
                    <a:pt x="92" y="77"/>
                    <a:pt x="92" y="77"/>
                    <a:pt x="92" y="77"/>
                  </a:cubicBezTo>
                  <a:cubicBezTo>
                    <a:pt x="90" y="75"/>
                    <a:pt x="90" y="75"/>
                    <a:pt x="90" y="75"/>
                  </a:cubicBezTo>
                  <a:cubicBezTo>
                    <a:pt x="90" y="75"/>
                    <a:pt x="90" y="75"/>
                    <a:pt x="90" y="75"/>
                  </a:cubicBezTo>
                  <a:cubicBezTo>
                    <a:pt x="89" y="74"/>
                    <a:pt x="89" y="74"/>
                    <a:pt x="89" y="74"/>
                  </a:cubicBezTo>
                  <a:cubicBezTo>
                    <a:pt x="76" y="61"/>
                    <a:pt x="76" y="61"/>
                    <a:pt x="76" y="61"/>
                  </a:cubicBezTo>
                  <a:moveTo>
                    <a:pt x="2" y="54"/>
                  </a:moveTo>
                  <a:cubicBezTo>
                    <a:pt x="0" y="55"/>
                    <a:pt x="0" y="55"/>
                    <a:pt x="0" y="55"/>
                  </a:cubicBezTo>
                  <a:cubicBezTo>
                    <a:pt x="0" y="60"/>
                    <a:pt x="0" y="60"/>
                    <a:pt x="0" y="60"/>
                  </a:cubicBezTo>
                  <a:cubicBezTo>
                    <a:pt x="2" y="59"/>
                    <a:pt x="2" y="59"/>
                    <a:pt x="2" y="59"/>
                  </a:cubicBezTo>
                  <a:cubicBezTo>
                    <a:pt x="2" y="54"/>
                    <a:pt x="2" y="54"/>
                    <a:pt x="2" y="54"/>
                  </a:cubicBezTo>
                  <a:moveTo>
                    <a:pt x="46" y="31"/>
                  </a:moveTo>
                  <a:cubicBezTo>
                    <a:pt x="45" y="32"/>
                    <a:pt x="45" y="32"/>
                    <a:pt x="45" y="32"/>
                  </a:cubicBezTo>
                  <a:cubicBezTo>
                    <a:pt x="46" y="33"/>
                    <a:pt x="46" y="33"/>
                    <a:pt x="46" y="33"/>
                  </a:cubicBezTo>
                  <a:cubicBezTo>
                    <a:pt x="48" y="36"/>
                    <a:pt x="48" y="36"/>
                    <a:pt x="48" y="36"/>
                  </a:cubicBezTo>
                  <a:cubicBezTo>
                    <a:pt x="73" y="61"/>
                    <a:pt x="73" y="61"/>
                    <a:pt x="73" y="61"/>
                  </a:cubicBezTo>
                  <a:cubicBezTo>
                    <a:pt x="74" y="59"/>
                    <a:pt x="74" y="59"/>
                    <a:pt x="74" y="59"/>
                  </a:cubicBezTo>
                  <a:cubicBezTo>
                    <a:pt x="47" y="32"/>
                    <a:pt x="47" y="32"/>
                    <a:pt x="47" y="32"/>
                  </a:cubicBezTo>
                  <a:cubicBezTo>
                    <a:pt x="46" y="31"/>
                    <a:pt x="46" y="31"/>
                    <a:pt x="46" y="31"/>
                  </a:cubicBezTo>
                  <a:moveTo>
                    <a:pt x="42" y="27"/>
                  </a:moveTo>
                  <a:cubicBezTo>
                    <a:pt x="40" y="28"/>
                    <a:pt x="40" y="28"/>
                    <a:pt x="40" y="28"/>
                  </a:cubicBezTo>
                  <a:cubicBezTo>
                    <a:pt x="43" y="31"/>
                    <a:pt x="43" y="31"/>
                    <a:pt x="43" y="31"/>
                  </a:cubicBezTo>
                  <a:cubicBezTo>
                    <a:pt x="45" y="30"/>
                    <a:pt x="45" y="30"/>
                    <a:pt x="45" y="30"/>
                  </a:cubicBezTo>
                  <a:cubicBezTo>
                    <a:pt x="42" y="27"/>
                    <a:pt x="42" y="27"/>
                    <a:pt x="42" y="27"/>
                  </a:cubicBezTo>
                  <a:moveTo>
                    <a:pt x="0" y="26"/>
                  </a:moveTo>
                  <a:cubicBezTo>
                    <a:pt x="0" y="53"/>
                    <a:pt x="0" y="53"/>
                    <a:pt x="0" y="53"/>
                  </a:cubicBezTo>
                  <a:cubicBezTo>
                    <a:pt x="2" y="51"/>
                    <a:pt x="2" y="51"/>
                    <a:pt x="2" y="51"/>
                  </a:cubicBezTo>
                  <a:cubicBezTo>
                    <a:pt x="2" y="35"/>
                    <a:pt x="2" y="35"/>
                    <a:pt x="2" y="35"/>
                  </a:cubicBezTo>
                  <a:cubicBezTo>
                    <a:pt x="0" y="26"/>
                    <a:pt x="0" y="26"/>
                    <a:pt x="0" y="26"/>
                  </a:cubicBezTo>
                  <a:moveTo>
                    <a:pt x="15" y="0"/>
                  </a:moveTo>
                  <a:cubicBezTo>
                    <a:pt x="15" y="0"/>
                    <a:pt x="15" y="0"/>
                    <a:pt x="15" y="0"/>
                  </a:cubicBezTo>
                  <a:cubicBezTo>
                    <a:pt x="13" y="1"/>
                    <a:pt x="13" y="1"/>
                    <a:pt x="13" y="1"/>
                  </a:cubicBezTo>
                  <a:cubicBezTo>
                    <a:pt x="13" y="1"/>
                    <a:pt x="13" y="1"/>
                    <a:pt x="13" y="1"/>
                  </a:cubicBezTo>
                  <a:cubicBezTo>
                    <a:pt x="1" y="12"/>
                    <a:pt x="1" y="12"/>
                    <a:pt x="1" y="12"/>
                  </a:cubicBezTo>
                  <a:cubicBezTo>
                    <a:pt x="0" y="13"/>
                    <a:pt x="0" y="13"/>
                    <a:pt x="0" y="13"/>
                  </a:cubicBezTo>
                  <a:cubicBezTo>
                    <a:pt x="0" y="14"/>
                    <a:pt x="0" y="14"/>
                    <a:pt x="0" y="14"/>
                  </a:cubicBezTo>
                  <a:cubicBezTo>
                    <a:pt x="0" y="16"/>
                    <a:pt x="0" y="16"/>
                    <a:pt x="0" y="16"/>
                  </a:cubicBezTo>
                  <a:cubicBezTo>
                    <a:pt x="0" y="17"/>
                    <a:pt x="0" y="17"/>
                    <a:pt x="0" y="17"/>
                  </a:cubicBezTo>
                  <a:cubicBezTo>
                    <a:pt x="2" y="26"/>
                    <a:pt x="2" y="26"/>
                    <a:pt x="2" y="26"/>
                  </a:cubicBezTo>
                  <a:cubicBezTo>
                    <a:pt x="2" y="24"/>
                    <a:pt x="2" y="24"/>
                    <a:pt x="2" y="24"/>
                  </a:cubicBezTo>
                  <a:cubicBezTo>
                    <a:pt x="2" y="18"/>
                    <a:pt x="2" y="18"/>
                    <a:pt x="2" y="18"/>
                  </a:cubicBezTo>
                  <a:cubicBezTo>
                    <a:pt x="2" y="16"/>
                    <a:pt x="2" y="16"/>
                    <a:pt x="2" y="16"/>
                  </a:cubicBezTo>
                  <a:cubicBezTo>
                    <a:pt x="2" y="14"/>
                    <a:pt x="2" y="14"/>
                    <a:pt x="2" y="14"/>
                  </a:cubicBezTo>
                  <a:cubicBezTo>
                    <a:pt x="15" y="2"/>
                    <a:pt x="15" y="2"/>
                    <a:pt x="15" y="2"/>
                  </a:cubicBezTo>
                  <a:cubicBezTo>
                    <a:pt x="30" y="17"/>
                    <a:pt x="30" y="17"/>
                    <a:pt x="30" y="17"/>
                  </a:cubicBezTo>
                  <a:cubicBezTo>
                    <a:pt x="32" y="19"/>
                    <a:pt x="32" y="19"/>
                    <a:pt x="32" y="19"/>
                  </a:cubicBezTo>
                  <a:cubicBezTo>
                    <a:pt x="39" y="27"/>
                    <a:pt x="39" y="27"/>
                    <a:pt x="39" y="27"/>
                  </a:cubicBezTo>
                  <a:cubicBezTo>
                    <a:pt x="41" y="26"/>
                    <a:pt x="41" y="26"/>
                    <a:pt x="41" y="26"/>
                  </a:cubicBezTo>
                  <a:cubicBezTo>
                    <a:pt x="34" y="19"/>
                    <a:pt x="34" y="19"/>
                    <a:pt x="34" y="19"/>
                  </a:cubicBezTo>
                  <a:cubicBezTo>
                    <a:pt x="32" y="17"/>
                    <a:pt x="32" y="17"/>
                    <a:pt x="32" y="17"/>
                  </a:cubicBezTo>
                  <a:cubicBezTo>
                    <a:pt x="17" y="2"/>
                    <a:pt x="17" y="2"/>
                    <a:pt x="17" y="2"/>
                  </a:cubicBezTo>
                  <a:cubicBezTo>
                    <a:pt x="16" y="1"/>
                    <a:pt x="16" y="1"/>
                    <a:pt x="16" y="1"/>
                  </a:cubicBezTo>
                  <a:cubicBezTo>
                    <a:pt x="15" y="0"/>
                    <a:pt x="15" y="0"/>
                    <a:pt x="15" y="0"/>
                  </a:cubicBezTo>
                  <a:cubicBezTo>
                    <a:pt x="15" y="0"/>
                    <a:pt x="15" y="0"/>
                    <a:pt x="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1" name="Freeform 61"/>
            <p:cNvSpPr>
              <a:spLocks noEditPoints="1"/>
            </p:cNvSpPr>
            <p:nvPr/>
          </p:nvSpPr>
          <p:spPr bwMode="auto">
            <a:xfrm>
              <a:off x="6897768" y="2989328"/>
              <a:ext cx="710263" cy="1564626"/>
            </a:xfrm>
            <a:custGeom>
              <a:avLst/>
              <a:gdLst>
                <a:gd name="T0" fmla="*/ 166 w 168"/>
                <a:gd name="T1" fmla="*/ 401 h 405"/>
                <a:gd name="T2" fmla="*/ 162 w 168"/>
                <a:gd name="T3" fmla="*/ 367 h 405"/>
                <a:gd name="T4" fmla="*/ 104 w 168"/>
                <a:gd name="T5" fmla="*/ 341 h 405"/>
                <a:gd name="T6" fmla="*/ 160 w 168"/>
                <a:gd name="T7" fmla="*/ 404 h 405"/>
                <a:gd name="T8" fmla="*/ 104 w 168"/>
                <a:gd name="T9" fmla="*/ 341 h 405"/>
                <a:gd name="T10" fmla="*/ 98 w 168"/>
                <a:gd name="T11" fmla="*/ 334 h 405"/>
                <a:gd name="T12" fmla="*/ 105 w 168"/>
                <a:gd name="T13" fmla="*/ 339 h 405"/>
                <a:gd name="T14" fmla="*/ 93 w 168"/>
                <a:gd name="T15" fmla="*/ 325 h 405"/>
                <a:gd name="T16" fmla="*/ 97 w 168"/>
                <a:gd name="T17" fmla="*/ 333 h 405"/>
                <a:gd name="T18" fmla="*/ 93 w 168"/>
                <a:gd name="T19" fmla="*/ 325 h 405"/>
                <a:gd name="T20" fmla="*/ 143 w 168"/>
                <a:gd name="T21" fmla="*/ 281 h 405"/>
                <a:gd name="T22" fmla="*/ 145 w 168"/>
                <a:gd name="T23" fmla="*/ 295 h 405"/>
                <a:gd name="T24" fmla="*/ 156 w 168"/>
                <a:gd name="T25" fmla="*/ 340 h 405"/>
                <a:gd name="T26" fmla="*/ 147 w 168"/>
                <a:gd name="T27" fmla="*/ 292 h 405"/>
                <a:gd name="T28" fmla="*/ 50 w 168"/>
                <a:gd name="T29" fmla="*/ 277 h 405"/>
                <a:gd name="T30" fmla="*/ 74 w 168"/>
                <a:gd name="T31" fmla="*/ 302 h 405"/>
                <a:gd name="T32" fmla="*/ 50 w 168"/>
                <a:gd name="T33" fmla="*/ 277 h 405"/>
                <a:gd name="T34" fmla="*/ 42 w 168"/>
                <a:gd name="T35" fmla="*/ 268 h 405"/>
                <a:gd name="T36" fmla="*/ 45 w 168"/>
                <a:gd name="T37" fmla="*/ 272 h 405"/>
                <a:gd name="T38" fmla="*/ 44 w 168"/>
                <a:gd name="T39" fmla="*/ 267 h 405"/>
                <a:gd name="T40" fmla="*/ 38 w 168"/>
                <a:gd name="T41" fmla="*/ 264 h 405"/>
                <a:gd name="T42" fmla="*/ 43 w 168"/>
                <a:gd name="T43" fmla="*/ 266 h 405"/>
                <a:gd name="T44" fmla="*/ 40 w 168"/>
                <a:gd name="T45" fmla="*/ 263 h 405"/>
                <a:gd name="T46" fmla="*/ 139 w 168"/>
                <a:gd name="T47" fmla="*/ 263 h 405"/>
                <a:gd name="T48" fmla="*/ 144 w 168"/>
                <a:gd name="T49" fmla="*/ 277 h 405"/>
                <a:gd name="T50" fmla="*/ 131 w 168"/>
                <a:gd name="T51" fmla="*/ 210 h 405"/>
                <a:gd name="T52" fmla="*/ 135 w 168"/>
                <a:gd name="T53" fmla="*/ 242 h 405"/>
                <a:gd name="T54" fmla="*/ 131 w 168"/>
                <a:gd name="T55" fmla="*/ 210 h 405"/>
                <a:gd name="T56" fmla="*/ 128 w 168"/>
                <a:gd name="T57" fmla="*/ 204 h 405"/>
                <a:gd name="T58" fmla="*/ 130 w 168"/>
                <a:gd name="T59" fmla="*/ 208 h 405"/>
                <a:gd name="T60" fmla="*/ 116 w 168"/>
                <a:gd name="T61" fmla="*/ 142 h 405"/>
                <a:gd name="T62" fmla="*/ 118 w 168"/>
                <a:gd name="T63" fmla="*/ 153 h 405"/>
                <a:gd name="T64" fmla="*/ 121 w 168"/>
                <a:gd name="T65" fmla="*/ 171 h 405"/>
                <a:gd name="T66" fmla="*/ 123 w 168"/>
                <a:gd name="T67" fmla="*/ 177 h 405"/>
                <a:gd name="T68" fmla="*/ 125 w 168"/>
                <a:gd name="T69" fmla="*/ 188 h 405"/>
                <a:gd name="T70" fmla="*/ 129 w 168"/>
                <a:gd name="T71" fmla="*/ 201 h 405"/>
                <a:gd name="T72" fmla="*/ 125 w 168"/>
                <a:gd name="T73" fmla="*/ 179 h 405"/>
                <a:gd name="T74" fmla="*/ 123 w 168"/>
                <a:gd name="T75" fmla="*/ 169 h 405"/>
                <a:gd name="T76" fmla="*/ 119 w 168"/>
                <a:gd name="T77" fmla="*/ 151 h 405"/>
                <a:gd name="T78" fmla="*/ 116 w 168"/>
                <a:gd name="T79" fmla="*/ 142 h 405"/>
                <a:gd name="T80" fmla="*/ 0 w 168"/>
                <a:gd name="T81" fmla="*/ 140 h 405"/>
                <a:gd name="T82" fmla="*/ 0 w 168"/>
                <a:gd name="T83" fmla="*/ 164 h 405"/>
                <a:gd name="T84" fmla="*/ 0 w 168"/>
                <a:gd name="T85" fmla="*/ 218 h 405"/>
                <a:gd name="T86" fmla="*/ 0 w 168"/>
                <a:gd name="T87" fmla="*/ 220 h 405"/>
                <a:gd name="T88" fmla="*/ 39 w 168"/>
                <a:gd name="T89" fmla="*/ 261 h 405"/>
                <a:gd name="T90" fmla="*/ 2 w 168"/>
                <a:gd name="T91" fmla="*/ 166 h 405"/>
                <a:gd name="T92" fmla="*/ 2 w 168"/>
                <a:gd name="T93" fmla="*/ 142 h 405"/>
                <a:gd name="T94" fmla="*/ 2 w 168"/>
                <a:gd name="T95" fmla="*/ 115 h 405"/>
                <a:gd name="T96" fmla="*/ 0 w 168"/>
                <a:gd name="T97" fmla="*/ 40 h 405"/>
                <a:gd name="T98" fmla="*/ 2 w 168"/>
                <a:gd name="T99" fmla="*/ 113 h 405"/>
                <a:gd name="T100" fmla="*/ 0 w 168"/>
                <a:gd name="T101" fmla="*/ 40 h 405"/>
                <a:gd name="T102" fmla="*/ 88 w 168"/>
                <a:gd name="T103" fmla="*/ 0 h 405"/>
                <a:gd name="T104" fmla="*/ 17 w 168"/>
                <a:gd name="T105" fmla="*/ 21 h 405"/>
                <a:gd name="T106" fmla="*/ 96 w 168"/>
                <a:gd name="T107" fmla="*/ 41 h 405"/>
                <a:gd name="T108" fmla="*/ 97 w 168"/>
                <a:gd name="T109" fmla="*/ 47 h 405"/>
                <a:gd name="T110" fmla="*/ 100 w 168"/>
                <a:gd name="T111" fmla="*/ 62 h 405"/>
                <a:gd name="T112" fmla="*/ 112 w 168"/>
                <a:gd name="T113" fmla="*/ 123 h 405"/>
                <a:gd name="T114" fmla="*/ 115 w 168"/>
                <a:gd name="T115" fmla="*/ 140 h 405"/>
                <a:gd name="T116" fmla="*/ 114 w 168"/>
                <a:gd name="T117" fmla="*/ 124 h 405"/>
                <a:gd name="T118" fmla="*/ 102 w 168"/>
                <a:gd name="T119" fmla="*/ 61 h 405"/>
                <a:gd name="T120" fmla="*/ 100 w 168"/>
                <a:gd name="T121" fmla="*/ 50 h 405"/>
                <a:gd name="T122" fmla="*/ 98 w 168"/>
                <a:gd name="T123" fmla="*/ 42 h 405"/>
                <a:gd name="T124" fmla="*/ 90 w 168"/>
                <a:gd name="T125" fmla="*/ 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405">
                  <a:moveTo>
                    <a:pt x="160" y="367"/>
                  </a:moveTo>
                  <a:cubicBezTo>
                    <a:pt x="166" y="401"/>
                    <a:pt x="166" y="401"/>
                    <a:pt x="166" y="401"/>
                  </a:cubicBezTo>
                  <a:cubicBezTo>
                    <a:pt x="167" y="401"/>
                    <a:pt x="167" y="401"/>
                    <a:pt x="168" y="401"/>
                  </a:cubicBezTo>
                  <a:cubicBezTo>
                    <a:pt x="162" y="367"/>
                    <a:pt x="162" y="367"/>
                    <a:pt x="162" y="367"/>
                  </a:cubicBezTo>
                  <a:cubicBezTo>
                    <a:pt x="161" y="367"/>
                    <a:pt x="160" y="367"/>
                    <a:pt x="160" y="367"/>
                  </a:cubicBezTo>
                  <a:moveTo>
                    <a:pt x="104" y="341"/>
                  </a:moveTo>
                  <a:cubicBezTo>
                    <a:pt x="159" y="405"/>
                    <a:pt x="159" y="405"/>
                    <a:pt x="159" y="405"/>
                  </a:cubicBezTo>
                  <a:cubicBezTo>
                    <a:pt x="160" y="404"/>
                    <a:pt x="160" y="404"/>
                    <a:pt x="160" y="404"/>
                  </a:cubicBezTo>
                  <a:cubicBezTo>
                    <a:pt x="107" y="342"/>
                    <a:pt x="107" y="342"/>
                    <a:pt x="107" y="342"/>
                  </a:cubicBezTo>
                  <a:cubicBezTo>
                    <a:pt x="104" y="341"/>
                    <a:pt x="104" y="341"/>
                    <a:pt x="104" y="341"/>
                  </a:cubicBezTo>
                  <a:moveTo>
                    <a:pt x="100" y="333"/>
                  </a:moveTo>
                  <a:cubicBezTo>
                    <a:pt x="98" y="334"/>
                    <a:pt x="98" y="334"/>
                    <a:pt x="98" y="334"/>
                  </a:cubicBezTo>
                  <a:cubicBezTo>
                    <a:pt x="102" y="339"/>
                    <a:pt x="102" y="339"/>
                    <a:pt x="102" y="339"/>
                  </a:cubicBezTo>
                  <a:cubicBezTo>
                    <a:pt x="105" y="339"/>
                    <a:pt x="105" y="339"/>
                    <a:pt x="105" y="339"/>
                  </a:cubicBezTo>
                  <a:cubicBezTo>
                    <a:pt x="100" y="333"/>
                    <a:pt x="100" y="333"/>
                    <a:pt x="100" y="333"/>
                  </a:cubicBezTo>
                  <a:moveTo>
                    <a:pt x="93" y="325"/>
                  </a:moveTo>
                  <a:cubicBezTo>
                    <a:pt x="92" y="325"/>
                    <a:pt x="92" y="325"/>
                    <a:pt x="91" y="325"/>
                  </a:cubicBezTo>
                  <a:cubicBezTo>
                    <a:pt x="97" y="333"/>
                    <a:pt x="97" y="333"/>
                    <a:pt x="97" y="333"/>
                  </a:cubicBezTo>
                  <a:cubicBezTo>
                    <a:pt x="98" y="331"/>
                    <a:pt x="98" y="331"/>
                    <a:pt x="98" y="331"/>
                  </a:cubicBezTo>
                  <a:cubicBezTo>
                    <a:pt x="93" y="325"/>
                    <a:pt x="93" y="325"/>
                    <a:pt x="93" y="325"/>
                  </a:cubicBezTo>
                  <a:moveTo>
                    <a:pt x="144" y="279"/>
                  </a:moveTo>
                  <a:cubicBezTo>
                    <a:pt x="143" y="281"/>
                    <a:pt x="143" y="281"/>
                    <a:pt x="143" y="281"/>
                  </a:cubicBezTo>
                  <a:cubicBezTo>
                    <a:pt x="145" y="293"/>
                    <a:pt x="145" y="293"/>
                    <a:pt x="145" y="293"/>
                  </a:cubicBezTo>
                  <a:cubicBezTo>
                    <a:pt x="145" y="295"/>
                    <a:pt x="145" y="295"/>
                    <a:pt x="145" y="295"/>
                  </a:cubicBezTo>
                  <a:cubicBezTo>
                    <a:pt x="155" y="341"/>
                    <a:pt x="155" y="341"/>
                    <a:pt x="155" y="341"/>
                  </a:cubicBezTo>
                  <a:cubicBezTo>
                    <a:pt x="155" y="341"/>
                    <a:pt x="156" y="340"/>
                    <a:pt x="156" y="340"/>
                  </a:cubicBezTo>
                  <a:cubicBezTo>
                    <a:pt x="147" y="294"/>
                    <a:pt x="147" y="294"/>
                    <a:pt x="147" y="294"/>
                  </a:cubicBezTo>
                  <a:cubicBezTo>
                    <a:pt x="147" y="292"/>
                    <a:pt x="147" y="292"/>
                    <a:pt x="147" y="292"/>
                  </a:cubicBezTo>
                  <a:cubicBezTo>
                    <a:pt x="144" y="279"/>
                    <a:pt x="144" y="279"/>
                    <a:pt x="144" y="279"/>
                  </a:cubicBezTo>
                  <a:moveTo>
                    <a:pt x="50" y="277"/>
                  </a:moveTo>
                  <a:cubicBezTo>
                    <a:pt x="73" y="304"/>
                    <a:pt x="73" y="304"/>
                    <a:pt x="73" y="304"/>
                  </a:cubicBezTo>
                  <a:cubicBezTo>
                    <a:pt x="73" y="304"/>
                    <a:pt x="73" y="303"/>
                    <a:pt x="74" y="302"/>
                  </a:cubicBezTo>
                  <a:cubicBezTo>
                    <a:pt x="56" y="281"/>
                    <a:pt x="56" y="281"/>
                    <a:pt x="56" y="281"/>
                  </a:cubicBezTo>
                  <a:cubicBezTo>
                    <a:pt x="50" y="277"/>
                    <a:pt x="50" y="277"/>
                    <a:pt x="50" y="277"/>
                  </a:cubicBezTo>
                  <a:moveTo>
                    <a:pt x="44" y="267"/>
                  </a:moveTo>
                  <a:cubicBezTo>
                    <a:pt x="42" y="268"/>
                    <a:pt x="42" y="268"/>
                    <a:pt x="42" y="268"/>
                  </a:cubicBezTo>
                  <a:cubicBezTo>
                    <a:pt x="43" y="269"/>
                    <a:pt x="43" y="269"/>
                    <a:pt x="43" y="269"/>
                  </a:cubicBezTo>
                  <a:cubicBezTo>
                    <a:pt x="45" y="272"/>
                    <a:pt x="45" y="272"/>
                    <a:pt x="45" y="272"/>
                  </a:cubicBezTo>
                  <a:cubicBezTo>
                    <a:pt x="51" y="276"/>
                    <a:pt x="51" y="276"/>
                    <a:pt x="51" y="276"/>
                  </a:cubicBezTo>
                  <a:cubicBezTo>
                    <a:pt x="44" y="267"/>
                    <a:pt x="44" y="267"/>
                    <a:pt x="44" y="267"/>
                  </a:cubicBezTo>
                  <a:moveTo>
                    <a:pt x="40" y="263"/>
                  </a:moveTo>
                  <a:cubicBezTo>
                    <a:pt x="38" y="264"/>
                    <a:pt x="38" y="264"/>
                    <a:pt x="38" y="264"/>
                  </a:cubicBezTo>
                  <a:cubicBezTo>
                    <a:pt x="41" y="267"/>
                    <a:pt x="41" y="267"/>
                    <a:pt x="41" y="267"/>
                  </a:cubicBezTo>
                  <a:cubicBezTo>
                    <a:pt x="43" y="266"/>
                    <a:pt x="43" y="266"/>
                    <a:pt x="43" y="266"/>
                  </a:cubicBezTo>
                  <a:cubicBezTo>
                    <a:pt x="41" y="265"/>
                    <a:pt x="41" y="265"/>
                    <a:pt x="41" y="265"/>
                  </a:cubicBezTo>
                  <a:cubicBezTo>
                    <a:pt x="40" y="263"/>
                    <a:pt x="40" y="263"/>
                    <a:pt x="40" y="263"/>
                  </a:cubicBezTo>
                  <a:moveTo>
                    <a:pt x="141" y="260"/>
                  </a:moveTo>
                  <a:cubicBezTo>
                    <a:pt x="140" y="261"/>
                    <a:pt x="140" y="262"/>
                    <a:pt x="139" y="263"/>
                  </a:cubicBezTo>
                  <a:cubicBezTo>
                    <a:pt x="142" y="279"/>
                    <a:pt x="142" y="279"/>
                    <a:pt x="142" y="279"/>
                  </a:cubicBezTo>
                  <a:cubicBezTo>
                    <a:pt x="144" y="277"/>
                    <a:pt x="144" y="277"/>
                    <a:pt x="144" y="277"/>
                  </a:cubicBezTo>
                  <a:cubicBezTo>
                    <a:pt x="141" y="260"/>
                    <a:pt x="141" y="260"/>
                    <a:pt x="141" y="260"/>
                  </a:cubicBezTo>
                  <a:moveTo>
                    <a:pt x="131" y="210"/>
                  </a:moveTo>
                  <a:cubicBezTo>
                    <a:pt x="129" y="211"/>
                    <a:pt x="129" y="211"/>
                    <a:pt x="129" y="211"/>
                  </a:cubicBezTo>
                  <a:cubicBezTo>
                    <a:pt x="135" y="242"/>
                    <a:pt x="135" y="242"/>
                    <a:pt x="135" y="242"/>
                  </a:cubicBezTo>
                  <a:cubicBezTo>
                    <a:pt x="136" y="243"/>
                    <a:pt x="137" y="244"/>
                    <a:pt x="137" y="244"/>
                  </a:cubicBezTo>
                  <a:cubicBezTo>
                    <a:pt x="131" y="210"/>
                    <a:pt x="131" y="210"/>
                    <a:pt x="131" y="210"/>
                  </a:cubicBezTo>
                  <a:moveTo>
                    <a:pt x="129" y="203"/>
                  </a:moveTo>
                  <a:cubicBezTo>
                    <a:pt x="128" y="204"/>
                    <a:pt x="128" y="204"/>
                    <a:pt x="128" y="204"/>
                  </a:cubicBezTo>
                  <a:cubicBezTo>
                    <a:pt x="129" y="209"/>
                    <a:pt x="129" y="209"/>
                    <a:pt x="129" y="209"/>
                  </a:cubicBezTo>
                  <a:cubicBezTo>
                    <a:pt x="130" y="208"/>
                    <a:pt x="130" y="208"/>
                    <a:pt x="130" y="208"/>
                  </a:cubicBezTo>
                  <a:cubicBezTo>
                    <a:pt x="129" y="203"/>
                    <a:pt x="129" y="203"/>
                    <a:pt x="129" y="203"/>
                  </a:cubicBezTo>
                  <a:moveTo>
                    <a:pt x="116" y="142"/>
                  </a:moveTo>
                  <a:cubicBezTo>
                    <a:pt x="117" y="151"/>
                    <a:pt x="117" y="151"/>
                    <a:pt x="117" y="151"/>
                  </a:cubicBezTo>
                  <a:cubicBezTo>
                    <a:pt x="118" y="153"/>
                    <a:pt x="118" y="153"/>
                    <a:pt x="118" y="153"/>
                  </a:cubicBezTo>
                  <a:cubicBezTo>
                    <a:pt x="121" y="169"/>
                    <a:pt x="121" y="169"/>
                    <a:pt x="121" y="169"/>
                  </a:cubicBezTo>
                  <a:cubicBezTo>
                    <a:pt x="121" y="171"/>
                    <a:pt x="121" y="171"/>
                    <a:pt x="121" y="171"/>
                  </a:cubicBezTo>
                  <a:cubicBezTo>
                    <a:pt x="122" y="174"/>
                    <a:pt x="122" y="174"/>
                    <a:pt x="122" y="174"/>
                  </a:cubicBezTo>
                  <a:cubicBezTo>
                    <a:pt x="123" y="177"/>
                    <a:pt x="123" y="177"/>
                    <a:pt x="123" y="177"/>
                  </a:cubicBezTo>
                  <a:cubicBezTo>
                    <a:pt x="123" y="179"/>
                    <a:pt x="123" y="179"/>
                    <a:pt x="123" y="179"/>
                  </a:cubicBezTo>
                  <a:cubicBezTo>
                    <a:pt x="125" y="188"/>
                    <a:pt x="125" y="188"/>
                    <a:pt x="125" y="188"/>
                  </a:cubicBezTo>
                  <a:cubicBezTo>
                    <a:pt x="127" y="203"/>
                    <a:pt x="127" y="203"/>
                    <a:pt x="127" y="203"/>
                  </a:cubicBezTo>
                  <a:cubicBezTo>
                    <a:pt x="129" y="201"/>
                    <a:pt x="129" y="201"/>
                    <a:pt x="129" y="201"/>
                  </a:cubicBezTo>
                  <a:cubicBezTo>
                    <a:pt x="125" y="180"/>
                    <a:pt x="125" y="180"/>
                    <a:pt x="125" y="180"/>
                  </a:cubicBezTo>
                  <a:cubicBezTo>
                    <a:pt x="125" y="179"/>
                    <a:pt x="125" y="179"/>
                    <a:pt x="125" y="179"/>
                  </a:cubicBezTo>
                  <a:cubicBezTo>
                    <a:pt x="123" y="170"/>
                    <a:pt x="123" y="170"/>
                    <a:pt x="123" y="170"/>
                  </a:cubicBezTo>
                  <a:cubicBezTo>
                    <a:pt x="123" y="169"/>
                    <a:pt x="123" y="169"/>
                    <a:pt x="123" y="169"/>
                  </a:cubicBezTo>
                  <a:cubicBezTo>
                    <a:pt x="120" y="153"/>
                    <a:pt x="120" y="153"/>
                    <a:pt x="120" y="153"/>
                  </a:cubicBezTo>
                  <a:cubicBezTo>
                    <a:pt x="119" y="151"/>
                    <a:pt x="119" y="151"/>
                    <a:pt x="119" y="151"/>
                  </a:cubicBezTo>
                  <a:cubicBezTo>
                    <a:pt x="117" y="142"/>
                    <a:pt x="117" y="142"/>
                    <a:pt x="117" y="142"/>
                  </a:cubicBezTo>
                  <a:cubicBezTo>
                    <a:pt x="116" y="142"/>
                    <a:pt x="116" y="142"/>
                    <a:pt x="116" y="142"/>
                  </a:cubicBezTo>
                  <a:moveTo>
                    <a:pt x="0" y="114"/>
                  </a:moveTo>
                  <a:cubicBezTo>
                    <a:pt x="0" y="140"/>
                    <a:pt x="0" y="140"/>
                    <a:pt x="0" y="140"/>
                  </a:cubicBezTo>
                  <a:cubicBezTo>
                    <a:pt x="0" y="142"/>
                    <a:pt x="0" y="142"/>
                    <a:pt x="0" y="142"/>
                  </a:cubicBezTo>
                  <a:cubicBezTo>
                    <a:pt x="0" y="164"/>
                    <a:pt x="0" y="164"/>
                    <a:pt x="0" y="164"/>
                  </a:cubicBezTo>
                  <a:cubicBezTo>
                    <a:pt x="0" y="166"/>
                    <a:pt x="0" y="166"/>
                    <a:pt x="0" y="166"/>
                  </a:cubicBezTo>
                  <a:cubicBezTo>
                    <a:pt x="0" y="218"/>
                    <a:pt x="0" y="218"/>
                    <a:pt x="0" y="218"/>
                  </a:cubicBezTo>
                  <a:cubicBezTo>
                    <a:pt x="0" y="219"/>
                    <a:pt x="0" y="219"/>
                    <a:pt x="0" y="219"/>
                  </a:cubicBezTo>
                  <a:cubicBezTo>
                    <a:pt x="0" y="220"/>
                    <a:pt x="0" y="220"/>
                    <a:pt x="0" y="220"/>
                  </a:cubicBezTo>
                  <a:cubicBezTo>
                    <a:pt x="37" y="262"/>
                    <a:pt x="37" y="262"/>
                    <a:pt x="37" y="262"/>
                  </a:cubicBezTo>
                  <a:cubicBezTo>
                    <a:pt x="39" y="261"/>
                    <a:pt x="39" y="261"/>
                    <a:pt x="39" y="261"/>
                  </a:cubicBezTo>
                  <a:cubicBezTo>
                    <a:pt x="2" y="218"/>
                    <a:pt x="2" y="218"/>
                    <a:pt x="2" y="218"/>
                  </a:cubicBezTo>
                  <a:cubicBezTo>
                    <a:pt x="2" y="166"/>
                    <a:pt x="2" y="166"/>
                    <a:pt x="2" y="166"/>
                  </a:cubicBezTo>
                  <a:cubicBezTo>
                    <a:pt x="2" y="164"/>
                    <a:pt x="2" y="164"/>
                    <a:pt x="2" y="164"/>
                  </a:cubicBezTo>
                  <a:cubicBezTo>
                    <a:pt x="2" y="142"/>
                    <a:pt x="2" y="142"/>
                    <a:pt x="2" y="142"/>
                  </a:cubicBezTo>
                  <a:cubicBezTo>
                    <a:pt x="2" y="141"/>
                    <a:pt x="2" y="141"/>
                    <a:pt x="2" y="141"/>
                  </a:cubicBezTo>
                  <a:cubicBezTo>
                    <a:pt x="2" y="115"/>
                    <a:pt x="2" y="115"/>
                    <a:pt x="2" y="115"/>
                  </a:cubicBezTo>
                  <a:cubicBezTo>
                    <a:pt x="0" y="114"/>
                    <a:pt x="0" y="114"/>
                    <a:pt x="0" y="114"/>
                  </a:cubicBezTo>
                  <a:moveTo>
                    <a:pt x="0" y="40"/>
                  </a:moveTo>
                  <a:cubicBezTo>
                    <a:pt x="0" y="113"/>
                    <a:pt x="0" y="113"/>
                    <a:pt x="0" y="113"/>
                  </a:cubicBezTo>
                  <a:cubicBezTo>
                    <a:pt x="2" y="113"/>
                    <a:pt x="2" y="113"/>
                    <a:pt x="2" y="113"/>
                  </a:cubicBezTo>
                  <a:cubicBezTo>
                    <a:pt x="2" y="40"/>
                    <a:pt x="2" y="40"/>
                    <a:pt x="2" y="40"/>
                  </a:cubicBezTo>
                  <a:cubicBezTo>
                    <a:pt x="1" y="40"/>
                    <a:pt x="0" y="40"/>
                    <a:pt x="0" y="40"/>
                  </a:cubicBezTo>
                  <a:moveTo>
                    <a:pt x="90" y="0"/>
                  </a:moveTo>
                  <a:cubicBezTo>
                    <a:pt x="88" y="0"/>
                    <a:pt x="88" y="0"/>
                    <a:pt x="88" y="0"/>
                  </a:cubicBezTo>
                  <a:cubicBezTo>
                    <a:pt x="17" y="19"/>
                    <a:pt x="17" y="19"/>
                    <a:pt x="17" y="19"/>
                  </a:cubicBezTo>
                  <a:cubicBezTo>
                    <a:pt x="17" y="19"/>
                    <a:pt x="17" y="20"/>
                    <a:pt x="17" y="21"/>
                  </a:cubicBezTo>
                  <a:cubicBezTo>
                    <a:pt x="88" y="2"/>
                    <a:pt x="88" y="2"/>
                    <a:pt x="88" y="2"/>
                  </a:cubicBezTo>
                  <a:cubicBezTo>
                    <a:pt x="96" y="41"/>
                    <a:pt x="96" y="41"/>
                    <a:pt x="96" y="41"/>
                  </a:cubicBezTo>
                  <a:cubicBezTo>
                    <a:pt x="96" y="43"/>
                    <a:pt x="96" y="43"/>
                    <a:pt x="96" y="43"/>
                  </a:cubicBezTo>
                  <a:cubicBezTo>
                    <a:pt x="97" y="47"/>
                    <a:pt x="97" y="47"/>
                    <a:pt x="97" y="47"/>
                  </a:cubicBezTo>
                  <a:cubicBezTo>
                    <a:pt x="98" y="49"/>
                    <a:pt x="98" y="49"/>
                    <a:pt x="98" y="49"/>
                  </a:cubicBezTo>
                  <a:cubicBezTo>
                    <a:pt x="100" y="62"/>
                    <a:pt x="100" y="62"/>
                    <a:pt x="100" y="62"/>
                  </a:cubicBezTo>
                  <a:cubicBezTo>
                    <a:pt x="102" y="71"/>
                    <a:pt x="102" y="71"/>
                    <a:pt x="102" y="71"/>
                  </a:cubicBezTo>
                  <a:cubicBezTo>
                    <a:pt x="112" y="123"/>
                    <a:pt x="112" y="123"/>
                    <a:pt x="112" y="123"/>
                  </a:cubicBezTo>
                  <a:cubicBezTo>
                    <a:pt x="112" y="124"/>
                    <a:pt x="112" y="124"/>
                    <a:pt x="112" y="124"/>
                  </a:cubicBezTo>
                  <a:cubicBezTo>
                    <a:pt x="115" y="140"/>
                    <a:pt x="115" y="140"/>
                    <a:pt x="115" y="140"/>
                  </a:cubicBezTo>
                  <a:cubicBezTo>
                    <a:pt x="117" y="140"/>
                    <a:pt x="117" y="140"/>
                    <a:pt x="117" y="140"/>
                  </a:cubicBezTo>
                  <a:cubicBezTo>
                    <a:pt x="114" y="124"/>
                    <a:pt x="114" y="124"/>
                    <a:pt x="114" y="124"/>
                  </a:cubicBezTo>
                  <a:cubicBezTo>
                    <a:pt x="114" y="123"/>
                    <a:pt x="114" y="123"/>
                    <a:pt x="114" y="123"/>
                  </a:cubicBezTo>
                  <a:cubicBezTo>
                    <a:pt x="102" y="61"/>
                    <a:pt x="102" y="61"/>
                    <a:pt x="102" y="61"/>
                  </a:cubicBezTo>
                  <a:cubicBezTo>
                    <a:pt x="100" y="52"/>
                    <a:pt x="100" y="52"/>
                    <a:pt x="100" y="52"/>
                  </a:cubicBezTo>
                  <a:cubicBezTo>
                    <a:pt x="100" y="50"/>
                    <a:pt x="100" y="50"/>
                    <a:pt x="100" y="50"/>
                  </a:cubicBezTo>
                  <a:cubicBezTo>
                    <a:pt x="99" y="48"/>
                    <a:pt x="99" y="48"/>
                    <a:pt x="99" y="48"/>
                  </a:cubicBezTo>
                  <a:cubicBezTo>
                    <a:pt x="98" y="42"/>
                    <a:pt x="98" y="42"/>
                    <a:pt x="98" y="42"/>
                  </a:cubicBezTo>
                  <a:cubicBezTo>
                    <a:pt x="98" y="41"/>
                    <a:pt x="98" y="41"/>
                    <a:pt x="98" y="41"/>
                  </a:cubicBezTo>
                  <a:cubicBezTo>
                    <a:pt x="90" y="1"/>
                    <a:pt x="90" y="1"/>
                    <a:pt x="90" y="1"/>
                  </a:cubicBezTo>
                  <a:cubicBezTo>
                    <a:pt x="90" y="0"/>
                    <a:pt x="90" y="0"/>
                    <a:pt x="9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2" name="Freeform 62"/>
            <p:cNvSpPr>
              <a:spLocks noEditPoints="1"/>
            </p:cNvSpPr>
            <p:nvPr/>
          </p:nvSpPr>
          <p:spPr bwMode="auto">
            <a:xfrm>
              <a:off x="8443529" y="2935655"/>
              <a:ext cx="1332861" cy="1711005"/>
            </a:xfrm>
            <a:custGeom>
              <a:avLst/>
              <a:gdLst>
                <a:gd name="T0" fmla="*/ 154 w 315"/>
                <a:gd name="T1" fmla="*/ 442 h 443"/>
                <a:gd name="T2" fmla="*/ 205 w 315"/>
                <a:gd name="T3" fmla="*/ 312 h 443"/>
                <a:gd name="T4" fmla="*/ 205 w 315"/>
                <a:gd name="T5" fmla="*/ 315 h 443"/>
                <a:gd name="T6" fmla="*/ 86 w 315"/>
                <a:gd name="T7" fmla="*/ 264 h 443"/>
                <a:gd name="T8" fmla="*/ 90 w 315"/>
                <a:gd name="T9" fmla="*/ 275 h 443"/>
                <a:gd name="T10" fmla="*/ 91 w 315"/>
                <a:gd name="T11" fmla="*/ 273 h 443"/>
                <a:gd name="T12" fmla="*/ 223 w 315"/>
                <a:gd name="T13" fmla="*/ 258 h 443"/>
                <a:gd name="T14" fmla="*/ 212 w 315"/>
                <a:gd name="T15" fmla="*/ 292 h 443"/>
                <a:gd name="T16" fmla="*/ 218 w 315"/>
                <a:gd name="T17" fmla="*/ 278 h 443"/>
                <a:gd name="T18" fmla="*/ 77 w 315"/>
                <a:gd name="T19" fmla="*/ 234 h 443"/>
                <a:gd name="T20" fmla="*/ 77 w 315"/>
                <a:gd name="T21" fmla="*/ 234 h 443"/>
                <a:gd name="T22" fmla="*/ 53 w 315"/>
                <a:gd name="T23" fmla="*/ 177 h 443"/>
                <a:gd name="T24" fmla="*/ 56 w 315"/>
                <a:gd name="T25" fmla="*/ 185 h 443"/>
                <a:gd name="T26" fmla="*/ 60 w 315"/>
                <a:gd name="T27" fmla="*/ 195 h 443"/>
                <a:gd name="T28" fmla="*/ 75 w 315"/>
                <a:gd name="T29" fmla="*/ 234 h 443"/>
                <a:gd name="T30" fmla="*/ 63 w 315"/>
                <a:gd name="T31" fmla="*/ 197 h 443"/>
                <a:gd name="T32" fmla="*/ 61 w 315"/>
                <a:gd name="T33" fmla="*/ 192 h 443"/>
                <a:gd name="T34" fmla="*/ 58 w 315"/>
                <a:gd name="T35" fmla="*/ 184 h 443"/>
                <a:gd name="T36" fmla="*/ 46 w 315"/>
                <a:gd name="T37" fmla="*/ 154 h 443"/>
                <a:gd name="T38" fmla="*/ 271 w 315"/>
                <a:gd name="T39" fmla="*/ 120 h 443"/>
                <a:gd name="T40" fmla="*/ 267 w 315"/>
                <a:gd name="T41" fmla="*/ 132 h 443"/>
                <a:gd name="T42" fmla="*/ 261 w 315"/>
                <a:gd name="T43" fmla="*/ 151 h 443"/>
                <a:gd name="T44" fmla="*/ 224 w 315"/>
                <a:gd name="T45" fmla="*/ 256 h 443"/>
                <a:gd name="T46" fmla="*/ 261 w 315"/>
                <a:gd name="T47" fmla="*/ 155 h 443"/>
                <a:gd name="T48" fmla="*/ 269 w 315"/>
                <a:gd name="T49" fmla="*/ 133 h 443"/>
                <a:gd name="T50" fmla="*/ 273 w 315"/>
                <a:gd name="T51" fmla="*/ 122 h 443"/>
                <a:gd name="T52" fmla="*/ 2 w 315"/>
                <a:gd name="T53" fmla="*/ 35 h 443"/>
                <a:gd name="T54" fmla="*/ 7 w 315"/>
                <a:gd name="T55" fmla="*/ 55 h 443"/>
                <a:gd name="T56" fmla="*/ 11 w 315"/>
                <a:gd name="T57" fmla="*/ 64 h 443"/>
                <a:gd name="T58" fmla="*/ 19 w 315"/>
                <a:gd name="T59" fmla="*/ 85 h 443"/>
                <a:gd name="T60" fmla="*/ 31 w 315"/>
                <a:gd name="T61" fmla="*/ 119 h 443"/>
                <a:gd name="T62" fmla="*/ 38 w 315"/>
                <a:gd name="T63" fmla="*/ 138 h 443"/>
                <a:gd name="T64" fmla="*/ 41 w 315"/>
                <a:gd name="T65" fmla="*/ 146 h 443"/>
                <a:gd name="T66" fmla="*/ 43 w 315"/>
                <a:gd name="T67" fmla="*/ 144 h 443"/>
                <a:gd name="T68" fmla="*/ 36 w 315"/>
                <a:gd name="T69" fmla="*/ 126 h 443"/>
                <a:gd name="T70" fmla="*/ 33 w 315"/>
                <a:gd name="T71" fmla="*/ 117 h 443"/>
                <a:gd name="T72" fmla="*/ 20 w 315"/>
                <a:gd name="T73" fmla="*/ 83 h 443"/>
                <a:gd name="T74" fmla="*/ 12 w 315"/>
                <a:gd name="T75" fmla="*/ 61 h 443"/>
                <a:gd name="T76" fmla="*/ 5 w 315"/>
                <a:gd name="T77" fmla="*/ 44 h 443"/>
                <a:gd name="T78" fmla="*/ 119 w 315"/>
                <a:gd name="T79" fmla="*/ 13 h 443"/>
                <a:gd name="T80" fmla="*/ 32 w 315"/>
                <a:gd name="T81" fmla="*/ 19 h 443"/>
                <a:gd name="T82" fmla="*/ 30 w 315"/>
                <a:gd name="T83" fmla="*/ 21 h 443"/>
                <a:gd name="T84" fmla="*/ 120 w 315"/>
                <a:gd name="T85" fmla="*/ 15 h 443"/>
                <a:gd name="T86" fmla="*/ 312 w 315"/>
                <a:gd name="T87" fmla="*/ 2 h 443"/>
                <a:gd name="T88" fmla="*/ 312 w 315"/>
                <a:gd name="T89" fmla="*/ 0 h 443"/>
                <a:gd name="T90" fmla="*/ 284 w 315"/>
                <a:gd name="T91" fmla="*/ 2 h 443"/>
                <a:gd name="T92" fmla="*/ 245 w 315"/>
                <a:gd name="T93" fmla="*/ 5 h 443"/>
                <a:gd name="T94" fmla="*/ 154 w 315"/>
                <a:gd name="T95" fmla="*/ 13 h 443"/>
                <a:gd name="T96" fmla="*/ 246 w 315"/>
                <a:gd name="T97" fmla="*/ 6 h 443"/>
                <a:gd name="T98" fmla="*/ 286 w 315"/>
                <a:gd name="T99" fmla="*/ 4 h 443"/>
                <a:gd name="T100" fmla="*/ 299 w 315"/>
                <a:gd name="T101" fmla="*/ 41 h 443"/>
                <a:gd name="T102" fmla="*/ 290 w 315"/>
                <a:gd name="T103" fmla="*/ 67 h 443"/>
                <a:gd name="T104" fmla="*/ 285 w 315"/>
                <a:gd name="T105" fmla="*/ 82 h 443"/>
                <a:gd name="T106" fmla="*/ 275 w 315"/>
                <a:gd name="T107" fmla="*/ 110 h 443"/>
                <a:gd name="T108" fmla="*/ 279 w 315"/>
                <a:gd name="T109" fmla="*/ 103 h 443"/>
                <a:gd name="T110" fmla="*/ 290 w 315"/>
                <a:gd name="T111" fmla="*/ 71 h 443"/>
                <a:gd name="T112" fmla="*/ 300 w 315"/>
                <a:gd name="T113" fmla="*/ 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443">
                  <a:moveTo>
                    <a:pt x="106" y="312"/>
                  </a:moveTo>
                  <a:cubicBezTo>
                    <a:pt x="104" y="312"/>
                    <a:pt x="104" y="312"/>
                    <a:pt x="104" y="312"/>
                  </a:cubicBezTo>
                  <a:cubicBezTo>
                    <a:pt x="153" y="443"/>
                    <a:pt x="153" y="443"/>
                    <a:pt x="153" y="443"/>
                  </a:cubicBezTo>
                  <a:cubicBezTo>
                    <a:pt x="153" y="442"/>
                    <a:pt x="154" y="442"/>
                    <a:pt x="154" y="442"/>
                  </a:cubicBezTo>
                  <a:cubicBezTo>
                    <a:pt x="106" y="312"/>
                    <a:pt x="106" y="312"/>
                    <a:pt x="106" y="312"/>
                  </a:cubicBezTo>
                  <a:moveTo>
                    <a:pt x="212" y="295"/>
                  </a:moveTo>
                  <a:cubicBezTo>
                    <a:pt x="210" y="297"/>
                    <a:pt x="210" y="297"/>
                    <a:pt x="210" y="297"/>
                  </a:cubicBezTo>
                  <a:cubicBezTo>
                    <a:pt x="205" y="312"/>
                    <a:pt x="205" y="312"/>
                    <a:pt x="205" y="312"/>
                  </a:cubicBezTo>
                  <a:cubicBezTo>
                    <a:pt x="204" y="314"/>
                    <a:pt x="204" y="314"/>
                    <a:pt x="204" y="314"/>
                  </a:cubicBezTo>
                  <a:cubicBezTo>
                    <a:pt x="160" y="441"/>
                    <a:pt x="160" y="441"/>
                    <a:pt x="160" y="441"/>
                  </a:cubicBezTo>
                  <a:cubicBezTo>
                    <a:pt x="161" y="441"/>
                    <a:pt x="161" y="441"/>
                    <a:pt x="162" y="441"/>
                  </a:cubicBezTo>
                  <a:cubicBezTo>
                    <a:pt x="205" y="315"/>
                    <a:pt x="205" y="315"/>
                    <a:pt x="205" y="315"/>
                  </a:cubicBezTo>
                  <a:cubicBezTo>
                    <a:pt x="206" y="314"/>
                    <a:pt x="206" y="314"/>
                    <a:pt x="206" y="314"/>
                  </a:cubicBezTo>
                  <a:cubicBezTo>
                    <a:pt x="212" y="295"/>
                    <a:pt x="212" y="295"/>
                    <a:pt x="212" y="295"/>
                  </a:cubicBezTo>
                  <a:moveTo>
                    <a:pt x="87" y="263"/>
                  </a:moveTo>
                  <a:cubicBezTo>
                    <a:pt x="86" y="264"/>
                    <a:pt x="86" y="264"/>
                    <a:pt x="86" y="264"/>
                  </a:cubicBezTo>
                  <a:cubicBezTo>
                    <a:pt x="86" y="265"/>
                    <a:pt x="86" y="265"/>
                    <a:pt x="86" y="265"/>
                  </a:cubicBezTo>
                  <a:cubicBezTo>
                    <a:pt x="87" y="267"/>
                    <a:pt x="87" y="267"/>
                    <a:pt x="87" y="267"/>
                  </a:cubicBezTo>
                  <a:cubicBezTo>
                    <a:pt x="89" y="273"/>
                    <a:pt x="89" y="273"/>
                    <a:pt x="89" y="273"/>
                  </a:cubicBezTo>
                  <a:cubicBezTo>
                    <a:pt x="90" y="275"/>
                    <a:pt x="90" y="275"/>
                    <a:pt x="90" y="275"/>
                  </a:cubicBezTo>
                  <a:cubicBezTo>
                    <a:pt x="103" y="311"/>
                    <a:pt x="103" y="311"/>
                    <a:pt x="103" y="311"/>
                  </a:cubicBezTo>
                  <a:cubicBezTo>
                    <a:pt x="105" y="311"/>
                    <a:pt x="105" y="311"/>
                    <a:pt x="105" y="311"/>
                  </a:cubicBezTo>
                  <a:cubicBezTo>
                    <a:pt x="92" y="275"/>
                    <a:pt x="92" y="275"/>
                    <a:pt x="92" y="275"/>
                  </a:cubicBezTo>
                  <a:cubicBezTo>
                    <a:pt x="91" y="273"/>
                    <a:pt x="91" y="273"/>
                    <a:pt x="91" y="273"/>
                  </a:cubicBezTo>
                  <a:cubicBezTo>
                    <a:pt x="88" y="266"/>
                    <a:pt x="88" y="266"/>
                    <a:pt x="88" y="266"/>
                  </a:cubicBezTo>
                  <a:cubicBezTo>
                    <a:pt x="88" y="264"/>
                    <a:pt x="88" y="264"/>
                    <a:pt x="88" y="264"/>
                  </a:cubicBezTo>
                  <a:cubicBezTo>
                    <a:pt x="87" y="263"/>
                    <a:pt x="87" y="263"/>
                    <a:pt x="87" y="263"/>
                  </a:cubicBezTo>
                  <a:moveTo>
                    <a:pt x="223" y="258"/>
                  </a:moveTo>
                  <a:cubicBezTo>
                    <a:pt x="218" y="273"/>
                    <a:pt x="218" y="273"/>
                    <a:pt x="218" y="273"/>
                  </a:cubicBezTo>
                  <a:cubicBezTo>
                    <a:pt x="217" y="275"/>
                    <a:pt x="217" y="275"/>
                    <a:pt x="217" y="275"/>
                  </a:cubicBezTo>
                  <a:cubicBezTo>
                    <a:pt x="212" y="291"/>
                    <a:pt x="212" y="291"/>
                    <a:pt x="212" y="291"/>
                  </a:cubicBezTo>
                  <a:cubicBezTo>
                    <a:pt x="212" y="292"/>
                    <a:pt x="212" y="292"/>
                    <a:pt x="212" y="292"/>
                  </a:cubicBezTo>
                  <a:cubicBezTo>
                    <a:pt x="211" y="294"/>
                    <a:pt x="211" y="294"/>
                    <a:pt x="211" y="294"/>
                  </a:cubicBezTo>
                  <a:cubicBezTo>
                    <a:pt x="213" y="292"/>
                    <a:pt x="213" y="292"/>
                    <a:pt x="213" y="292"/>
                  </a:cubicBezTo>
                  <a:cubicBezTo>
                    <a:pt x="214" y="291"/>
                    <a:pt x="214" y="291"/>
                    <a:pt x="214" y="291"/>
                  </a:cubicBezTo>
                  <a:cubicBezTo>
                    <a:pt x="218" y="278"/>
                    <a:pt x="218" y="278"/>
                    <a:pt x="218" y="278"/>
                  </a:cubicBezTo>
                  <a:cubicBezTo>
                    <a:pt x="219" y="275"/>
                    <a:pt x="219" y="275"/>
                    <a:pt x="219" y="275"/>
                  </a:cubicBezTo>
                  <a:cubicBezTo>
                    <a:pt x="225" y="260"/>
                    <a:pt x="225" y="260"/>
                    <a:pt x="225" y="260"/>
                  </a:cubicBezTo>
                  <a:cubicBezTo>
                    <a:pt x="223" y="258"/>
                    <a:pt x="223" y="258"/>
                    <a:pt x="223" y="258"/>
                  </a:cubicBezTo>
                  <a:moveTo>
                    <a:pt x="77" y="234"/>
                  </a:moveTo>
                  <a:cubicBezTo>
                    <a:pt x="76" y="237"/>
                    <a:pt x="76" y="237"/>
                    <a:pt x="76" y="237"/>
                  </a:cubicBezTo>
                  <a:cubicBezTo>
                    <a:pt x="85" y="262"/>
                    <a:pt x="85" y="262"/>
                    <a:pt x="85" y="262"/>
                  </a:cubicBezTo>
                  <a:cubicBezTo>
                    <a:pt x="87" y="261"/>
                    <a:pt x="87" y="261"/>
                    <a:pt x="87" y="261"/>
                  </a:cubicBezTo>
                  <a:cubicBezTo>
                    <a:pt x="77" y="234"/>
                    <a:pt x="77" y="234"/>
                    <a:pt x="77" y="234"/>
                  </a:cubicBezTo>
                  <a:moveTo>
                    <a:pt x="46" y="154"/>
                  </a:moveTo>
                  <a:cubicBezTo>
                    <a:pt x="45" y="156"/>
                    <a:pt x="45" y="156"/>
                    <a:pt x="45" y="156"/>
                  </a:cubicBezTo>
                  <a:cubicBezTo>
                    <a:pt x="52" y="175"/>
                    <a:pt x="52" y="175"/>
                    <a:pt x="52" y="175"/>
                  </a:cubicBezTo>
                  <a:cubicBezTo>
                    <a:pt x="53" y="177"/>
                    <a:pt x="53" y="177"/>
                    <a:pt x="53" y="177"/>
                  </a:cubicBezTo>
                  <a:cubicBezTo>
                    <a:pt x="55" y="182"/>
                    <a:pt x="55" y="182"/>
                    <a:pt x="55" y="182"/>
                  </a:cubicBezTo>
                  <a:cubicBezTo>
                    <a:pt x="55" y="183"/>
                    <a:pt x="55" y="183"/>
                    <a:pt x="55" y="183"/>
                  </a:cubicBezTo>
                  <a:cubicBezTo>
                    <a:pt x="56" y="184"/>
                    <a:pt x="56" y="184"/>
                    <a:pt x="56" y="184"/>
                  </a:cubicBezTo>
                  <a:cubicBezTo>
                    <a:pt x="56" y="185"/>
                    <a:pt x="56" y="185"/>
                    <a:pt x="56" y="185"/>
                  </a:cubicBezTo>
                  <a:cubicBezTo>
                    <a:pt x="59" y="192"/>
                    <a:pt x="59" y="192"/>
                    <a:pt x="59" y="192"/>
                  </a:cubicBezTo>
                  <a:cubicBezTo>
                    <a:pt x="59" y="193"/>
                    <a:pt x="59" y="193"/>
                    <a:pt x="59" y="193"/>
                  </a:cubicBezTo>
                  <a:cubicBezTo>
                    <a:pt x="60" y="195"/>
                    <a:pt x="60" y="195"/>
                    <a:pt x="60" y="195"/>
                  </a:cubicBezTo>
                  <a:cubicBezTo>
                    <a:pt x="60" y="195"/>
                    <a:pt x="60" y="195"/>
                    <a:pt x="60" y="195"/>
                  </a:cubicBezTo>
                  <a:cubicBezTo>
                    <a:pt x="61" y="197"/>
                    <a:pt x="61" y="197"/>
                    <a:pt x="61" y="197"/>
                  </a:cubicBezTo>
                  <a:cubicBezTo>
                    <a:pt x="73" y="230"/>
                    <a:pt x="73" y="230"/>
                    <a:pt x="73" y="230"/>
                  </a:cubicBezTo>
                  <a:cubicBezTo>
                    <a:pt x="74" y="232"/>
                    <a:pt x="74" y="232"/>
                    <a:pt x="74" y="232"/>
                  </a:cubicBezTo>
                  <a:cubicBezTo>
                    <a:pt x="75" y="234"/>
                    <a:pt x="75" y="234"/>
                    <a:pt x="75" y="234"/>
                  </a:cubicBezTo>
                  <a:cubicBezTo>
                    <a:pt x="76" y="232"/>
                    <a:pt x="76" y="232"/>
                    <a:pt x="76" y="232"/>
                  </a:cubicBezTo>
                  <a:cubicBezTo>
                    <a:pt x="75" y="231"/>
                    <a:pt x="75" y="231"/>
                    <a:pt x="75" y="231"/>
                  </a:cubicBezTo>
                  <a:cubicBezTo>
                    <a:pt x="75" y="229"/>
                    <a:pt x="75" y="229"/>
                    <a:pt x="75" y="229"/>
                  </a:cubicBezTo>
                  <a:cubicBezTo>
                    <a:pt x="63" y="197"/>
                    <a:pt x="63" y="197"/>
                    <a:pt x="63" y="197"/>
                  </a:cubicBezTo>
                  <a:cubicBezTo>
                    <a:pt x="62" y="195"/>
                    <a:pt x="62" y="195"/>
                    <a:pt x="62" y="195"/>
                  </a:cubicBezTo>
                  <a:cubicBezTo>
                    <a:pt x="62" y="195"/>
                    <a:pt x="62" y="195"/>
                    <a:pt x="62" y="195"/>
                  </a:cubicBezTo>
                  <a:cubicBezTo>
                    <a:pt x="61" y="193"/>
                    <a:pt x="61" y="193"/>
                    <a:pt x="61" y="193"/>
                  </a:cubicBezTo>
                  <a:cubicBezTo>
                    <a:pt x="61" y="192"/>
                    <a:pt x="61" y="192"/>
                    <a:pt x="61" y="192"/>
                  </a:cubicBezTo>
                  <a:cubicBezTo>
                    <a:pt x="60" y="189"/>
                    <a:pt x="60" y="189"/>
                    <a:pt x="60" y="189"/>
                  </a:cubicBezTo>
                  <a:cubicBezTo>
                    <a:pt x="59" y="188"/>
                    <a:pt x="59" y="188"/>
                    <a:pt x="59" y="188"/>
                  </a:cubicBezTo>
                  <a:cubicBezTo>
                    <a:pt x="58" y="184"/>
                    <a:pt x="58" y="184"/>
                    <a:pt x="58" y="184"/>
                  </a:cubicBezTo>
                  <a:cubicBezTo>
                    <a:pt x="58" y="184"/>
                    <a:pt x="58" y="184"/>
                    <a:pt x="58" y="184"/>
                  </a:cubicBezTo>
                  <a:cubicBezTo>
                    <a:pt x="57" y="182"/>
                    <a:pt x="57" y="182"/>
                    <a:pt x="57" y="182"/>
                  </a:cubicBezTo>
                  <a:cubicBezTo>
                    <a:pt x="55" y="177"/>
                    <a:pt x="55" y="177"/>
                    <a:pt x="55" y="177"/>
                  </a:cubicBezTo>
                  <a:cubicBezTo>
                    <a:pt x="54" y="175"/>
                    <a:pt x="54" y="175"/>
                    <a:pt x="54" y="175"/>
                  </a:cubicBezTo>
                  <a:cubicBezTo>
                    <a:pt x="46" y="154"/>
                    <a:pt x="46" y="154"/>
                    <a:pt x="46" y="154"/>
                  </a:cubicBezTo>
                  <a:moveTo>
                    <a:pt x="276" y="113"/>
                  </a:moveTo>
                  <a:cubicBezTo>
                    <a:pt x="273" y="115"/>
                    <a:pt x="273" y="115"/>
                    <a:pt x="273" y="115"/>
                  </a:cubicBezTo>
                  <a:cubicBezTo>
                    <a:pt x="272" y="117"/>
                    <a:pt x="272" y="117"/>
                    <a:pt x="272" y="117"/>
                  </a:cubicBezTo>
                  <a:cubicBezTo>
                    <a:pt x="271" y="120"/>
                    <a:pt x="271" y="120"/>
                    <a:pt x="271" y="120"/>
                  </a:cubicBezTo>
                  <a:cubicBezTo>
                    <a:pt x="271" y="122"/>
                    <a:pt x="271" y="122"/>
                    <a:pt x="271" y="122"/>
                  </a:cubicBezTo>
                  <a:cubicBezTo>
                    <a:pt x="270" y="123"/>
                    <a:pt x="270" y="123"/>
                    <a:pt x="270" y="123"/>
                  </a:cubicBezTo>
                  <a:cubicBezTo>
                    <a:pt x="268" y="130"/>
                    <a:pt x="268" y="130"/>
                    <a:pt x="268" y="130"/>
                  </a:cubicBezTo>
                  <a:cubicBezTo>
                    <a:pt x="267" y="132"/>
                    <a:pt x="267" y="132"/>
                    <a:pt x="267" y="132"/>
                  </a:cubicBezTo>
                  <a:cubicBezTo>
                    <a:pt x="267" y="133"/>
                    <a:pt x="267" y="133"/>
                    <a:pt x="267" y="133"/>
                  </a:cubicBezTo>
                  <a:cubicBezTo>
                    <a:pt x="265" y="138"/>
                    <a:pt x="265" y="138"/>
                    <a:pt x="265" y="138"/>
                  </a:cubicBezTo>
                  <a:cubicBezTo>
                    <a:pt x="264" y="140"/>
                    <a:pt x="264" y="140"/>
                    <a:pt x="264" y="140"/>
                  </a:cubicBezTo>
                  <a:cubicBezTo>
                    <a:pt x="261" y="151"/>
                    <a:pt x="261" y="151"/>
                    <a:pt x="261" y="151"/>
                  </a:cubicBezTo>
                  <a:cubicBezTo>
                    <a:pt x="260" y="153"/>
                    <a:pt x="260" y="153"/>
                    <a:pt x="260" y="153"/>
                  </a:cubicBezTo>
                  <a:cubicBezTo>
                    <a:pt x="253" y="174"/>
                    <a:pt x="253" y="174"/>
                    <a:pt x="253" y="174"/>
                  </a:cubicBezTo>
                  <a:cubicBezTo>
                    <a:pt x="252" y="176"/>
                    <a:pt x="252" y="176"/>
                    <a:pt x="252" y="176"/>
                  </a:cubicBezTo>
                  <a:cubicBezTo>
                    <a:pt x="224" y="256"/>
                    <a:pt x="224" y="256"/>
                    <a:pt x="224" y="256"/>
                  </a:cubicBezTo>
                  <a:cubicBezTo>
                    <a:pt x="225" y="258"/>
                    <a:pt x="225" y="258"/>
                    <a:pt x="225" y="258"/>
                  </a:cubicBezTo>
                  <a:cubicBezTo>
                    <a:pt x="254" y="176"/>
                    <a:pt x="254" y="176"/>
                    <a:pt x="254" y="176"/>
                  </a:cubicBezTo>
                  <a:cubicBezTo>
                    <a:pt x="255" y="174"/>
                    <a:pt x="255" y="174"/>
                    <a:pt x="255" y="174"/>
                  </a:cubicBezTo>
                  <a:cubicBezTo>
                    <a:pt x="261" y="155"/>
                    <a:pt x="261" y="155"/>
                    <a:pt x="261" y="155"/>
                  </a:cubicBezTo>
                  <a:cubicBezTo>
                    <a:pt x="262" y="153"/>
                    <a:pt x="262" y="153"/>
                    <a:pt x="262" y="153"/>
                  </a:cubicBezTo>
                  <a:cubicBezTo>
                    <a:pt x="266" y="140"/>
                    <a:pt x="266" y="140"/>
                    <a:pt x="266" y="140"/>
                  </a:cubicBezTo>
                  <a:cubicBezTo>
                    <a:pt x="267" y="139"/>
                    <a:pt x="267" y="139"/>
                    <a:pt x="267" y="139"/>
                  </a:cubicBezTo>
                  <a:cubicBezTo>
                    <a:pt x="269" y="133"/>
                    <a:pt x="269" y="133"/>
                    <a:pt x="269" y="133"/>
                  </a:cubicBezTo>
                  <a:cubicBezTo>
                    <a:pt x="269" y="132"/>
                    <a:pt x="269" y="132"/>
                    <a:pt x="269" y="132"/>
                  </a:cubicBezTo>
                  <a:cubicBezTo>
                    <a:pt x="270" y="130"/>
                    <a:pt x="270" y="130"/>
                    <a:pt x="270" y="130"/>
                  </a:cubicBezTo>
                  <a:cubicBezTo>
                    <a:pt x="272" y="124"/>
                    <a:pt x="272" y="124"/>
                    <a:pt x="272" y="124"/>
                  </a:cubicBezTo>
                  <a:cubicBezTo>
                    <a:pt x="273" y="122"/>
                    <a:pt x="273" y="122"/>
                    <a:pt x="273" y="122"/>
                  </a:cubicBezTo>
                  <a:cubicBezTo>
                    <a:pt x="274" y="118"/>
                    <a:pt x="274" y="118"/>
                    <a:pt x="274" y="118"/>
                  </a:cubicBezTo>
                  <a:cubicBezTo>
                    <a:pt x="275" y="115"/>
                    <a:pt x="275" y="115"/>
                    <a:pt x="275" y="115"/>
                  </a:cubicBezTo>
                  <a:cubicBezTo>
                    <a:pt x="276" y="113"/>
                    <a:pt x="276" y="113"/>
                    <a:pt x="276" y="113"/>
                  </a:cubicBezTo>
                  <a:moveTo>
                    <a:pt x="2" y="35"/>
                  </a:moveTo>
                  <a:cubicBezTo>
                    <a:pt x="1" y="35"/>
                    <a:pt x="1" y="35"/>
                    <a:pt x="0" y="35"/>
                  </a:cubicBezTo>
                  <a:cubicBezTo>
                    <a:pt x="5" y="49"/>
                    <a:pt x="5" y="49"/>
                    <a:pt x="5" y="49"/>
                  </a:cubicBezTo>
                  <a:cubicBezTo>
                    <a:pt x="7" y="53"/>
                    <a:pt x="7" y="53"/>
                    <a:pt x="7" y="53"/>
                  </a:cubicBezTo>
                  <a:cubicBezTo>
                    <a:pt x="7" y="55"/>
                    <a:pt x="7" y="55"/>
                    <a:pt x="7" y="55"/>
                  </a:cubicBezTo>
                  <a:cubicBezTo>
                    <a:pt x="9" y="58"/>
                    <a:pt x="9" y="58"/>
                    <a:pt x="9" y="58"/>
                  </a:cubicBezTo>
                  <a:cubicBezTo>
                    <a:pt x="9" y="60"/>
                    <a:pt x="9" y="60"/>
                    <a:pt x="9" y="60"/>
                  </a:cubicBezTo>
                  <a:cubicBezTo>
                    <a:pt x="10" y="61"/>
                    <a:pt x="10" y="61"/>
                    <a:pt x="10" y="61"/>
                  </a:cubicBezTo>
                  <a:cubicBezTo>
                    <a:pt x="11" y="64"/>
                    <a:pt x="11" y="64"/>
                    <a:pt x="11" y="64"/>
                  </a:cubicBezTo>
                  <a:cubicBezTo>
                    <a:pt x="11" y="65"/>
                    <a:pt x="11" y="65"/>
                    <a:pt x="11" y="65"/>
                  </a:cubicBezTo>
                  <a:cubicBezTo>
                    <a:pt x="13" y="69"/>
                    <a:pt x="13" y="69"/>
                    <a:pt x="13" y="69"/>
                  </a:cubicBezTo>
                  <a:cubicBezTo>
                    <a:pt x="18" y="83"/>
                    <a:pt x="18" y="83"/>
                    <a:pt x="18" y="83"/>
                  </a:cubicBezTo>
                  <a:cubicBezTo>
                    <a:pt x="19" y="85"/>
                    <a:pt x="19" y="85"/>
                    <a:pt x="19" y="85"/>
                  </a:cubicBezTo>
                  <a:cubicBezTo>
                    <a:pt x="22" y="93"/>
                    <a:pt x="22" y="93"/>
                    <a:pt x="22" y="93"/>
                  </a:cubicBezTo>
                  <a:cubicBezTo>
                    <a:pt x="23" y="97"/>
                    <a:pt x="23" y="97"/>
                    <a:pt x="23" y="97"/>
                  </a:cubicBezTo>
                  <a:cubicBezTo>
                    <a:pt x="31" y="117"/>
                    <a:pt x="31" y="117"/>
                    <a:pt x="31" y="117"/>
                  </a:cubicBezTo>
                  <a:cubicBezTo>
                    <a:pt x="31" y="119"/>
                    <a:pt x="31" y="119"/>
                    <a:pt x="31" y="119"/>
                  </a:cubicBezTo>
                  <a:cubicBezTo>
                    <a:pt x="33" y="124"/>
                    <a:pt x="33" y="124"/>
                    <a:pt x="33" y="124"/>
                  </a:cubicBezTo>
                  <a:cubicBezTo>
                    <a:pt x="34" y="125"/>
                    <a:pt x="34" y="125"/>
                    <a:pt x="34" y="125"/>
                  </a:cubicBezTo>
                  <a:cubicBezTo>
                    <a:pt x="36" y="132"/>
                    <a:pt x="36" y="132"/>
                    <a:pt x="36" y="132"/>
                  </a:cubicBezTo>
                  <a:cubicBezTo>
                    <a:pt x="38" y="138"/>
                    <a:pt x="38" y="138"/>
                    <a:pt x="38" y="138"/>
                  </a:cubicBezTo>
                  <a:cubicBezTo>
                    <a:pt x="40" y="141"/>
                    <a:pt x="40" y="141"/>
                    <a:pt x="40" y="141"/>
                  </a:cubicBezTo>
                  <a:cubicBezTo>
                    <a:pt x="40" y="143"/>
                    <a:pt x="40" y="143"/>
                    <a:pt x="40" y="143"/>
                  </a:cubicBezTo>
                  <a:cubicBezTo>
                    <a:pt x="41" y="144"/>
                    <a:pt x="41" y="144"/>
                    <a:pt x="41" y="144"/>
                  </a:cubicBezTo>
                  <a:cubicBezTo>
                    <a:pt x="41" y="146"/>
                    <a:pt x="41" y="146"/>
                    <a:pt x="41" y="146"/>
                  </a:cubicBezTo>
                  <a:cubicBezTo>
                    <a:pt x="44" y="154"/>
                    <a:pt x="44" y="154"/>
                    <a:pt x="44" y="154"/>
                  </a:cubicBezTo>
                  <a:cubicBezTo>
                    <a:pt x="46" y="152"/>
                    <a:pt x="46" y="152"/>
                    <a:pt x="46" y="152"/>
                  </a:cubicBezTo>
                  <a:cubicBezTo>
                    <a:pt x="43" y="146"/>
                    <a:pt x="43" y="146"/>
                    <a:pt x="43" y="146"/>
                  </a:cubicBezTo>
                  <a:cubicBezTo>
                    <a:pt x="43" y="144"/>
                    <a:pt x="43" y="144"/>
                    <a:pt x="43" y="144"/>
                  </a:cubicBezTo>
                  <a:cubicBezTo>
                    <a:pt x="42" y="141"/>
                    <a:pt x="42" y="141"/>
                    <a:pt x="42" y="141"/>
                  </a:cubicBezTo>
                  <a:cubicBezTo>
                    <a:pt x="41" y="139"/>
                    <a:pt x="41" y="139"/>
                    <a:pt x="41" y="139"/>
                  </a:cubicBezTo>
                  <a:cubicBezTo>
                    <a:pt x="38" y="132"/>
                    <a:pt x="38" y="132"/>
                    <a:pt x="38" y="132"/>
                  </a:cubicBezTo>
                  <a:cubicBezTo>
                    <a:pt x="36" y="126"/>
                    <a:pt x="36" y="126"/>
                    <a:pt x="36" y="126"/>
                  </a:cubicBezTo>
                  <a:cubicBezTo>
                    <a:pt x="35" y="124"/>
                    <a:pt x="35" y="124"/>
                    <a:pt x="35" y="124"/>
                  </a:cubicBezTo>
                  <a:cubicBezTo>
                    <a:pt x="35" y="123"/>
                    <a:pt x="35" y="123"/>
                    <a:pt x="35" y="123"/>
                  </a:cubicBezTo>
                  <a:cubicBezTo>
                    <a:pt x="33" y="119"/>
                    <a:pt x="33" y="119"/>
                    <a:pt x="33" y="119"/>
                  </a:cubicBezTo>
                  <a:cubicBezTo>
                    <a:pt x="33" y="117"/>
                    <a:pt x="33" y="117"/>
                    <a:pt x="33" y="117"/>
                  </a:cubicBezTo>
                  <a:cubicBezTo>
                    <a:pt x="26" y="100"/>
                    <a:pt x="26" y="100"/>
                    <a:pt x="26" y="100"/>
                  </a:cubicBezTo>
                  <a:cubicBezTo>
                    <a:pt x="25" y="96"/>
                    <a:pt x="25" y="96"/>
                    <a:pt x="25" y="96"/>
                  </a:cubicBezTo>
                  <a:cubicBezTo>
                    <a:pt x="20" y="85"/>
                    <a:pt x="20" y="85"/>
                    <a:pt x="20" y="85"/>
                  </a:cubicBezTo>
                  <a:cubicBezTo>
                    <a:pt x="20" y="83"/>
                    <a:pt x="20" y="83"/>
                    <a:pt x="20" y="83"/>
                  </a:cubicBezTo>
                  <a:cubicBezTo>
                    <a:pt x="16" y="72"/>
                    <a:pt x="16" y="72"/>
                    <a:pt x="16" y="72"/>
                  </a:cubicBezTo>
                  <a:cubicBezTo>
                    <a:pt x="14" y="68"/>
                    <a:pt x="14" y="68"/>
                    <a:pt x="14" y="68"/>
                  </a:cubicBezTo>
                  <a:cubicBezTo>
                    <a:pt x="12" y="61"/>
                    <a:pt x="12" y="61"/>
                    <a:pt x="12" y="61"/>
                  </a:cubicBezTo>
                  <a:cubicBezTo>
                    <a:pt x="12" y="61"/>
                    <a:pt x="12" y="61"/>
                    <a:pt x="12" y="61"/>
                  </a:cubicBezTo>
                  <a:cubicBezTo>
                    <a:pt x="10" y="57"/>
                    <a:pt x="10" y="57"/>
                    <a:pt x="10" y="57"/>
                  </a:cubicBezTo>
                  <a:cubicBezTo>
                    <a:pt x="10" y="57"/>
                    <a:pt x="10" y="57"/>
                    <a:pt x="10" y="57"/>
                  </a:cubicBezTo>
                  <a:cubicBezTo>
                    <a:pt x="7" y="48"/>
                    <a:pt x="7" y="48"/>
                    <a:pt x="7" y="48"/>
                  </a:cubicBezTo>
                  <a:cubicBezTo>
                    <a:pt x="5" y="44"/>
                    <a:pt x="5" y="44"/>
                    <a:pt x="5" y="44"/>
                  </a:cubicBezTo>
                  <a:cubicBezTo>
                    <a:pt x="2" y="35"/>
                    <a:pt x="2" y="35"/>
                    <a:pt x="2" y="35"/>
                  </a:cubicBezTo>
                  <a:moveTo>
                    <a:pt x="152" y="11"/>
                  </a:moveTo>
                  <a:cubicBezTo>
                    <a:pt x="121" y="13"/>
                    <a:pt x="121" y="13"/>
                    <a:pt x="121" y="13"/>
                  </a:cubicBezTo>
                  <a:cubicBezTo>
                    <a:pt x="119" y="13"/>
                    <a:pt x="119" y="13"/>
                    <a:pt x="119" y="13"/>
                  </a:cubicBezTo>
                  <a:cubicBezTo>
                    <a:pt x="34" y="19"/>
                    <a:pt x="34" y="19"/>
                    <a:pt x="34" y="19"/>
                  </a:cubicBezTo>
                  <a:cubicBezTo>
                    <a:pt x="34" y="19"/>
                    <a:pt x="34" y="19"/>
                    <a:pt x="34" y="19"/>
                  </a:cubicBezTo>
                  <a:cubicBezTo>
                    <a:pt x="32" y="19"/>
                    <a:pt x="32" y="19"/>
                    <a:pt x="32" y="19"/>
                  </a:cubicBezTo>
                  <a:cubicBezTo>
                    <a:pt x="32" y="19"/>
                    <a:pt x="32" y="19"/>
                    <a:pt x="32" y="19"/>
                  </a:cubicBezTo>
                  <a:cubicBezTo>
                    <a:pt x="30" y="19"/>
                    <a:pt x="30" y="19"/>
                    <a:pt x="30" y="19"/>
                  </a:cubicBezTo>
                  <a:cubicBezTo>
                    <a:pt x="10" y="20"/>
                    <a:pt x="10" y="20"/>
                    <a:pt x="10" y="20"/>
                  </a:cubicBezTo>
                  <a:cubicBezTo>
                    <a:pt x="10" y="21"/>
                    <a:pt x="10" y="21"/>
                    <a:pt x="10" y="22"/>
                  </a:cubicBezTo>
                  <a:cubicBezTo>
                    <a:pt x="30" y="21"/>
                    <a:pt x="30" y="21"/>
                    <a:pt x="30" y="21"/>
                  </a:cubicBezTo>
                  <a:cubicBezTo>
                    <a:pt x="31" y="21"/>
                    <a:pt x="31" y="21"/>
                    <a:pt x="31" y="21"/>
                  </a:cubicBezTo>
                  <a:cubicBezTo>
                    <a:pt x="33" y="20"/>
                    <a:pt x="33" y="20"/>
                    <a:pt x="33" y="20"/>
                  </a:cubicBezTo>
                  <a:cubicBezTo>
                    <a:pt x="35" y="20"/>
                    <a:pt x="35" y="20"/>
                    <a:pt x="35" y="20"/>
                  </a:cubicBezTo>
                  <a:cubicBezTo>
                    <a:pt x="120" y="15"/>
                    <a:pt x="120" y="15"/>
                    <a:pt x="120" y="15"/>
                  </a:cubicBezTo>
                  <a:cubicBezTo>
                    <a:pt x="122" y="15"/>
                    <a:pt x="122" y="15"/>
                    <a:pt x="122" y="15"/>
                  </a:cubicBezTo>
                  <a:cubicBezTo>
                    <a:pt x="152" y="13"/>
                    <a:pt x="152" y="13"/>
                    <a:pt x="152" y="13"/>
                  </a:cubicBezTo>
                  <a:cubicBezTo>
                    <a:pt x="152" y="11"/>
                    <a:pt x="152" y="11"/>
                    <a:pt x="152" y="11"/>
                  </a:cubicBezTo>
                  <a:moveTo>
                    <a:pt x="312" y="2"/>
                  </a:moveTo>
                  <a:cubicBezTo>
                    <a:pt x="312" y="2"/>
                    <a:pt x="312" y="2"/>
                    <a:pt x="312" y="2"/>
                  </a:cubicBezTo>
                  <a:cubicBezTo>
                    <a:pt x="312" y="2"/>
                    <a:pt x="312" y="2"/>
                    <a:pt x="312" y="2"/>
                  </a:cubicBezTo>
                  <a:moveTo>
                    <a:pt x="315" y="0"/>
                  </a:moveTo>
                  <a:cubicBezTo>
                    <a:pt x="312" y="0"/>
                    <a:pt x="312" y="0"/>
                    <a:pt x="312" y="0"/>
                  </a:cubicBezTo>
                  <a:cubicBezTo>
                    <a:pt x="305" y="1"/>
                    <a:pt x="305" y="1"/>
                    <a:pt x="305" y="1"/>
                  </a:cubicBezTo>
                  <a:cubicBezTo>
                    <a:pt x="303" y="1"/>
                    <a:pt x="303" y="1"/>
                    <a:pt x="303" y="1"/>
                  </a:cubicBezTo>
                  <a:cubicBezTo>
                    <a:pt x="285" y="2"/>
                    <a:pt x="285" y="2"/>
                    <a:pt x="285" y="2"/>
                  </a:cubicBezTo>
                  <a:cubicBezTo>
                    <a:pt x="284" y="2"/>
                    <a:pt x="284" y="2"/>
                    <a:pt x="284" y="2"/>
                  </a:cubicBezTo>
                  <a:cubicBezTo>
                    <a:pt x="252" y="4"/>
                    <a:pt x="252" y="4"/>
                    <a:pt x="252" y="4"/>
                  </a:cubicBezTo>
                  <a:cubicBezTo>
                    <a:pt x="250" y="4"/>
                    <a:pt x="250" y="4"/>
                    <a:pt x="250" y="4"/>
                  </a:cubicBezTo>
                  <a:cubicBezTo>
                    <a:pt x="247" y="5"/>
                    <a:pt x="247" y="5"/>
                    <a:pt x="247" y="5"/>
                  </a:cubicBezTo>
                  <a:cubicBezTo>
                    <a:pt x="245" y="5"/>
                    <a:pt x="245" y="5"/>
                    <a:pt x="245" y="5"/>
                  </a:cubicBezTo>
                  <a:cubicBezTo>
                    <a:pt x="234" y="5"/>
                    <a:pt x="234" y="5"/>
                    <a:pt x="234" y="5"/>
                  </a:cubicBezTo>
                  <a:cubicBezTo>
                    <a:pt x="231" y="6"/>
                    <a:pt x="231" y="6"/>
                    <a:pt x="231" y="6"/>
                  </a:cubicBezTo>
                  <a:cubicBezTo>
                    <a:pt x="154" y="11"/>
                    <a:pt x="154" y="11"/>
                    <a:pt x="154" y="11"/>
                  </a:cubicBezTo>
                  <a:cubicBezTo>
                    <a:pt x="154" y="13"/>
                    <a:pt x="154" y="13"/>
                    <a:pt x="154" y="13"/>
                  </a:cubicBezTo>
                  <a:cubicBezTo>
                    <a:pt x="228" y="8"/>
                    <a:pt x="228" y="8"/>
                    <a:pt x="228" y="8"/>
                  </a:cubicBezTo>
                  <a:cubicBezTo>
                    <a:pt x="232" y="7"/>
                    <a:pt x="232" y="7"/>
                    <a:pt x="232" y="7"/>
                  </a:cubicBezTo>
                  <a:cubicBezTo>
                    <a:pt x="244" y="7"/>
                    <a:pt x="244" y="7"/>
                    <a:pt x="244" y="7"/>
                  </a:cubicBezTo>
                  <a:cubicBezTo>
                    <a:pt x="246" y="6"/>
                    <a:pt x="246" y="6"/>
                    <a:pt x="246" y="6"/>
                  </a:cubicBezTo>
                  <a:cubicBezTo>
                    <a:pt x="248" y="6"/>
                    <a:pt x="248" y="6"/>
                    <a:pt x="248" y="6"/>
                  </a:cubicBezTo>
                  <a:cubicBezTo>
                    <a:pt x="251" y="6"/>
                    <a:pt x="251" y="6"/>
                    <a:pt x="251" y="6"/>
                  </a:cubicBezTo>
                  <a:cubicBezTo>
                    <a:pt x="284" y="4"/>
                    <a:pt x="284" y="4"/>
                    <a:pt x="284" y="4"/>
                  </a:cubicBezTo>
                  <a:cubicBezTo>
                    <a:pt x="286" y="4"/>
                    <a:pt x="286" y="4"/>
                    <a:pt x="286" y="4"/>
                  </a:cubicBezTo>
                  <a:cubicBezTo>
                    <a:pt x="303" y="3"/>
                    <a:pt x="303" y="3"/>
                    <a:pt x="303" y="3"/>
                  </a:cubicBezTo>
                  <a:cubicBezTo>
                    <a:pt x="304" y="3"/>
                    <a:pt x="304" y="3"/>
                    <a:pt x="304" y="3"/>
                  </a:cubicBezTo>
                  <a:cubicBezTo>
                    <a:pt x="312" y="2"/>
                    <a:pt x="312" y="2"/>
                    <a:pt x="312" y="2"/>
                  </a:cubicBezTo>
                  <a:cubicBezTo>
                    <a:pt x="299" y="41"/>
                    <a:pt x="299" y="41"/>
                    <a:pt x="299" y="41"/>
                  </a:cubicBezTo>
                  <a:cubicBezTo>
                    <a:pt x="298" y="44"/>
                    <a:pt x="298" y="44"/>
                    <a:pt x="298" y="44"/>
                  </a:cubicBezTo>
                  <a:cubicBezTo>
                    <a:pt x="291" y="63"/>
                    <a:pt x="291" y="63"/>
                    <a:pt x="291" y="63"/>
                  </a:cubicBezTo>
                  <a:cubicBezTo>
                    <a:pt x="290" y="65"/>
                    <a:pt x="290" y="65"/>
                    <a:pt x="290" y="65"/>
                  </a:cubicBezTo>
                  <a:cubicBezTo>
                    <a:pt x="290" y="67"/>
                    <a:pt x="290" y="67"/>
                    <a:pt x="290" y="67"/>
                  </a:cubicBezTo>
                  <a:cubicBezTo>
                    <a:pt x="288" y="72"/>
                    <a:pt x="288" y="72"/>
                    <a:pt x="288" y="72"/>
                  </a:cubicBezTo>
                  <a:cubicBezTo>
                    <a:pt x="287" y="73"/>
                    <a:pt x="287" y="73"/>
                    <a:pt x="287" y="73"/>
                  </a:cubicBezTo>
                  <a:cubicBezTo>
                    <a:pt x="286" y="78"/>
                    <a:pt x="286" y="78"/>
                    <a:pt x="286" y="78"/>
                  </a:cubicBezTo>
                  <a:cubicBezTo>
                    <a:pt x="285" y="82"/>
                    <a:pt x="285" y="82"/>
                    <a:pt x="285" y="82"/>
                  </a:cubicBezTo>
                  <a:cubicBezTo>
                    <a:pt x="284" y="84"/>
                    <a:pt x="284" y="84"/>
                    <a:pt x="284" y="84"/>
                  </a:cubicBezTo>
                  <a:cubicBezTo>
                    <a:pt x="278" y="102"/>
                    <a:pt x="278" y="102"/>
                    <a:pt x="278" y="102"/>
                  </a:cubicBezTo>
                  <a:cubicBezTo>
                    <a:pt x="277" y="104"/>
                    <a:pt x="277" y="104"/>
                    <a:pt x="277" y="104"/>
                  </a:cubicBezTo>
                  <a:cubicBezTo>
                    <a:pt x="275" y="110"/>
                    <a:pt x="275" y="110"/>
                    <a:pt x="275" y="110"/>
                  </a:cubicBezTo>
                  <a:cubicBezTo>
                    <a:pt x="274" y="112"/>
                    <a:pt x="274" y="112"/>
                    <a:pt x="274" y="112"/>
                  </a:cubicBezTo>
                  <a:cubicBezTo>
                    <a:pt x="277" y="110"/>
                    <a:pt x="277" y="110"/>
                    <a:pt x="277" y="110"/>
                  </a:cubicBezTo>
                  <a:cubicBezTo>
                    <a:pt x="279" y="105"/>
                    <a:pt x="279" y="105"/>
                    <a:pt x="279" y="105"/>
                  </a:cubicBezTo>
                  <a:cubicBezTo>
                    <a:pt x="279" y="103"/>
                    <a:pt x="279" y="103"/>
                    <a:pt x="279" y="103"/>
                  </a:cubicBezTo>
                  <a:cubicBezTo>
                    <a:pt x="283" y="93"/>
                    <a:pt x="283" y="93"/>
                    <a:pt x="283" y="93"/>
                  </a:cubicBezTo>
                  <a:cubicBezTo>
                    <a:pt x="288" y="78"/>
                    <a:pt x="288" y="78"/>
                    <a:pt x="288" y="78"/>
                  </a:cubicBezTo>
                  <a:cubicBezTo>
                    <a:pt x="289" y="73"/>
                    <a:pt x="289" y="73"/>
                    <a:pt x="289" y="73"/>
                  </a:cubicBezTo>
                  <a:cubicBezTo>
                    <a:pt x="290" y="71"/>
                    <a:pt x="290" y="71"/>
                    <a:pt x="290" y="71"/>
                  </a:cubicBezTo>
                  <a:cubicBezTo>
                    <a:pt x="292" y="67"/>
                    <a:pt x="292" y="67"/>
                    <a:pt x="292" y="67"/>
                  </a:cubicBezTo>
                  <a:cubicBezTo>
                    <a:pt x="292" y="65"/>
                    <a:pt x="292" y="65"/>
                    <a:pt x="292" y="65"/>
                  </a:cubicBezTo>
                  <a:cubicBezTo>
                    <a:pt x="299" y="47"/>
                    <a:pt x="299" y="47"/>
                    <a:pt x="299" y="47"/>
                  </a:cubicBezTo>
                  <a:cubicBezTo>
                    <a:pt x="300" y="44"/>
                    <a:pt x="300" y="44"/>
                    <a:pt x="300" y="44"/>
                  </a:cubicBezTo>
                  <a:cubicBezTo>
                    <a:pt x="314" y="3"/>
                    <a:pt x="314" y="3"/>
                    <a:pt x="314" y="3"/>
                  </a:cubicBezTo>
                  <a:cubicBezTo>
                    <a:pt x="315" y="0"/>
                    <a:pt x="315" y="0"/>
                    <a:pt x="3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3" name="Freeform 63"/>
            <p:cNvSpPr>
              <a:spLocks noEditPoints="1"/>
            </p:cNvSpPr>
            <p:nvPr/>
          </p:nvSpPr>
          <p:spPr bwMode="auto">
            <a:xfrm>
              <a:off x="8701156" y="2325744"/>
              <a:ext cx="1511768" cy="1683356"/>
            </a:xfrm>
            <a:custGeom>
              <a:avLst/>
              <a:gdLst>
                <a:gd name="T0" fmla="*/ 6 w 357"/>
                <a:gd name="T1" fmla="*/ 435 h 436"/>
                <a:gd name="T2" fmla="*/ 54 w 357"/>
                <a:gd name="T3" fmla="*/ 399 h 436"/>
                <a:gd name="T4" fmla="*/ 55 w 357"/>
                <a:gd name="T5" fmla="*/ 396 h 436"/>
                <a:gd name="T6" fmla="*/ 58 w 357"/>
                <a:gd name="T7" fmla="*/ 396 h 436"/>
                <a:gd name="T8" fmla="*/ 23 w 357"/>
                <a:gd name="T9" fmla="*/ 365 h 436"/>
                <a:gd name="T10" fmla="*/ 15 w 357"/>
                <a:gd name="T11" fmla="*/ 390 h 436"/>
                <a:gd name="T12" fmla="*/ 15 w 357"/>
                <a:gd name="T13" fmla="*/ 395 h 436"/>
                <a:gd name="T14" fmla="*/ 24 w 357"/>
                <a:gd name="T15" fmla="*/ 368 h 436"/>
                <a:gd name="T16" fmla="*/ 115 w 357"/>
                <a:gd name="T17" fmla="*/ 348 h 436"/>
                <a:gd name="T18" fmla="*/ 94 w 357"/>
                <a:gd name="T19" fmla="*/ 364 h 436"/>
                <a:gd name="T20" fmla="*/ 97 w 357"/>
                <a:gd name="T21" fmla="*/ 365 h 436"/>
                <a:gd name="T22" fmla="*/ 115 w 357"/>
                <a:gd name="T23" fmla="*/ 348 h 436"/>
                <a:gd name="T24" fmla="*/ 46 w 357"/>
                <a:gd name="T25" fmla="*/ 298 h 436"/>
                <a:gd name="T26" fmla="*/ 41 w 357"/>
                <a:gd name="T27" fmla="*/ 313 h 436"/>
                <a:gd name="T28" fmla="*/ 27 w 357"/>
                <a:gd name="T29" fmla="*/ 359 h 436"/>
                <a:gd name="T30" fmla="*/ 43 w 357"/>
                <a:gd name="T31" fmla="*/ 313 h 436"/>
                <a:gd name="T32" fmla="*/ 48 w 357"/>
                <a:gd name="T33" fmla="*/ 298 h 436"/>
                <a:gd name="T34" fmla="*/ 57 w 357"/>
                <a:gd name="T35" fmla="*/ 266 h 436"/>
                <a:gd name="T36" fmla="*/ 57 w 357"/>
                <a:gd name="T37" fmla="*/ 266 h 436"/>
                <a:gd name="T38" fmla="*/ 76 w 357"/>
                <a:gd name="T39" fmla="*/ 213 h 436"/>
                <a:gd name="T40" fmla="*/ 67 w 357"/>
                <a:gd name="T41" fmla="*/ 239 h 436"/>
                <a:gd name="T42" fmla="*/ 60 w 357"/>
                <a:gd name="T43" fmla="*/ 258 h 436"/>
                <a:gd name="T44" fmla="*/ 61 w 357"/>
                <a:gd name="T45" fmla="*/ 260 h 436"/>
                <a:gd name="T46" fmla="*/ 68 w 357"/>
                <a:gd name="T47" fmla="*/ 241 h 436"/>
                <a:gd name="T48" fmla="*/ 76 w 357"/>
                <a:gd name="T49" fmla="*/ 218 h 436"/>
                <a:gd name="T50" fmla="*/ 150 w 357"/>
                <a:gd name="T51" fmla="*/ 5 h 436"/>
                <a:gd name="T52" fmla="*/ 259 w 357"/>
                <a:gd name="T53" fmla="*/ 80 h 436"/>
                <a:gd name="T54" fmla="*/ 300 w 357"/>
                <a:gd name="T55" fmla="*/ 113 h 436"/>
                <a:gd name="T56" fmla="*/ 354 w 357"/>
                <a:gd name="T57" fmla="*/ 158 h 436"/>
                <a:gd name="T58" fmla="*/ 336 w 357"/>
                <a:gd name="T59" fmla="*/ 172 h 436"/>
                <a:gd name="T60" fmla="*/ 301 w 357"/>
                <a:gd name="T61" fmla="*/ 200 h 436"/>
                <a:gd name="T62" fmla="*/ 269 w 357"/>
                <a:gd name="T63" fmla="*/ 226 h 436"/>
                <a:gd name="T64" fmla="*/ 220 w 357"/>
                <a:gd name="T65" fmla="*/ 264 h 436"/>
                <a:gd name="T66" fmla="*/ 213 w 357"/>
                <a:gd name="T67" fmla="*/ 270 h 436"/>
                <a:gd name="T68" fmla="*/ 192 w 357"/>
                <a:gd name="T69" fmla="*/ 287 h 436"/>
                <a:gd name="T70" fmla="*/ 182 w 357"/>
                <a:gd name="T71" fmla="*/ 294 h 436"/>
                <a:gd name="T72" fmla="*/ 121 w 357"/>
                <a:gd name="T73" fmla="*/ 344 h 436"/>
                <a:gd name="T74" fmla="*/ 124 w 357"/>
                <a:gd name="T75" fmla="*/ 343 h 436"/>
                <a:gd name="T76" fmla="*/ 187 w 357"/>
                <a:gd name="T77" fmla="*/ 293 h 436"/>
                <a:gd name="T78" fmla="*/ 196 w 357"/>
                <a:gd name="T79" fmla="*/ 286 h 436"/>
                <a:gd name="T80" fmla="*/ 215 w 357"/>
                <a:gd name="T81" fmla="*/ 271 h 436"/>
                <a:gd name="T82" fmla="*/ 220 w 357"/>
                <a:gd name="T83" fmla="*/ 267 h 436"/>
                <a:gd name="T84" fmla="*/ 233 w 357"/>
                <a:gd name="T85" fmla="*/ 256 h 436"/>
                <a:gd name="T86" fmla="*/ 278 w 357"/>
                <a:gd name="T87" fmla="*/ 221 h 436"/>
                <a:gd name="T88" fmla="*/ 332 w 357"/>
                <a:gd name="T89" fmla="*/ 177 h 436"/>
                <a:gd name="T90" fmla="*/ 355 w 357"/>
                <a:gd name="T91" fmla="*/ 159 h 436"/>
                <a:gd name="T92" fmla="*/ 343 w 357"/>
                <a:gd name="T93" fmla="*/ 146 h 436"/>
                <a:gd name="T94" fmla="*/ 280 w 357"/>
                <a:gd name="T95" fmla="*/ 9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7" h="436">
                  <a:moveTo>
                    <a:pt x="53" y="397"/>
                  </a:moveTo>
                  <a:cubicBezTo>
                    <a:pt x="26" y="419"/>
                    <a:pt x="26" y="419"/>
                    <a:pt x="26" y="419"/>
                  </a:cubicBezTo>
                  <a:cubicBezTo>
                    <a:pt x="24" y="420"/>
                    <a:pt x="24" y="420"/>
                    <a:pt x="24" y="420"/>
                  </a:cubicBezTo>
                  <a:cubicBezTo>
                    <a:pt x="6" y="435"/>
                    <a:pt x="6" y="435"/>
                    <a:pt x="6" y="435"/>
                  </a:cubicBezTo>
                  <a:cubicBezTo>
                    <a:pt x="7" y="435"/>
                    <a:pt x="7" y="435"/>
                    <a:pt x="7" y="436"/>
                  </a:cubicBezTo>
                  <a:cubicBezTo>
                    <a:pt x="25" y="422"/>
                    <a:pt x="25" y="422"/>
                    <a:pt x="25" y="422"/>
                  </a:cubicBezTo>
                  <a:cubicBezTo>
                    <a:pt x="26" y="421"/>
                    <a:pt x="26" y="421"/>
                    <a:pt x="26" y="421"/>
                  </a:cubicBezTo>
                  <a:cubicBezTo>
                    <a:pt x="54" y="399"/>
                    <a:pt x="54" y="399"/>
                    <a:pt x="54" y="399"/>
                  </a:cubicBezTo>
                  <a:cubicBezTo>
                    <a:pt x="53" y="397"/>
                    <a:pt x="53" y="397"/>
                    <a:pt x="53" y="397"/>
                  </a:cubicBezTo>
                  <a:moveTo>
                    <a:pt x="58" y="393"/>
                  </a:moveTo>
                  <a:cubicBezTo>
                    <a:pt x="57" y="394"/>
                    <a:pt x="57" y="394"/>
                    <a:pt x="57" y="394"/>
                  </a:cubicBezTo>
                  <a:cubicBezTo>
                    <a:pt x="55" y="396"/>
                    <a:pt x="55" y="396"/>
                    <a:pt x="55" y="396"/>
                  </a:cubicBezTo>
                  <a:cubicBezTo>
                    <a:pt x="54" y="396"/>
                    <a:pt x="54" y="396"/>
                    <a:pt x="54" y="396"/>
                  </a:cubicBezTo>
                  <a:cubicBezTo>
                    <a:pt x="55" y="398"/>
                    <a:pt x="55" y="398"/>
                    <a:pt x="55" y="398"/>
                  </a:cubicBezTo>
                  <a:cubicBezTo>
                    <a:pt x="57" y="397"/>
                    <a:pt x="57" y="397"/>
                    <a:pt x="57" y="397"/>
                  </a:cubicBezTo>
                  <a:cubicBezTo>
                    <a:pt x="58" y="396"/>
                    <a:pt x="58" y="396"/>
                    <a:pt x="58" y="396"/>
                  </a:cubicBezTo>
                  <a:cubicBezTo>
                    <a:pt x="58" y="395"/>
                    <a:pt x="58" y="395"/>
                    <a:pt x="58" y="395"/>
                  </a:cubicBezTo>
                  <a:cubicBezTo>
                    <a:pt x="58" y="393"/>
                    <a:pt x="58" y="393"/>
                    <a:pt x="58" y="393"/>
                  </a:cubicBezTo>
                  <a:moveTo>
                    <a:pt x="25" y="360"/>
                  </a:moveTo>
                  <a:cubicBezTo>
                    <a:pt x="23" y="365"/>
                    <a:pt x="23" y="365"/>
                    <a:pt x="23" y="365"/>
                  </a:cubicBezTo>
                  <a:cubicBezTo>
                    <a:pt x="22" y="367"/>
                    <a:pt x="22" y="367"/>
                    <a:pt x="22" y="367"/>
                  </a:cubicBezTo>
                  <a:cubicBezTo>
                    <a:pt x="16" y="385"/>
                    <a:pt x="16" y="385"/>
                    <a:pt x="16" y="385"/>
                  </a:cubicBezTo>
                  <a:cubicBezTo>
                    <a:pt x="15" y="388"/>
                    <a:pt x="15" y="388"/>
                    <a:pt x="15" y="388"/>
                  </a:cubicBezTo>
                  <a:cubicBezTo>
                    <a:pt x="15" y="390"/>
                    <a:pt x="15" y="390"/>
                    <a:pt x="15" y="390"/>
                  </a:cubicBezTo>
                  <a:cubicBezTo>
                    <a:pt x="14" y="392"/>
                    <a:pt x="14" y="392"/>
                    <a:pt x="14" y="392"/>
                  </a:cubicBezTo>
                  <a:cubicBezTo>
                    <a:pt x="0" y="431"/>
                    <a:pt x="0" y="431"/>
                    <a:pt x="0" y="431"/>
                  </a:cubicBezTo>
                  <a:cubicBezTo>
                    <a:pt x="1" y="431"/>
                    <a:pt x="1" y="431"/>
                    <a:pt x="2" y="431"/>
                  </a:cubicBezTo>
                  <a:cubicBezTo>
                    <a:pt x="15" y="395"/>
                    <a:pt x="15" y="395"/>
                    <a:pt x="15" y="395"/>
                  </a:cubicBezTo>
                  <a:cubicBezTo>
                    <a:pt x="16" y="392"/>
                    <a:pt x="16" y="392"/>
                    <a:pt x="16" y="392"/>
                  </a:cubicBezTo>
                  <a:cubicBezTo>
                    <a:pt x="18" y="386"/>
                    <a:pt x="18" y="386"/>
                    <a:pt x="18" y="386"/>
                  </a:cubicBezTo>
                  <a:cubicBezTo>
                    <a:pt x="19" y="384"/>
                    <a:pt x="19" y="384"/>
                    <a:pt x="19" y="384"/>
                  </a:cubicBezTo>
                  <a:cubicBezTo>
                    <a:pt x="24" y="368"/>
                    <a:pt x="24" y="368"/>
                    <a:pt x="24" y="368"/>
                  </a:cubicBezTo>
                  <a:cubicBezTo>
                    <a:pt x="25" y="367"/>
                    <a:pt x="25" y="367"/>
                    <a:pt x="25" y="367"/>
                  </a:cubicBezTo>
                  <a:cubicBezTo>
                    <a:pt x="26" y="361"/>
                    <a:pt x="26" y="361"/>
                    <a:pt x="26" y="361"/>
                  </a:cubicBezTo>
                  <a:cubicBezTo>
                    <a:pt x="25" y="360"/>
                    <a:pt x="25" y="360"/>
                    <a:pt x="25" y="360"/>
                  </a:cubicBezTo>
                  <a:moveTo>
                    <a:pt x="115" y="348"/>
                  </a:moveTo>
                  <a:cubicBezTo>
                    <a:pt x="108" y="354"/>
                    <a:pt x="108" y="354"/>
                    <a:pt x="108" y="354"/>
                  </a:cubicBezTo>
                  <a:cubicBezTo>
                    <a:pt x="106" y="355"/>
                    <a:pt x="106" y="355"/>
                    <a:pt x="106" y="355"/>
                  </a:cubicBezTo>
                  <a:cubicBezTo>
                    <a:pt x="96" y="363"/>
                    <a:pt x="96" y="363"/>
                    <a:pt x="96" y="363"/>
                  </a:cubicBezTo>
                  <a:cubicBezTo>
                    <a:pt x="94" y="364"/>
                    <a:pt x="94" y="364"/>
                    <a:pt x="94" y="364"/>
                  </a:cubicBezTo>
                  <a:cubicBezTo>
                    <a:pt x="60" y="392"/>
                    <a:pt x="60" y="392"/>
                    <a:pt x="60" y="392"/>
                  </a:cubicBezTo>
                  <a:cubicBezTo>
                    <a:pt x="60" y="394"/>
                    <a:pt x="60" y="394"/>
                    <a:pt x="60" y="394"/>
                  </a:cubicBezTo>
                  <a:cubicBezTo>
                    <a:pt x="96" y="366"/>
                    <a:pt x="96" y="366"/>
                    <a:pt x="96" y="366"/>
                  </a:cubicBezTo>
                  <a:cubicBezTo>
                    <a:pt x="97" y="365"/>
                    <a:pt x="97" y="365"/>
                    <a:pt x="97" y="365"/>
                  </a:cubicBezTo>
                  <a:cubicBezTo>
                    <a:pt x="108" y="356"/>
                    <a:pt x="108" y="356"/>
                    <a:pt x="108" y="356"/>
                  </a:cubicBezTo>
                  <a:cubicBezTo>
                    <a:pt x="109" y="355"/>
                    <a:pt x="109" y="355"/>
                    <a:pt x="109" y="355"/>
                  </a:cubicBezTo>
                  <a:cubicBezTo>
                    <a:pt x="116" y="350"/>
                    <a:pt x="116" y="350"/>
                    <a:pt x="116" y="350"/>
                  </a:cubicBezTo>
                  <a:cubicBezTo>
                    <a:pt x="115" y="348"/>
                    <a:pt x="115" y="348"/>
                    <a:pt x="115" y="348"/>
                  </a:cubicBezTo>
                  <a:moveTo>
                    <a:pt x="53" y="279"/>
                  </a:moveTo>
                  <a:cubicBezTo>
                    <a:pt x="52" y="283"/>
                    <a:pt x="52" y="283"/>
                    <a:pt x="52" y="283"/>
                  </a:cubicBezTo>
                  <a:cubicBezTo>
                    <a:pt x="51" y="284"/>
                    <a:pt x="51" y="284"/>
                    <a:pt x="51" y="284"/>
                  </a:cubicBezTo>
                  <a:cubicBezTo>
                    <a:pt x="46" y="298"/>
                    <a:pt x="46" y="298"/>
                    <a:pt x="46" y="298"/>
                  </a:cubicBezTo>
                  <a:cubicBezTo>
                    <a:pt x="46" y="300"/>
                    <a:pt x="46" y="300"/>
                    <a:pt x="46" y="300"/>
                  </a:cubicBezTo>
                  <a:cubicBezTo>
                    <a:pt x="45" y="302"/>
                    <a:pt x="45" y="302"/>
                    <a:pt x="45" y="302"/>
                  </a:cubicBezTo>
                  <a:cubicBezTo>
                    <a:pt x="42" y="311"/>
                    <a:pt x="42" y="311"/>
                    <a:pt x="42" y="311"/>
                  </a:cubicBezTo>
                  <a:cubicBezTo>
                    <a:pt x="41" y="313"/>
                    <a:pt x="41" y="313"/>
                    <a:pt x="41" y="313"/>
                  </a:cubicBezTo>
                  <a:cubicBezTo>
                    <a:pt x="37" y="325"/>
                    <a:pt x="37" y="325"/>
                    <a:pt x="37" y="325"/>
                  </a:cubicBezTo>
                  <a:cubicBezTo>
                    <a:pt x="37" y="326"/>
                    <a:pt x="37" y="326"/>
                    <a:pt x="37" y="326"/>
                  </a:cubicBezTo>
                  <a:cubicBezTo>
                    <a:pt x="26" y="357"/>
                    <a:pt x="26" y="357"/>
                    <a:pt x="26" y="357"/>
                  </a:cubicBezTo>
                  <a:cubicBezTo>
                    <a:pt x="27" y="359"/>
                    <a:pt x="27" y="359"/>
                    <a:pt x="27" y="359"/>
                  </a:cubicBezTo>
                  <a:cubicBezTo>
                    <a:pt x="38" y="328"/>
                    <a:pt x="38" y="328"/>
                    <a:pt x="38" y="328"/>
                  </a:cubicBezTo>
                  <a:cubicBezTo>
                    <a:pt x="39" y="326"/>
                    <a:pt x="39" y="326"/>
                    <a:pt x="39" y="326"/>
                  </a:cubicBezTo>
                  <a:cubicBezTo>
                    <a:pt x="43" y="315"/>
                    <a:pt x="43" y="315"/>
                    <a:pt x="43" y="315"/>
                  </a:cubicBezTo>
                  <a:cubicBezTo>
                    <a:pt x="43" y="313"/>
                    <a:pt x="43" y="313"/>
                    <a:pt x="43" y="313"/>
                  </a:cubicBezTo>
                  <a:cubicBezTo>
                    <a:pt x="47" y="303"/>
                    <a:pt x="47" y="303"/>
                    <a:pt x="47" y="303"/>
                  </a:cubicBezTo>
                  <a:cubicBezTo>
                    <a:pt x="47" y="301"/>
                    <a:pt x="47" y="301"/>
                    <a:pt x="47" y="301"/>
                  </a:cubicBezTo>
                  <a:cubicBezTo>
                    <a:pt x="48" y="300"/>
                    <a:pt x="48" y="300"/>
                    <a:pt x="48" y="300"/>
                  </a:cubicBezTo>
                  <a:cubicBezTo>
                    <a:pt x="48" y="298"/>
                    <a:pt x="48" y="298"/>
                    <a:pt x="48" y="298"/>
                  </a:cubicBezTo>
                  <a:cubicBezTo>
                    <a:pt x="53" y="285"/>
                    <a:pt x="53" y="285"/>
                    <a:pt x="53" y="285"/>
                  </a:cubicBezTo>
                  <a:cubicBezTo>
                    <a:pt x="53" y="284"/>
                    <a:pt x="53" y="284"/>
                    <a:pt x="53" y="284"/>
                  </a:cubicBezTo>
                  <a:cubicBezTo>
                    <a:pt x="53" y="279"/>
                    <a:pt x="53" y="279"/>
                    <a:pt x="53" y="279"/>
                  </a:cubicBezTo>
                  <a:moveTo>
                    <a:pt x="57" y="266"/>
                  </a:moveTo>
                  <a:cubicBezTo>
                    <a:pt x="55" y="274"/>
                    <a:pt x="55" y="274"/>
                    <a:pt x="55" y="274"/>
                  </a:cubicBezTo>
                  <a:cubicBezTo>
                    <a:pt x="55" y="279"/>
                    <a:pt x="55" y="279"/>
                    <a:pt x="55" y="279"/>
                  </a:cubicBezTo>
                  <a:cubicBezTo>
                    <a:pt x="59" y="268"/>
                    <a:pt x="59" y="268"/>
                    <a:pt x="59" y="268"/>
                  </a:cubicBezTo>
                  <a:cubicBezTo>
                    <a:pt x="57" y="266"/>
                    <a:pt x="57" y="266"/>
                    <a:pt x="57" y="266"/>
                  </a:cubicBezTo>
                  <a:moveTo>
                    <a:pt x="148" y="4"/>
                  </a:moveTo>
                  <a:cubicBezTo>
                    <a:pt x="91" y="169"/>
                    <a:pt x="91" y="169"/>
                    <a:pt x="91" y="169"/>
                  </a:cubicBezTo>
                  <a:cubicBezTo>
                    <a:pt x="91" y="171"/>
                    <a:pt x="91" y="171"/>
                    <a:pt x="91" y="171"/>
                  </a:cubicBezTo>
                  <a:cubicBezTo>
                    <a:pt x="76" y="213"/>
                    <a:pt x="76" y="213"/>
                    <a:pt x="76" y="213"/>
                  </a:cubicBezTo>
                  <a:cubicBezTo>
                    <a:pt x="75" y="216"/>
                    <a:pt x="75" y="216"/>
                    <a:pt x="75" y="216"/>
                  </a:cubicBezTo>
                  <a:cubicBezTo>
                    <a:pt x="68" y="235"/>
                    <a:pt x="68" y="235"/>
                    <a:pt x="68" y="235"/>
                  </a:cubicBezTo>
                  <a:cubicBezTo>
                    <a:pt x="68" y="236"/>
                    <a:pt x="68" y="236"/>
                    <a:pt x="68" y="236"/>
                  </a:cubicBezTo>
                  <a:cubicBezTo>
                    <a:pt x="67" y="239"/>
                    <a:pt x="67" y="239"/>
                    <a:pt x="67" y="239"/>
                  </a:cubicBezTo>
                  <a:cubicBezTo>
                    <a:pt x="66" y="240"/>
                    <a:pt x="66" y="240"/>
                    <a:pt x="66" y="240"/>
                  </a:cubicBezTo>
                  <a:cubicBezTo>
                    <a:pt x="62" y="253"/>
                    <a:pt x="62" y="253"/>
                    <a:pt x="62" y="253"/>
                  </a:cubicBezTo>
                  <a:cubicBezTo>
                    <a:pt x="62" y="254"/>
                    <a:pt x="62" y="254"/>
                    <a:pt x="62" y="254"/>
                  </a:cubicBezTo>
                  <a:cubicBezTo>
                    <a:pt x="60" y="258"/>
                    <a:pt x="60" y="258"/>
                    <a:pt x="60" y="258"/>
                  </a:cubicBezTo>
                  <a:cubicBezTo>
                    <a:pt x="60" y="260"/>
                    <a:pt x="60" y="260"/>
                    <a:pt x="60" y="260"/>
                  </a:cubicBezTo>
                  <a:cubicBezTo>
                    <a:pt x="58" y="264"/>
                    <a:pt x="58" y="264"/>
                    <a:pt x="58" y="264"/>
                  </a:cubicBezTo>
                  <a:cubicBezTo>
                    <a:pt x="59" y="266"/>
                    <a:pt x="59" y="266"/>
                    <a:pt x="59" y="266"/>
                  </a:cubicBezTo>
                  <a:cubicBezTo>
                    <a:pt x="61" y="260"/>
                    <a:pt x="61" y="260"/>
                    <a:pt x="61" y="260"/>
                  </a:cubicBezTo>
                  <a:cubicBezTo>
                    <a:pt x="62" y="259"/>
                    <a:pt x="62" y="259"/>
                    <a:pt x="62" y="259"/>
                  </a:cubicBezTo>
                  <a:cubicBezTo>
                    <a:pt x="64" y="254"/>
                    <a:pt x="64" y="254"/>
                    <a:pt x="64" y="254"/>
                  </a:cubicBezTo>
                  <a:cubicBezTo>
                    <a:pt x="64" y="252"/>
                    <a:pt x="64" y="252"/>
                    <a:pt x="64" y="252"/>
                  </a:cubicBezTo>
                  <a:cubicBezTo>
                    <a:pt x="68" y="241"/>
                    <a:pt x="68" y="241"/>
                    <a:pt x="68" y="241"/>
                  </a:cubicBezTo>
                  <a:cubicBezTo>
                    <a:pt x="69" y="239"/>
                    <a:pt x="69" y="239"/>
                    <a:pt x="69" y="239"/>
                  </a:cubicBezTo>
                  <a:cubicBezTo>
                    <a:pt x="70" y="236"/>
                    <a:pt x="70" y="236"/>
                    <a:pt x="70" y="236"/>
                  </a:cubicBezTo>
                  <a:cubicBezTo>
                    <a:pt x="70" y="234"/>
                    <a:pt x="70" y="234"/>
                    <a:pt x="70" y="234"/>
                  </a:cubicBezTo>
                  <a:cubicBezTo>
                    <a:pt x="76" y="218"/>
                    <a:pt x="76" y="218"/>
                    <a:pt x="76" y="218"/>
                  </a:cubicBezTo>
                  <a:cubicBezTo>
                    <a:pt x="77" y="216"/>
                    <a:pt x="77" y="216"/>
                    <a:pt x="77" y="216"/>
                  </a:cubicBezTo>
                  <a:cubicBezTo>
                    <a:pt x="93" y="171"/>
                    <a:pt x="93" y="171"/>
                    <a:pt x="93" y="171"/>
                  </a:cubicBezTo>
                  <a:cubicBezTo>
                    <a:pt x="93" y="169"/>
                    <a:pt x="93" y="169"/>
                    <a:pt x="93" y="169"/>
                  </a:cubicBezTo>
                  <a:cubicBezTo>
                    <a:pt x="150" y="5"/>
                    <a:pt x="150" y="5"/>
                    <a:pt x="150" y="5"/>
                  </a:cubicBezTo>
                  <a:cubicBezTo>
                    <a:pt x="149" y="5"/>
                    <a:pt x="149" y="5"/>
                    <a:pt x="148" y="4"/>
                  </a:cubicBezTo>
                  <a:moveTo>
                    <a:pt x="165" y="0"/>
                  </a:moveTo>
                  <a:cubicBezTo>
                    <a:pt x="165" y="0"/>
                    <a:pt x="164" y="1"/>
                    <a:pt x="164" y="1"/>
                  </a:cubicBezTo>
                  <a:cubicBezTo>
                    <a:pt x="259" y="80"/>
                    <a:pt x="259" y="80"/>
                    <a:pt x="259" y="80"/>
                  </a:cubicBezTo>
                  <a:cubicBezTo>
                    <a:pt x="261" y="81"/>
                    <a:pt x="261" y="81"/>
                    <a:pt x="261" y="81"/>
                  </a:cubicBezTo>
                  <a:cubicBezTo>
                    <a:pt x="283" y="99"/>
                    <a:pt x="283" y="99"/>
                    <a:pt x="283" y="99"/>
                  </a:cubicBezTo>
                  <a:cubicBezTo>
                    <a:pt x="287" y="102"/>
                    <a:pt x="287" y="102"/>
                    <a:pt x="287" y="102"/>
                  </a:cubicBezTo>
                  <a:cubicBezTo>
                    <a:pt x="300" y="113"/>
                    <a:pt x="300" y="113"/>
                    <a:pt x="300" y="113"/>
                  </a:cubicBezTo>
                  <a:cubicBezTo>
                    <a:pt x="304" y="117"/>
                    <a:pt x="304" y="117"/>
                    <a:pt x="304" y="117"/>
                  </a:cubicBezTo>
                  <a:cubicBezTo>
                    <a:pt x="343" y="148"/>
                    <a:pt x="343" y="148"/>
                    <a:pt x="343" y="148"/>
                  </a:cubicBezTo>
                  <a:cubicBezTo>
                    <a:pt x="344" y="149"/>
                    <a:pt x="344" y="149"/>
                    <a:pt x="344" y="149"/>
                  </a:cubicBezTo>
                  <a:cubicBezTo>
                    <a:pt x="354" y="158"/>
                    <a:pt x="354" y="158"/>
                    <a:pt x="354" y="158"/>
                  </a:cubicBezTo>
                  <a:cubicBezTo>
                    <a:pt x="340" y="169"/>
                    <a:pt x="340" y="169"/>
                    <a:pt x="340" y="169"/>
                  </a:cubicBezTo>
                  <a:cubicBezTo>
                    <a:pt x="338" y="170"/>
                    <a:pt x="338" y="170"/>
                    <a:pt x="338" y="170"/>
                  </a:cubicBezTo>
                  <a:cubicBezTo>
                    <a:pt x="337" y="171"/>
                    <a:pt x="337" y="171"/>
                    <a:pt x="337" y="171"/>
                  </a:cubicBezTo>
                  <a:cubicBezTo>
                    <a:pt x="336" y="172"/>
                    <a:pt x="336" y="172"/>
                    <a:pt x="336" y="172"/>
                  </a:cubicBezTo>
                  <a:cubicBezTo>
                    <a:pt x="331" y="176"/>
                    <a:pt x="331" y="176"/>
                    <a:pt x="331" y="176"/>
                  </a:cubicBezTo>
                  <a:cubicBezTo>
                    <a:pt x="330" y="177"/>
                    <a:pt x="330" y="177"/>
                    <a:pt x="330" y="177"/>
                  </a:cubicBezTo>
                  <a:cubicBezTo>
                    <a:pt x="302" y="199"/>
                    <a:pt x="302" y="199"/>
                    <a:pt x="302" y="199"/>
                  </a:cubicBezTo>
                  <a:cubicBezTo>
                    <a:pt x="301" y="200"/>
                    <a:pt x="301" y="200"/>
                    <a:pt x="301" y="200"/>
                  </a:cubicBezTo>
                  <a:cubicBezTo>
                    <a:pt x="275" y="221"/>
                    <a:pt x="275" y="221"/>
                    <a:pt x="275" y="221"/>
                  </a:cubicBezTo>
                  <a:cubicBezTo>
                    <a:pt x="272" y="223"/>
                    <a:pt x="272" y="223"/>
                    <a:pt x="272" y="223"/>
                  </a:cubicBezTo>
                  <a:cubicBezTo>
                    <a:pt x="272" y="223"/>
                    <a:pt x="272" y="223"/>
                    <a:pt x="272" y="223"/>
                  </a:cubicBezTo>
                  <a:cubicBezTo>
                    <a:pt x="269" y="226"/>
                    <a:pt x="269" y="226"/>
                    <a:pt x="269" y="226"/>
                  </a:cubicBezTo>
                  <a:cubicBezTo>
                    <a:pt x="235" y="253"/>
                    <a:pt x="235" y="253"/>
                    <a:pt x="235" y="253"/>
                  </a:cubicBezTo>
                  <a:cubicBezTo>
                    <a:pt x="232" y="255"/>
                    <a:pt x="232" y="255"/>
                    <a:pt x="232" y="255"/>
                  </a:cubicBezTo>
                  <a:cubicBezTo>
                    <a:pt x="221" y="263"/>
                    <a:pt x="221" y="263"/>
                    <a:pt x="221" y="263"/>
                  </a:cubicBezTo>
                  <a:cubicBezTo>
                    <a:pt x="220" y="264"/>
                    <a:pt x="220" y="264"/>
                    <a:pt x="220" y="264"/>
                  </a:cubicBezTo>
                  <a:cubicBezTo>
                    <a:pt x="218" y="266"/>
                    <a:pt x="218" y="266"/>
                    <a:pt x="218" y="266"/>
                  </a:cubicBezTo>
                  <a:cubicBezTo>
                    <a:pt x="216" y="268"/>
                    <a:pt x="216" y="268"/>
                    <a:pt x="216" y="268"/>
                  </a:cubicBezTo>
                  <a:cubicBezTo>
                    <a:pt x="213" y="270"/>
                    <a:pt x="213" y="270"/>
                    <a:pt x="213" y="270"/>
                  </a:cubicBezTo>
                  <a:cubicBezTo>
                    <a:pt x="213" y="270"/>
                    <a:pt x="213" y="270"/>
                    <a:pt x="213" y="270"/>
                  </a:cubicBezTo>
                  <a:cubicBezTo>
                    <a:pt x="202" y="278"/>
                    <a:pt x="202" y="278"/>
                    <a:pt x="202" y="278"/>
                  </a:cubicBezTo>
                  <a:cubicBezTo>
                    <a:pt x="200" y="280"/>
                    <a:pt x="200" y="280"/>
                    <a:pt x="200" y="280"/>
                  </a:cubicBezTo>
                  <a:cubicBezTo>
                    <a:pt x="194" y="285"/>
                    <a:pt x="194" y="285"/>
                    <a:pt x="194" y="285"/>
                  </a:cubicBezTo>
                  <a:cubicBezTo>
                    <a:pt x="192" y="287"/>
                    <a:pt x="192" y="287"/>
                    <a:pt x="192" y="287"/>
                  </a:cubicBezTo>
                  <a:cubicBezTo>
                    <a:pt x="188" y="290"/>
                    <a:pt x="188" y="290"/>
                    <a:pt x="188" y="290"/>
                  </a:cubicBezTo>
                  <a:cubicBezTo>
                    <a:pt x="186" y="291"/>
                    <a:pt x="186" y="291"/>
                    <a:pt x="186" y="291"/>
                  </a:cubicBezTo>
                  <a:cubicBezTo>
                    <a:pt x="185" y="292"/>
                    <a:pt x="185" y="292"/>
                    <a:pt x="185" y="292"/>
                  </a:cubicBezTo>
                  <a:cubicBezTo>
                    <a:pt x="182" y="294"/>
                    <a:pt x="182" y="294"/>
                    <a:pt x="182" y="294"/>
                  </a:cubicBezTo>
                  <a:cubicBezTo>
                    <a:pt x="180" y="296"/>
                    <a:pt x="180" y="296"/>
                    <a:pt x="180" y="296"/>
                  </a:cubicBezTo>
                  <a:cubicBezTo>
                    <a:pt x="124" y="341"/>
                    <a:pt x="124" y="341"/>
                    <a:pt x="124" y="341"/>
                  </a:cubicBezTo>
                  <a:cubicBezTo>
                    <a:pt x="123" y="341"/>
                    <a:pt x="123" y="341"/>
                    <a:pt x="123" y="341"/>
                  </a:cubicBezTo>
                  <a:cubicBezTo>
                    <a:pt x="121" y="344"/>
                    <a:pt x="121" y="344"/>
                    <a:pt x="121" y="344"/>
                  </a:cubicBezTo>
                  <a:cubicBezTo>
                    <a:pt x="116" y="347"/>
                    <a:pt x="116" y="347"/>
                    <a:pt x="116" y="347"/>
                  </a:cubicBezTo>
                  <a:cubicBezTo>
                    <a:pt x="117" y="348"/>
                    <a:pt x="117" y="348"/>
                    <a:pt x="117" y="348"/>
                  </a:cubicBezTo>
                  <a:cubicBezTo>
                    <a:pt x="123" y="344"/>
                    <a:pt x="123" y="344"/>
                    <a:pt x="123" y="344"/>
                  </a:cubicBezTo>
                  <a:cubicBezTo>
                    <a:pt x="124" y="343"/>
                    <a:pt x="124" y="343"/>
                    <a:pt x="124" y="343"/>
                  </a:cubicBezTo>
                  <a:cubicBezTo>
                    <a:pt x="127" y="341"/>
                    <a:pt x="127" y="341"/>
                    <a:pt x="127" y="341"/>
                  </a:cubicBezTo>
                  <a:cubicBezTo>
                    <a:pt x="183" y="296"/>
                    <a:pt x="183" y="296"/>
                    <a:pt x="183" y="296"/>
                  </a:cubicBezTo>
                  <a:cubicBezTo>
                    <a:pt x="185" y="295"/>
                    <a:pt x="185" y="295"/>
                    <a:pt x="185" y="295"/>
                  </a:cubicBezTo>
                  <a:cubicBezTo>
                    <a:pt x="187" y="293"/>
                    <a:pt x="187" y="293"/>
                    <a:pt x="187" y="293"/>
                  </a:cubicBezTo>
                  <a:cubicBezTo>
                    <a:pt x="189" y="292"/>
                    <a:pt x="189" y="292"/>
                    <a:pt x="189" y="292"/>
                  </a:cubicBezTo>
                  <a:cubicBezTo>
                    <a:pt x="191" y="290"/>
                    <a:pt x="191" y="290"/>
                    <a:pt x="191" y="290"/>
                  </a:cubicBezTo>
                  <a:cubicBezTo>
                    <a:pt x="194" y="287"/>
                    <a:pt x="194" y="287"/>
                    <a:pt x="194" y="287"/>
                  </a:cubicBezTo>
                  <a:cubicBezTo>
                    <a:pt x="196" y="286"/>
                    <a:pt x="196" y="286"/>
                    <a:pt x="196" y="286"/>
                  </a:cubicBezTo>
                  <a:cubicBezTo>
                    <a:pt x="203" y="280"/>
                    <a:pt x="203" y="280"/>
                    <a:pt x="203" y="280"/>
                  </a:cubicBezTo>
                  <a:cubicBezTo>
                    <a:pt x="205" y="279"/>
                    <a:pt x="205" y="279"/>
                    <a:pt x="205" y="279"/>
                  </a:cubicBezTo>
                  <a:cubicBezTo>
                    <a:pt x="212" y="273"/>
                    <a:pt x="212" y="273"/>
                    <a:pt x="212" y="273"/>
                  </a:cubicBezTo>
                  <a:cubicBezTo>
                    <a:pt x="215" y="271"/>
                    <a:pt x="215" y="271"/>
                    <a:pt x="215" y="271"/>
                  </a:cubicBezTo>
                  <a:cubicBezTo>
                    <a:pt x="215" y="270"/>
                    <a:pt x="215" y="270"/>
                    <a:pt x="215" y="270"/>
                  </a:cubicBezTo>
                  <a:cubicBezTo>
                    <a:pt x="217" y="269"/>
                    <a:pt x="217" y="269"/>
                    <a:pt x="217" y="269"/>
                  </a:cubicBezTo>
                  <a:cubicBezTo>
                    <a:pt x="218" y="268"/>
                    <a:pt x="218" y="268"/>
                    <a:pt x="218" y="268"/>
                  </a:cubicBezTo>
                  <a:cubicBezTo>
                    <a:pt x="220" y="267"/>
                    <a:pt x="220" y="267"/>
                    <a:pt x="220" y="267"/>
                  </a:cubicBezTo>
                  <a:cubicBezTo>
                    <a:pt x="222" y="265"/>
                    <a:pt x="222" y="265"/>
                    <a:pt x="222" y="265"/>
                  </a:cubicBezTo>
                  <a:cubicBezTo>
                    <a:pt x="223" y="264"/>
                    <a:pt x="223" y="264"/>
                    <a:pt x="223" y="264"/>
                  </a:cubicBezTo>
                  <a:cubicBezTo>
                    <a:pt x="230" y="259"/>
                    <a:pt x="230" y="259"/>
                    <a:pt x="230" y="259"/>
                  </a:cubicBezTo>
                  <a:cubicBezTo>
                    <a:pt x="233" y="256"/>
                    <a:pt x="233" y="256"/>
                    <a:pt x="233" y="256"/>
                  </a:cubicBezTo>
                  <a:cubicBezTo>
                    <a:pt x="272" y="225"/>
                    <a:pt x="272" y="225"/>
                    <a:pt x="272" y="225"/>
                  </a:cubicBezTo>
                  <a:cubicBezTo>
                    <a:pt x="275" y="223"/>
                    <a:pt x="275" y="223"/>
                    <a:pt x="275" y="223"/>
                  </a:cubicBezTo>
                  <a:cubicBezTo>
                    <a:pt x="275" y="223"/>
                    <a:pt x="275" y="223"/>
                    <a:pt x="275" y="223"/>
                  </a:cubicBezTo>
                  <a:cubicBezTo>
                    <a:pt x="278" y="221"/>
                    <a:pt x="278" y="221"/>
                    <a:pt x="278" y="221"/>
                  </a:cubicBezTo>
                  <a:cubicBezTo>
                    <a:pt x="301" y="202"/>
                    <a:pt x="301" y="202"/>
                    <a:pt x="301" y="202"/>
                  </a:cubicBezTo>
                  <a:cubicBezTo>
                    <a:pt x="303" y="201"/>
                    <a:pt x="303" y="201"/>
                    <a:pt x="303" y="201"/>
                  </a:cubicBezTo>
                  <a:cubicBezTo>
                    <a:pt x="331" y="178"/>
                    <a:pt x="331" y="178"/>
                    <a:pt x="331" y="178"/>
                  </a:cubicBezTo>
                  <a:cubicBezTo>
                    <a:pt x="332" y="177"/>
                    <a:pt x="332" y="177"/>
                    <a:pt x="332" y="177"/>
                  </a:cubicBezTo>
                  <a:cubicBezTo>
                    <a:pt x="337" y="174"/>
                    <a:pt x="337" y="174"/>
                    <a:pt x="337" y="174"/>
                  </a:cubicBezTo>
                  <a:cubicBezTo>
                    <a:pt x="338" y="173"/>
                    <a:pt x="338" y="173"/>
                    <a:pt x="338" y="173"/>
                  </a:cubicBezTo>
                  <a:cubicBezTo>
                    <a:pt x="340" y="171"/>
                    <a:pt x="340" y="171"/>
                    <a:pt x="340" y="171"/>
                  </a:cubicBezTo>
                  <a:cubicBezTo>
                    <a:pt x="355" y="159"/>
                    <a:pt x="355" y="159"/>
                    <a:pt x="355" y="159"/>
                  </a:cubicBezTo>
                  <a:cubicBezTo>
                    <a:pt x="357" y="158"/>
                    <a:pt x="357" y="158"/>
                    <a:pt x="357" y="158"/>
                  </a:cubicBezTo>
                  <a:cubicBezTo>
                    <a:pt x="355" y="156"/>
                    <a:pt x="355" y="156"/>
                    <a:pt x="355" y="156"/>
                  </a:cubicBezTo>
                  <a:cubicBezTo>
                    <a:pt x="345" y="147"/>
                    <a:pt x="345" y="147"/>
                    <a:pt x="345" y="147"/>
                  </a:cubicBezTo>
                  <a:cubicBezTo>
                    <a:pt x="343" y="146"/>
                    <a:pt x="343" y="146"/>
                    <a:pt x="343" y="146"/>
                  </a:cubicBezTo>
                  <a:cubicBezTo>
                    <a:pt x="301" y="112"/>
                    <a:pt x="301" y="112"/>
                    <a:pt x="301" y="112"/>
                  </a:cubicBezTo>
                  <a:cubicBezTo>
                    <a:pt x="297" y="108"/>
                    <a:pt x="297" y="108"/>
                    <a:pt x="297" y="108"/>
                  </a:cubicBezTo>
                  <a:cubicBezTo>
                    <a:pt x="284" y="98"/>
                    <a:pt x="284" y="98"/>
                    <a:pt x="284" y="98"/>
                  </a:cubicBezTo>
                  <a:cubicBezTo>
                    <a:pt x="280" y="94"/>
                    <a:pt x="280" y="94"/>
                    <a:pt x="280" y="94"/>
                  </a:cubicBezTo>
                  <a:cubicBezTo>
                    <a:pt x="261" y="79"/>
                    <a:pt x="261" y="79"/>
                    <a:pt x="261" y="79"/>
                  </a:cubicBezTo>
                  <a:cubicBezTo>
                    <a:pt x="260" y="78"/>
                    <a:pt x="260" y="78"/>
                    <a:pt x="260" y="78"/>
                  </a:cubicBezTo>
                  <a:cubicBezTo>
                    <a:pt x="165" y="0"/>
                    <a:pt x="165" y="0"/>
                    <a:pt x="16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4" name="Freeform 64"/>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close/>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5" name="Freeform 65"/>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6" name="Freeform 66"/>
            <p:cNvSpPr>
              <a:spLocks noEditPoints="1"/>
            </p:cNvSpPr>
            <p:nvPr/>
          </p:nvSpPr>
          <p:spPr bwMode="auto">
            <a:xfrm>
              <a:off x="8040988" y="3506533"/>
              <a:ext cx="1075234" cy="657078"/>
            </a:xfrm>
            <a:custGeom>
              <a:avLst/>
              <a:gdLst>
                <a:gd name="T0" fmla="*/ 219 w 254"/>
                <a:gd name="T1" fmla="*/ 162 h 170"/>
                <a:gd name="T2" fmla="*/ 200 w 254"/>
                <a:gd name="T3" fmla="*/ 163 h 170"/>
                <a:gd name="T4" fmla="*/ 87 w 254"/>
                <a:gd name="T5" fmla="*/ 166 h 170"/>
                <a:gd name="T6" fmla="*/ 38 w 254"/>
                <a:gd name="T7" fmla="*/ 167 h 170"/>
                <a:gd name="T8" fmla="*/ 6 w 254"/>
                <a:gd name="T9" fmla="*/ 168 h 170"/>
                <a:gd name="T10" fmla="*/ 32 w 254"/>
                <a:gd name="T11" fmla="*/ 169 h 170"/>
                <a:gd name="T12" fmla="*/ 85 w 254"/>
                <a:gd name="T13" fmla="*/ 168 h 170"/>
                <a:gd name="T14" fmla="*/ 199 w 254"/>
                <a:gd name="T15" fmla="*/ 164 h 170"/>
                <a:gd name="T16" fmla="*/ 218 w 254"/>
                <a:gd name="T17" fmla="*/ 164 h 170"/>
                <a:gd name="T18" fmla="*/ 248 w 254"/>
                <a:gd name="T19" fmla="*/ 163 h 170"/>
                <a:gd name="T20" fmla="*/ 144 w 254"/>
                <a:gd name="T21" fmla="*/ 0 h 170"/>
                <a:gd name="T22" fmla="*/ 141 w 254"/>
                <a:gd name="T23" fmla="*/ 4 h 170"/>
                <a:gd name="T24" fmla="*/ 130 w 254"/>
                <a:gd name="T25" fmla="*/ 16 h 170"/>
                <a:gd name="T26" fmla="*/ 122 w 254"/>
                <a:gd name="T27" fmla="*/ 24 h 170"/>
                <a:gd name="T28" fmla="*/ 107 w 254"/>
                <a:gd name="T29" fmla="*/ 41 h 170"/>
                <a:gd name="T30" fmla="*/ 104 w 254"/>
                <a:gd name="T31" fmla="*/ 44 h 170"/>
                <a:gd name="T32" fmla="*/ 101 w 254"/>
                <a:gd name="T33" fmla="*/ 47 h 170"/>
                <a:gd name="T34" fmla="*/ 91 w 254"/>
                <a:gd name="T35" fmla="*/ 58 h 170"/>
                <a:gd name="T36" fmla="*/ 88 w 254"/>
                <a:gd name="T37" fmla="*/ 61 h 170"/>
                <a:gd name="T38" fmla="*/ 74 w 254"/>
                <a:gd name="T39" fmla="*/ 77 h 170"/>
                <a:gd name="T40" fmla="*/ 54 w 254"/>
                <a:gd name="T41" fmla="*/ 98 h 170"/>
                <a:gd name="T42" fmla="*/ 2 w 254"/>
                <a:gd name="T43" fmla="*/ 157 h 170"/>
                <a:gd name="T44" fmla="*/ 59 w 254"/>
                <a:gd name="T45" fmla="*/ 96 h 170"/>
                <a:gd name="T46" fmla="*/ 77 w 254"/>
                <a:gd name="T47" fmla="*/ 75 h 170"/>
                <a:gd name="T48" fmla="*/ 91 w 254"/>
                <a:gd name="T49" fmla="*/ 61 h 170"/>
                <a:gd name="T50" fmla="*/ 93 w 254"/>
                <a:gd name="T51" fmla="*/ 58 h 170"/>
                <a:gd name="T52" fmla="*/ 105 w 254"/>
                <a:gd name="T53" fmla="*/ 45 h 170"/>
                <a:gd name="T54" fmla="*/ 109 w 254"/>
                <a:gd name="T55" fmla="*/ 41 h 170"/>
                <a:gd name="T56" fmla="*/ 123 w 254"/>
                <a:gd name="T57" fmla="*/ 26 h 170"/>
                <a:gd name="T58" fmla="*/ 130 w 254"/>
                <a:gd name="T59" fmla="*/ 19 h 170"/>
                <a:gd name="T60" fmla="*/ 140 w 254"/>
                <a:gd name="T61" fmla="*/ 8 h 170"/>
                <a:gd name="T62" fmla="*/ 144 w 254"/>
                <a:gd name="T63" fmla="*/ 3 h 170"/>
                <a:gd name="T64" fmla="*/ 162 w 254"/>
                <a:gd name="T65" fmla="*/ 28 h 170"/>
                <a:gd name="T66" fmla="*/ 164 w 254"/>
                <a:gd name="T67" fmla="*/ 30 h 170"/>
                <a:gd name="T68" fmla="*/ 167 w 254"/>
                <a:gd name="T69" fmla="*/ 34 h 170"/>
                <a:gd name="T70" fmla="*/ 182 w 254"/>
                <a:gd name="T71" fmla="*/ 55 h 170"/>
                <a:gd name="T72" fmla="*/ 192 w 254"/>
                <a:gd name="T73" fmla="*/ 69 h 170"/>
                <a:gd name="T74" fmla="*/ 201 w 254"/>
                <a:gd name="T75" fmla="*/ 81 h 170"/>
                <a:gd name="T76" fmla="*/ 210 w 254"/>
                <a:gd name="T77" fmla="*/ 93 h 170"/>
                <a:gd name="T78" fmla="*/ 212 w 254"/>
                <a:gd name="T79" fmla="*/ 95 h 170"/>
                <a:gd name="T80" fmla="*/ 217 w 254"/>
                <a:gd name="T81" fmla="*/ 102 h 170"/>
                <a:gd name="T82" fmla="*/ 241 w 254"/>
                <a:gd name="T83" fmla="*/ 135 h 170"/>
                <a:gd name="T84" fmla="*/ 254 w 254"/>
                <a:gd name="T85" fmla="*/ 150 h 170"/>
                <a:gd name="T86" fmla="*/ 242 w 254"/>
                <a:gd name="T87" fmla="*/ 133 h 170"/>
                <a:gd name="T88" fmla="*/ 215 w 254"/>
                <a:gd name="T89" fmla="*/ 96 h 170"/>
                <a:gd name="T90" fmla="*/ 212 w 254"/>
                <a:gd name="T91" fmla="*/ 93 h 170"/>
                <a:gd name="T92" fmla="*/ 210 w 254"/>
                <a:gd name="T93" fmla="*/ 90 h 170"/>
                <a:gd name="T94" fmla="*/ 203 w 254"/>
                <a:gd name="T95" fmla="*/ 80 h 170"/>
                <a:gd name="T96" fmla="*/ 193 w 254"/>
                <a:gd name="T97" fmla="*/ 66 h 170"/>
                <a:gd name="T98" fmla="*/ 182 w 254"/>
                <a:gd name="T99" fmla="*/ 51 h 170"/>
                <a:gd name="T100" fmla="*/ 167 w 254"/>
                <a:gd name="T101" fmla="*/ 32 h 170"/>
                <a:gd name="T102" fmla="*/ 165 w 254"/>
                <a:gd name="T103" fmla="*/ 29 h 170"/>
                <a:gd name="T104" fmla="*/ 162 w 254"/>
                <a:gd name="T105" fmla="*/ 24 h 170"/>
                <a:gd name="T106" fmla="*/ 144 w 254"/>
                <a:gd name="T10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4" h="170">
                  <a:moveTo>
                    <a:pt x="247" y="161"/>
                  </a:moveTo>
                  <a:cubicBezTo>
                    <a:pt x="219" y="162"/>
                    <a:pt x="219" y="162"/>
                    <a:pt x="219" y="162"/>
                  </a:cubicBezTo>
                  <a:cubicBezTo>
                    <a:pt x="218" y="162"/>
                    <a:pt x="218" y="162"/>
                    <a:pt x="218" y="162"/>
                  </a:cubicBezTo>
                  <a:cubicBezTo>
                    <a:pt x="200" y="163"/>
                    <a:pt x="200" y="163"/>
                    <a:pt x="200" y="163"/>
                  </a:cubicBezTo>
                  <a:cubicBezTo>
                    <a:pt x="198" y="163"/>
                    <a:pt x="198" y="163"/>
                    <a:pt x="198" y="163"/>
                  </a:cubicBezTo>
                  <a:cubicBezTo>
                    <a:pt x="87" y="166"/>
                    <a:pt x="87" y="166"/>
                    <a:pt x="87" y="166"/>
                  </a:cubicBezTo>
                  <a:cubicBezTo>
                    <a:pt x="85" y="166"/>
                    <a:pt x="85" y="166"/>
                    <a:pt x="85" y="166"/>
                  </a:cubicBezTo>
                  <a:cubicBezTo>
                    <a:pt x="38" y="167"/>
                    <a:pt x="38" y="167"/>
                    <a:pt x="38" y="167"/>
                  </a:cubicBezTo>
                  <a:cubicBezTo>
                    <a:pt x="35" y="167"/>
                    <a:pt x="35" y="167"/>
                    <a:pt x="35" y="167"/>
                  </a:cubicBezTo>
                  <a:cubicBezTo>
                    <a:pt x="6" y="168"/>
                    <a:pt x="6" y="168"/>
                    <a:pt x="6" y="168"/>
                  </a:cubicBezTo>
                  <a:cubicBezTo>
                    <a:pt x="6" y="169"/>
                    <a:pt x="6" y="170"/>
                    <a:pt x="6" y="170"/>
                  </a:cubicBezTo>
                  <a:cubicBezTo>
                    <a:pt x="32" y="169"/>
                    <a:pt x="32" y="169"/>
                    <a:pt x="32" y="169"/>
                  </a:cubicBezTo>
                  <a:cubicBezTo>
                    <a:pt x="35" y="169"/>
                    <a:pt x="35" y="169"/>
                    <a:pt x="35" y="169"/>
                  </a:cubicBezTo>
                  <a:cubicBezTo>
                    <a:pt x="85" y="168"/>
                    <a:pt x="85" y="168"/>
                    <a:pt x="85" y="168"/>
                  </a:cubicBezTo>
                  <a:cubicBezTo>
                    <a:pt x="87" y="168"/>
                    <a:pt x="87" y="168"/>
                    <a:pt x="87" y="168"/>
                  </a:cubicBezTo>
                  <a:cubicBezTo>
                    <a:pt x="199" y="164"/>
                    <a:pt x="199" y="164"/>
                    <a:pt x="199" y="164"/>
                  </a:cubicBezTo>
                  <a:cubicBezTo>
                    <a:pt x="201" y="164"/>
                    <a:pt x="201" y="164"/>
                    <a:pt x="201" y="164"/>
                  </a:cubicBezTo>
                  <a:cubicBezTo>
                    <a:pt x="218" y="164"/>
                    <a:pt x="218" y="164"/>
                    <a:pt x="218" y="164"/>
                  </a:cubicBezTo>
                  <a:cubicBezTo>
                    <a:pt x="220" y="164"/>
                    <a:pt x="220" y="164"/>
                    <a:pt x="220" y="164"/>
                  </a:cubicBezTo>
                  <a:cubicBezTo>
                    <a:pt x="248" y="163"/>
                    <a:pt x="248" y="163"/>
                    <a:pt x="248" y="163"/>
                  </a:cubicBezTo>
                  <a:cubicBezTo>
                    <a:pt x="247" y="162"/>
                    <a:pt x="247" y="162"/>
                    <a:pt x="247" y="161"/>
                  </a:cubicBezTo>
                  <a:moveTo>
                    <a:pt x="144" y="0"/>
                  </a:moveTo>
                  <a:cubicBezTo>
                    <a:pt x="143" y="2"/>
                    <a:pt x="143" y="2"/>
                    <a:pt x="143" y="2"/>
                  </a:cubicBezTo>
                  <a:cubicBezTo>
                    <a:pt x="141" y="4"/>
                    <a:pt x="141" y="4"/>
                    <a:pt x="141" y="4"/>
                  </a:cubicBezTo>
                  <a:cubicBezTo>
                    <a:pt x="139" y="6"/>
                    <a:pt x="139" y="6"/>
                    <a:pt x="139" y="6"/>
                  </a:cubicBezTo>
                  <a:cubicBezTo>
                    <a:pt x="130" y="16"/>
                    <a:pt x="130" y="16"/>
                    <a:pt x="130" y="16"/>
                  </a:cubicBezTo>
                  <a:cubicBezTo>
                    <a:pt x="128" y="17"/>
                    <a:pt x="128" y="17"/>
                    <a:pt x="128" y="17"/>
                  </a:cubicBezTo>
                  <a:cubicBezTo>
                    <a:pt x="122" y="24"/>
                    <a:pt x="122" y="24"/>
                    <a:pt x="122" y="24"/>
                  </a:cubicBezTo>
                  <a:cubicBezTo>
                    <a:pt x="121" y="26"/>
                    <a:pt x="121" y="26"/>
                    <a:pt x="121" y="26"/>
                  </a:cubicBezTo>
                  <a:cubicBezTo>
                    <a:pt x="107" y="41"/>
                    <a:pt x="107" y="41"/>
                    <a:pt x="107" y="41"/>
                  </a:cubicBezTo>
                  <a:cubicBezTo>
                    <a:pt x="106" y="42"/>
                    <a:pt x="106" y="42"/>
                    <a:pt x="106" y="42"/>
                  </a:cubicBezTo>
                  <a:cubicBezTo>
                    <a:pt x="104" y="44"/>
                    <a:pt x="104" y="44"/>
                    <a:pt x="104" y="44"/>
                  </a:cubicBezTo>
                  <a:cubicBezTo>
                    <a:pt x="103" y="45"/>
                    <a:pt x="103" y="45"/>
                    <a:pt x="103" y="45"/>
                  </a:cubicBezTo>
                  <a:cubicBezTo>
                    <a:pt x="101" y="47"/>
                    <a:pt x="101" y="47"/>
                    <a:pt x="101" y="47"/>
                  </a:cubicBezTo>
                  <a:cubicBezTo>
                    <a:pt x="93" y="55"/>
                    <a:pt x="93" y="55"/>
                    <a:pt x="93" y="55"/>
                  </a:cubicBezTo>
                  <a:cubicBezTo>
                    <a:pt x="91" y="58"/>
                    <a:pt x="91" y="58"/>
                    <a:pt x="91" y="58"/>
                  </a:cubicBezTo>
                  <a:cubicBezTo>
                    <a:pt x="90" y="60"/>
                    <a:pt x="90" y="60"/>
                    <a:pt x="90" y="60"/>
                  </a:cubicBezTo>
                  <a:cubicBezTo>
                    <a:pt x="88" y="61"/>
                    <a:pt x="88" y="61"/>
                    <a:pt x="88" y="61"/>
                  </a:cubicBezTo>
                  <a:cubicBezTo>
                    <a:pt x="75" y="75"/>
                    <a:pt x="75" y="75"/>
                    <a:pt x="75" y="75"/>
                  </a:cubicBezTo>
                  <a:cubicBezTo>
                    <a:pt x="74" y="77"/>
                    <a:pt x="74" y="77"/>
                    <a:pt x="74" y="77"/>
                  </a:cubicBezTo>
                  <a:cubicBezTo>
                    <a:pt x="56" y="96"/>
                    <a:pt x="56" y="96"/>
                    <a:pt x="56" y="96"/>
                  </a:cubicBezTo>
                  <a:cubicBezTo>
                    <a:pt x="54" y="98"/>
                    <a:pt x="54" y="98"/>
                    <a:pt x="54" y="98"/>
                  </a:cubicBezTo>
                  <a:cubicBezTo>
                    <a:pt x="0" y="156"/>
                    <a:pt x="0" y="156"/>
                    <a:pt x="0" y="156"/>
                  </a:cubicBezTo>
                  <a:cubicBezTo>
                    <a:pt x="1" y="157"/>
                    <a:pt x="1" y="157"/>
                    <a:pt x="2" y="157"/>
                  </a:cubicBezTo>
                  <a:cubicBezTo>
                    <a:pt x="57" y="98"/>
                    <a:pt x="57" y="98"/>
                    <a:pt x="57" y="98"/>
                  </a:cubicBezTo>
                  <a:cubicBezTo>
                    <a:pt x="59" y="96"/>
                    <a:pt x="59" y="96"/>
                    <a:pt x="59" y="96"/>
                  </a:cubicBezTo>
                  <a:cubicBezTo>
                    <a:pt x="76" y="77"/>
                    <a:pt x="76" y="77"/>
                    <a:pt x="76" y="77"/>
                  </a:cubicBezTo>
                  <a:cubicBezTo>
                    <a:pt x="77" y="75"/>
                    <a:pt x="77" y="75"/>
                    <a:pt x="77" y="75"/>
                  </a:cubicBezTo>
                  <a:cubicBezTo>
                    <a:pt x="90" y="62"/>
                    <a:pt x="90" y="62"/>
                    <a:pt x="90" y="62"/>
                  </a:cubicBezTo>
                  <a:cubicBezTo>
                    <a:pt x="91" y="61"/>
                    <a:pt x="91" y="61"/>
                    <a:pt x="91" y="61"/>
                  </a:cubicBezTo>
                  <a:cubicBezTo>
                    <a:pt x="91" y="60"/>
                    <a:pt x="91" y="60"/>
                    <a:pt x="91" y="60"/>
                  </a:cubicBezTo>
                  <a:cubicBezTo>
                    <a:pt x="93" y="58"/>
                    <a:pt x="93" y="58"/>
                    <a:pt x="93" y="58"/>
                  </a:cubicBezTo>
                  <a:cubicBezTo>
                    <a:pt x="104" y="47"/>
                    <a:pt x="104" y="47"/>
                    <a:pt x="104" y="47"/>
                  </a:cubicBezTo>
                  <a:cubicBezTo>
                    <a:pt x="105" y="45"/>
                    <a:pt x="105" y="45"/>
                    <a:pt x="105" y="45"/>
                  </a:cubicBezTo>
                  <a:cubicBezTo>
                    <a:pt x="107" y="43"/>
                    <a:pt x="107" y="43"/>
                    <a:pt x="107" y="43"/>
                  </a:cubicBezTo>
                  <a:cubicBezTo>
                    <a:pt x="109" y="41"/>
                    <a:pt x="109" y="41"/>
                    <a:pt x="109" y="41"/>
                  </a:cubicBezTo>
                  <a:cubicBezTo>
                    <a:pt x="109" y="41"/>
                    <a:pt x="109" y="41"/>
                    <a:pt x="109" y="41"/>
                  </a:cubicBezTo>
                  <a:cubicBezTo>
                    <a:pt x="123" y="26"/>
                    <a:pt x="123" y="26"/>
                    <a:pt x="123" y="26"/>
                  </a:cubicBezTo>
                  <a:cubicBezTo>
                    <a:pt x="125" y="24"/>
                    <a:pt x="125" y="24"/>
                    <a:pt x="125" y="24"/>
                  </a:cubicBezTo>
                  <a:cubicBezTo>
                    <a:pt x="130" y="19"/>
                    <a:pt x="130" y="19"/>
                    <a:pt x="130" y="19"/>
                  </a:cubicBezTo>
                  <a:cubicBezTo>
                    <a:pt x="131" y="17"/>
                    <a:pt x="131" y="17"/>
                    <a:pt x="131" y="17"/>
                  </a:cubicBezTo>
                  <a:cubicBezTo>
                    <a:pt x="140" y="8"/>
                    <a:pt x="140" y="8"/>
                    <a:pt x="140" y="8"/>
                  </a:cubicBezTo>
                  <a:cubicBezTo>
                    <a:pt x="141" y="6"/>
                    <a:pt x="141" y="6"/>
                    <a:pt x="141" y="6"/>
                  </a:cubicBezTo>
                  <a:cubicBezTo>
                    <a:pt x="144" y="3"/>
                    <a:pt x="144" y="3"/>
                    <a:pt x="144" y="3"/>
                  </a:cubicBezTo>
                  <a:cubicBezTo>
                    <a:pt x="161" y="26"/>
                    <a:pt x="161" y="26"/>
                    <a:pt x="161" y="26"/>
                  </a:cubicBezTo>
                  <a:cubicBezTo>
                    <a:pt x="162" y="28"/>
                    <a:pt x="162" y="28"/>
                    <a:pt x="162" y="28"/>
                  </a:cubicBezTo>
                  <a:cubicBezTo>
                    <a:pt x="163" y="28"/>
                    <a:pt x="163" y="28"/>
                    <a:pt x="163" y="28"/>
                  </a:cubicBezTo>
                  <a:cubicBezTo>
                    <a:pt x="164" y="30"/>
                    <a:pt x="164" y="30"/>
                    <a:pt x="164" y="30"/>
                  </a:cubicBezTo>
                  <a:cubicBezTo>
                    <a:pt x="165" y="32"/>
                    <a:pt x="165" y="32"/>
                    <a:pt x="165" y="32"/>
                  </a:cubicBezTo>
                  <a:cubicBezTo>
                    <a:pt x="167" y="34"/>
                    <a:pt x="167" y="34"/>
                    <a:pt x="167" y="34"/>
                  </a:cubicBezTo>
                  <a:cubicBezTo>
                    <a:pt x="181" y="54"/>
                    <a:pt x="181" y="54"/>
                    <a:pt x="181" y="54"/>
                  </a:cubicBezTo>
                  <a:cubicBezTo>
                    <a:pt x="182" y="55"/>
                    <a:pt x="182" y="55"/>
                    <a:pt x="182" y="55"/>
                  </a:cubicBezTo>
                  <a:cubicBezTo>
                    <a:pt x="191" y="67"/>
                    <a:pt x="191" y="67"/>
                    <a:pt x="191" y="67"/>
                  </a:cubicBezTo>
                  <a:cubicBezTo>
                    <a:pt x="192" y="69"/>
                    <a:pt x="192" y="69"/>
                    <a:pt x="192" y="69"/>
                  </a:cubicBezTo>
                  <a:cubicBezTo>
                    <a:pt x="196" y="74"/>
                    <a:pt x="196" y="74"/>
                    <a:pt x="196" y="74"/>
                  </a:cubicBezTo>
                  <a:cubicBezTo>
                    <a:pt x="201" y="81"/>
                    <a:pt x="201" y="81"/>
                    <a:pt x="201" y="81"/>
                  </a:cubicBezTo>
                  <a:cubicBezTo>
                    <a:pt x="209" y="91"/>
                    <a:pt x="209" y="91"/>
                    <a:pt x="209" y="91"/>
                  </a:cubicBezTo>
                  <a:cubicBezTo>
                    <a:pt x="210" y="93"/>
                    <a:pt x="210" y="93"/>
                    <a:pt x="210" y="93"/>
                  </a:cubicBezTo>
                  <a:cubicBezTo>
                    <a:pt x="211" y="94"/>
                    <a:pt x="211" y="94"/>
                    <a:pt x="211" y="94"/>
                  </a:cubicBezTo>
                  <a:cubicBezTo>
                    <a:pt x="212" y="95"/>
                    <a:pt x="212" y="95"/>
                    <a:pt x="212" y="95"/>
                  </a:cubicBezTo>
                  <a:cubicBezTo>
                    <a:pt x="215" y="99"/>
                    <a:pt x="215" y="99"/>
                    <a:pt x="215" y="99"/>
                  </a:cubicBezTo>
                  <a:cubicBezTo>
                    <a:pt x="217" y="102"/>
                    <a:pt x="217" y="102"/>
                    <a:pt x="217" y="102"/>
                  </a:cubicBezTo>
                  <a:cubicBezTo>
                    <a:pt x="240" y="133"/>
                    <a:pt x="240" y="133"/>
                    <a:pt x="240" y="133"/>
                  </a:cubicBezTo>
                  <a:cubicBezTo>
                    <a:pt x="241" y="135"/>
                    <a:pt x="241" y="135"/>
                    <a:pt x="241" y="135"/>
                  </a:cubicBezTo>
                  <a:cubicBezTo>
                    <a:pt x="253" y="151"/>
                    <a:pt x="253" y="151"/>
                    <a:pt x="253" y="151"/>
                  </a:cubicBezTo>
                  <a:cubicBezTo>
                    <a:pt x="253" y="150"/>
                    <a:pt x="254" y="150"/>
                    <a:pt x="254" y="150"/>
                  </a:cubicBezTo>
                  <a:cubicBezTo>
                    <a:pt x="244" y="135"/>
                    <a:pt x="244" y="135"/>
                    <a:pt x="244" y="135"/>
                  </a:cubicBezTo>
                  <a:cubicBezTo>
                    <a:pt x="242" y="133"/>
                    <a:pt x="242" y="133"/>
                    <a:pt x="242" y="133"/>
                  </a:cubicBezTo>
                  <a:cubicBezTo>
                    <a:pt x="217" y="99"/>
                    <a:pt x="217" y="99"/>
                    <a:pt x="217" y="99"/>
                  </a:cubicBezTo>
                  <a:cubicBezTo>
                    <a:pt x="215" y="96"/>
                    <a:pt x="215" y="96"/>
                    <a:pt x="215" y="96"/>
                  </a:cubicBezTo>
                  <a:cubicBezTo>
                    <a:pt x="213" y="94"/>
                    <a:pt x="213" y="94"/>
                    <a:pt x="213" y="94"/>
                  </a:cubicBezTo>
                  <a:cubicBezTo>
                    <a:pt x="212" y="93"/>
                    <a:pt x="212" y="93"/>
                    <a:pt x="212" y="93"/>
                  </a:cubicBezTo>
                  <a:cubicBezTo>
                    <a:pt x="211" y="92"/>
                    <a:pt x="211" y="92"/>
                    <a:pt x="211" y="92"/>
                  </a:cubicBezTo>
                  <a:cubicBezTo>
                    <a:pt x="210" y="90"/>
                    <a:pt x="210" y="90"/>
                    <a:pt x="210" y="90"/>
                  </a:cubicBezTo>
                  <a:cubicBezTo>
                    <a:pt x="208" y="86"/>
                    <a:pt x="208" y="86"/>
                    <a:pt x="208" y="86"/>
                  </a:cubicBezTo>
                  <a:cubicBezTo>
                    <a:pt x="203" y="80"/>
                    <a:pt x="203" y="80"/>
                    <a:pt x="203" y="80"/>
                  </a:cubicBezTo>
                  <a:cubicBezTo>
                    <a:pt x="194" y="68"/>
                    <a:pt x="194" y="68"/>
                    <a:pt x="194" y="68"/>
                  </a:cubicBezTo>
                  <a:cubicBezTo>
                    <a:pt x="193" y="66"/>
                    <a:pt x="193" y="66"/>
                    <a:pt x="193" y="66"/>
                  </a:cubicBezTo>
                  <a:cubicBezTo>
                    <a:pt x="183" y="53"/>
                    <a:pt x="183" y="53"/>
                    <a:pt x="183" y="53"/>
                  </a:cubicBezTo>
                  <a:cubicBezTo>
                    <a:pt x="182" y="51"/>
                    <a:pt x="182" y="51"/>
                    <a:pt x="182" y="51"/>
                  </a:cubicBezTo>
                  <a:cubicBezTo>
                    <a:pt x="169" y="34"/>
                    <a:pt x="169" y="34"/>
                    <a:pt x="169" y="34"/>
                  </a:cubicBezTo>
                  <a:cubicBezTo>
                    <a:pt x="167" y="32"/>
                    <a:pt x="167" y="32"/>
                    <a:pt x="167" y="32"/>
                  </a:cubicBezTo>
                  <a:cubicBezTo>
                    <a:pt x="166" y="31"/>
                    <a:pt x="166" y="31"/>
                    <a:pt x="166" y="31"/>
                  </a:cubicBezTo>
                  <a:cubicBezTo>
                    <a:pt x="165" y="29"/>
                    <a:pt x="165" y="29"/>
                    <a:pt x="165" y="29"/>
                  </a:cubicBezTo>
                  <a:cubicBezTo>
                    <a:pt x="163" y="26"/>
                    <a:pt x="163" y="26"/>
                    <a:pt x="163" y="26"/>
                  </a:cubicBezTo>
                  <a:cubicBezTo>
                    <a:pt x="162" y="24"/>
                    <a:pt x="162" y="24"/>
                    <a:pt x="162" y="24"/>
                  </a:cubicBezTo>
                  <a:cubicBezTo>
                    <a:pt x="145" y="2"/>
                    <a:pt x="145" y="2"/>
                    <a:pt x="145" y="2"/>
                  </a:cubicBezTo>
                  <a:cubicBezTo>
                    <a:pt x="144" y="0"/>
                    <a:pt x="144" y="0"/>
                    <a:pt x="14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7" name="Freeform 67"/>
            <p:cNvSpPr>
              <a:spLocks noEditPoints="1"/>
            </p:cNvSpPr>
            <p:nvPr/>
          </p:nvSpPr>
          <p:spPr bwMode="auto">
            <a:xfrm>
              <a:off x="6414718" y="3337384"/>
              <a:ext cx="1350752" cy="1023025"/>
            </a:xfrm>
            <a:custGeom>
              <a:avLst/>
              <a:gdLst>
                <a:gd name="T0" fmla="*/ 25 w 319"/>
                <a:gd name="T1" fmla="*/ 263 h 265"/>
                <a:gd name="T2" fmla="*/ 92 w 319"/>
                <a:gd name="T3" fmla="*/ 221 h 265"/>
                <a:gd name="T4" fmla="*/ 113 w 319"/>
                <a:gd name="T5" fmla="*/ 205 h 265"/>
                <a:gd name="T6" fmla="*/ 94 w 319"/>
                <a:gd name="T7" fmla="*/ 220 h 265"/>
                <a:gd name="T8" fmla="*/ 113 w 319"/>
                <a:gd name="T9" fmla="*/ 205 h 265"/>
                <a:gd name="T10" fmla="*/ 11 w 319"/>
                <a:gd name="T11" fmla="*/ 258 h 265"/>
                <a:gd name="T12" fmla="*/ 8 w 319"/>
                <a:gd name="T13" fmla="*/ 202 h 265"/>
                <a:gd name="T14" fmla="*/ 152 w 319"/>
                <a:gd name="T15" fmla="*/ 179 h 265"/>
                <a:gd name="T16" fmla="*/ 116 w 319"/>
                <a:gd name="T17" fmla="*/ 205 h 265"/>
                <a:gd name="T18" fmla="*/ 152 w 319"/>
                <a:gd name="T19" fmla="*/ 179 h 265"/>
                <a:gd name="T20" fmla="*/ 157 w 319"/>
                <a:gd name="T21" fmla="*/ 176 h 265"/>
                <a:gd name="T22" fmla="*/ 155 w 319"/>
                <a:gd name="T23" fmla="*/ 177 h 265"/>
                <a:gd name="T24" fmla="*/ 155 w 319"/>
                <a:gd name="T25" fmla="*/ 179 h 265"/>
                <a:gd name="T26" fmla="*/ 156 w 319"/>
                <a:gd name="T27" fmla="*/ 178 h 265"/>
                <a:gd name="T28" fmla="*/ 200 w 319"/>
                <a:gd name="T29" fmla="*/ 150 h 265"/>
                <a:gd name="T30" fmla="*/ 232 w 319"/>
                <a:gd name="T31" fmla="*/ 126 h 265"/>
                <a:gd name="T32" fmla="*/ 201 w 319"/>
                <a:gd name="T33" fmla="*/ 149 h 265"/>
                <a:gd name="T34" fmla="*/ 232 w 319"/>
                <a:gd name="T35" fmla="*/ 126 h 265"/>
                <a:gd name="T36" fmla="*/ 0 w 319"/>
                <a:gd name="T37" fmla="*/ 87 h 265"/>
                <a:gd name="T38" fmla="*/ 6 w 319"/>
                <a:gd name="T39" fmla="*/ 199 h 265"/>
                <a:gd name="T40" fmla="*/ 1 w 319"/>
                <a:gd name="T41" fmla="*/ 116 h 265"/>
                <a:gd name="T42" fmla="*/ 311 w 319"/>
                <a:gd name="T43" fmla="*/ 69 h 265"/>
                <a:gd name="T44" fmla="*/ 314 w 319"/>
                <a:gd name="T45" fmla="*/ 72 h 265"/>
                <a:gd name="T46" fmla="*/ 297 w 319"/>
                <a:gd name="T47" fmla="*/ 83 h 265"/>
                <a:gd name="T48" fmla="*/ 282 w 319"/>
                <a:gd name="T49" fmla="*/ 93 h 265"/>
                <a:gd name="T50" fmla="*/ 280 w 319"/>
                <a:gd name="T51" fmla="*/ 94 h 265"/>
                <a:gd name="T52" fmla="*/ 256 w 319"/>
                <a:gd name="T53" fmla="*/ 110 h 265"/>
                <a:gd name="T54" fmla="*/ 243 w 319"/>
                <a:gd name="T55" fmla="*/ 119 h 265"/>
                <a:gd name="T56" fmla="*/ 237 w 319"/>
                <a:gd name="T57" fmla="*/ 123 h 265"/>
                <a:gd name="T58" fmla="*/ 235 w 319"/>
                <a:gd name="T59" fmla="*/ 126 h 265"/>
                <a:gd name="T60" fmla="*/ 239 w 319"/>
                <a:gd name="T61" fmla="*/ 124 h 265"/>
                <a:gd name="T62" fmla="*/ 245 w 319"/>
                <a:gd name="T63" fmla="*/ 120 h 265"/>
                <a:gd name="T64" fmla="*/ 259 w 319"/>
                <a:gd name="T65" fmla="*/ 110 h 265"/>
                <a:gd name="T66" fmla="*/ 283 w 319"/>
                <a:gd name="T67" fmla="*/ 94 h 265"/>
                <a:gd name="T68" fmla="*/ 300 w 319"/>
                <a:gd name="T69" fmla="*/ 83 h 265"/>
                <a:gd name="T70" fmla="*/ 315 w 319"/>
                <a:gd name="T71" fmla="*/ 73 h 265"/>
                <a:gd name="T72" fmla="*/ 319 w 319"/>
                <a:gd name="T73" fmla="*/ 71 h 265"/>
                <a:gd name="T74" fmla="*/ 311 w 319"/>
                <a:gd name="T75" fmla="*/ 69 h 265"/>
                <a:gd name="T76" fmla="*/ 0 w 319"/>
                <a:gd name="T77" fmla="*/ 43 h 265"/>
                <a:gd name="T78" fmla="*/ 0 w 319"/>
                <a:gd name="T79" fmla="*/ 57 h 265"/>
                <a:gd name="T80" fmla="*/ 1 w 319"/>
                <a:gd name="T81" fmla="*/ 45 h 265"/>
                <a:gd name="T82" fmla="*/ 1 w 319"/>
                <a:gd name="T83" fmla="*/ 13 h 265"/>
                <a:gd name="T84" fmla="*/ 16 w 319"/>
                <a:gd name="T85" fmla="*/ 0 h 265"/>
                <a:gd name="T86" fmla="*/ 114 w 319"/>
                <a:gd name="T87" fmla="*/ 24 h 265"/>
                <a:gd name="T88" fmla="*/ 155 w 319"/>
                <a:gd name="T89" fmla="*/ 34 h 265"/>
                <a:gd name="T90" fmla="*/ 200 w 319"/>
                <a:gd name="T91" fmla="*/ 45 h 265"/>
                <a:gd name="T92" fmla="*/ 230 w 319"/>
                <a:gd name="T93" fmla="*/ 52 h 265"/>
                <a:gd name="T94" fmla="*/ 276 w 319"/>
                <a:gd name="T95" fmla="*/ 63 h 265"/>
                <a:gd name="T96" fmla="*/ 293 w 319"/>
                <a:gd name="T97" fmla="*/ 67 h 265"/>
                <a:gd name="T98" fmla="*/ 306 w 319"/>
                <a:gd name="T99" fmla="*/ 70 h 265"/>
                <a:gd name="T100" fmla="*/ 306 w 319"/>
                <a:gd name="T101" fmla="*/ 68 h 265"/>
                <a:gd name="T102" fmla="*/ 276 w 319"/>
                <a:gd name="T103" fmla="*/ 61 h 265"/>
                <a:gd name="T104" fmla="*/ 229 w 319"/>
                <a:gd name="T105" fmla="*/ 50 h 265"/>
                <a:gd name="T106" fmla="*/ 198 w 319"/>
                <a:gd name="T107" fmla="*/ 42 h 265"/>
                <a:gd name="T108" fmla="*/ 155 w 319"/>
                <a:gd name="T109" fmla="*/ 32 h 265"/>
                <a:gd name="T110" fmla="*/ 114 w 319"/>
                <a:gd name="T111" fmla="*/ 2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265">
                  <a:moveTo>
                    <a:pt x="89" y="221"/>
                  </a:moveTo>
                  <a:cubicBezTo>
                    <a:pt x="25" y="263"/>
                    <a:pt x="25" y="263"/>
                    <a:pt x="25" y="263"/>
                  </a:cubicBezTo>
                  <a:cubicBezTo>
                    <a:pt x="25" y="264"/>
                    <a:pt x="25" y="264"/>
                    <a:pt x="26" y="265"/>
                  </a:cubicBezTo>
                  <a:cubicBezTo>
                    <a:pt x="92" y="221"/>
                    <a:pt x="92" y="221"/>
                    <a:pt x="92" y="221"/>
                  </a:cubicBezTo>
                  <a:cubicBezTo>
                    <a:pt x="89" y="221"/>
                    <a:pt x="89" y="221"/>
                    <a:pt x="89" y="221"/>
                  </a:cubicBezTo>
                  <a:moveTo>
                    <a:pt x="113" y="205"/>
                  </a:moveTo>
                  <a:cubicBezTo>
                    <a:pt x="91" y="219"/>
                    <a:pt x="91" y="219"/>
                    <a:pt x="91" y="219"/>
                  </a:cubicBezTo>
                  <a:cubicBezTo>
                    <a:pt x="94" y="220"/>
                    <a:pt x="94" y="220"/>
                    <a:pt x="94" y="220"/>
                  </a:cubicBezTo>
                  <a:cubicBezTo>
                    <a:pt x="114" y="206"/>
                    <a:pt x="114" y="206"/>
                    <a:pt x="114" y="206"/>
                  </a:cubicBezTo>
                  <a:cubicBezTo>
                    <a:pt x="113" y="205"/>
                    <a:pt x="113" y="205"/>
                    <a:pt x="113" y="205"/>
                  </a:cubicBezTo>
                  <a:moveTo>
                    <a:pt x="7" y="201"/>
                  </a:moveTo>
                  <a:cubicBezTo>
                    <a:pt x="11" y="258"/>
                    <a:pt x="11" y="258"/>
                    <a:pt x="11" y="258"/>
                  </a:cubicBezTo>
                  <a:cubicBezTo>
                    <a:pt x="12" y="258"/>
                    <a:pt x="13" y="258"/>
                    <a:pt x="13" y="258"/>
                  </a:cubicBezTo>
                  <a:cubicBezTo>
                    <a:pt x="8" y="202"/>
                    <a:pt x="8" y="202"/>
                    <a:pt x="8" y="202"/>
                  </a:cubicBezTo>
                  <a:cubicBezTo>
                    <a:pt x="7" y="201"/>
                    <a:pt x="7" y="201"/>
                    <a:pt x="7" y="201"/>
                  </a:cubicBezTo>
                  <a:moveTo>
                    <a:pt x="152" y="179"/>
                  </a:moveTo>
                  <a:cubicBezTo>
                    <a:pt x="114" y="204"/>
                    <a:pt x="114" y="204"/>
                    <a:pt x="114" y="204"/>
                  </a:cubicBezTo>
                  <a:cubicBezTo>
                    <a:pt x="116" y="205"/>
                    <a:pt x="116" y="205"/>
                    <a:pt x="116" y="205"/>
                  </a:cubicBezTo>
                  <a:cubicBezTo>
                    <a:pt x="154" y="180"/>
                    <a:pt x="154" y="180"/>
                    <a:pt x="154" y="180"/>
                  </a:cubicBezTo>
                  <a:cubicBezTo>
                    <a:pt x="152" y="179"/>
                    <a:pt x="152" y="179"/>
                    <a:pt x="152" y="179"/>
                  </a:cubicBezTo>
                  <a:moveTo>
                    <a:pt x="200" y="148"/>
                  </a:moveTo>
                  <a:cubicBezTo>
                    <a:pt x="157" y="176"/>
                    <a:pt x="157" y="176"/>
                    <a:pt x="157" y="176"/>
                  </a:cubicBezTo>
                  <a:cubicBezTo>
                    <a:pt x="157" y="176"/>
                    <a:pt x="157" y="176"/>
                    <a:pt x="157" y="176"/>
                  </a:cubicBezTo>
                  <a:cubicBezTo>
                    <a:pt x="155" y="177"/>
                    <a:pt x="155" y="177"/>
                    <a:pt x="155" y="177"/>
                  </a:cubicBezTo>
                  <a:cubicBezTo>
                    <a:pt x="154" y="178"/>
                    <a:pt x="154" y="178"/>
                    <a:pt x="154" y="178"/>
                  </a:cubicBezTo>
                  <a:cubicBezTo>
                    <a:pt x="155" y="179"/>
                    <a:pt x="155" y="179"/>
                    <a:pt x="155" y="179"/>
                  </a:cubicBezTo>
                  <a:cubicBezTo>
                    <a:pt x="155" y="179"/>
                    <a:pt x="155" y="179"/>
                    <a:pt x="155" y="179"/>
                  </a:cubicBezTo>
                  <a:cubicBezTo>
                    <a:pt x="156" y="178"/>
                    <a:pt x="156" y="178"/>
                    <a:pt x="156" y="178"/>
                  </a:cubicBezTo>
                  <a:cubicBezTo>
                    <a:pt x="158" y="177"/>
                    <a:pt x="158" y="177"/>
                    <a:pt x="158" y="177"/>
                  </a:cubicBezTo>
                  <a:cubicBezTo>
                    <a:pt x="200" y="150"/>
                    <a:pt x="200" y="150"/>
                    <a:pt x="200" y="150"/>
                  </a:cubicBezTo>
                  <a:cubicBezTo>
                    <a:pt x="200" y="148"/>
                    <a:pt x="200" y="148"/>
                    <a:pt x="200" y="148"/>
                  </a:cubicBezTo>
                  <a:moveTo>
                    <a:pt x="232" y="126"/>
                  </a:moveTo>
                  <a:cubicBezTo>
                    <a:pt x="201" y="146"/>
                    <a:pt x="201" y="146"/>
                    <a:pt x="201" y="146"/>
                  </a:cubicBezTo>
                  <a:cubicBezTo>
                    <a:pt x="201" y="149"/>
                    <a:pt x="201" y="149"/>
                    <a:pt x="201" y="149"/>
                  </a:cubicBezTo>
                  <a:cubicBezTo>
                    <a:pt x="234" y="127"/>
                    <a:pt x="234" y="127"/>
                    <a:pt x="234" y="127"/>
                  </a:cubicBezTo>
                  <a:cubicBezTo>
                    <a:pt x="232" y="126"/>
                    <a:pt x="232" y="126"/>
                    <a:pt x="232" y="126"/>
                  </a:cubicBezTo>
                  <a:moveTo>
                    <a:pt x="1" y="87"/>
                  </a:moveTo>
                  <a:cubicBezTo>
                    <a:pt x="1" y="87"/>
                    <a:pt x="0" y="87"/>
                    <a:pt x="0" y="87"/>
                  </a:cubicBezTo>
                  <a:cubicBezTo>
                    <a:pt x="0" y="116"/>
                    <a:pt x="0" y="116"/>
                    <a:pt x="0" y="116"/>
                  </a:cubicBezTo>
                  <a:cubicBezTo>
                    <a:pt x="6" y="199"/>
                    <a:pt x="6" y="199"/>
                    <a:pt x="6" y="199"/>
                  </a:cubicBezTo>
                  <a:cubicBezTo>
                    <a:pt x="8" y="200"/>
                    <a:pt x="8" y="200"/>
                    <a:pt x="8" y="200"/>
                  </a:cubicBezTo>
                  <a:cubicBezTo>
                    <a:pt x="1" y="116"/>
                    <a:pt x="1" y="116"/>
                    <a:pt x="1" y="116"/>
                  </a:cubicBezTo>
                  <a:cubicBezTo>
                    <a:pt x="1" y="87"/>
                    <a:pt x="1" y="87"/>
                    <a:pt x="1" y="87"/>
                  </a:cubicBezTo>
                  <a:moveTo>
                    <a:pt x="311" y="69"/>
                  </a:moveTo>
                  <a:cubicBezTo>
                    <a:pt x="309" y="70"/>
                    <a:pt x="309" y="70"/>
                    <a:pt x="309" y="70"/>
                  </a:cubicBezTo>
                  <a:cubicBezTo>
                    <a:pt x="314" y="72"/>
                    <a:pt x="314" y="72"/>
                    <a:pt x="314" y="72"/>
                  </a:cubicBezTo>
                  <a:cubicBezTo>
                    <a:pt x="299" y="82"/>
                    <a:pt x="299" y="82"/>
                    <a:pt x="299" y="82"/>
                  </a:cubicBezTo>
                  <a:cubicBezTo>
                    <a:pt x="297" y="83"/>
                    <a:pt x="297" y="83"/>
                    <a:pt x="297" y="83"/>
                  </a:cubicBezTo>
                  <a:cubicBezTo>
                    <a:pt x="284" y="92"/>
                    <a:pt x="284" y="92"/>
                    <a:pt x="284" y="92"/>
                  </a:cubicBezTo>
                  <a:cubicBezTo>
                    <a:pt x="282" y="93"/>
                    <a:pt x="282" y="93"/>
                    <a:pt x="282" y="93"/>
                  </a:cubicBezTo>
                  <a:cubicBezTo>
                    <a:pt x="282" y="93"/>
                    <a:pt x="282" y="93"/>
                    <a:pt x="282" y="93"/>
                  </a:cubicBezTo>
                  <a:cubicBezTo>
                    <a:pt x="280" y="94"/>
                    <a:pt x="280" y="94"/>
                    <a:pt x="280" y="94"/>
                  </a:cubicBezTo>
                  <a:cubicBezTo>
                    <a:pt x="258" y="109"/>
                    <a:pt x="258" y="109"/>
                    <a:pt x="258" y="109"/>
                  </a:cubicBezTo>
                  <a:cubicBezTo>
                    <a:pt x="256" y="110"/>
                    <a:pt x="256" y="110"/>
                    <a:pt x="256" y="110"/>
                  </a:cubicBezTo>
                  <a:cubicBezTo>
                    <a:pt x="244" y="118"/>
                    <a:pt x="244" y="118"/>
                    <a:pt x="244" y="118"/>
                  </a:cubicBezTo>
                  <a:cubicBezTo>
                    <a:pt x="243" y="119"/>
                    <a:pt x="243" y="119"/>
                    <a:pt x="243" y="119"/>
                  </a:cubicBezTo>
                  <a:cubicBezTo>
                    <a:pt x="239" y="122"/>
                    <a:pt x="239" y="122"/>
                    <a:pt x="239" y="122"/>
                  </a:cubicBezTo>
                  <a:cubicBezTo>
                    <a:pt x="237" y="123"/>
                    <a:pt x="237" y="123"/>
                    <a:pt x="237" y="123"/>
                  </a:cubicBezTo>
                  <a:cubicBezTo>
                    <a:pt x="234" y="125"/>
                    <a:pt x="234" y="125"/>
                    <a:pt x="234" y="125"/>
                  </a:cubicBezTo>
                  <a:cubicBezTo>
                    <a:pt x="235" y="126"/>
                    <a:pt x="235" y="126"/>
                    <a:pt x="235" y="126"/>
                  </a:cubicBezTo>
                  <a:cubicBezTo>
                    <a:pt x="237" y="125"/>
                    <a:pt x="237" y="125"/>
                    <a:pt x="237" y="125"/>
                  </a:cubicBezTo>
                  <a:cubicBezTo>
                    <a:pt x="239" y="124"/>
                    <a:pt x="239" y="124"/>
                    <a:pt x="239" y="124"/>
                  </a:cubicBezTo>
                  <a:cubicBezTo>
                    <a:pt x="243" y="121"/>
                    <a:pt x="243" y="121"/>
                    <a:pt x="243" y="121"/>
                  </a:cubicBezTo>
                  <a:cubicBezTo>
                    <a:pt x="245" y="120"/>
                    <a:pt x="245" y="120"/>
                    <a:pt x="245" y="120"/>
                  </a:cubicBezTo>
                  <a:cubicBezTo>
                    <a:pt x="257" y="111"/>
                    <a:pt x="257" y="111"/>
                    <a:pt x="257" y="111"/>
                  </a:cubicBezTo>
                  <a:cubicBezTo>
                    <a:pt x="259" y="110"/>
                    <a:pt x="259" y="110"/>
                    <a:pt x="259" y="110"/>
                  </a:cubicBezTo>
                  <a:cubicBezTo>
                    <a:pt x="282" y="95"/>
                    <a:pt x="282" y="95"/>
                    <a:pt x="282" y="95"/>
                  </a:cubicBezTo>
                  <a:cubicBezTo>
                    <a:pt x="283" y="94"/>
                    <a:pt x="283" y="94"/>
                    <a:pt x="283" y="94"/>
                  </a:cubicBezTo>
                  <a:cubicBezTo>
                    <a:pt x="284" y="94"/>
                    <a:pt x="284" y="94"/>
                    <a:pt x="284" y="94"/>
                  </a:cubicBezTo>
                  <a:cubicBezTo>
                    <a:pt x="300" y="83"/>
                    <a:pt x="300" y="83"/>
                    <a:pt x="300" y="83"/>
                  </a:cubicBezTo>
                  <a:cubicBezTo>
                    <a:pt x="302" y="82"/>
                    <a:pt x="302" y="82"/>
                    <a:pt x="302" y="82"/>
                  </a:cubicBezTo>
                  <a:cubicBezTo>
                    <a:pt x="315" y="73"/>
                    <a:pt x="315" y="73"/>
                    <a:pt x="315" y="73"/>
                  </a:cubicBezTo>
                  <a:cubicBezTo>
                    <a:pt x="319" y="71"/>
                    <a:pt x="319" y="71"/>
                    <a:pt x="319" y="71"/>
                  </a:cubicBezTo>
                  <a:cubicBezTo>
                    <a:pt x="319" y="71"/>
                    <a:pt x="319" y="71"/>
                    <a:pt x="319" y="71"/>
                  </a:cubicBezTo>
                  <a:cubicBezTo>
                    <a:pt x="315" y="70"/>
                    <a:pt x="315" y="70"/>
                    <a:pt x="315" y="70"/>
                  </a:cubicBezTo>
                  <a:cubicBezTo>
                    <a:pt x="311" y="69"/>
                    <a:pt x="311" y="69"/>
                    <a:pt x="311" y="69"/>
                  </a:cubicBezTo>
                  <a:moveTo>
                    <a:pt x="0" y="13"/>
                  </a:moveTo>
                  <a:cubicBezTo>
                    <a:pt x="0" y="43"/>
                    <a:pt x="0" y="43"/>
                    <a:pt x="0" y="43"/>
                  </a:cubicBezTo>
                  <a:cubicBezTo>
                    <a:pt x="0" y="45"/>
                    <a:pt x="0" y="45"/>
                    <a:pt x="0" y="45"/>
                  </a:cubicBezTo>
                  <a:cubicBezTo>
                    <a:pt x="0" y="57"/>
                    <a:pt x="0" y="57"/>
                    <a:pt x="0" y="57"/>
                  </a:cubicBezTo>
                  <a:cubicBezTo>
                    <a:pt x="0" y="57"/>
                    <a:pt x="1" y="57"/>
                    <a:pt x="1" y="57"/>
                  </a:cubicBezTo>
                  <a:cubicBezTo>
                    <a:pt x="1" y="45"/>
                    <a:pt x="1" y="45"/>
                    <a:pt x="1" y="45"/>
                  </a:cubicBezTo>
                  <a:cubicBezTo>
                    <a:pt x="1" y="43"/>
                    <a:pt x="1" y="43"/>
                    <a:pt x="1" y="43"/>
                  </a:cubicBezTo>
                  <a:cubicBezTo>
                    <a:pt x="1" y="13"/>
                    <a:pt x="1" y="13"/>
                    <a:pt x="1" y="13"/>
                  </a:cubicBezTo>
                  <a:cubicBezTo>
                    <a:pt x="1" y="13"/>
                    <a:pt x="0" y="13"/>
                    <a:pt x="0" y="13"/>
                  </a:cubicBezTo>
                  <a:moveTo>
                    <a:pt x="16" y="0"/>
                  </a:moveTo>
                  <a:cubicBezTo>
                    <a:pt x="16" y="0"/>
                    <a:pt x="16" y="1"/>
                    <a:pt x="16" y="1"/>
                  </a:cubicBezTo>
                  <a:cubicBezTo>
                    <a:pt x="114" y="24"/>
                    <a:pt x="114" y="24"/>
                    <a:pt x="114" y="24"/>
                  </a:cubicBezTo>
                  <a:cubicBezTo>
                    <a:pt x="116" y="25"/>
                    <a:pt x="116" y="25"/>
                    <a:pt x="116" y="25"/>
                  </a:cubicBezTo>
                  <a:cubicBezTo>
                    <a:pt x="155" y="34"/>
                    <a:pt x="155" y="34"/>
                    <a:pt x="155" y="34"/>
                  </a:cubicBezTo>
                  <a:cubicBezTo>
                    <a:pt x="157" y="35"/>
                    <a:pt x="157" y="35"/>
                    <a:pt x="157" y="35"/>
                  </a:cubicBezTo>
                  <a:cubicBezTo>
                    <a:pt x="200" y="45"/>
                    <a:pt x="200" y="45"/>
                    <a:pt x="200" y="45"/>
                  </a:cubicBezTo>
                  <a:cubicBezTo>
                    <a:pt x="203" y="45"/>
                    <a:pt x="203" y="45"/>
                    <a:pt x="203" y="45"/>
                  </a:cubicBezTo>
                  <a:cubicBezTo>
                    <a:pt x="230" y="52"/>
                    <a:pt x="230" y="52"/>
                    <a:pt x="230" y="52"/>
                  </a:cubicBezTo>
                  <a:cubicBezTo>
                    <a:pt x="231" y="52"/>
                    <a:pt x="231" y="52"/>
                    <a:pt x="231" y="52"/>
                  </a:cubicBezTo>
                  <a:cubicBezTo>
                    <a:pt x="276" y="63"/>
                    <a:pt x="276" y="63"/>
                    <a:pt x="276" y="63"/>
                  </a:cubicBezTo>
                  <a:cubicBezTo>
                    <a:pt x="278" y="63"/>
                    <a:pt x="278" y="63"/>
                    <a:pt x="278" y="63"/>
                  </a:cubicBezTo>
                  <a:cubicBezTo>
                    <a:pt x="293" y="67"/>
                    <a:pt x="293" y="67"/>
                    <a:pt x="293" y="67"/>
                  </a:cubicBezTo>
                  <a:cubicBezTo>
                    <a:pt x="306" y="70"/>
                    <a:pt x="306" y="70"/>
                    <a:pt x="306" y="70"/>
                  </a:cubicBezTo>
                  <a:cubicBezTo>
                    <a:pt x="306" y="70"/>
                    <a:pt x="306" y="70"/>
                    <a:pt x="306" y="70"/>
                  </a:cubicBezTo>
                  <a:cubicBezTo>
                    <a:pt x="308" y="68"/>
                    <a:pt x="308" y="68"/>
                    <a:pt x="308" y="68"/>
                  </a:cubicBezTo>
                  <a:cubicBezTo>
                    <a:pt x="306" y="68"/>
                    <a:pt x="306" y="68"/>
                    <a:pt x="306" y="68"/>
                  </a:cubicBezTo>
                  <a:cubicBezTo>
                    <a:pt x="278" y="61"/>
                    <a:pt x="278" y="61"/>
                    <a:pt x="278" y="61"/>
                  </a:cubicBezTo>
                  <a:cubicBezTo>
                    <a:pt x="276" y="61"/>
                    <a:pt x="276" y="61"/>
                    <a:pt x="276" y="61"/>
                  </a:cubicBezTo>
                  <a:cubicBezTo>
                    <a:pt x="231" y="50"/>
                    <a:pt x="231" y="50"/>
                    <a:pt x="231" y="50"/>
                  </a:cubicBezTo>
                  <a:cubicBezTo>
                    <a:pt x="229" y="50"/>
                    <a:pt x="229" y="50"/>
                    <a:pt x="229" y="50"/>
                  </a:cubicBezTo>
                  <a:cubicBezTo>
                    <a:pt x="201" y="43"/>
                    <a:pt x="201" y="43"/>
                    <a:pt x="201" y="43"/>
                  </a:cubicBezTo>
                  <a:cubicBezTo>
                    <a:pt x="198" y="42"/>
                    <a:pt x="198" y="42"/>
                    <a:pt x="198" y="42"/>
                  </a:cubicBezTo>
                  <a:cubicBezTo>
                    <a:pt x="157" y="33"/>
                    <a:pt x="157" y="33"/>
                    <a:pt x="157" y="33"/>
                  </a:cubicBezTo>
                  <a:cubicBezTo>
                    <a:pt x="155" y="32"/>
                    <a:pt x="155" y="32"/>
                    <a:pt x="155" y="32"/>
                  </a:cubicBezTo>
                  <a:cubicBezTo>
                    <a:pt x="116" y="23"/>
                    <a:pt x="116" y="23"/>
                    <a:pt x="116" y="23"/>
                  </a:cubicBezTo>
                  <a:cubicBezTo>
                    <a:pt x="114" y="23"/>
                    <a:pt x="114" y="23"/>
                    <a:pt x="114" y="23"/>
                  </a:cubicBezTo>
                  <a:cubicBezTo>
                    <a:pt x="16" y="0"/>
                    <a:pt x="16" y="0"/>
                    <a:pt x="1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8" name="Freeform 68"/>
            <p:cNvSpPr>
              <a:spLocks noEditPoints="1"/>
            </p:cNvSpPr>
            <p:nvPr/>
          </p:nvSpPr>
          <p:spPr bwMode="auto">
            <a:xfrm>
              <a:off x="6870933" y="3314614"/>
              <a:ext cx="1325705" cy="1092962"/>
            </a:xfrm>
            <a:custGeom>
              <a:avLst/>
              <a:gdLst>
                <a:gd name="T0" fmla="*/ 77 w 313"/>
                <a:gd name="T1" fmla="*/ 283 h 283"/>
                <a:gd name="T2" fmla="*/ 99 w 313"/>
                <a:gd name="T3" fmla="*/ 254 h 283"/>
                <a:gd name="T4" fmla="*/ 32 w 313"/>
                <a:gd name="T5" fmla="*/ 239 h 283"/>
                <a:gd name="T6" fmla="*/ 103 w 313"/>
                <a:gd name="T7" fmla="*/ 249 h 283"/>
                <a:gd name="T8" fmla="*/ 104 w 313"/>
                <a:gd name="T9" fmla="*/ 250 h 283"/>
                <a:gd name="T10" fmla="*/ 115 w 313"/>
                <a:gd name="T11" fmla="*/ 234 h 283"/>
                <a:gd name="T12" fmla="*/ 0 w 313"/>
                <a:gd name="T13" fmla="*/ 207 h 283"/>
                <a:gd name="T14" fmla="*/ 6 w 313"/>
                <a:gd name="T15" fmla="*/ 212 h 283"/>
                <a:gd name="T16" fmla="*/ 8 w 313"/>
                <a:gd name="T17" fmla="*/ 211 h 283"/>
                <a:gd name="T18" fmla="*/ 40 w 313"/>
                <a:gd name="T19" fmla="*/ 183 h 283"/>
                <a:gd name="T20" fmla="*/ 49 w 313"/>
                <a:gd name="T21" fmla="*/ 174 h 283"/>
                <a:gd name="T22" fmla="*/ 43 w 313"/>
                <a:gd name="T23" fmla="*/ 178 h 283"/>
                <a:gd name="T24" fmla="*/ 44 w 313"/>
                <a:gd name="T25" fmla="*/ 180 h 283"/>
                <a:gd name="T26" fmla="*/ 49 w 313"/>
                <a:gd name="T27" fmla="*/ 177 h 283"/>
                <a:gd name="T28" fmla="*/ 118 w 313"/>
                <a:gd name="T29" fmla="*/ 129 h 283"/>
                <a:gd name="T30" fmla="*/ 120 w 313"/>
                <a:gd name="T31" fmla="*/ 130 h 283"/>
                <a:gd name="T32" fmla="*/ 266 w 313"/>
                <a:gd name="T33" fmla="*/ 30 h 283"/>
                <a:gd name="T34" fmla="*/ 254 w 313"/>
                <a:gd name="T35" fmla="*/ 39 h 283"/>
                <a:gd name="T36" fmla="*/ 236 w 313"/>
                <a:gd name="T37" fmla="*/ 51 h 283"/>
                <a:gd name="T38" fmla="*/ 200 w 313"/>
                <a:gd name="T39" fmla="*/ 74 h 283"/>
                <a:gd name="T40" fmla="*/ 178 w 313"/>
                <a:gd name="T41" fmla="*/ 89 h 283"/>
                <a:gd name="T42" fmla="*/ 170 w 313"/>
                <a:gd name="T43" fmla="*/ 95 h 283"/>
                <a:gd name="T44" fmla="*/ 144 w 313"/>
                <a:gd name="T45" fmla="*/ 111 h 283"/>
                <a:gd name="T46" fmla="*/ 131 w 313"/>
                <a:gd name="T47" fmla="*/ 120 h 283"/>
                <a:gd name="T48" fmla="*/ 122 w 313"/>
                <a:gd name="T49" fmla="*/ 129 h 283"/>
                <a:gd name="T50" fmla="*/ 134 w 313"/>
                <a:gd name="T51" fmla="*/ 120 h 283"/>
                <a:gd name="T52" fmla="*/ 147 w 313"/>
                <a:gd name="T53" fmla="*/ 112 h 283"/>
                <a:gd name="T54" fmla="*/ 173 w 313"/>
                <a:gd name="T55" fmla="*/ 94 h 283"/>
                <a:gd name="T56" fmla="*/ 184 w 313"/>
                <a:gd name="T57" fmla="*/ 87 h 283"/>
                <a:gd name="T58" fmla="*/ 204 w 313"/>
                <a:gd name="T59" fmla="*/ 74 h 283"/>
                <a:gd name="T60" fmla="*/ 253 w 313"/>
                <a:gd name="T61" fmla="*/ 42 h 283"/>
                <a:gd name="T62" fmla="*/ 262 w 313"/>
                <a:gd name="T63" fmla="*/ 36 h 283"/>
                <a:gd name="T64" fmla="*/ 269 w 313"/>
                <a:gd name="T65" fmla="*/ 31 h 283"/>
                <a:gd name="T66" fmla="*/ 303 w 313"/>
                <a:gd name="T67" fmla="*/ 8 h 283"/>
                <a:gd name="T68" fmla="*/ 313 w 313"/>
                <a:gd name="T69" fmla="*/ 0 h 283"/>
                <a:gd name="T70" fmla="*/ 298 w 313"/>
                <a:gd name="T71" fmla="*/ 10 h 283"/>
                <a:gd name="T72" fmla="*/ 287 w 313"/>
                <a:gd name="T73" fmla="*/ 17 h 283"/>
                <a:gd name="T74" fmla="*/ 300 w 313"/>
                <a:gd name="T75" fmla="*/ 10 h 283"/>
                <a:gd name="T76" fmla="*/ 300 w 313"/>
                <a:gd name="T77" fmla="*/ 12 h 283"/>
                <a:gd name="T78" fmla="*/ 280 w 313"/>
                <a:gd name="T79" fmla="*/ 36 h 283"/>
                <a:gd name="T80" fmla="*/ 275 w 313"/>
                <a:gd name="T81" fmla="*/ 42 h 283"/>
                <a:gd name="T82" fmla="*/ 271 w 313"/>
                <a:gd name="T83" fmla="*/ 47 h 283"/>
                <a:gd name="T84" fmla="*/ 262 w 313"/>
                <a:gd name="T85" fmla="*/ 58 h 283"/>
                <a:gd name="T86" fmla="*/ 244 w 313"/>
                <a:gd name="T87" fmla="*/ 80 h 283"/>
                <a:gd name="T88" fmla="*/ 233 w 313"/>
                <a:gd name="T89" fmla="*/ 92 h 283"/>
                <a:gd name="T90" fmla="*/ 202 w 313"/>
                <a:gd name="T91" fmla="*/ 130 h 283"/>
                <a:gd name="T92" fmla="*/ 183 w 313"/>
                <a:gd name="T93" fmla="*/ 153 h 283"/>
                <a:gd name="T94" fmla="*/ 150 w 313"/>
                <a:gd name="T95" fmla="*/ 193 h 283"/>
                <a:gd name="T96" fmla="*/ 132 w 313"/>
                <a:gd name="T97" fmla="*/ 215 h 283"/>
                <a:gd name="T98" fmla="*/ 134 w 313"/>
                <a:gd name="T99" fmla="*/ 214 h 283"/>
                <a:gd name="T100" fmla="*/ 150 w 313"/>
                <a:gd name="T101" fmla="*/ 195 h 283"/>
                <a:gd name="T102" fmla="*/ 185 w 313"/>
                <a:gd name="T103" fmla="*/ 153 h 283"/>
                <a:gd name="T104" fmla="*/ 205 w 313"/>
                <a:gd name="T105" fmla="*/ 130 h 283"/>
                <a:gd name="T106" fmla="*/ 237 w 313"/>
                <a:gd name="T107" fmla="*/ 91 h 283"/>
                <a:gd name="T108" fmla="*/ 247 w 313"/>
                <a:gd name="T109" fmla="*/ 78 h 283"/>
                <a:gd name="T110" fmla="*/ 264 w 313"/>
                <a:gd name="T111" fmla="*/ 58 h 283"/>
                <a:gd name="T112" fmla="*/ 274 w 313"/>
                <a:gd name="T113" fmla="*/ 47 h 283"/>
                <a:gd name="T114" fmla="*/ 278 w 313"/>
                <a:gd name="T115" fmla="*/ 41 h 283"/>
                <a:gd name="T116" fmla="*/ 282 w 313"/>
                <a:gd name="T117" fmla="*/ 37 h 283"/>
                <a:gd name="T118" fmla="*/ 302 w 313"/>
                <a:gd name="T119" fmla="*/ 12 h 283"/>
                <a:gd name="T120" fmla="*/ 311 w 313"/>
                <a:gd name="T121" fmla="*/ 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 h="283">
                  <a:moveTo>
                    <a:pt x="32" y="239"/>
                  </a:moveTo>
                  <a:cubicBezTo>
                    <a:pt x="76" y="282"/>
                    <a:pt x="76" y="282"/>
                    <a:pt x="76" y="282"/>
                  </a:cubicBezTo>
                  <a:cubicBezTo>
                    <a:pt x="77" y="283"/>
                    <a:pt x="77" y="283"/>
                    <a:pt x="77" y="283"/>
                  </a:cubicBezTo>
                  <a:cubicBezTo>
                    <a:pt x="78" y="282"/>
                    <a:pt x="78" y="282"/>
                    <a:pt x="78" y="282"/>
                  </a:cubicBezTo>
                  <a:cubicBezTo>
                    <a:pt x="101" y="255"/>
                    <a:pt x="101" y="255"/>
                    <a:pt x="101" y="255"/>
                  </a:cubicBezTo>
                  <a:cubicBezTo>
                    <a:pt x="99" y="254"/>
                    <a:pt x="99" y="254"/>
                    <a:pt x="99" y="254"/>
                  </a:cubicBezTo>
                  <a:cubicBezTo>
                    <a:pt x="77" y="281"/>
                    <a:pt x="77" y="281"/>
                    <a:pt x="77" y="281"/>
                  </a:cubicBezTo>
                  <a:cubicBezTo>
                    <a:pt x="36" y="239"/>
                    <a:pt x="36" y="239"/>
                    <a:pt x="36" y="239"/>
                  </a:cubicBezTo>
                  <a:cubicBezTo>
                    <a:pt x="32" y="239"/>
                    <a:pt x="32" y="239"/>
                    <a:pt x="32" y="239"/>
                  </a:cubicBezTo>
                  <a:moveTo>
                    <a:pt x="115" y="234"/>
                  </a:moveTo>
                  <a:cubicBezTo>
                    <a:pt x="104" y="247"/>
                    <a:pt x="104" y="247"/>
                    <a:pt x="104" y="247"/>
                  </a:cubicBezTo>
                  <a:cubicBezTo>
                    <a:pt x="103" y="249"/>
                    <a:pt x="103" y="249"/>
                    <a:pt x="103" y="249"/>
                  </a:cubicBezTo>
                  <a:cubicBezTo>
                    <a:pt x="100" y="253"/>
                    <a:pt x="100" y="253"/>
                    <a:pt x="100" y="253"/>
                  </a:cubicBezTo>
                  <a:cubicBezTo>
                    <a:pt x="102" y="253"/>
                    <a:pt x="102" y="253"/>
                    <a:pt x="102" y="253"/>
                  </a:cubicBezTo>
                  <a:cubicBezTo>
                    <a:pt x="104" y="250"/>
                    <a:pt x="104" y="250"/>
                    <a:pt x="104" y="250"/>
                  </a:cubicBezTo>
                  <a:cubicBezTo>
                    <a:pt x="106" y="249"/>
                    <a:pt x="106" y="249"/>
                    <a:pt x="106" y="249"/>
                  </a:cubicBezTo>
                  <a:cubicBezTo>
                    <a:pt x="117" y="235"/>
                    <a:pt x="117" y="235"/>
                    <a:pt x="117" y="235"/>
                  </a:cubicBezTo>
                  <a:cubicBezTo>
                    <a:pt x="115" y="234"/>
                    <a:pt x="115" y="234"/>
                    <a:pt x="115" y="234"/>
                  </a:cubicBezTo>
                  <a:moveTo>
                    <a:pt x="39" y="181"/>
                  </a:moveTo>
                  <a:cubicBezTo>
                    <a:pt x="2" y="206"/>
                    <a:pt x="2" y="206"/>
                    <a:pt x="2" y="206"/>
                  </a:cubicBezTo>
                  <a:cubicBezTo>
                    <a:pt x="0" y="207"/>
                    <a:pt x="0" y="207"/>
                    <a:pt x="0" y="207"/>
                  </a:cubicBezTo>
                  <a:cubicBezTo>
                    <a:pt x="2" y="208"/>
                    <a:pt x="2" y="208"/>
                    <a:pt x="2" y="208"/>
                  </a:cubicBezTo>
                  <a:cubicBezTo>
                    <a:pt x="5" y="211"/>
                    <a:pt x="5" y="211"/>
                    <a:pt x="5" y="211"/>
                  </a:cubicBezTo>
                  <a:cubicBezTo>
                    <a:pt x="6" y="212"/>
                    <a:pt x="6" y="212"/>
                    <a:pt x="6" y="212"/>
                  </a:cubicBezTo>
                  <a:cubicBezTo>
                    <a:pt x="30" y="236"/>
                    <a:pt x="30" y="236"/>
                    <a:pt x="30" y="236"/>
                  </a:cubicBezTo>
                  <a:cubicBezTo>
                    <a:pt x="33" y="237"/>
                    <a:pt x="33" y="237"/>
                    <a:pt x="33" y="237"/>
                  </a:cubicBezTo>
                  <a:cubicBezTo>
                    <a:pt x="8" y="211"/>
                    <a:pt x="8" y="211"/>
                    <a:pt x="8" y="211"/>
                  </a:cubicBezTo>
                  <a:cubicBezTo>
                    <a:pt x="6" y="210"/>
                    <a:pt x="6" y="210"/>
                    <a:pt x="6" y="210"/>
                  </a:cubicBezTo>
                  <a:cubicBezTo>
                    <a:pt x="3" y="207"/>
                    <a:pt x="3" y="207"/>
                    <a:pt x="3" y="207"/>
                  </a:cubicBezTo>
                  <a:cubicBezTo>
                    <a:pt x="40" y="183"/>
                    <a:pt x="40" y="183"/>
                    <a:pt x="40" y="183"/>
                  </a:cubicBezTo>
                  <a:cubicBezTo>
                    <a:pt x="39" y="181"/>
                    <a:pt x="39" y="181"/>
                    <a:pt x="39" y="181"/>
                  </a:cubicBezTo>
                  <a:moveTo>
                    <a:pt x="92" y="146"/>
                  </a:moveTo>
                  <a:cubicBezTo>
                    <a:pt x="49" y="174"/>
                    <a:pt x="49" y="174"/>
                    <a:pt x="49" y="174"/>
                  </a:cubicBezTo>
                  <a:cubicBezTo>
                    <a:pt x="47" y="176"/>
                    <a:pt x="47" y="176"/>
                    <a:pt x="47" y="176"/>
                  </a:cubicBezTo>
                  <a:cubicBezTo>
                    <a:pt x="45" y="177"/>
                    <a:pt x="45" y="177"/>
                    <a:pt x="45" y="177"/>
                  </a:cubicBezTo>
                  <a:cubicBezTo>
                    <a:pt x="43" y="178"/>
                    <a:pt x="43" y="178"/>
                    <a:pt x="43" y="178"/>
                  </a:cubicBezTo>
                  <a:cubicBezTo>
                    <a:pt x="40" y="180"/>
                    <a:pt x="40" y="180"/>
                    <a:pt x="40" y="180"/>
                  </a:cubicBezTo>
                  <a:cubicBezTo>
                    <a:pt x="42" y="182"/>
                    <a:pt x="42" y="182"/>
                    <a:pt x="42" y="182"/>
                  </a:cubicBezTo>
                  <a:cubicBezTo>
                    <a:pt x="44" y="180"/>
                    <a:pt x="44" y="180"/>
                    <a:pt x="44" y="180"/>
                  </a:cubicBezTo>
                  <a:cubicBezTo>
                    <a:pt x="46" y="179"/>
                    <a:pt x="46" y="179"/>
                    <a:pt x="46" y="179"/>
                  </a:cubicBezTo>
                  <a:cubicBezTo>
                    <a:pt x="47" y="178"/>
                    <a:pt x="47" y="178"/>
                    <a:pt x="47" y="178"/>
                  </a:cubicBezTo>
                  <a:cubicBezTo>
                    <a:pt x="49" y="177"/>
                    <a:pt x="49" y="177"/>
                    <a:pt x="49" y="177"/>
                  </a:cubicBezTo>
                  <a:cubicBezTo>
                    <a:pt x="92" y="149"/>
                    <a:pt x="92" y="149"/>
                    <a:pt x="92" y="149"/>
                  </a:cubicBezTo>
                  <a:cubicBezTo>
                    <a:pt x="92" y="146"/>
                    <a:pt x="92" y="146"/>
                    <a:pt x="92" y="146"/>
                  </a:cubicBezTo>
                  <a:moveTo>
                    <a:pt x="118" y="129"/>
                  </a:moveTo>
                  <a:cubicBezTo>
                    <a:pt x="93" y="145"/>
                    <a:pt x="93" y="145"/>
                    <a:pt x="93" y="145"/>
                  </a:cubicBezTo>
                  <a:cubicBezTo>
                    <a:pt x="93" y="147"/>
                    <a:pt x="93" y="147"/>
                    <a:pt x="93" y="147"/>
                  </a:cubicBezTo>
                  <a:cubicBezTo>
                    <a:pt x="120" y="130"/>
                    <a:pt x="120" y="130"/>
                    <a:pt x="120" y="130"/>
                  </a:cubicBezTo>
                  <a:cubicBezTo>
                    <a:pt x="118" y="129"/>
                    <a:pt x="118" y="129"/>
                    <a:pt x="118" y="129"/>
                  </a:cubicBezTo>
                  <a:moveTo>
                    <a:pt x="267" y="30"/>
                  </a:moveTo>
                  <a:cubicBezTo>
                    <a:pt x="266" y="30"/>
                    <a:pt x="266" y="30"/>
                    <a:pt x="266" y="30"/>
                  </a:cubicBezTo>
                  <a:cubicBezTo>
                    <a:pt x="262" y="34"/>
                    <a:pt x="262" y="34"/>
                    <a:pt x="262" y="34"/>
                  </a:cubicBezTo>
                  <a:cubicBezTo>
                    <a:pt x="260" y="35"/>
                    <a:pt x="260" y="35"/>
                    <a:pt x="260" y="35"/>
                  </a:cubicBezTo>
                  <a:cubicBezTo>
                    <a:pt x="254" y="39"/>
                    <a:pt x="254" y="39"/>
                    <a:pt x="254" y="39"/>
                  </a:cubicBezTo>
                  <a:cubicBezTo>
                    <a:pt x="252" y="40"/>
                    <a:pt x="252" y="40"/>
                    <a:pt x="252" y="40"/>
                  </a:cubicBezTo>
                  <a:cubicBezTo>
                    <a:pt x="250" y="41"/>
                    <a:pt x="250" y="41"/>
                    <a:pt x="250" y="41"/>
                  </a:cubicBezTo>
                  <a:cubicBezTo>
                    <a:pt x="236" y="51"/>
                    <a:pt x="236" y="51"/>
                    <a:pt x="236" y="51"/>
                  </a:cubicBezTo>
                  <a:cubicBezTo>
                    <a:pt x="234" y="52"/>
                    <a:pt x="234" y="52"/>
                    <a:pt x="234" y="52"/>
                  </a:cubicBezTo>
                  <a:cubicBezTo>
                    <a:pt x="201" y="74"/>
                    <a:pt x="201" y="74"/>
                    <a:pt x="201" y="74"/>
                  </a:cubicBezTo>
                  <a:cubicBezTo>
                    <a:pt x="200" y="74"/>
                    <a:pt x="200" y="74"/>
                    <a:pt x="200" y="74"/>
                  </a:cubicBezTo>
                  <a:cubicBezTo>
                    <a:pt x="198" y="76"/>
                    <a:pt x="198" y="76"/>
                    <a:pt x="198" y="76"/>
                  </a:cubicBezTo>
                  <a:cubicBezTo>
                    <a:pt x="181" y="87"/>
                    <a:pt x="181" y="87"/>
                    <a:pt x="181" y="87"/>
                  </a:cubicBezTo>
                  <a:cubicBezTo>
                    <a:pt x="178" y="89"/>
                    <a:pt x="178" y="89"/>
                    <a:pt x="178" y="89"/>
                  </a:cubicBezTo>
                  <a:cubicBezTo>
                    <a:pt x="174" y="91"/>
                    <a:pt x="174" y="91"/>
                    <a:pt x="174" y="91"/>
                  </a:cubicBezTo>
                  <a:cubicBezTo>
                    <a:pt x="173" y="92"/>
                    <a:pt x="173" y="92"/>
                    <a:pt x="173" y="92"/>
                  </a:cubicBezTo>
                  <a:cubicBezTo>
                    <a:pt x="170" y="95"/>
                    <a:pt x="170" y="95"/>
                    <a:pt x="170" y="95"/>
                  </a:cubicBezTo>
                  <a:cubicBezTo>
                    <a:pt x="168" y="96"/>
                    <a:pt x="168" y="96"/>
                    <a:pt x="168" y="96"/>
                  </a:cubicBezTo>
                  <a:cubicBezTo>
                    <a:pt x="146" y="110"/>
                    <a:pt x="146" y="110"/>
                    <a:pt x="146" y="110"/>
                  </a:cubicBezTo>
                  <a:cubicBezTo>
                    <a:pt x="144" y="111"/>
                    <a:pt x="144" y="111"/>
                    <a:pt x="144" y="111"/>
                  </a:cubicBezTo>
                  <a:cubicBezTo>
                    <a:pt x="135" y="117"/>
                    <a:pt x="135" y="117"/>
                    <a:pt x="135" y="117"/>
                  </a:cubicBezTo>
                  <a:cubicBezTo>
                    <a:pt x="133" y="119"/>
                    <a:pt x="133" y="119"/>
                    <a:pt x="133" y="119"/>
                  </a:cubicBezTo>
                  <a:cubicBezTo>
                    <a:pt x="131" y="120"/>
                    <a:pt x="131" y="120"/>
                    <a:pt x="131" y="120"/>
                  </a:cubicBezTo>
                  <a:cubicBezTo>
                    <a:pt x="129" y="122"/>
                    <a:pt x="129" y="122"/>
                    <a:pt x="129" y="122"/>
                  </a:cubicBezTo>
                  <a:cubicBezTo>
                    <a:pt x="120" y="128"/>
                    <a:pt x="120" y="128"/>
                    <a:pt x="120" y="128"/>
                  </a:cubicBezTo>
                  <a:cubicBezTo>
                    <a:pt x="122" y="129"/>
                    <a:pt x="122" y="129"/>
                    <a:pt x="122" y="129"/>
                  </a:cubicBezTo>
                  <a:cubicBezTo>
                    <a:pt x="129" y="124"/>
                    <a:pt x="129" y="124"/>
                    <a:pt x="129" y="124"/>
                  </a:cubicBezTo>
                  <a:cubicBezTo>
                    <a:pt x="131" y="123"/>
                    <a:pt x="131" y="123"/>
                    <a:pt x="131" y="123"/>
                  </a:cubicBezTo>
                  <a:cubicBezTo>
                    <a:pt x="134" y="120"/>
                    <a:pt x="134" y="120"/>
                    <a:pt x="134" y="120"/>
                  </a:cubicBezTo>
                  <a:cubicBezTo>
                    <a:pt x="135" y="119"/>
                    <a:pt x="135" y="119"/>
                    <a:pt x="135" y="119"/>
                  </a:cubicBezTo>
                  <a:cubicBezTo>
                    <a:pt x="145" y="113"/>
                    <a:pt x="145" y="113"/>
                    <a:pt x="145" y="113"/>
                  </a:cubicBezTo>
                  <a:cubicBezTo>
                    <a:pt x="147" y="112"/>
                    <a:pt x="147" y="112"/>
                    <a:pt x="147" y="112"/>
                  </a:cubicBezTo>
                  <a:cubicBezTo>
                    <a:pt x="169" y="97"/>
                    <a:pt x="169" y="97"/>
                    <a:pt x="169" y="97"/>
                  </a:cubicBezTo>
                  <a:cubicBezTo>
                    <a:pt x="171" y="96"/>
                    <a:pt x="171" y="96"/>
                    <a:pt x="171" y="96"/>
                  </a:cubicBezTo>
                  <a:cubicBezTo>
                    <a:pt x="173" y="94"/>
                    <a:pt x="173" y="94"/>
                    <a:pt x="173" y="94"/>
                  </a:cubicBezTo>
                  <a:cubicBezTo>
                    <a:pt x="175" y="93"/>
                    <a:pt x="175" y="93"/>
                    <a:pt x="175" y="93"/>
                  </a:cubicBezTo>
                  <a:cubicBezTo>
                    <a:pt x="181" y="89"/>
                    <a:pt x="181" y="89"/>
                    <a:pt x="181" y="89"/>
                  </a:cubicBezTo>
                  <a:cubicBezTo>
                    <a:pt x="184" y="87"/>
                    <a:pt x="184" y="87"/>
                    <a:pt x="184" y="87"/>
                  </a:cubicBezTo>
                  <a:cubicBezTo>
                    <a:pt x="201" y="76"/>
                    <a:pt x="201" y="76"/>
                    <a:pt x="201" y="76"/>
                  </a:cubicBezTo>
                  <a:cubicBezTo>
                    <a:pt x="203" y="75"/>
                    <a:pt x="203" y="75"/>
                    <a:pt x="203" y="75"/>
                  </a:cubicBezTo>
                  <a:cubicBezTo>
                    <a:pt x="204" y="74"/>
                    <a:pt x="204" y="74"/>
                    <a:pt x="204" y="74"/>
                  </a:cubicBezTo>
                  <a:cubicBezTo>
                    <a:pt x="234" y="54"/>
                    <a:pt x="234" y="54"/>
                    <a:pt x="234" y="54"/>
                  </a:cubicBezTo>
                  <a:cubicBezTo>
                    <a:pt x="236" y="53"/>
                    <a:pt x="236" y="53"/>
                    <a:pt x="236" y="53"/>
                  </a:cubicBezTo>
                  <a:cubicBezTo>
                    <a:pt x="253" y="42"/>
                    <a:pt x="253" y="42"/>
                    <a:pt x="253" y="42"/>
                  </a:cubicBezTo>
                  <a:cubicBezTo>
                    <a:pt x="254" y="41"/>
                    <a:pt x="254" y="41"/>
                    <a:pt x="254" y="41"/>
                  </a:cubicBezTo>
                  <a:cubicBezTo>
                    <a:pt x="256" y="39"/>
                    <a:pt x="256" y="39"/>
                    <a:pt x="256" y="39"/>
                  </a:cubicBezTo>
                  <a:cubicBezTo>
                    <a:pt x="262" y="36"/>
                    <a:pt x="262" y="36"/>
                    <a:pt x="262" y="36"/>
                  </a:cubicBezTo>
                  <a:cubicBezTo>
                    <a:pt x="263" y="35"/>
                    <a:pt x="263" y="35"/>
                    <a:pt x="263" y="35"/>
                  </a:cubicBezTo>
                  <a:cubicBezTo>
                    <a:pt x="268" y="31"/>
                    <a:pt x="268" y="31"/>
                    <a:pt x="268" y="31"/>
                  </a:cubicBezTo>
                  <a:cubicBezTo>
                    <a:pt x="269" y="31"/>
                    <a:pt x="269" y="31"/>
                    <a:pt x="269" y="31"/>
                  </a:cubicBezTo>
                  <a:cubicBezTo>
                    <a:pt x="269" y="31"/>
                    <a:pt x="269" y="31"/>
                    <a:pt x="269" y="31"/>
                  </a:cubicBezTo>
                  <a:cubicBezTo>
                    <a:pt x="269" y="30"/>
                    <a:pt x="268" y="30"/>
                    <a:pt x="267" y="30"/>
                  </a:cubicBezTo>
                  <a:moveTo>
                    <a:pt x="303" y="8"/>
                  </a:moveTo>
                  <a:cubicBezTo>
                    <a:pt x="303" y="8"/>
                    <a:pt x="303" y="8"/>
                    <a:pt x="303" y="8"/>
                  </a:cubicBezTo>
                  <a:cubicBezTo>
                    <a:pt x="303" y="8"/>
                    <a:pt x="303" y="8"/>
                    <a:pt x="303" y="8"/>
                  </a:cubicBezTo>
                  <a:moveTo>
                    <a:pt x="313" y="0"/>
                  </a:moveTo>
                  <a:cubicBezTo>
                    <a:pt x="312" y="0"/>
                    <a:pt x="312" y="0"/>
                    <a:pt x="312" y="0"/>
                  </a:cubicBezTo>
                  <a:cubicBezTo>
                    <a:pt x="302" y="7"/>
                    <a:pt x="302" y="7"/>
                    <a:pt x="302" y="7"/>
                  </a:cubicBezTo>
                  <a:cubicBezTo>
                    <a:pt x="298" y="10"/>
                    <a:pt x="298" y="10"/>
                    <a:pt x="298" y="10"/>
                  </a:cubicBezTo>
                  <a:cubicBezTo>
                    <a:pt x="295" y="11"/>
                    <a:pt x="295" y="11"/>
                    <a:pt x="295" y="11"/>
                  </a:cubicBezTo>
                  <a:cubicBezTo>
                    <a:pt x="288" y="16"/>
                    <a:pt x="288" y="16"/>
                    <a:pt x="288" y="16"/>
                  </a:cubicBezTo>
                  <a:cubicBezTo>
                    <a:pt x="287" y="17"/>
                    <a:pt x="287" y="17"/>
                    <a:pt x="287" y="17"/>
                  </a:cubicBezTo>
                  <a:cubicBezTo>
                    <a:pt x="287" y="17"/>
                    <a:pt x="287" y="18"/>
                    <a:pt x="288" y="19"/>
                  </a:cubicBezTo>
                  <a:cubicBezTo>
                    <a:pt x="298" y="12"/>
                    <a:pt x="298" y="12"/>
                    <a:pt x="298" y="12"/>
                  </a:cubicBezTo>
                  <a:cubicBezTo>
                    <a:pt x="300" y="10"/>
                    <a:pt x="300" y="10"/>
                    <a:pt x="300" y="10"/>
                  </a:cubicBezTo>
                  <a:cubicBezTo>
                    <a:pt x="303" y="8"/>
                    <a:pt x="303" y="8"/>
                    <a:pt x="303" y="8"/>
                  </a:cubicBezTo>
                  <a:cubicBezTo>
                    <a:pt x="302" y="10"/>
                    <a:pt x="302" y="10"/>
                    <a:pt x="302" y="10"/>
                  </a:cubicBezTo>
                  <a:cubicBezTo>
                    <a:pt x="300" y="12"/>
                    <a:pt x="300" y="12"/>
                    <a:pt x="300" y="12"/>
                  </a:cubicBezTo>
                  <a:cubicBezTo>
                    <a:pt x="283" y="33"/>
                    <a:pt x="283" y="33"/>
                    <a:pt x="283" y="33"/>
                  </a:cubicBezTo>
                  <a:cubicBezTo>
                    <a:pt x="281" y="34"/>
                    <a:pt x="281" y="34"/>
                    <a:pt x="281" y="34"/>
                  </a:cubicBezTo>
                  <a:cubicBezTo>
                    <a:pt x="280" y="36"/>
                    <a:pt x="280" y="36"/>
                    <a:pt x="280" y="36"/>
                  </a:cubicBezTo>
                  <a:cubicBezTo>
                    <a:pt x="277" y="40"/>
                    <a:pt x="277" y="40"/>
                    <a:pt x="277" y="40"/>
                  </a:cubicBezTo>
                  <a:cubicBezTo>
                    <a:pt x="276" y="41"/>
                    <a:pt x="276" y="41"/>
                    <a:pt x="276" y="41"/>
                  </a:cubicBezTo>
                  <a:cubicBezTo>
                    <a:pt x="275" y="42"/>
                    <a:pt x="275" y="42"/>
                    <a:pt x="275" y="42"/>
                  </a:cubicBezTo>
                  <a:cubicBezTo>
                    <a:pt x="273" y="44"/>
                    <a:pt x="273" y="44"/>
                    <a:pt x="273" y="44"/>
                  </a:cubicBezTo>
                  <a:cubicBezTo>
                    <a:pt x="273" y="44"/>
                    <a:pt x="273" y="44"/>
                    <a:pt x="273" y="44"/>
                  </a:cubicBezTo>
                  <a:cubicBezTo>
                    <a:pt x="271" y="47"/>
                    <a:pt x="271" y="47"/>
                    <a:pt x="271" y="47"/>
                  </a:cubicBezTo>
                  <a:cubicBezTo>
                    <a:pt x="269" y="49"/>
                    <a:pt x="269" y="49"/>
                    <a:pt x="269" y="49"/>
                  </a:cubicBezTo>
                  <a:cubicBezTo>
                    <a:pt x="268" y="51"/>
                    <a:pt x="268" y="51"/>
                    <a:pt x="268" y="51"/>
                  </a:cubicBezTo>
                  <a:cubicBezTo>
                    <a:pt x="262" y="58"/>
                    <a:pt x="262" y="58"/>
                    <a:pt x="262" y="58"/>
                  </a:cubicBezTo>
                  <a:cubicBezTo>
                    <a:pt x="260" y="60"/>
                    <a:pt x="260" y="60"/>
                    <a:pt x="260" y="60"/>
                  </a:cubicBezTo>
                  <a:cubicBezTo>
                    <a:pt x="245" y="78"/>
                    <a:pt x="245" y="78"/>
                    <a:pt x="245" y="78"/>
                  </a:cubicBezTo>
                  <a:cubicBezTo>
                    <a:pt x="244" y="80"/>
                    <a:pt x="244" y="80"/>
                    <a:pt x="244" y="80"/>
                  </a:cubicBezTo>
                  <a:cubicBezTo>
                    <a:pt x="236" y="89"/>
                    <a:pt x="236" y="89"/>
                    <a:pt x="236" y="89"/>
                  </a:cubicBezTo>
                  <a:cubicBezTo>
                    <a:pt x="234" y="91"/>
                    <a:pt x="234" y="91"/>
                    <a:pt x="234" y="91"/>
                  </a:cubicBezTo>
                  <a:cubicBezTo>
                    <a:pt x="233" y="92"/>
                    <a:pt x="233" y="92"/>
                    <a:pt x="233" y="92"/>
                  </a:cubicBezTo>
                  <a:cubicBezTo>
                    <a:pt x="231" y="95"/>
                    <a:pt x="231" y="95"/>
                    <a:pt x="231" y="95"/>
                  </a:cubicBezTo>
                  <a:cubicBezTo>
                    <a:pt x="203" y="128"/>
                    <a:pt x="203" y="128"/>
                    <a:pt x="203" y="128"/>
                  </a:cubicBezTo>
                  <a:cubicBezTo>
                    <a:pt x="202" y="130"/>
                    <a:pt x="202" y="130"/>
                    <a:pt x="202" y="130"/>
                  </a:cubicBezTo>
                  <a:cubicBezTo>
                    <a:pt x="186" y="149"/>
                    <a:pt x="186" y="149"/>
                    <a:pt x="186" y="149"/>
                  </a:cubicBezTo>
                  <a:cubicBezTo>
                    <a:pt x="184" y="151"/>
                    <a:pt x="184" y="151"/>
                    <a:pt x="184" y="151"/>
                  </a:cubicBezTo>
                  <a:cubicBezTo>
                    <a:pt x="183" y="153"/>
                    <a:pt x="183" y="153"/>
                    <a:pt x="183" y="153"/>
                  </a:cubicBezTo>
                  <a:cubicBezTo>
                    <a:pt x="182" y="154"/>
                    <a:pt x="182" y="154"/>
                    <a:pt x="182" y="154"/>
                  </a:cubicBezTo>
                  <a:cubicBezTo>
                    <a:pt x="180" y="156"/>
                    <a:pt x="180" y="156"/>
                    <a:pt x="180" y="156"/>
                  </a:cubicBezTo>
                  <a:cubicBezTo>
                    <a:pt x="150" y="193"/>
                    <a:pt x="150" y="193"/>
                    <a:pt x="150" y="193"/>
                  </a:cubicBezTo>
                  <a:cubicBezTo>
                    <a:pt x="148" y="195"/>
                    <a:pt x="148" y="195"/>
                    <a:pt x="148" y="195"/>
                  </a:cubicBezTo>
                  <a:cubicBezTo>
                    <a:pt x="133" y="212"/>
                    <a:pt x="133" y="212"/>
                    <a:pt x="133" y="212"/>
                  </a:cubicBezTo>
                  <a:cubicBezTo>
                    <a:pt x="132" y="215"/>
                    <a:pt x="132" y="215"/>
                    <a:pt x="132" y="215"/>
                  </a:cubicBezTo>
                  <a:cubicBezTo>
                    <a:pt x="117" y="233"/>
                    <a:pt x="117" y="233"/>
                    <a:pt x="117" y="233"/>
                  </a:cubicBezTo>
                  <a:cubicBezTo>
                    <a:pt x="118" y="234"/>
                    <a:pt x="118" y="234"/>
                    <a:pt x="118" y="234"/>
                  </a:cubicBezTo>
                  <a:cubicBezTo>
                    <a:pt x="134" y="214"/>
                    <a:pt x="134" y="214"/>
                    <a:pt x="134" y="214"/>
                  </a:cubicBezTo>
                  <a:cubicBezTo>
                    <a:pt x="136" y="212"/>
                    <a:pt x="136" y="212"/>
                    <a:pt x="136" y="212"/>
                  </a:cubicBezTo>
                  <a:cubicBezTo>
                    <a:pt x="149" y="197"/>
                    <a:pt x="149" y="197"/>
                    <a:pt x="149" y="197"/>
                  </a:cubicBezTo>
                  <a:cubicBezTo>
                    <a:pt x="150" y="195"/>
                    <a:pt x="150" y="195"/>
                    <a:pt x="150" y="195"/>
                  </a:cubicBezTo>
                  <a:cubicBezTo>
                    <a:pt x="183" y="156"/>
                    <a:pt x="183" y="156"/>
                    <a:pt x="183" y="156"/>
                  </a:cubicBezTo>
                  <a:cubicBezTo>
                    <a:pt x="183" y="156"/>
                    <a:pt x="183" y="156"/>
                    <a:pt x="183" y="156"/>
                  </a:cubicBezTo>
                  <a:cubicBezTo>
                    <a:pt x="185" y="153"/>
                    <a:pt x="185" y="153"/>
                    <a:pt x="185" y="153"/>
                  </a:cubicBezTo>
                  <a:cubicBezTo>
                    <a:pt x="186" y="152"/>
                    <a:pt x="186" y="152"/>
                    <a:pt x="186" y="152"/>
                  </a:cubicBezTo>
                  <a:cubicBezTo>
                    <a:pt x="204" y="131"/>
                    <a:pt x="204" y="131"/>
                    <a:pt x="204" y="131"/>
                  </a:cubicBezTo>
                  <a:cubicBezTo>
                    <a:pt x="205" y="130"/>
                    <a:pt x="205" y="130"/>
                    <a:pt x="205" y="130"/>
                  </a:cubicBezTo>
                  <a:cubicBezTo>
                    <a:pt x="231" y="98"/>
                    <a:pt x="231" y="98"/>
                    <a:pt x="231" y="98"/>
                  </a:cubicBezTo>
                  <a:cubicBezTo>
                    <a:pt x="233" y="95"/>
                    <a:pt x="233" y="95"/>
                    <a:pt x="233" y="95"/>
                  </a:cubicBezTo>
                  <a:cubicBezTo>
                    <a:pt x="237" y="91"/>
                    <a:pt x="237" y="91"/>
                    <a:pt x="237" y="91"/>
                  </a:cubicBezTo>
                  <a:cubicBezTo>
                    <a:pt x="238" y="89"/>
                    <a:pt x="238" y="89"/>
                    <a:pt x="238" y="89"/>
                  </a:cubicBezTo>
                  <a:cubicBezTo>
                    <a:pt x="246" y="80"/>
                    <a:pt x="246" y="80"/>
                    <a:pt x="246" y="80"/>
                  </a:cubicBezTo>
                  <a:cubicBezTo>
                    <a:pt x="247" y="78"/>
                    <a:pt x="247" y="78"/>
                    <a:pt x="247" y="78"/>
                  </a:cubicBezTo>
                  <a:cubicBezTo>
                    <a:pt x="261" y="61"/>
                    <a:pt x="261" y="61"/>
                    <a:pt x="261" y="61"/>
                  </a:cubicBezTo>
                  <a:cubicBezTo>
                    <a:pt x="263" y="60"/>
                    <a:pt x="263" y="60"/>
                    <a:pt x="263" y="60"/>
                  </a:cubicBezTo>
                  <a:cubicBezTo>
                    <a:pt x="264" y="58"/>
                    <a:pt x="264" y="58"/>
                    <a:pt x="264" y="58"/>
                  </a:cubicBezTo>
                  <a:cubicBezTo>
                    <a:pt x="269" y="52"/>
                    <a:pt x="269" y="52"/>
                    <a:pt x="269" y="52"/>
                  </a:cubicBezTo>
                  <a:cubicBezTo>
                    <a:pt x="271" y="50"/>
                    <a:pt x="271" y="50"/>
                    <a:pt x="271" y="50"/>
                  </a:cubicBezTo>
                  <a:cubicBezTo>
                    <a:pt x="274" y="47"/>
                    <a:pt x="274" y="47"/>
                    <a:pt x="274" y="47"/>
                  </a:cubicBezTo>
                  <a:cubicBezTo>
                    <a:pt x="275" y="45"/>
                    <a:pt x="275" y="45"/>
                    <a:pt x="275" y="45"/>
                  </a:cubicBezTo>
                  <a:cubicBezTo>
                    <a:pt x="276" y="44"/>
                    <a:pt x="276" y="44"/>
                    <a:pt x="276" y="44"/>
                  </a:cubicBezTo>
                  <a:cubicBezTo>
                    <a:pt x="278" y="41"/>
                    <a:pt x="278" y="41"/>
                    <a:pt x="278" y="41"/>
                  </a:cubicBezTo>
                  <a:cubicBezTo>
                    <a:pt x="280" y="40"/>
                    <a:pt x="280" y="40"/>
                    <a:pt x="280" y="40"/>
                  </a:cubicBezTo>
                  <a:cubicBezTo>
                    <a:pt x="281" y="37"/>
                    <a:pt x="281" y="37"/>
                    <a:pt x="281" y="37"/>
                  </a:cubicBezTo>
                  <a:cubicBezTo>
                    <a:pt x="282" y="37"/>
                    <a:pt x="282" y="37"/>
                    <a:pt x="282" y="37"/>
                  </a:cubicBezTo>
                  <a:cubicBezTo>
                    <a:pt x="283" y="35"/>
                    <a:pt x="283" y="35"/>
                    <a:pt x="283" y="35"/>
                  </a:cubicBezTo>
                  <a:cubicBezTo>
                    <a:pt x="283" y="35"/>
                    <a:pt x="283" y="35"/>
                    <a:pt x="283" y="35"/>
                  </a:cubicBezTo>
                  <a:cubicBezTo>
                    <a:pt x="302" y="12"/>
                    <a:pt x="302" y="12"/>
                    <a:pt x="302" y="12"/>
                  </a:cubicBezTo>
                  <a:cubicBezTo>
                    <a:pt x="304" y="10"/>
                    <a:pt x="304" y="10"/>
                    <a:pt x="304" y="10"/>
                  </a:cubicBezTo>
                  <a:cubicBezTo>
                    <a:pt x="305" y="9"/>
                    <a:pt x="305" y="9"/>
                    <a:pt x="305" y="9"/>
                  </a:cubicBezTo>
                  <a:cubicBezTo>
                    <a:pt x="311" y="2"/>
                    <a:pt x="311" y="2"/>
                    <a:pt x="311" y="2"/>
                  </a:cubicBezTo>
                  <a:cubicBezTo>
                    <a:pt x="313" y="0"/>
                    <a:pt x="313" y="0"/>
                    <a:pt x="31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9" name="Freeform 69"/>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close/>
                  <a:moveTo>
                    <a:pt x="277" y="339"/>
                  </a:moveTo>
                  <a:lnTo>
                    <a:pt x="286" y="346"/>
                  </a:lnTo>
                  <a:lnTo>
                    <a:pt x="369" y="387"/>
                  </a:lnTo>
                  <a:lnTo>
                    <a:pt x="369" y="382"/>
                  </a:lnTo>
                  <a:lnTo>
                    <a:pt x="277" y="339"/>
                  </a:lnTo>
                  <a:close/>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close/>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close/>
                  <a:moveTo>
                    <a:pt x="203" y="118"/>
                  </a:moveTo>
                  <a:lnTo>
                    <a:pt x="215" y="135"/>
                  </a:lnTo>
                  <a:lnTo>
                    <a:pt x="217" y="130"/>
                  </a:lnTo>
                  <a:lnTo>
                    <a:pt x="213" y="123"/>
                  </a:lnTo>
                  <a:lnTo>
                    <a:pt x="203" y="118"/>
                  </a:lnTo>
                  <a:close/>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close/>
                  <a:moveTo>
                    <a:pt x="82" y="61"/>
                  </a:moveTo>
                  <a:lnTo>
                    <a:pt x="61" y="102"/>
                  </a:lnTo>
                  <a:lnTo>
                    <a:pt x="56" y="106"/>
                  </a:lnTo>
                  <a:lnTo>
                    <a:pt x="61" y="111"/>
                  </a:lnTo>
                  <a:lnTo>
                    <a:pt x="61" y="109"/>
                  </a:lnTo>
                  <a:lnTo>
                    <a:pt x="87" y="64"/>
                  </a:lnTo>
                  <a:lnTo>
                    <a:pt x="82" y="61"/>
                  </a:lnTo>
                  <a:close/>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0" name="Freeform 70"/>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moveTo>
                    <a:pt x="277" y="339"/>
                  </a:moveTo>
                  <a:lnTo>
                    <a:pt x="286" y="346"/>
                  </a:lnTo>
                  <a:lnTo>
                    <a:pt x="369" y="387"/>
                  </a:lnTo>
                  <a:lnTo>
                    <a:pt x="369" y="382"/>
                  </a:lnTo>
                  <a:lnTo>
                    <a:pt x="277" y="339"/>
                  </a:lnTo>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moveTo>
                    <a:pt x="203" y="118"/>
                  </a:moveTo>
                  <a:lnTo>
                    <a:pt x="215" y="135"/>
                  </a:lnTo>
                  <a:lnTo>
                    <a:pt x="217" y="130"/>
                  </a:lnTo>
                  <a:lnTo>
                    <a:pt x="213" y="123"/>
                  </a:lnTo>
                  <a:lnTo>
                    <a:pt x="203" y="118"/>
                  </a:lnTo>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moveTo>
                    <a:pt x="82" y="61"/>
                  </a:moveTo>
                  <a:lnTo>
                    <a:pt x="61" y="102"/>
                  </a:lnTo>
                  <a:lnTo>
                    <a:pt x="56" y="106"/>
                  </a:lnTo>
                  <a:lnTo>
                    <a:pt x="61" y="111"/>
                  </a:lnTo>
                  <a:lnTo>
                    <a:pt x="61" y="109"/>
                  </a:lnTo>
                  <a:lnTo>
                    <a:pt x="87" y="64"/>
                  </a:lnTo>
                  <a:lnTo>
                    <a:pt x="82" y="61"/>
                  </a:lnTo>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1" name="Freeform 71"/>
            <p:cNvSpPr>
              <a:spLocks noEditPoints="1"/>
            </p:cNvSpPr>
            <p:nvPr/>
          </p:nvSpPr>
          <p:spPr bwMode="auto">
            <a:xfrm>
              <a:off x="10178931" y="3530928"/>
              <a:ext cx="792561" cy="705871"/>
            </a:xfrm>
            <a:custGeom>
              <a:avLst/>
              <a:gdLst>
                <a:gd name="T0" fmla="*/ 182 w 187"/>
                <a:gd name="T1" fmla="*/ 168 h 183"/>
                <a:gd name="T2" fmla="*/ 184 w 187"/>
                <a:gd name="T3" fmla="*/ 179 h 183"/>
                <a:gd name="T4" fmla="*/ 182 w 187"/>
                <a:gd name="T5" fmla="*/ 165 h 183"/>
                <a:gd name="T6" fmla="*/ 125 w 187"/>
                <a:gd name="T7" fmla="*/ 61 h 183"/>
                <a:gd name="T8" fmla="*/ 134 w 187"/>
                <a:gd name="T9" fmla="*/ 66 h 183"/>
                <a:gd name="T10" fmla="*/ 150 w 187"/>
                <a:gd name="T11" fmla="*/ 73 h 183"/>
                <a:gd name="T12" fmla="*/ 164 w 187"/>
                <a:gd name="T13" fmla="*/ 80 h 183"/>
                <a:gd name="T14" fmla="*/ 185 w 187"/>
                <a:gd name="T15" fmla="*/ 96 h 183"/>
                <a:gd name="T16" fmla="*/ 183 w 187"/>
                <a:gd name="T17" fmla="*/ 148 h 183"/>
                <a:gd name="T18" fmla="*/ 185 w 187"/>
                <a:gd name="T19" fmla="*/ 150 h 183"/>
                <a:gd name="T20" fmla="*/ 187 w 187"/>
                <a:gd name="T21" fmla="*/ 98 h 183"/>
                <a:gd name="T22" fmla="*/ 187 w 187"/>
                <a:gd name="T23" fmla="*/ 89 h 183"/>
                <a:gd name="T24" fmla="*/ 154 w 187"/>
                <a:gd name="T25" fmla="*/ 73 h 183"/>
                <a:gd name="T26" fmla="*/ 138 w 187"/>
                <a:gd name="T27" fmla="*/ 65 h 183"/>
                <a:gd name="T28" fmla="*/ 127 w 187"/>
                <a:gd name="T29" fmla="*/ 60 h 183"/>
                <a:gd name="T30" fmla="*/ 121 w 187"/>
                <a:gd name="T31" fmla="*/ 58 h 183"/>
                <a:gd name="T32" fmla="*/ 7 w 187"/>
                <a:gd name="T33" fmla="*/ 7 h 183"/>
                <a:gd name="T34" fmla="*/ 24 w 187"/>
                <a:gd name="T35" fmla="*/ 25 h 183"/>
                <a:gd name="T36" fmla="*/ 51 w 187"/>
                <a:gd name="T37" fmla="*/ 53 h 183"/>
                <a:gd name="T38" fmla="*/ 62 w 187"/>
                <a:gd name="T39" fmla="*/ 65 h 183"/>
                <a:gd name="T40" fmla="*/ 69 w 187"/>
                <a:gd name="T41" fmla="*/ 72 h 183"/>
                <a:gd name="T42" fmla="*/ 97 w 187"/>
                <a:gd name="T43" fmla="*/ 101 h 183"/>
                <a:gd name="T44" fmla="*/ 139 w 187"/>
                <a:gd name="T45" fmla="*/ 145 h 183"/>
                <a:gd name="T46" fmla="*/ 176 w 187"/>
                <a:gd name="T47" fmla="*/ 182 h 183"/>
                <a:gd name="T48" fmla="*/ 100 w 187"/>
                <a:gd name="T49" fmla="*/ 102 h 183"/>
                <a:gd name="T50" fmla="*/ 96 w 187"/>
                <a:gd name="T51" fmla="*/ 98 h 183"/>
                <a:gd name="T52" fmla="*/ 67 w 187"/>
                <a:gd name="T53" fmla="*/ 68 h 183"/>
                <a:gd name="T54" fmla="*/ 62 w 187"/>
                <a:gd name="T55" fmla="*/ 63 h 183"/>
                <a:gd name="T56" fmla="*/ 50 w 187"/>
                <a:gd name="T57" fmla="*/ 50 h 183"/>
                <a:gd name="T58" fmla="*/ 26 w 187"/>
                <a:gd name="T59" fmla="*/ 24 h 183"/>
                <a:gd name="T60" fmla="*/ 10 w 187"/>
                <a:gd name="T61" fmla="*/ 8 h 183"/>
                <a:gd name="T62" fmla="*/ 9 w 187"/>
                <a:gd name="T63" fmla="*/ 6 h 183"/>
                <a:gd name="T64" fmla="*/ 28 w 187"/>
                <a:gd name="T65" fmla="*/ 15 h 183"/>
                <a:gd name="T66" fmla="*/ 50 w 187"/>
                <a:gd name="T67" fmla="*/ 26 h 183"/>
                <a:gd name="T68" fmla="*/ 75 w 187"/>
                <a:gd name="T69" fmla="*/ 38 h 183"/>
                <a:gd name="T70" fmla="*/ 92 w 187"/>
                <a:gd name="T71" fmla="*/ 46 h 183"/>
                <a:gd name="T72" fmla="*/ 102 w 187"/>
                <a:gd name="T73" fmla="*/ 50 h 183"/>
                <a:gd name="T74" fmla="*/ 116 w 187"/>
                <a:gd name="T75" fmla="*/ 57 h 183"/>
                <a:gd name="T76" fmla="*/ 113 w 187"/>
                <a:gd name="T77" fmla="*/ 54 h 183"/>
                <a:gd name="T78" fmla="*/ 100 w 187"/>
                <a:gd name="T79" fmla="*/ 47 h 183"/>
                <a:gd name="T80" fmla="*/ 91 w 187"/>
                <a:gd name="T81" fmla="*/ 43 h 183"/>
                <a:gd name="T82" fmla="*/ 76 w 187"/>
                <a:gd name="T83" fmla="*/ 36 h 183"/>
                <a:gd name="T84" fmla="*/ 54 w 187"/>
                <a:gd name="T85" fmla="*/ 26 h 183"/>
                <a:gd name="T86" fmla="*/ 48 w 187"/>
                <a:gd name="T87" fmla="*/ 23 h 183"/>
                <a:gd name="T88" fmla="*/ 23 w 187"/>
                <a:gd name="T89" fmla="*/ 11 h 183"/>
                <a:gd name="T90" fmla="*/ 0 w 187"/>
                <a:gd name="T9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3">
                  <a:moveTo>
                    <a:pt x="182" y="165"/>
                  </a:moveTo>
                  <a:cubicBezTo>
                    <a:pt x="182" y="166"/>
                    <a:pt x="182" y="166"/>
                    <a:pt x="182" y="166"/>
                  </a:cubicBezTo>
                  <a:cubicBezTo>
                    <a:pt x="182" y="168"/>
                    <a:pt x="182" y="168"/>
                    <a:pt x="182" y="168"/>
                  </a:cubicBezTo>
                  <a:cubicBezTo>
                    <a:pt x="182" y="179"/>
                    <a:pt x="182" y="179"/>
                    <a:pt x="182" y="179"/>
                  </a:cubicBezTo>
                  <a:cubicBezTo>
                    <a:pt x="182" y="179"/>
                    <a:pt x="183" y="179"/>
                    <a:pt x="183" y="179"/>
                  </a:cubicBezTo>
                  <a:cubicBezTo>
                    <a:pt x="183" y="179"/>
                    <a:pt x="184" y="179"/>
                    <a:pt x="184" y="179"/>
                  </a:cubicBezTo>
                  <a:cubicBezTo>
                    <a:pt x="184" y="169"/>
                    <a:pt x="184" y="169"/>
                    <a:pt x="184" y="169"/>
                  </a:cubicBezTo>
                  <a:cubicBezTo>
                    <a:pt x="184" y="167"/>
                    <a:pt x="184" y="167"/>
                    <a:pt x="184" y="167"/>
                  </a:cubicBezTo>
                  <a:cubicBezTo>
                    <a:pt x="182" y="165"/>
                    <a:pt x="182" y="165"/>
                    <a:pt x="182" y="165"/>
                  </a:cubicBezTo>
                  <a:moveTo>
                    <a:pt x="121" y="58"/>
                  </a:moveTo>
                  <a:cubicBezTo>
                    <a:pt x="121" y="59"/>
                    <a:pt x="121" y="59"/>
                    <a:pt x="121" y="59"/>
                  </a:cubicBezTo>
                  <a:cubicBezTo>
                    <a:pt x="125" y="61"/>
                    <a:pt x="125" y="61"/>
                    <a:pt x="125" y="61"/>
                  </a:cubicBezTo>
                  <a:cubicBezTo>
                    <a:pt x="126" y="62"/>
                    <a:pt x="126" y="62"/>
                    <a:pt x="126" y="62"/>
                  </a:cubicBezTo>
                  <a:cubicBezTo>
                    <a:pt x="127" y="62"/>
                    <a:pt x="127" y="62"/>
                    <a:pt x="127" y="62"/>
                  </a:cubicBezTo>
                  <a:cubicBezTo>
                    <a:pt x="134" y="66"/>
                    <a:pt x="134" y="66"/>
                    <a:pt x="134" y="66"/>
                  </a:cubicBezTo>
                  <a:cubicBezTo>
                    <a:pt x="136" y="67"/>
                    <a:pt x="136" y="67"/>
                    <a:pt x="136" y="67"/>
                  </a:cubicBezTo>
                  <a:cubicBezTo>
                    <a:pt x="138" y="67"/>
                    <a:pt x="138" y="67"/>
                    <a:pt x="138" y="67"/>
                  </a:cubicBezTo>
                  <a:cubicBezTo>
                    <a:pt x="150" y="73"/>
                    <a:pt x="150" y="73"/>
                    <a:pt x="150" y="73"/>
                  </a:cubicBezTo>
                  <a:cubicBezTo>
                    <a:pt x="152" y="74"/>
                    <a:pt x="152" y="74"/>
                    <a:pt x="152" y="74"/>
                  </a:cubicBezTo>
                  <a:cubicBezTo>
                    <a:pt x="157" y="76"/>
                    <a:pt x="157" y="76"/>
                    <a:pt x="157" y="76"/>
                  </a:cubicBezTo>
                  <a:cubicBezTo>
                    <a:pt x="164" y="80"/>
                    <a:pt x="164" y="80"/>
                    <a:pt x="164" y="80"/>
                  </a:cubicBezTo>
                  <a:cubicBezTo>
                    <a:pt x="185" y="90"/>
                    <a:pt x="185" y="90"/>
                    <a:pt x="185" y="90"/>
                  </a:cubicBezTo>
                  <a:cubicBezTo>
                    <a:pt x="185" y="94"/>
                    <a:pt x="185" y="94"/>
                    <a:pt x="185" y="94"/>
                  </a:cubicBezTo>
                  <a:cubicBezTo>
                    <a:pt x="185" y="96"/>
                    <a:pt x="185" y="96"/>
                    <a:pt x="185" y="96"/>
                  </a:cubicBezTo>
                  <a:cubicBezTo>
                    <a:pt x="185" y="98"/>
                    <a:pt x="185" y="98"/>
                    <a:pt x="185" y="98"/>
                  </a:cubicBezTo>
                  <a:cubicBezTo>
                    <a:pt x="183" y="145"/>
                    <a:pt x="183" y="145"/>
                    <a:pt x="183" y="145"/>
                  </a:cubicBezTo>
                  <a:cubicBezTo>
                    <a:pt x="183" y="148"/>
                    <a:pt x="183" y="148"/>
                    <a:pt x="183" y="148"/>
                  </a:cubicBezTo>
                  <a:cubicBezTo>
                    <a:pt x="183" y="162"/>
                    <a:pt x="183" y="162"/>
                    <a:pt x="183" y="162"/>
                  </a:cubicBezTo>
                  <a:cubicBezTo>
                    <a:pt x="184" y="164"/>
                    <a:pt x="184" y="164"/>
                    <a:pt x="184" y="164"/>
                  </a:cubicBezTo>
                  <a:cubicBezTo>
                    <a:pt x="185" y="150"/>
                    <a:pt x="185" y="150"/>
                    <a:pt x="185" y="150"/>
                  </a:cubicBezTo>
                  <a:cubicBezTo>
                    <a:pt x="185" y="147"/>
                    <a:pt x="185" y="147"/>
                    <a:pt x="185" y="147"/>
                  </a:cubicBezTo>
                  <a:cubicBezTo>
                    <a:pt x="187" y="100"/>
                    <a:pt x="187" y="100"/>
                    <a:pt x="187" y="100"/>
                  </a:cubicBezTo>
                  <a:cubicBezTo>
                    <a:pt x="187" y="98"/>
                    <a:pt x="187" y="98"/>
                    <a:pt x="187" y="98"/>
                  </a:cubicBezTo>
                  <a:cubicBezTo>
                    <a:pt x="187" y="94"/>
                    <a:pt x="187" y="94"/>
                    <a:pt x="187" y="94"/>
                  </a:cubicBezTo>
                  <a:cubicBezTo>
                    <a:pt x="187" y="90"/>
                    <a:pt x="187" y="90"/>
                    <a:pt x="187" y="90"/>
                  </a:cubicBezTo>
                  <a:cubicBezTo>
                    <a:pt x="187" y="89"/>
                    <a:pt x="187" y="89"/>
                    <a:pt x="187" y="89"/>
                  </a:cubicBezTo>
                  <a:cubicBezTo>
                    <a:pt x="186" y="88"/>
                    <a:pt x="186" y="88"/>
                    <a:pt x="186" y="88"/>
                  </a:cubicBezTo>
                  <a:cubicBezTo>
                    <a:pt x="158" y="75"/>
                    <a:pt x="158" y="75"/>
                    <a:pt x="158" y="75"/>
                  </a:cubicBezTo>
                  <a:cubicBezTo>
                    <a:pt x="154" y="73"/>
                    <a:pt x="154" y="73"/>
                    <a:pt x="154" y="73"/>
                  </a:cubicBezTo>
                  <a:cubicBezTo>
                    <a:pt x="152" y="72"/>
                    <a:pt x="152" y="72"/>
                    <a:pt x="152" y="72"/>
                  </a:cubicBezTo>
                  <a:cubicBezTo>
                    <a:pt x="151" y="72"/>
                    <a:pt x="151" y="72"/>
                    <a:pt x="151" y="72"/>
                  </a:cubicBezTo>
                  <a:cubicBezTo>
                    <a:pt x="138" y="65"/>
                    <a:pt x="138" y="65"/>
                    <a:pt x="138" y="65"/>
                  </a:cubicBezTo>
                  <a:cubicBezTo>
                    <a:pt x="137" y="65"/>
                    <a:pt x="137" y="65"/>
                    <a:pt x="137" y="65"/>
                  </a:cubicBezTo>
                  <a:cubicBezTo>
                    <a:pt x="136" y="64"/>
                    <a:pt x="136" y="64"/>
                    <a:pt x="136" y="64"/>
                  </a:cubicBezTo>
                  <a:cubicBezTo>
                    <a:pt x="127" y="60"/>
                    <a:pt x="127" y="60"/>
                    <a:pt x="127" y="60"/>
                  </a:cubicBezTo>
                  <a:cubicBezTo>
                    <a:pt x="126" y="60"/>
                    <a:pt x="126" y="60"/>
                    <a:pt x="126" y="60"/>
                  </a:cubicBezTo>
                  <a:cubicBezTo>
                    <a:pt x="125" y="59"/>
                    <a:pt x="125" y="59"/>
                    <a:pt x="125" y="59"/>
                  </a:cubicBezTo>
                  <a:cubicBezTo>
                    <a:pt x="121" y="58"/>
                    <a:pt x="121" y="58"/>
                    <a:pt x="121" y="58"/>
                  </a:cubicBezTo>
                  <a:moveTo>
                    <a:pt x="0" y="0"/>
                  </a:moveTo>
                  <a:cubicBezTo>
                    <a:pt x="5" y="5"/>
                    <a:pt x="5" y="5"/>
                    <a:pt x="5" y="5"/>
                  </a:cubicBezTo>
                  <a:cubicBezTo>
                    <a:pt x="7" y="7"/>
                    <a:pt x="7" y="7"/>
                    <a:pt x="7" y="7"/>
                  </a:cubicBezTo>
                  <a:cubicBezTo>
                    <a:pt x="7" y="8"/>
                    <a:pt x="7" y="8"/>
                    <a:pt x="7" y="8"/>
                  </a:cubicBezTo>
                  <a:cubicBezTo>
                    <a:pt x="22" y="23"/>
                    <a:pt x="22" y="23"/>
                    <a:pt x="22" y="23"/>
                  </a:cubicBezTo>
                  <a:cubicBezTo>
                    <a:pt x="24" y="25"/>
                    <a:pt x="24" y="25"/>
                    <a:pt x="24" y="25"/>
                  </a:cubicBezTo>
                  <a:cubicBezTo>
                    <a:pt x="25" y="26"/>
                    <a:pt x="25" y="26"/>
                    <a:pt x="25" y="26"/>
                  </a:cubicBezTo>
                  <a:cubicBezTo>
                    <a:pt x="50" y="52"/>
                    <a:pt x="50" y="52"/>
                    <a:pt x="50" y="52"/>
                  </a:cubicBezTo>
                  <a:cubicBezTo>
                    <a:pt x="51" y="53"/>
                    <a:pt x="51" y="53"/>
                    <a:pt x="51" y="53"/>
                  </a:cubicBezTo>
                  <a:cubicBezTo>
                    <a:pt x="52" y="55"/>
                    <a:pt x="52" y="55"/>
                    <a:pt x="52" y="55"/>
                  </a:cubicBezTo>
                  <a:cubicBezTo>
                    <a:pt x="61" y="64"/>
                    <a:pt x="61" y="64"/>
                    <a:pt x="61" y="64"/>
                  </a:cubicBezTo>
                  <a:cubicBezTo>
                    <a:pt x="62" y="65"/>
                    <a:pt x="62" y="65"/>
                    <a:pt x="62" y="65"/>
                  </a:cubicBezTo>
                  <a:cubicBezTo>
                    <a:pt x="63" y="66"/>
                    <a:pt x="63" y="66"/>
                    <a:pt x="63" y="66"/>
                  </a:cubicBezTo>
                  <a:cubicBezTo>
                    <a:pt x="65" y="68"/>
                    <a:pt x="65" y="68"/>
                    <a:pt x="65" y="68"/>
                  </a:cubicBezTo>
                  <a:cubicBezTo>
                    <a:pt x="69" y="72"/>
                    <a:pt x="69" y="72"/>
                    <a:pt x="69" y="72"/>
                  </a:cubicBezTo>
                  <a:cubicBezTo>
                    <a:pt x="70" y="74"/>
                    <a:pt x="70" y="74"/>
                    <a:pt x="70" y="74"/>
                  </a:cubicBezTo>
                  <a:cubicBezTo>
                    <a:pt x="95" y="100"/>
                    <a:pt x="95" y="100"/>
                    <a:pt x="95" y="100"/>
                  </a:cubicBezTo>
                  <a:cubicBezTo>
                    <a:pt x="97" y="101"/>
                    <a:pt x="97" y="101"/>
                    <a:pt x="97" y="101"/>
                  </a:cubicBezTo>
                  <a:cubicBezTo>
                    <a:pt x="97" y="102"/>
                    <a:pt x="97" y="102"/>
                    <a:pt x="97" y="102"/>
                  </a:cubicBezTo>
                  <a:cubicBezTo>
                    <a:pt x="98" y="103"/>
                    <a:pt x="98" y="103"/>
                    <a:pt x="98" y="103"/>
                  </a:cubicBezTo>
                  <a:cubicBezTo>
                    <a:pt x="139" y="145"/>
                    <a:pt x="139" y="145"/>
                    <a:pt x="139" y="145"/>
                  </a:cubicBezTo>
                  <a:cubicBezTo>
                    <a:pt x="142" y="149"/>
                    <a:pt x="142" y="149"/>
                    <a:pt x="142" y="149"/>
                  </a:cubicBezTo>
                  <a:cubicBezTo>
                    <a:pt x="175" y="183"/>
                    <a:pt x="175" y="183"/>
                    <a:pt x="175" y="183"/>
                  </a:cubicBezTo>
                  <a:cubicBezTo>
                    <a:pt x="175" y="182"/>
                    <a:pt x="175" y="182"/>
                    <a:pt x="176" y="182"/>
                  </a:cubicBezTo>
                  <a:cubicBezTo>
                    <a:pt x="147" y="151"/>
                    <a:pt x="147" y="151"/>
                    <a:pt x="147" y="151"/>
                  </a:cubicBezTo>
                  <a:cubicBezTo>
                    <a:pt x="143" y="148"/>
                    <a:pt x="143" y="148"/>
                    <a:pt x="143" y="148"/>
                  </a:cubicBezTo>
                  <a:cubicBezTo>
                    <a:pt x="100" y="102"/>
                    <a:pt x="100" y="102"/>
                    <a:pt x="100" y="102"/>
                  </a:cubicBezTo>
                  <a:cubicBezTo>
                    <a:pt x="98" y="100"/>
                    <a:pt x="98" y="100"/>
                    <a:pt x="98" y="100"/>
                  </a:cubicBezTo>
                  <a:cubicBezTo>
                    <a:pt x="98" y="100"/>
                    <a:pt x="98" y="100"/>
                    <a:pt x="98" y="100"/>
                  </a:cubicBezTo>
                  <a:cubicBezTo>
                    <a:pt x="96" y="98"/>
                    <a:pt x="96" y="98"/>
                    <a:pt x="96" y="98"/>
                  </a:cubicBezTo>
                  <a:cubicBezTo>
                    <a:pt x="71" y="71"/>
                    <a:pt x="71" y="71"/>
                    <a:pt x="71" y="71"/>
                  </a:cubicBezTo>
                  <a:cubicBezTo>
                    <a:pt x="69" y="70"/>
                    <a:pt x="69" y="70"/>
                    <a:pt x="69" y="70"/>
                  </a:cubicBezTo>
                  <a:cubicBezTo>
                    <a:pt x="67" y="68"/>
                    <a:pt x="67" y="68"/>
                    <a:pt x="67" y="68"/>
                  </a:cubicBezTo>
                  <a:cubicBezTo>
                    <a:pt x="66" y="66"/>
                    <a:pt x="66" y="66"/>
                    <a:pt x="66" y="66"/>
                  </a:cubicBezTo>
                  <a:cubicBezTo>
                    <a:pt x="64" y="64"/>
                    <a:pt x="64" y="64"/>
                    <a:pt x="64" y="64"/>
                  </a:cubicBezTo>
                  <a:cubicBezTo>
                    <a:pt x="62" y="63"/>
                    <a:pt x="62" y="63"/>
                    <a:pt x="62" y="63"/>
                  </a:cubicBezTo>
                  <a:cubicBezTo>
                    <a:pt x="52" y="52"/>
                    <a:pt x="52" y="52"/>
                    <a:pt x="52" y="52"/>
                  </a:cubicBezTo>
                  <a:cubicBezTo>
                    <a:pt x="52" y="52"/>
                    <a:pt x="52" y="52"/>
                    <a:pt x="52" y="52"/>
                  </a:cubicBezTo>
                  <a:cubicBezTo>
                    <a:pt x="50" y="50"/>
                    <a:pt x="50" y="50"/>
                    <a:pt x="50" y="50"/>
                  </a:cubicBezTo>
                  <a:cubicBezTo>
                    <a:pt x="50" y="50"/>
                    <a:pt x="50" y="50"/>
                    <a:pt x="50" y="50"/>
                  </a:cubicBezTo>
                  <a:cubicBezTo>
                    <a:pt x="27" y="26"/>
                    <a:pt x="27" y="26"/>
                    <a:pt x="27" y="26"/>
                  </a:cubicBezTo>
                  <a:cubicBezTo>
                    <a:pt x="26" y="24"/>
                    <a:pt x="26" y="24"/>
                    <a:pt x="26" y="24"/>
                  </a:cubicBezTo>
                  <a:cubicBezTo>
                    <a:pt x="25" y="23"/>
                    <a:pt x="25" y="23"/>
                    <a:pt x="25" y="23"/>
                  </a:cubicBezTo>
                  <a:cubicBezTo>
                    <a:pt x="23" y="22"/>
                    <a:pt x="23" y="22"/>
                    <a:pt x="23" y="22"/>
                  </a:cubicBezTo>
                  <a:cubicBezTo>
                    <a:pt x="10" y="8"/>
                    <a:pt x="10" y="8"/>
                    <a:pt x="10" y="8"/>
                  </a:cubicBezTo>
                  <a:cubicBezTo>
                    <a:pt x="8" y="6"/>
                    <a:pt x="8" y="6"/>
                    <a:pt x="8" y="6"/>
                  </a:cubicBezTo>
                  <a:cubicBezTo>
                    <a:pt x="8" y="6"/>
                    <a:pt x="8" y="6"/>
                    <a:pt x="8" y="6"/>
                  </a:cubicBezTo>
                  <a:cubicBezTo>
                    <a:pt x="9" y="6"/>
                    <a:pt x="9" y="6"/>
                    <a:pt x="9" y="6"/>
                  </a:cubicBezTo>
                  <a:cubicBezTo>
                    <a:pt x="15" y="9"/>
                    <a:pt x="15" y="9"/>
                    <a:pt x="15" y="9"/>
                  </a:cubicBezTo>
                  <a:cubicBezTo>
                    <a:pt x="26" y="15"/>
                    <a:pt x="26" y="15"/>
                    <a:pt x="26" y="15"/>
                  </a:cubicBezTo>
                  <a:cubicBezTo>
                    <a:pt x="28" y="15"/>
                    <a:pt x="28" y="15"/>
                    <a:pt x="28" y="15"/>
                  </a:cubicBezTo>
                  <a:cubicBezTo>
                    <a:pt x="46" y="24"/>
                    <a:pt x="46" y="24"/>
                    <a:pt x="46" y="24"/>
                  </a:cubicBezTo>
                  <a:cubicBezTo>
                    <a:pt x="48" y="25"/>
                    <a:pt x="48" y="25"/>
                    <a:pt x="48" y="25"/>
                  </a:cubicBezTo>
                  <a:cubicBezTo>
                    <a:pt x="50" y="26"/>
                    <a:pt x="50" y="26"/>
                    <a:pt x="50" y="26"/>
                  </a:cubicBezTo>
                  <a:cubicBezTo>
                    <a:pt x="61" y="31"/>
                    <a:pt x="61" y="31"/>
                    <a:pt x="61" y="31"/>
                  </a:cubicBezTo>
                  <a:cubicBezTo>
                    <a:pt x="63" y="32"/>
                    <a:pt x="63" y="32"/>
                    <a:pt x="63" y="32"/>
                  </a:cubicBezTo>
                  <a:cubicBezTo>
                    <a:pt x="75" y="38"/>
                    <a:pt x="75" y="38"/>
                    <a:pt x="75" y="38"/>
                  </a:cubicBezTo>
                  <a:cubicBezTo>
                    <a:pt x="77" y="39"/>
                    <a:pt x="77" y="39"/>
                    <a:pt x="77" y="39"/>
                  </a:cubicBezTo>
                  <a:cubicBezTo>
                    <a:pt x="89" y="44"/>
                    <a:pt x="89" y="44"/>
                    <a:pt x="89" y="44"/>
                  </a:cubicBezTo>
                  <a:cubicBezTo>
                    <a:pt x="92" y="46"/>
                    <a:pt x="92" y="46"/>
                    <a:pt x="92" y="46"/>
                  </a:cubicBezTo>
                  <a:cubicBezTo>
                    <a:pt x="93" y="46"/>
                    <a:pt x="93" y="46"/>
                    <a:pt x="93" y="46"/>
                  </a:cubicBezTo>
                  <a:cubicBezTo>
                    <a:pt x="95" y="47"/>
                    <a:pt x="95" y="47"/>
                    <a:pt x="95" y="47"/>
                  </a:cubicBezTo>
                  <a:cubicBezTo>
                    <a:pt x="102" y="50"/>
                    <a:pt x="102" y="50"/>
                    <a:pt x="102" y="50"/>
                  </a:cubicBezTo>
                  <a:cubicBezTo>
                    <a:pt x="104" y="52"/>
                    <a:pt x="104" y="52"/>
                    <a:pt x="104" y="52"/>
                  </a:cubicBezTo>
                  <a:cubicBezTo>
                    <a:pt x="112" y="55"/>
                    <a:pt x="112" y="55"/>
                    <a:pt x="112" y="55"/>
                  </a:cubicBezTo>
                  <a:cubicBezTo>
                    <a:pt x="116" y="57"/>
                    <a:pt x="116" y="57"/>
                    <a:pt x="116" y="57"/>
                  </a:cubicBezTo>
                  <a:cubicBezTo>
                    <a:pt x="119" y="58"/>
                    <a:pt x="119" y="58"/>
                    <a:pt x="119" y="58"/>
                  </a:cubicBezTo>
                  <a:cubicBezTo>
                    <a:pt x="120" y="57"/>
                    <a:pt x="120" y="57"/>
                    <a:pt x="120" y="57"/>
                  </a:cubicBezTo>
                  <a:cubicBezTo>
                    <a:pt x="113" y="54"/>
                    <a:pt x="113" y="54"/>
                    <a:pt x="113" y="54"/>
                  </a:cubicBezTo>
                  <a:cubicBezTo>
                    <a:pt x="110" y="52"/>
                    <a:pt x="110" y="52"/>
                    <a:pt x="110" y="52"/>
                  </a:cubicBezTo>
                  <a:cubicBezTo>
                    <a:pt x="103" y="49"/>
                    <a:pt x="103" y="49"/>
                    <a:pt x="103" y="49"/>
                  </a:cubicBezTo>
                  <a:cubicBezTo>
                    <a:pt x="100" y="47"/>
                    <a:pt x="100" y="47"/>
                    <a:pt x="100" y="47"/>
                  </a:cubicBezTo>
                  <a:cubicBezTo>
                    <a:pt x="97" y="46"/>
                    <a:pt x="97" y="46"/>
                    <a:pt x="97" y="46"/>
                  </a:cubicBezTo>
                  <a:cubicBezTo>
                    <a:pt x="95" y="45"/>
                    <a:pt x="95" y="45"/>
                    <a:pt x="95" y="45"/>
                  </a:cubicBezTo>
                  <a:cubicBezTo>
                    <a:pt x="91" y="43"/>
                    <a:pt x="91" y="43"/>
                    <a:pt x="91" y="43"/>
                  </a:cubicBezTo>
                  <a:cubicBezTo>
                    <a:pt x="88" y="42"/>
                    <a:pt x="88" y="42"/>
                    <a:pt x="88" y="42"/>
                  </a:cubicBezTo>
                  <a:cubicBezTo>
                    <a:pt x="77" y="37"/>
                    <a:pt x="77" y="37"/>
                    <a:pt x="77" y="37"/>
                  </a:cubicBezTo>
                  <a:cubicBezTo>
                    <a:pt x="76" y="36"/>
                    <a:pt x="76" y="36"/>
                    <a:pt x="76" y="36"/>
                  </a:cubicBezTo>
                  <a:cubicBezTo>
                    <a:pt x="64" y="30"/>
                    <a:pt x="64" y="30"/>
                    <a:pt x="64" y="30"/>
                  </a:cubicBezTo>
                  <a:cubicBezTo>
                    <a:pt x="62" y="29"/>
                    <a:pt x="62" y="29"/>
                    <a:pt x="62" y="29"/>
                  </a:cubicBezTo>
                  <a:cubicBezTo>
                    <a:pt x="54" y="26"/>
                    <a:pt x="54" y="26"/>
                    <a:pt x="54" y="26"/>
                  </a:cubicBezTo>
                  <a:cubicBezTo>
                    <a:pt x="50" y="24"/>
                    <a:pt x="50" y="24"/>
                    <a:pt x="50" y="24"/>
                  </a:cubicBezTo>
                  <a:cubicBezTo>
                    <a:pt x="50" y="24"/>
                    <a:pt x="50" y="24"/>
                    <a:pt x="50" y="24"/>
                  </a:cubicBezTo>
                  <a:cubicBezTo>
                    <a:pt x="48" y="23"/>
                    <a:pt x="48" y="23"/>
                    <a:pt x="48" y="23"/>
                  </a:cubicBezTo>
                  <a:cubicBezTo>
                    <a:pt x="29" y="14"/>
                    <a:pt x="29" y="14"/>
                    <a:pt x="29" y="14"/>
                  </a:cubicBezTo>
                  <a:cubicBezTo>
                    <a:pt x="27" y="13"/>
                    <a:pt x="27" y="13"/>
                    <a:pt x="27" y="13"/>
                  </a:cubicBezTo>
                  <a:cubicBezTo>
                    <a:pt x="23" y="11"/>
                    <a:pt x="23" y="11"/>
                    <a:pt x="23" y="11"/>
                  </a:cubicBezTo>
                  <a:cubicBezTo>
                    <a:pt x="16" y="8"/>
                    <a:pt x="16" y="8"/>
                    <a:pt x="16" y="8"/>
                  </a:cubicBezTo>
                  <a:cubicBezTo>
                    <a:pt x="9" y="4"/>
                    <a:pt x="9" y="4"/>
                    <a:pt x="9" y="4"/>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2" name="Freeform 72"/>
            <p:cNvSpPr>
              <a:spLocks noEditPoints="1"/>
            </p:cNvSpPr>
            <p:nvPr/>
          </p:nvSpPr>
          <p:spPr bwMode="auto">
            <a:xfrm>
              <a:off x="10653036" y="3407320"/>
              <a:ext cx="551035" cy="1023025"/>
            </a:xfrm>
            <a:custGeom>
              <a:avLst/>
              <a:gdLst>
                <a:gd name="T0" fmla="*/ 129 w 130"/>
                <a:gd name="T1" fmla="*/ 262 h 265"/>
                <a:gd name="T2" fmla="*/ 105 w 130"/>
                <a:gd name="T3" fmla="*/ 173 h 265"/>
                <a:gd name="T4" fmla="*/ 104 w 130"/>
                <a:gd name="T5" fmla="*/ 167 h 265"/>
                <a:gd name="T6" fmla="*/ 103 w 130"/>
                <a:gd name="T7" fmla="*/ 170 h 265"/>
                <a:gd name="T8" fmla="*/ 104 w 130"/>
                <a:gd name="T9" fmla="*/ 167 h 265"/>
                <a:gd name="T10" fmla="*/ 55 w 130"/>
                <a:gd name="T11" fmla="*/ 2 h 265"/>
                <a:gd name="T12" fmla="*/ 63 w 130"/>
                <a:gd name="T13" fmla="*/ 29 h 265"/>
                <a:gd name="T14" fmla="*/ 67 w 130"/>
                <a:gd name="T15" fmla="*/ 44 h 265"/>
                <a:gd name="T16" fmla="*/ 69 w 130"/>
                <a:gd name="T17" fmla="*/ 52 h 265"/>
                <a:gd name="T18" fmla="*/ 70 w 130"/>
                <a:gd name="T19" fmla="*/ 55 h 265"/>
                <a:gd name="T20" fmla="*/ 73 w 130"/>
                <a:gd name="T21" fmla="*/ 65 h 265"/>
                <a:gd name="T22" fmla="*/ 76 w 130"/>
                <a:gd name="T23" fmla="*/ 75 h 265"/>
                <a:gd name="T24" fmla="*/ 80 w 130"/>
                <a:gd name="T25" fmla="*/ 89 h 265"/>
                <a:gd name="T26" fmla="*/ 89 w 130"/>
                <a:gd name="T27" fmla="*/ 124 h 265"/>
                <a:gd name="T28" fmla="*/ 100 w 130"/>
                <a:gd name="T29" fmla="*/ 152 h 265"/>
                <a:gd name="T30" fmla="*/ 90 w 130"/>
                <a:gd name="T31" fmla="*/ 118 h 265"/>
                <a:gd name="T32" fmla="*/ 80 w 130"/>
                <a:gd name="T33" fmla="*/ 84 h 265"/>
                <a:gd name="T34" fmla="*/ 77 w 130"/>
                <a:gd name="T35" fmla="*/ 72 h 265"/>
                <a:gd name="T36" fmla="*/ 74 w 130"/>
                <a:gd name="T37" fmla="*/ 61 h 265"/>
                <a:gd name="T38" fmla="*/ 63 w 130"/>
                <a:gd name="T39" fmla="*/ 25 h 265"/>
                <a:gd name="T40" fmla="*/ 46 w 130"/>
                <a:gd name="T41" fmla="*/ 0 h 265"/>
                <a:gd name="T42" fmla="*/ 40 w 130"/>
                <a:gd name="T43" fmla="*/ 14 h 265"/>
                <a:gd name="T44" fmla="*/ 37 w 130"/>
                <a:gd name="T45" fmla="*/ 21 h 265"/>
                <a:gd name="T46" fmla="*/ 29 w 130"/>
                <a:gd name="T47" fmla="*/ 41 h 265"/>
                <a:gd name="T48" fmla="*/ 21 w 130"/>
                <a:gd name="T49" fmla="*/ 58 h 265"/>
                <a:gd name="T50" fmla="*/ 12 w 130"/>
                <a:gd name="T51" fmla="*/ 78 h 265"/>
                <a:gd name="T52" fmla="*/ 7 w 130"/>
                <a:gd name="T53" fmla="*/ 90 h 265"/>
                <a:gd name="T54" fmla="*/ 5 w 130"/>
                <a:gd name="T55" fmla="*/ 94 h 265"/>
                <a:gd name="T56" fmla="*/ 2 w 130"/>
                <a:gd name="T57" fmla="*/ 102 h 265"/>
                <a:gd name="T58" fmla="*/ 0 w 130"/>
                <a:gd name="T59" fmla="*/ 106 h 265"/>
                <a:gd name="T60" fmla="*/ 2 w 130"/>
                <a:gd name="T61" fmla="*/ 107 h 265"/>
                <a:gd name="T62" fmla="*/ 6 w 130"/>
                <a:gd name="T63" fmla="*/ 113 h 265"/>
                <a:gd name="T64" fmla="*/ 16 w 130"/>
                <a:gd name="T65" fmla="*/ 126 h 265"/>
                <a:gd name="T66" fmla="*/ 21 w 130"/>
                <a:gd name="T67" fmla="*/ 133 h 265"/>
                <a:gd name="T68" fmla="*/ 70 w 130"/>
                <a:gd name="T69" fmla="*/ 197 h 265"/>
                <a:gd name="T70" fmla="*/ 74 w 130"/>
                <a:gd name="T71" fmla="*/ 202 h 265"/>
                <a:gd name="T72" fmla="*/ 124 w 130"/>
                <a:gd name="T73" fmla="*/ 264 h 265"/>
                <a:gd name="T74" fmla="*/ 75 w 130"/>
                <a:gd name="T75" fmla="*/ 200 h 265"/>
                <a:gd name="T76" fmla="*/ 71 w 130"/>
                <a:gd name="T77" fmla="*/ 194 h 265"/>
                <a:gd name="T78" fmla="*/ 21 w 130"/>
                <a:gd name="T79" fmla="*/ 130 h 265"/>
                <a:gd name="T80" fmla="*/ 9 w 130"/>
                <a:gd name="T81" fmla="*/ 113 h 265"/>
                <a:gd name="T82" fmla="*/ 4 w 130"/>
                <a:gd name="T83" fmla="*/ 107 h 265"/>
                <a:gd name="T84" fmla="*/ 2 w 130"/>
                <a:gd name="T85" fmla="*/ 105 h 265"/>
                <a:gd name="T86" fmla="*/ 4 w 130"/>
                <a:gd name="T87" fmla="*/ 102 h 265"/>
                <a:gd name="T88" fmla="*/ 7 w 130"/>
                <a:gd name="T89" fmla="*/ 94 h 265"/>
                <a:gd name="T90" fmla="*/ 9 w 130"/>
                <a:gd name="T91" fmla="*/ 90 h 265"/>
                <a:gd name="T92" fmla="*/ 14 w 130"/>
                <a:gd name="T93" fmla="*/ 79 h 265"/>
                <a:gd name="T94" fmla="*/ 25 w 130"/>
                <a:gd name="T95" fmla="*/ 54 h 265"/>
                <a:gd name="T96" fmla="*/ 30 w 130"/>
                <a:gd name="T97" fmla="*/ 41 h 265"/>
                <a:gd name="T98" fmla="*/ 39 w 130"/>
                <a:gd name="T99" fmla="*/ 20 h 265"/>
                <a:gd name="T100" fmla="*/ 42 w 130"/>
                <a:gd name="T101" fmla="*/ 14 h 265"/>
                <a:gd name="T102" fmla="*/ 46 w 130"/>
                <a:gd name="T10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 h="265">
                  <a:moveTo>
                    <a:pt x="103" y="172"/>
                  </a:moveTo>
                  <a:cubicBezTo>
                    <a:pt x="129" y="262"/>
                    <a:pt x="129" y="262"/>
                    <a:pt x="129" y="262"/>
                  </a:cubicBezTo>
                  <a:cubicBezTo>
                    <a:pt x="129" y="261"/>
                    <a:pt x="130" y="261"/>
                    <a:pt x="130" y="261"/>
                  </a:cubicBezTo>
                  <a:cubicBezTo>
                    <a:pt x="105" y="173"/>
                    <a:pt x="105" y="173"/>
                    <a:pt x="105" y="173"/>
                  </a:cubicBezTo>
                  <a:cubicBezTo>
                    <a:pt x="103" y="172"/>
                    <a:pt x="103" y="172"/>
                    <a:pt x="103" y="172"/>
                  </a:cubicBezTo>
                  <a:moveTo>
                    <a:pt x="104" y="167"/>
                  </a:moveTo>
                  <a:cubicBezTo>
                    <a:pt x="103" y="167"/>
                    <a:pt x="103" y="168"/>
                    <a:pt x="102" y="169"/>
                  </a:cubicBezTo>
                  <a:cubicBezTo>
                    <a:pt x="103" y="170"/>
                    <a:pt x="103" y="170"/>
                    <a:pt x="103" y="170"/>
                  </a:cubicBezTo>
                  <a:cubicBezTo>
                    <a:pt x="105" y="171"/>
                    <a:pt x="105" y="171"/>
                    <a:pt x="105" y="171"/>
                  </a:cubicBezTo>
                  <a:cubicBezTo>
                    <a:pt x="104" y="167"/>
                    <a:pt x="104" y="167"/>
                    <a:pt x="104" y="167"/>
                  </a:cubicBezTo>
                  <a:moveTo>
                    <a:pt x="57" y="1"/>
                  </a:moveTo>
                  <a:cubicBezTo>
                    <a:pt x="56" y="2"/>
                    <a:pt x="55" y="2"/>
                    <a:pt x="55" y="2"/>
                  </a:cubicBezTo>
                  <a:cubicBezTo>
                    <a:pt x="62" y="27"/>
                    <a:pt x="62" y="27"/>
                    <a:pt x="62" y="27"/>
                  </a:cubicBezTo>
                  <a:cubicBezTo>
                    <a:pt x="63" y="29"/>
                    <a:pt x="63" y="29"/>
                    <a:pt x="63" y="29"/>
                  </a:cubicBezTo>
                  <a:cubicBezTo>
                    <a:pt x="66" y="41"/>
                    <a:pt x="66" y="41"/>
                    <a:pt x="66" y="41"/>
                  </a:cubicBezTo>
                  <a:cubicBezTo>
                    <a:pt x="67" y="44"/>
                    <a:pt x="67" y="44"/>
                    <a:pt x="67" y="44"/>
                  </a:cubicBezTo>
                  <a:cubicBezTo>
                    <a:pt x="68" y="50"/>
                    <a:pt x="68" y="50"/>
                    <a:pt x="68" y="50"/>
                  </a:cubicBezTo>
                  <a:cubicBezTo>
                    <a:pt x="69" y="52"/>
                    <a:pt x="69" y="52"/>
                    <a:pt x="69" y="52"/>
                  </a:cubicBezTo>
                  <a:cubicBezTo>
                    <a:pt x="69" y="53"/>
                    <a:pt x="69" y="53"/>
                    <a:pt x="69" y="53"/>
                  </a:cubicBezTo>
                  <a:cubicBezTo>
                    <a:pt x="70" y="55"/>
                    <a:pt x="70" y="55"/>
                    <a:pt x="70" y="55"/>
                  </a:cubicBezTo>
                  <a:cubicBezTo>
                    <a:pt x="72" y="63"/>
                    <a:pt x="72" y="63"/>
                    <a:pt x="72" y="63"/>
                  </a:cubicBezTo>
                  <a:cubicBezTo>
                    <a:pt x="73" y="65"/>
                    <a:pt x="73" y="65"/>
                    <a:pt x="73" y="65"/>
                  </a:cubicBezTo>
                  <a:cubicBezTo>
                    <a:pt x="75" y="74"/>
                    <a:pt x="75" y="74"/>
                    <a:pt x="75" y="74"/>
                  </a:cubicBezTo>
                  <a:cubicBezTo>
                    <a:pt x="76" y="75"/>
                    <a:pt x="76" y="75"/>
                    <a:pt x="76" y="75"/>
                  </a:cubicBezTo>
                  <a:cubicBezTo>
                    <a:pt x="79" y="86"/>
                    <a:pt x="79" y="86"/>
                    <a:pt x="79" y="86"/>
                  </a:cubicBezTo>
                  <a:cubicBezTo>
                    <a:pt x="80" y="89"/>
                    <a:pt x="80" y="89"/>
                    <a:pt x="80" y="89"/>
                  </a:cubicBezTo>
                  <a:cubicBezTo>
                    <a:pt x="89" y="121"/>
                    <a:pt x="89" y="121"/>
                    <a:pt x="89" y="121"/>
                  </a:cubicBezTo>
                  <a:cubicBezTo>
                    <a:pt x="89" y="124"/>
                    <a:pt x="89" y="124"/>
                    <a:pt x="89" y="124"/>
                  </a:cubicBezTo>
                  <a:cubicBezTo>
                    <a:pt x="97" y="151"/>
                    <a:pt x="97" y="151"/>
                    <a:pt x="97" y="151"/>
                  </a:cubicBezTo>
                  <a:cubicBezTo>
                    <a:pt x="98" y="151"/>
                    <a:pt x="99" y="152"/>
                    <a:pt x="100" y="152"/>
                  </a:cubicBezTo>
                  <a:cubicBezTo>
                    <a:pt x="91" y="121"/>
                    <a:pt x="91" y="121"/>
                    <a:pt x="91" y="121"/>
                  </a:cubicBezTo>
                  <a:cubicBezTo>
                    <a:pt x="90" y="118"/>
                    <a:pt x="90" y="118"/>
                    <a:pt x="90" y="118"/>
                  </a:cubicBezTo>
                  <a:cubicBezTo>
                    <a:pt x="81" y="87"/>
                    <a:pt x="81" y="87"/>
                    <a:pt x="81" y="87"/>
                  </a:cubicBezTo>
                  <a:cubicBezTo>
                    <a:pt x="80" y="84"/>
                    <a:pt x="80" y="84"/>
                    <a:pt x="80" y="84"/>
                  </a:cubicBezTo>
                  <a:cubicBezTo>
                    <a:pt x="77" y="74"/>
                    <a:pt x="77" y="74"/>
                    <a:pt x="77" y="74"/>
                  </a:cubicBezTo>
                  <a:cubicBezTo>
                    <a:pt x="77" y="72"/>
                    <a:pt x="77" y="72"/>
                    <a:pt x="77" y="72"/>
                  </a:cubicBezTo>
                  <a:cubicBezTo>
                    <a:pt x="74" y="63"/>
                    <a:pt x="74" y="63"/>
                    <a:pt x="74" y="63"/>
                  </a:cubicBezTo>
                  <a:cubicBezTo>
                    <a:pt x="74" y="61"/>
                    <a:pt x="74" y="61"/>
                    <a:pt x="74" y="61"/>
                  </a:cubicBezTo>
                  <a:cubicBezTo>
                    <a:pt x="71" y="53"/>
                    <a:pt x="71" y="53"/>
                    <a:pt x="71" y="53"/>
                  </a:cubicBezTo>
                  <a:cubicBezTo>
                    <a:pt x="63" y="25"/>
                    <a:pt x="63" y="25"/>
                    <a:pt x="63" y="25"/>
                  </a:cubicBezTo>
                  <a:cubicBezTo>
                    <a:pt x="57" y="1"/>
                    <a:pt x="57" y="1"/>
                    <a:pt x="57" y="1"/>
                  </a:cubicBezTo>
                  <a:moveTo>
                    <a:pt x="46" y="0"/>
                  </a:moveTo>
                  <a:cubicBezTo>
                    <a:pt x="41" y="12"/>
                    <a:pt x="41" y="12"/>
                    <a:pt x="41" y="12"/>
                  </a:cubicBezTo>
                  <a:cubicBezTo>
                    <a:pt x="40" y="14"/>
                    <a:pt x="40" y="14"/>
                    <a:pt x="40" y="14"/>
                  </a:cubicBezTo>
                  <a:cubicBezTo>
                    <a:pt x="38" y="19"/>
                    <a:pt x="38" y="19"/>
                    <a:pt x="38" y="19"/>
                  </a:cubicBezTo>
                  <a:cubicBezTo>
                    <a:pt x="37" y="21"/>
                    <a:pt x="37" y="21"/>
                    <a:pt x="37" y="21"/>
                  </a:cubicBezTo>
                  <a:cubicBezTo>
                    <a:pt x="31" y="36"/>
                    <a:pt x="31" y="36"/>
                    <a:pt x="31" y="36"/>
                  </a:cubicBezTo>
                  <a:cubicBezTo>
                    <a:pt x="29" y="41"/>
                    <a:pt x="29" y="41"/>
                    <a:pt x="29" y="41"/>
                  </a:cubicBezTo>
                  <a:cubicBezTo>
                    <a:pt x="22" y="55"/>
                    <a:pt x="22" y="55"/>
                    <a:pt x="22" y="55"/>
                  </a:cubicBezTo>
                  <a:cubicBezTo>
                    <a:pt x="21" y="58"/>
                    <a:pt x="21" y="58"/>
                    <a:pt x="21" y="58"/>
                  </a:cubicBezTo>
                  <a:cubicBezTo>
                    <a:pt x="14" y="75"/>
                    <a:pt x="14" y="75"/>
                    <a:pt x="14" y="75"/>
                  </a:cubicBezTo>
                  <a:cubicBezTo>
                    <a:pt x="12" y="78"/>
                    <a:pt x="12" y="78"/>
                    <a:pt x="12" y="78"/>
                  </a:cubicBezTo>
                  <a:cubicBezTo>
                    <a:pt x="8" y="89"/>
                    <a:pt x="8" y="89"/>
                    <a:pt x="8" y="89"/>
                  </a:cubicBezTo>
                  <a:cubicBezTo>
                    <a:pt x="7" y="90"/>
                    <a:pt x="7" y="90"/>
                    <a:pt x="7" y="90"/>
                  </a:cubicBezTo>
                  <a:cubicBezTo>
                    <a:pt x="6" y="92"/>
                    <a:pt x="6" y="92"/>
                    <a:pt x="6" y="92"/>
                  </a:cubicBezTo>
                  <a:cubicBezTo>
                    <a:pt x="5" y="94"/>
                    <a:pt x="5" y="94"/>
                    <a:pt x="5" y="94"/>
                  </a:cubicBezTo>
                  <a:cubicBezTo>
                    <a:pt x="3" y="100"/>
                    <a:pt x="3" y="100"/>
                    <a:pt x="3" y="100"/>
                  </a:cubicBezTo>
                  <a:cubicBezTo>
                    <a:pt x="2" y="102"/>
                    <a:pt x="2" y="102"/>
                    <a:pt x="2" y="102"/>
                  </a:cubicBezTo>
                  <a:cubicBezTo>
                    <a:pt x="1" y="105"/>
                    <a:pt x="1" y="105"/>
                    <a:pt x="1" y="105"/>
                  </a:cubicBezTo>
                  <a:cubicBezTo>
                    <a:pt x="0" y="106"/>
                    <a:pt x="0" y="106"/>
                    <a:pt x="0" y="106"/>
                  </a:cubicBezTo>
                  <a:cubicBezTo>
                    <a:pt x="1" y="106"/>
                    <a:pt x="1" y="106"/>
                    <a:pt x="1" y="106"/>
                  </a:cubicBezTo>
                  <a:cubicBezTo>
                    <a:pt x="2" y="107"/>
                    <a:pt x="2" y="107"/>
                    <a:pt x="2" y="107"/>
                  </a:cubicBezTo>
                  <a:cubicBezTo>
                    <a:pt x="3" y="109"/>
                    <a:pt x="3" y="109"/>
                    <a:pt x="3" y="109"/>
                  </a:cubicBezTo>
                  <a:cubicBezTo>
                    <a:pt x="6" y="113"/>
                    <a:pt x="6" y="113"/>
                    <a:pt x="6" y="113"/>
                  </a:cubicBezTo>
                  <a:cubicBezTo>
                    <a:pt x="7" y="115"/>
                    <a:pt x="7" y="115"/>
                    <a:pt x="7" y="115"/>
                  </a:cubicBezTo>
                  <a:cubicBezTo>
                    <a:pt x="16" y="126"/>
                    <a:pt x="16" y="126"/>
                    <a:pt x="16" y="126"/>
                  </a:cubicBezTo>
                  <a:cubicBezTo>
                    <a:pt x="18" y="128"/>
                    <a:pt x="18" y="128"/>
                    <a:pt x="18" y="128"/>
                  </a:cubicBezTo>
                  <a:cubicBezTo>
                    <a:pt x="21" y="133"/>
                    <a:pt x="21" y="133"/>
                    <a:pt x="21" y="133"/>
                  </a:cubicBezTo>
                  <a:cubicBezTo>
                    <a:pt x="23" y="135"/>
                    <a:pt x="23" y="135"/>
                    <a:pt x="23" y="135"/>
                  </a:cubicBezTo>
                  <a:cubicBezTo>
                    <a:pt x="70" y="197"/>
                    <a:pt x="70" y="197"/>
                    <a:pt x="70" y="197"/>
                  </a:cubicBezTo>
                  <a:cubicBezTo>
                    <a:pt x="72" y="199"/>
                    <a:pt x="72" y="199"/>
                    <a:pt x="72" y="199"/>
                  </a:cubicBezTo>
                  <a:cubicBezTo>
                    <a:pt x="74" y="202"/>
                    <a:pt x="74" y="202"/>
                    <a:pt x="74" y="202"/>
                  </a:cubicBezTo>
                  <a:cubicBezTo>
                    <a:pt x="123" y="265"/>
                    <a:pt x="123" y="265"/>
                    <a:pt x="123" y="265"/>
                  </a:cubicBezTo>
                  <a:cubicBezTo>
                    <a:pt x="123" y="265"/>
                    <a:pt x="124" y="264"/>
                    <a:pt x="124" y="264"/>
                  </a:cubicBezTo>
                  <a:cubicBezTo>
                    <a:pt x="78" y="204"/>
                    <a:pt x="78" y="204"/>
                    <a:pt x="78" y="204"/>
                  </a:cubicBezTo>
                  <a:cubicBezTo>
                    <a:pt x="75" y="200"/>
                    <a:pt x="75" y="200"/>
                    <a:pt x="75" y="200"/>
                  </a:cubicBezTo>
                  <a:cubicBezTo>
                    <a:pt x="72" y="196"/>
                    <a:pt x="72" y="196"/>
                    <a:pt x="72" y="196"/>
                  </a:cubicBezTo>
                  <a:cubicBezTo>
                    <a:pt x="71" y="194"/>
                    <a:pt x="71" y="194"/>
                    <a:pt x="71" y="194"/>
                  </a:cubicBezTo>
                  <a:cubicBezTo>
                    <a:pt x="24" y="134"/>
                    <a:pt x="24" y="134"/>
                    <a:pt x="24" y="134"/>
                  </a:cubicBezTo>
                  <a:cubicBezTo>
                    <a:pt x="21" y="130"/>
                    <a:pt x="21" y="130"/>
                    <a:pt x="21" y="130"/>
                  </a:cubicBezTo>
                  <a:cubicBezTo>
                    <a:pt x="18" y="125"/>
                    <a:pt x="18" y="125"/>
                    <a:pt x="18" y="125"/>
                  </a:cubicBezTo>
                  <a:cubicBezTo>
                    <a:pt x="9" y="113"/>
                    <a:pt x="9" y="113"/>
                    <a:pt x="9" y="113"/>
                  </a:cubicBezTo>
                  <a:cubicBezTo>
                    <a:pt x="8" y="112"/>
                    <a:pt x="8" y="112"/>
                    <a:pt x="8" y="112"/>
                  </a:cubicBezTo>
                  <a:cubicBezTo>
                    <a:pt x="4" y="107"/>
                    <a:pt x="4" y="107"/>
                    <a:pt x="4" y="107"/>
                  </a:cubicBezTo>
                  <a:cubicBezTo>
                    <a:pt x="3" y="106"/>
                    <a:pt x="3" y="106"/>
                    <a:pt x="3" y="106"/>
                  </a:cubicBezTo>
                  <a:cubicBezTo>
                    <a:pt x="2" y="105"/>
                    <a:pt x="2" y="105"/>
                    <a:pt x="2" y="105"/>
                  </a:cubicBezTo>
                  <a:cubicBezTo>
                    <a:pt x="3" y="104"/>
                    <a:pt x="3" y="104"/>
                    <a:pt x="3" y="104"/>
                  </a:cubicBezTo>
                  <a:cubicBezTo>
                    <a:pt x="4" y="102"/>
                    <a:pt x="4" y="102"/>
                    <a:pt x="4" y="102"/>
                  </a:cubicBezTo>
                  <a:cubicBezTo>
                    <a:pt x="7" y="96"/>
                    <a:pt x="7" y="96"/>
                    <a:pt x="7" y="96"/>
                  </a:cubicBezTo>
                  <a:cubicBezTo>
                    <a:pt x="7" y="94"/>
                    <a:pt x="7" y="94"/>
                    <a:pt x="7" y="94"/>
                  </a:cubicBezTo>
                  <a:cubicBezTo>
                    <a:pt x="9" y="91"/>
                    <a:pt x="9" y="91"/>
                    <a:pt x="9" y="91"/>
                  </a:cubicBezTo>
                  <a:cubicBezTo>
                    <a:pt x="9" y="90"/>
                    <a:pt x="9" y="90"/>
                    <a:pt x="9" y="90"/>
                  </a:cubicBezTo>
                  <a:cubicBezTo>
                    <a:pt x="12" y="82"/>
                    <a:pt x="12" y="82"/>
                    <a:pt x="12" y="82"/>
                  </a:cubicBezTo>
                  <a:cubicBezTo>
                    <a:pt x="14" y="79"/>
                    <a:pt x="14" y="79"/>
                    <a:pt x="14" y="79"/>
                  </a:cubicBezTo>
                  <a:cubicBezTo>
                    <a:pt x="24" y="57"/>
                    <a:pt x="24" y="57"/>
                    <a:pt x="24" y="57"/>
                  </a:cubicBezTo>
                  <a:cubicBezTo>
                    <a:pt x="25" y="54"/>
                    <a:pt x="25" y="54"/>
                    <a:pt x="25" y="54"/>
                  </a:cubicBezTo>
                  <a:cubicBezTo>
                    <a:pt x="28" y="46"/>
                    <a:pt x="28" y="46"/>
                    <a:pt x="28" y="46"/>
                  </a:cubicBezTo>
                  <a:cubicBezTo>
                    <a:pt x="30" y="41"/>
                    <a:pt x="30" y="41"/>
                    <a:pt x="30" y="41"/>
                  </a:cubicBezTo>
                  <a:cubicBezTo>
                    <a:pt x="39" y="22"/>
                    <a:pt x="39" y="22"/>
                    <a:pt x="39" y="22"/>
                  </a:cubicBezTo>
                  <a:cubicBezTo>
                    <a:pt x="39" y="20"/>
                    <a:pt x="39" y="20"/>
                    <a:pt x="39" y="20"/>
                  </a:cubicBezTo>
                  <a:cubicBezTo>
                    <a:pt x="41" y="16"/>
                    <a:pt x="41" y="16"/>
                    <a:pt x="41" y="16"/>
                  </a:cubicBezTo>
                  <a:cubicBezTo>
                    <a:pt x="42" y="14"/>
                    <a:pt x="42" y="14"/>
                    <a:pt x="42" y="14"/>
                  </a:cubicBezTo>
                  <a:cubicBezTo>
                    <a:pt x="48" y="1"/>
                    <a:pt x="48" y="1"/>
                    <a:pt x="48" y="1"/>
                  </a:cubicBezTo>
                  <a:cubicBezTo>
                    <a:pt x="47" y="0"/>
                    <a:pt x="47" y="0"/>
                    <a:pt x="4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3" name="Freeform 73"/>
            <p:cNvSpPr>
              <a:spLocks noEditPoints="1"/>
            </p:cNvSpPr>
            <p:nvPr/>
          </p:nvSpPr>
          <p:spPr bwMode="auto">
            <a:xfrm>
              <a:off x="11021586" y="3264194"/>
              <a:ext cx="356027" cy="1332047"/>
            </a:xfrm>
            <a:custGeom>
              <a:avLst/>
              <a:gdLst>
                <a:gd name="T0" fmla="*/ 83 w 84"/>
                <a:gd name="T1" fmla="*/ 344 h 345"/>
                <a:gd name="T2" fmla="*/ 84 w 84"/>
                <a:gd name="T3" fmla="*/ 344 h 345"/>
                <a:gd name="T4" fmla="*/ 83 w 84"/>
                <a:gd name="T5" fmla="*/ 238 h 345"/>
                <a:gd name="T6" fmla="*/ 79 w 84"/>
                <a:gd name="T7" fmla="*/ 345 h 345"/>
                <a:gd name="T8" fmla="*/ 46 w 84"/>
                <a:gd name="T9" fmla="*/ 222 h 345"/>
                <a:gd name="T10" fmla="*/ 36 w 84"/>
                <a:gd name="T11" fmla="*/ 187 h 345"/>
                <a:gd name="T12" fmla="*/ 43 w 84"/>
                <a:gd name="T13" fmla="*/ 219 h 345"/>
                <a:gd name="T14" fmla="*/ 36 w 84"/>
                <a:gd name="T15" fmla="*/ 187 h 345"/>
                <a:gd name="T16" fmla="*/ 83 w 84"/>
                <a:gd name="T17" fmla="*/ 161 h 345"/>
                <a:gd name="T18" fmla="*/ 84 w 84"/>
                <a:gd name="T19" fmla="*/ 237 h 345"/>
                <a:gd name="T20" fmla="*/ 83 w 84"/>
                <a:gd name="T21" fmla="*/ 5 h 345"/>
                <a:gd name="T22" fmla="*/ 83 w 84"/>
                <a:gd name="T23" fmla="*/ 44 h 345"/>
                <a:gd name="T24" fmla="*/ 83 w 84"/>
                <a:gd name="T25" fmla="*/ 85 h 345"/>
                <a:gd name="T26" fmla="*/ 84 w 84"/>
                <a:gd name="T27" fmla="*/ 158 h 345"/>
                <a:gd name="T28" fmla="*/ 84 w 84"/>
                <a:gd name="T29" fmla="*/ 81 h 345"/>
                <a:gd name="T30" fmla="*/ 84 w 84"/>
                <a:gd name="T31" fmla="*/ 37 h 345"/>
                <a:gd name="T32" fmla="*/ 83 w 84"/>
                <a:gd name="T33" fmla="*/ 5 h 345"/>
                <a:gd name="T34" fmla="*/ 67 w 84"/>
                <a:gd name="T35" fmla="*/ 8 h 345"/>
                <a:gd name="T36" fmla="*/ 51 w 84"/>
                <a:gd name="T37" fmla="*/ 22 h 345"/>
                <a:gd name="T38" fmla="*/ 1 w 84"/>
                <a:gd name="T39" fmla="*/ 68 h 345"/>
                <a:gd name="T40" fmla="*/ 1 w 84"/>
                <a:gd name="T41" fmla="*/ 70 h 345"/>
                <a:gd name="T42" fmla="*/ 3 w 84"/>
                <a:gd name="T43" fmla="*/ 80 h 345"/>
                <a:gd name="T44" fmla="*/ 8 w 84"/>
                <a:gd name="T45" fmla="*/ 94 h 345"/>
                <a:gd name="T46" fmla="*/ 9 w 84"/>
                <a:gd name="T47" fmla="*/ 100 h 345"/>
                <a:gd name="T48" fmla="*/ 17 w 84"/>
                <a:gd name="T49" fmla="*/ 127 h 345"/>
                <a:gd name="T50" fmla="*/ 21 w 84"/>
                <a:gd name="T51" fmla="*/ 141 h 345"/>
                <a:gd name="T52" fmla="*/ 35 w 84"/>
                <a:gd name="T53" fmla="*/ 185 h 345"/>
                <a:gd name="T54" fmla="*/ 21 w 84"/>
                <a:gd name="T55" fmla="*/ 136 h 345"/>
                <a:gd name="T56" fmla="*/ 17 w 84"/>
                <a:gd name="T57" fmla="*/ 122 h 345"/>
                <a:gd name="T58" fmla="*/ 10 w 84"/>
                <a:gd name="T59" fmla="*/ 96 h 345"/>
                <a:gd name="T60" fmla="*/ 8 w 84"/>
                <a:gd name="T61" fmla="*/ 91 h 345"/>
                <a:gd name="T62" fmla="*/ 4 w 84"/>
                <a:gd name="T63" fmla="*/ 77 h 345"/>
                <a:gd name="T64" fmla="*/ 34 w 84"/>
                <a:gd name="T65" fmla="*/ 41 h 345"/>
                <a:gd name="T66" fmla="*/ 61 w 84"/>
                <a:gd name="T67" fmla="*/ 16 h 345"/>
                <a:gd name="T68" fmla="*/ 77 w 84"/>
                <a:gd name="T69"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345">
                  <a:moveTo>
                    <a:pt x="83" y="238"/>
                  </a:moveTo>
                  <a:cubicBezTo>
                    <a:pt x="83" y="344"/>
                    <a:pt x="83" y="344"/>
                    <a:pt x="83" y="344"/>
                  </a:cubicBezTo>
                  <a:cubicBezTo>
                    <a:pt x="83" y="344"/>
                    <a:pt x="83" y="344"/>
                    <a:pt x="83" y="344"/>
                  </a:cubicBezTo>
                  <a:cubicBezTo>
                    <a:pt x="83" y="344"/>
                    <a:pt x="84" y="344"/>
                    <a:pt x="84" y="344"/>
                  </a:cubicBezTo>
                  <a:cubicBezTo>
                    <a:pt x="84" y="239"/>
                    <a:pt x="84" y="239"/>
                    <a:pt x="84" y="239"/>
                  </a:cubicBezTo>
                  <a:cubicBezTo>
                    <a:pt x="83" y="238"/>
                    <a:pt x="83" y="238"/>
                    <a:pt x="83" y="238"/>
                  </a:cubicBezTo>
                  <a:moveTo>
                    <a:pt x="44" y="221"/>
                  </a:moveTo>
                  <a:cubicBezTo>
                    <a:pt x="79" y="345"/>
                    <a:pt x="79" y="345"/>
                    <a:pt x="79" y="345"/>
                  </a:cubicBezTo>
                  <a:cubicBezTo>
                    <a:pt x="79" y="345"/>
                    <a:pt x="80" y="345"/>
                    <a:pt x="81" y="344"/>
                  </a:cubicBezTo>
                  <a:cubicBezTo>
                    <a:pt x="46" y="222"/>
                    <a:pt x="46" y="222"/>
                    <a:pt x="46" y="222"/>
                  </a:cubicBezTo>
                  <a:cubicBezTo>
                    <a:pt x="44" y="221"/>
                    <a:pt x="44" y="221"/>
                    <a:pt x="44" y="221"/>
                  </a:cubicBezTo>
                  <a:moveTo>
                    <a:pt x="36" y="187"/>
                  </a:moveTo>
                  <a:cubicBezTo>
                    <a:pt x="34" y="188"/>
                    <a:pt x="34" y="188"/>
                    <a:pt x="34" y="188"/>
                  </a:cubicBezTo>
                  <a:cubicBezTo>
                    <a:pt x="43" y="219"/>
                    <a:pt x="43" y="219"/>
                    <a:pt x="43" y="219"/>
                  </a:cubicBezTo>
                  <a:cubicBezTo>
                    <a:pt x="45" y="220"/>
                    <a:pt x="45" y="220"/>
                    <a:pt x="45" y="220"/>
                  </a:cubicBezTo>
                  <a:cubicBezTo>
                    <a:pt x="36" y="187"/>
                    <a:pt x="36" y="187"/>
                    <a:pt x="36" y="187"/>
                  </a:cubicBezTo>
                  <a:moveTo>
                    <a:pt x="84" y="160"/>
                  </a:moveTo>
                  <a:cubicBezTo>
                    <a:pt x="83" y="161"/>
                    <a:pt x="83" y="161"/>
                    <a:pt x="83" y="161"/>
                  </a:cubicBezTo>
                  <a:cubicBezTo>
                    <a:pt x="83" y="236"/>
                    <a:pt x="83" y="236"/>
                    <a:pt x="83" y="236"/>
                  </a:cubicBezTo>
                  <a:cubicBezTo>
                    <a:pt x="84" y="237"/>
                    <a:pt x="84" y="237"/>
                    <a:pt x="84" y="237"/>
                  </a:cubicBezTo>
                  <a:cubicBezTo>
                    <a:pt x="84" y="160"/>
                    <a:pt x="84" y="160"/>
                    <a:pt x="84" y="160"/>
                  </a:cubicBezTo>
                  <a:moveTo>
                    <a:pt x="83" y="5"/>
                  </a:moveTo>
                  <a:cubicBezTo>
                    <a:pt x="83" y="40"/>
                    <a:pt x="83" y="40"/>
                    <a:pt x="83" y="40"/>
                  </a:cubicBezTo>
                  <a:cubicBezTo>
                    <a:pt x="83" y="44"/>
                    <a:pt x="83" y="44"/>
                    <a:pt x="83" y="44"/>
                  </a:cubicBezTo>
                  <a:cubicBezTo>
                    <a:pt x="83" y="82"/>
                    <a:pt x="83" y="82"/>
                    <a:pt x="83" y="82"/>
                  </a:cubicBezTo>
                  <a:cubicBezTo>
                    <a:pt x="83" y="85"/>
                    <a:pt x="83" y="85"/>
                    <a:pt x="83" y="85"/>
                  </a:cubicBezTo>
                  <a:cubicBezTo>
                    <a:pt x="83" y="159"/>
                    <a:pt x="83" y="159"/>
                    <a:pt x="83" y="159"/>
                  </a:cubicBezTo>
                  <a:cubicBezTo>
                    <a:pt x="84" y="158"/>
                    <a:pt x="84" y="158"/>
                    <a:pt x="84" y="158"/>
                  </a:cubicBezTo>
                  <a:cubicBezTo>
                    <a:pt x="84" y="83"/>
                    <a:pt x="84" y="83"/>
                    <a:pt x="84" y="83"/>
                  </a:cubicBezTo>
                  <a:cubicBezTo>
                    <a:pt x="84" y="81"/>
                    <a:pt x="84" y="81"/>
                    <a:pt x="84" y="81"/>
                  </a:cubicBezTo>
                  <a:cubicBezTo>
                    <a:pt x="84" y="41"/>
                    <a:pt x="84" y="41"/>
                    <a:pt x="84" y="41"/>
                  </a:cubicBezTo>
                  <a:cubicBezTo>
                    <a:pt x="84" y="37"/>
                    <a:pt x="84" y="37"/>
                    <a:pt x="84" y="37"/>
                  </a:cubicBezTo>
                  <a:cubicBezTo>
                    <a:pt x="84" y="5"/>
                    <a:pt x="84" y="5"/>
                    <a:pt x="84" y="5"/>
                  </a:cubicBezTo>
                  <a:cubicBezTo>
                    <a:pt x="84" y="5"/>
                    <a:pt x="83" y="5"/>
                    <a:pt x="83" y="5"/>
                  </a:cubicBezTo>
                  <a:moveTo>
                    <a:pt x="76" y="0"/>
                  </a:moveTo>
                  <a:cubicBezTo>
                    <a:pt x="67" y="8"/>
                    <a:pt x="67" y="8"/>
                    <a:pt x="67" y="8"/>
                  </a:cubicBezTo>
                  <a:cubicBezTo>
                    <a:pt x="64" y="11"/>
                    <a:pt x="64" y="11"/>
                    <a:pt x="64" y="11"/>
                  </a:cubicBezTo>
                  <a:cubicBezTo>
                    <a:pt x="51" y="22"/>
                    <a:pt x="51" y="22"/>
                    <a:pt x="51" y="22"/>
                  </a:cubicBezTo>
                  <a:cubicBezTo>
                    <a:pt x="42" y="31"/>
                    <a:pt x="42" y="31"/>
                    <a:pt x="42" y="31"/>
                  </a:cubicBezTo>
                  <a:cubicBezTo>
                    <a:pt x="1" y="68"/>
                    <a:pt x="1" y="68"/>
                    <a:pt x="1" y="68"/>
                  </a:cubicBezTo>
                  <a:cubicBezTo>
                    <a:pt x="0" y="69"/>
                    <a:pt x="0" y="69"/>
                    <a:pt x="0" y="69"/>
                  </a:cubicBezTo>
                  <a:cubicBezTo>
                    <a:pt x="1" y="70"/>
                    <a:pt x="1" y="70"/>
                    <a:pt x="1" y="70"/>
                  </a:cubicBezTo>
                  <a:cubicBezTo>
                    <a:pt x="3" y="78"/>
                    <a:pt x="3" y="78"/>
                    <a:pt x="3" y="78"/>
                  </a:cubicBezTo>
                  <a:cubicBezTo>
                    <a:pt x="3" y="80"/>
                    <a:pt x="3" y="80"/>
                    <a:pt x="3" y="80"/>
                  </a:cubicBezTo>
                  <a:cubicBezTo>
                    <a:pt x="7" y="93"/>
                    <a:pt x="7" y="93"/>
                    <a:pt x="7" y="93"/>
                  </a:cubicBezTo>
                  <a:cubicBezTo>
                    <a:pt x="8" y="94"/>
                    <a:pt x="8" y="94"/>
                    <a:pt x="8" y="94"/>
                  </a:cubicBezTo>
                  <a:cubicBezTo>
                    <a:pt x="8" y="98"/>
                    <a:pt x="8" y="98"/>
                    <a:pt x="8" y="98"/>
                  </a:cubicBezTo>
                  <a:cubicBezTo>
                    <a:pt x="9" y="100"/>
                    <a:pt x="9" y="100"/>
                    <a:pt x="9" y="100"/>
                  </a:cubicBezTo>
                  <a:cubicBezTo>
                    <a:pt x="16" y="125"/>
                    <a:pt x="16" y="125"/>
                    <a:pt x="16" y="125"/>
                  </a:cubicBezTo>
                  <a:cubicBezTo>
                    <a:pt x="17" y="127"/>
                    <a:pt x="17" y="127"/>
                    <a:pt x="17" y="127"/>
                  </a:cubicBezTo>
                  <a:cubicBezTo>
                    <a:pt x="20" y="138"/>
                    <a:pt x="20" y="138"/>
                    <a:pt x="20" y="138"/>
                  </a:cubicBezTo>
                  <a:cubicBezTo>
                    <a:pt x="21" y="141"/>
                    <a:pt x="21" y="141"/>
                    <a:pt x="21" y="141"/>
                  </a:cubicBezTo>
                  <a:cubicBezTo>
                    <a:pt x="34" y="186"/>
                    <a:pt x="34" y="186"/>
                    <a:pt x="34" y="186"/>
                  </a:cubicBezTo>
                  <a:cubicBezTo>
                    <a:pt x="35" y="185"/>
                    <a:pt x="35" y="185"/>
                    <a:pt x="35" y="185"/>
                  </a:cubicBezTo>
                  <a:cubicBezTo>
                    <a:pt x="22" y="140"/>
                    <a:pt x="22" y="140"/>
                    <a:pt x="22" y="140"/>
                  </a:cubicBezTo>
                  <a:cubicBezTo>
                    <a:pt x="21" y="136"/>
                    <a:pt x="21" y="136"/>
                    <a:pt x="21" y="136"/>
                  </a:cubicBezTo>
                  <a:cubicBezTo>
                    <a:pt x="18" y="125"/>
                    <a:pt x="18" y="125"/>
                    <a:pt x="18" y="125"/>
                  </a:cubicBezTo>
                  <a:cubicBezTo>
                    <a:pt x="17" y="122"/>
                    <a:pt x="17" y="122"/>
                    <a:pt x="17" y="122"/>
                  </a:cubicBezTo>
                  <a:cubicBezTo>
                    <a:pt x="10" y="98"/>
                    <a:pt x="10" y="98"/>
                    <a:pt x="10" y="98"/>
                  </a:cubicBezTo>
                  <a:cubicBezTo>
                    <a:pt x="10" y="96"/>
                    <a:pt x="10" y="96"/>
                    <a:pt x="10" y="96"/>
                  </a:cubicBezTo>
                  <a:cubicBezTo>
                    <a:pt x="9" y="93"/>
                    <a:pt x="9" y="93"/>
                    <a:pt x="9" y="93"/>
                  </a:cubicBezTo>
                  <a:cubicBezTo>
                    <a:pt x="8" y="91"/>
                    <a:pt x="8" y="91"/>
                    <a:pt x="8" y="91"/>
                  </a:cubicBezTo>
                  <a:cubicBezTo>
                    <a:pt x="5" y="79"/>
                    <a:pt x="5" y="79"/>
                    <a:pt x="5" y="79"/>
                  </a:cubicBezTo>
                  <a:cubicBezTo>
                    <a:pt x="4" y="77"/>
                    <a:pt x="4" y="77"/>
                    <a:pt x="4" y="77"/>
                  </a:cubicBezTo>
                  <a:cubicBezTo>
                    <a:pt x="2" y="69"/>
                    <a:pt x="2" y="69"/>
                    <a:pt x="2" y="69"/>
                  </a:cubicBezTo>
                  <a:cubicBezTo>
                    <a:pt x="34" y="41"/>
                    <a:pt x="34" y="41"/>
                    <a:pt x="34" y="41"/>
                  </a:cubicBezTo>
                  <a:cubicBezTo>
                    <a:pt x="43" y="32"/>
                    <a:pt x="43" y="32"/>
                    <a:pt x="43" y="32"/>
                  </a:cubicBezTo>
                  <a:cubicBezTo>
                    <a:pt x="61" y="16"/>
                    <a:pt x="61" y="16"/>
                    <a:pt x="61" y="16"/>
                  </a:cubicBezTo>
                  <a:cubicBezTo>
                    <a:pt x="66" y="12"/>
                    <a:pt x="66" y="12"/>
                    <a:pt x="66" y="12"/>
                  </a:cubicBezTo>
                  <a:cubicBezTo>
                    <a:pt x="77" y="1"/>
                    <a:pt x="77" y="1"/>
                    <a:pt x="77" y="1"/>
                  </a:cubicBezTo>
                  <a:cubicBezTo>
                    <a:pt x="77" y="1"/>
                    <a:pt x="76" y="0"/>
                    <a:pt x="7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4" name="Freeform 74"/>
            <p:cNvSpPr>
              <a:spLocks noEditPoints="1"/>
            </p:cNvSpPr>
            <p:nvPr/>
          </p:nvSpPr>
          <p:spPr bwMode="auto">
            <a:xfrm>
              <a:off x="7260951" y="3773267"/>
              <a:ext cx="173541" cy="367574"/>
            </a:xfrm>
            <a:custGeom>
              <a:avLst/>
              <a:gdLst>
                <a:gd name="T0" fmla="*/ 0 w 41"/>
                <a:gd name="T1" fmla="*/ 6 h 95"/>
                <a:gd name="T2" fmla="*/ 0 w 41"/>
                <a:gd name="T3" fmla="*/ 27 h 95"/>
                <a:gd name="T4" fmla="*/ 0 w 41"/>
                <a:gd name="T5" fmla="*/ 30 h 95"/>
                <a:gd name="T6" fmla="*/ 0 w 41"/>
                <a:gd name="T7" fmla="*/ 35 h 95"/>
                <a:gd name="T8" fmla="*/ 0 w 41"/>
                <a:gd name="T9" fmla="*/ 37 h 95"/>
                <a:gd name="T10" fmla="*/ 0 w 41"/>
                <a:gd name="T11" fmla="*/ 93 h 95"/>
                <a:gd name="T12" fmla="*/ 0 w 41"/>
                <a:gd name="T13" fmla="*/ 93 h 95"/>
                <a:gd name="T14" fmla="*/ 1 w 41"/>
                <a:gd name="T15" fmla="*/ 93 h 95"/>
                <a:gd name="T16" fmla="*/ 1 w 41"/>
                <a:gd name="T17" fmla="*/ 36 h 95"/>
                <a:gd name="T18" fmla="*/ 1 w 41"/>
                <a:gd name="T19" fmla="*/ 33 h 95"/>
                <a:gd name="T20" fmla="*/ 1 w 41"/>
                <a:gd name="T21" fmla="*/ 28 h 95"/>
                <a:gd name="T22" fmla="*/ 1 w 41"/>
                <a:gd name="T23" fmla="*/ 26 h 95"/>
                <a:gd name="T24" fmla="*/ 1 w 41"/>
                <a:gd name="T25" fmla="*/ 7 h 95"/>
                <a:gd name="T26" fmla="*/ 1 w 41"/>
                <a:gd name="T27" fmla="*/ 7 h 95"/>
                <a:gd name="T28" fmla="*/ 0 w 41"/>
                <a:gd name="T29" fmla="*/ 6 h 95"/>
                <a:gd name="T30" fmla="*/ 12 w 41"/>
                <a:gd name="T31" fmla="*/ 0 h 95"/>
                <a:gd name="T32" fmla="*/ 11 w 41"/>
                <a:gd name="T33" fmla="*/ 1 h 95"/>
                <a:gd name="T34" fmla="*/ 26 w 41"/>
                <a:gd name="T35" fmla="*/ 10 h 95"/>
                <a:gd name="T36" fmla="*/ 28 w 41"/>
                <a:gd name="T37" fmla="*/ 11 h 95"/>
                <a:gd name="T38" fmla="*/ 32 w 41"/>
                <a:gd name="T39" fmla="*/ 13 h 95"/>
                <a:gd name="T40" fmla="*/ 34 w 41"/>
                <a:gd name="T41" fmla="*/ 14 h 95"/>
                <a:gd name="T42" fmla="*/ 37 w 41"/>
                <a:gd name="T43" fmla="*/ 16 h 95"/>
                <a:gd name="T44" fmla="*/ 38 w 41"/>
                <a:gd name="T45" fmla="*/ 17 h 95"/>
                <a:gd name="T46" fmla="*/ 37 w 41"/>
                <a:gd name="T47" fmla="*/ 20 h 95"/>
                <a:gd name="T48" fmla="*/ 6 w 41"/>
                <a:gd name="T49" fmla="*/ 94 h 95"/>
                <a:gd name="T50" fmla="*/ 8 w 41"/>
                <a:gd name="T51" fmla="*/ 95 h 95"/>
                <a:gd name="T52" fmla="*/ 25 w 41"/>
                <a:gd name="T53" fmla="*/ 53 h 95"/>
                <a:gd name="T54" fmla="*/ 25 w 41"/>
                <a:gd name="T55" fmla="*/ 52 h 95"/>
                <a:gd name="T56" fmla="*/ 31 w 41"/>
                <a:gd name="T57" fmla="*/ 40 h 95"/>
                <a:gd name="T58" fmla="*/ 37 w 41"/>
                <a:gd name="T59" fmla="*/ 25 h 95"/>
                <a:gd name="T60" fmla="*/ 39 w 41"/>
                <a:gd name="T61" fmla="*/ 21 h 95"/>
                <a:gd name="T62" fmla="*/ 40 w 41"/>
                <a:gd name="T63" fmla="*/ 17 h 95"/>
                <a:gd name="T64" fmla="*/ 41 w 41"/>
                <a:gd name="T65" fmla="*/ 16 h 95"/>
                <a:gd name="T66" fmla="*/ 39 w 41"/>
                <a:gd name="T67" fmla="*/ 15 h 95"/>
                <a:gd name="T68" fmla="*/ 39 w 41"/>
                <a:gd name="T69" fmla="*/ 15 h 95"/>
                <a:gd name="T70" fmla="*/ 37 w 41"/>
                <a:gd name="T71" fmla="*/ 14 h 95"/>
                <a:gd name="T72" fmla="*/ 35 w 41"/>
                <a:gd name="T73" fmla="*/ 13 h 95"/>
                <a:gd name="T74" fmla="*/ 34 w 41"/>
                <a:gd name="T75" fmla="*/ 12 h 95"/>
                <a:gd name="T76" fmla="*/ 30 w 41"/>
                <a:gd name="T77" fmla="*/ 10 h 95"/>
                <a:gd name="T78" fmla="*/ 28 w 41"/>
                <a:gd name="T79" fmla="*/ 9 h 95"/>
                <a:gd name="T80" fmla="*/ 12 w 41"/>
                <a:gd name="T8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95">
                  <a:moveTo>
                    <a:pt x="0" y="6"/>
                  </a:moveTo>
                  <a:cubicBezTo>
                    <a:pt x="0" y="27"/>
                    <a:pt x="0" y="27"/>
                    <a:pt x="0" y="27"/>
                  </a:cubicBezTo>
                  <a:cubicBezTo>
                    <a:pt x="0" y="30"/>
                    <a:pt x="0" y="30"/>
                    <a:pt x="0" y="30"/>
                  </a:cubicBezTo>
                  <a:cubicBezTo>
                    <a:pt x="0" y="35"/>
                    <a:pt x="0" y="35"/>
                    <a:pt x="0" y="35"/>
                  </a:cubicBezTo>
                  <a:cubicBezTo>
                    <a:pt x="0" y="37"/>
                    <a:pt x="0" y="37"/>
                    <a:pt x="0" y="37"/>
                  </a:cubicBezTo>
                  <a:cubicBezTo>
                    <a:pt x="0" y="93"/>
                    <a:pt x="0" y="93"/>
                    <a:pt x="0" y="93"/>
                  </a:cubicBezTo>
                  <a:cubicBezTo>
                    <a:pt x="0" y="93"/>
                    <a:pt x="0" y="93"/>
                    <a:pt x="0" y="93"/>
                  </a:cubicBezTo>
                  <a:cubicBezTo>
                    <a:pt x="1" y="93"/>
                    <a:pt x="1" y="93"/>
                    <a:pt x="1" y="93"/>
                  </a:cubicBezTo>
                  <a:cubicBezTo>
                    <a:pt x="1" y="36"/>
                    <a:pt x="1" y="36"/>
                    <a:pt x="1" y="36"/>
                  </a:cubicBezTo>
                  <a:cubicBezTo>
                    <a:pt x="1" y="33"/>
                    <a:pt x="1" y="33"/>
                    <a:pt x="1" y="33"/>
                  </a:cubicBezTo>
                  <a:cubicBezTo>
                    <a:pt x="1" y="28"/>
                    <a:pt x="1" y="28"/>
                    <a:pt x="1" y="28"/>
                  </a:cubicBezTo>
                  <a:cubicBezTo>
                    <a:pt x="1" y="26"/>
                    <a:pt x="1" y="26"/>
                    <a:pt x="1" y="26"/>
                  </a:cubicBezTo>
                  <a:cubicBezTo>
                    <a:pt x="1" y="7"/>
                    <a:pt x="1" y="7"/>
                    <a:pt x="1" y="7"/>
                  </a:cubicBezTo>
                  <a:cubicBezTo>
                    <a:pt x="1" y="7"/>
                    <a:pt x="1" y="7"/>
                    <a:pt x="1" y="7"/>
                  </a:cubicBezTo>
                  <a:cubicBezTo>
                    <a:pt x="0" y="7"/>
                    <a:pt x="0" y="7"/>
                    <a:pt x="0" y="6"/>
                  </a:cubicBezTo>
                  <a:moveTo>
                    <a:pt x="12" y="0"/>
                  </a:moveTo>
                  <a:cubicBezTo>
                    <a:pt x="12" y="0"/>
                    <a:pt x="11" y="1"/>
                    <a:pt x="11" y="1"/>
                  </a:cubicBezTo>
                  <a:cubicBezTo>
                    <a:pt x="26" y="10"/>
                    <a:pt x="26" y="10"/>
                    <a:pt x="26" y="10"/>
                  </a:cubicBezTo>
                  <a:cubicBezTo>
                    <a:pt x="28" y="11"/>
                    <a:pt x="28" y="11"/>
                    <a:pt x="28" y="11"/>
                  </a:cubicBezTo>
                  <a:cubicBezTo>
                    <a:pt x="32" y="13"/>
                    <a:pt x="32" y="13"/>
                    <a:pt x="32" y="13"/>
                  </a:cubicBezTo>
                  <a:cubicBezTo>
                    <a:pt x="34" y="14"/>
                    <a:pt x="34" y="14"/>
                    <a:pt x="34" y="14"/>
                  </a:cubicBezTo>
                  <a:cubicBezTo>
                    <a:pt x="37" y="16"/>
                    <a:pt x="37" y="16"/>
                    <a:pt x="37" y="16"/>
                  </a:cubicBezTo>
                  <a:cubicBezTo>
                    <a:pt x="38" y="17"/>
                    <a:pt x="38" y="17"/>
                    <a:pt x="38" y="17"/>
                  </a:cubicBezTo>
                  <a:cubicBezTo>
                    <a:pt x="37" y="20"/>
                    <a:pt x="37" y="20"/>
                    <a:pt x="37" y="20"/>
                  </a:cubicBezTo>
                  <a:cubicBezTo>
                    <a:pt x="6" y="94"/>
                    <a:pt x="6" y="94"/>
                    <a:pt x="6" y="94"/>
                  </a:cubicBezTo>
                  <a:cubicBezTo>
                    <a:pt x="7" y="94"/>
                    <a:pt x="7" y="95"/>
                    <a:pt x="8" y="95"/>
                  </a:cubicBezTo>
                  <a:cubicBezTo>
                    <a:pt x="25" y="53"/>
                    <a:pt x="25" y="53"/>
                    <a:pt x="25" y="53"/>
                  </a:cubicBezTo>
                  <a:cubicBezTo>
                    <a:pt x="25" y="52"/>
                    <a:pt x="25" y="52"/>
                    <a:pt x="25" y="52"/>
                  </a:cubicBezTo>
                  <a:cubicBezTo>
                    <a:pt x="25" y="47"/>
                    <a:pt x="27" y="43"/>
                    <a:pt x="31" y="40"/>
                  </a:cubicBezTo>
                  <a:cubicBezTo>
                    <a:pt x="37" y="25"/>
                    <a:pt x="37" y="25"/>
                    <a:pt x="37" y="25"/>
                  </a:cubicBezTo>
                  <a:cubicBezTo>
                    <a:pt x="39" y="21"/>
                    <a:pt x="39" y="21"/>
                    <a:pt x="39" y="21"/>
                  </a:cubicBezTo>
                  <a:cubicBezTo>
                    <a:pt x="40" y="17"/>
                    <a:pt x="40" y="17"/>
                    <a:pt x="40" y="17"/>
                  </a:cubicBezTo>
                  <a:cubicBezTo>
                    <a:pt x="41" y="16"/>
                    <a:pt x="41" y="16"/>
                    <a:pt x="41" y="16"/>
                  </a:cubicBezTo>
                  <a:cubicBezTo>
                    <a:pt x="39" y="15"/>
                    <a:pt x="39" y="15"/>
                    <a:pt x="39" y="15"/>
                  </a:cubicBezTo>
                  <a:cubicBezTo>
                    <a:pt x="39" y="15"/>
                    <a:pt x="39" y="15"/>
                    <a:pt x="39" y="15"/>
                  </a:cubicBezTo>
                  <a:cubicBezTo>
                    <a:pt x="37" y="14"/>
                    <a:pt x="37" y="14"/>
                    <a:pt x="37" y="14"/>
                  </a:cubicBezTo>
                  <a:cubicBezTo>
                    <a:pt x="35" y="13"/>
                    <a:pt x="35" y="13"/>
                    <a:pt x="35" y="13"/>
                  </a:cubicBezTo>
                  <a:cubicBezTo>
                    <a:pt x="34" y="12"/>
                    <a:pt x="34" y="12"/>
                    <a:pt x="34" y="12"/>
                  </a:cubicBezTo>
                  <a:cubicBezTo>
                    <a:pt x="30" y="10"/>
                    <a:pt x="30" y="10"/>
                    <a:pt x="30" y="10"/>
                  </a:cubicBezTo>
                  <a:cubicBezTo>
                    <a:pt x="28" y="9"/>
                    <a:pt x="28" y="9"/>
                    <a:pt x="28" y="9"/>
                  </a:cubicBezTo>
                  <a:cubicBezTo>
                    <a:pt x="12" y="0"/>
                    <a:pt x="12" y="0"/>
                    <a:pt x="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5" name="Freeform 75"/>
            <p:cNvSpPr>
              <a:spLocks noEditPoints="1"/>
            </p:cNvSpPr>
            <p:nvPr/>
          </p:nvSpPr>
          <p:spPr bwMode="auto">
            <a:xfrm>
              <a:off x="6235811" y="3646406"/>
              <a:ext cx="1300658" cy="699365"/>
            </a:xfrm>
            <a:custGeom>
              <a:avLst/>
              <a:gdLst>
                <a:gd name="T0" fmla="*/ 257 w 307"/>
                <a:gd name="T1" fmla="*/ 141 h 181"/>
                <a:gd name="T2" fmla="*/ 265 w 307"/>
                <a:gd name="T3" fmla="*/ 148 h 181"/>
                <a:gd name="T4" fmla="*/ 307 w 307"/>
                <a:gd name="T5" fmla="*/ 176 h 181"/>
                <a:gd name="T6" fmla="*/ 268 w 307"/>
                <a:gd name="T7" fmla="*/ 148 h 181"/>
                <a:gd name="T8" fmla="*/ 257 w 307"/>
                <a:gd name="T9" fmla="*/ 140 h 181"/>
                <a:gd name="T10" fmla="*/ 11 w 307"/>
                <a:gd name="T11" fmla="*/ 112 h 181"/>
                <a:gd name="T12" fmla="*/ 50 w 307"/>
                <a:gd name="T13" fmla="*/ 122 h 181"/>
                <a:gd name="T14" fmla="*/ 134 w 307"/>
                <a:gd name="T15" fmla="*/ 141 h 181"/>
                <a:gd name="T16" fmla="*/ 186 w 307"/>
                <a:gd name="T17" fmla="*/ 153 h 181"/>
                <a:gd name="T18" fmla="*/ 251 w 307"/>
                <a:gd name="T19" fmla="*/ 169 h 181"/>
                <a:gd name="T20" fmla="*/ 263 w 307"/>
                <a:gd name="T21" fmla="*/ 172 h 181"/>
                <a:gd name="T22" fmla="*/ 305 w 307"/>
                <a:gd name="T23" fmla="*/ 180 h 181"/>
                <a:gd name="T24" fmla="*/ 258 w 307"/>
                <a:gd name="T25" fmla="*/ 169 h 181"/>
                <a:gd name="T26" fmla="*/ 250 w 307"/>
                <a:gd name="T27" fmla="*/ 167 h 181"/>
                <a:gd name="T28" fmla="*/ 180 w 307"/>
                <a:gd name="T29" fmla="*/ 150 h 181"/>
                <a:gd name="T30" fmla="*/ 133 w 307"/>
                <a:gd name="T31" fmla="*/ 139 h 181"/>
                <a:gd name="T32" fmla="*/ 48 w 307"/>
                <a:gd name="T33" fmla="*/ 119 h 181"/>
                <a:gd name="T34" fmla="*/ 32 w 307"/>
                <a:gd name="T35" fmla="*/ 5 h 181"/>
                <a:gd name="T36" fmla="*/ 0 w 307"/>
                <a:gd name="T37" fmla="*/ 82 h 181"/>
                <a:gd name="T38" fmla="*/ 0 w 307"/>
                <a:gd name="T39" fmla="*/ 94 h 181"/>
                <a:gd name="T40" fmla="*/ 2 w 307"/>
                <a:gd name="T41" fmla="*/ 82 h 181"/>
                <a:gd name="T42" fmla="*/ 32 w 307"/>
                <a:gd name="T43" fmla="*/ 5 h 181"/>
                <a:gd name="T44" fmla="*/ 51 w 307"/>
                <a:gd name="T45" fmla="*/ 2 h 181"/>
                <a:gd name="T46" fmla="*/ 190 w 307"/>
                <a:gd name="T47" fmla="*/ 97 h 181"/>
                <a:gd name="T48" fmla="*/ 196 w 307"/>
                <a:gd name="T49" fmla="*/ 100 h 181"/>
                <a:gd name="T50" fmla="*/ 199 w 307"/>
                <a:gd name="T51" fmla="*/ 103 h 181"/>
                <a:gd name="T52" fmla="*/ 212 w 307"/>
                <a:gd name="T53" fmla="*/ 111 h 181"/>
                <a:gd name="T54" fmla="*/ 237 w 307"/>
                <a:gd name="T55" fmla="*/ 127 h 181"/>
                <a:gd name="T56" fmla="*/ 201 w 307"/>
                <a:gd name="T57" fmla="*/ 102 h 181"/>
                <a:gd name="T58" fmla="*/ 197 w 307"/>
                <a:gd name="T59" fmla="*/ 99 h 181"/>
                <a:gd name="T60" fmla="*/ 196 w 307"/>
                <a:gd name="T61" fmla="*/ 98 h 181"/>
                <a:gd name="T62" fmla="*/ 190 w 307"/>
                <a:gd name="T63" fmla="*/ 9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181">
                  <a:moveTo>
                    <a:pt x="257" y="140"/>
                  </a:moveTo>
                  <a:cubicBezTo>
                    <a:pt x="257" y="141"/>
                    <a:pt x="257" y="141"/>
                    <a:pt x="257" y="141"/>
                  </a:cubicBezTo>
                  <a:cubicBezTo>
                    <a:pt x="257" y="142"/>
                    <a:pt x="257" y="142"/>
                    <a:pt x="257" y="142"/>
                  </a:cubicBezTo>
                  <a:cubicBezTo>
                    <a:pt x="265" y="148"/>
                    <a:pt x="265" y="148"/>
                    <a:pt x="265" y="148"/>
                  </a:cubicBezTo>
                  <a:cubicBezTo>
                    <a:pt x="267" y="149"/>
                    <a:pt x="267" y="149"/>
                    <a:pt x="267" y="149"/>
                  </a:cubicBezTo>
                  <a:cubicBezTo>
                    <a:pt x="307" y="176"/>
                    <a:pt x="307" y="176"/>
                    <a:pt x="307" y="176"/>
                  </a:cubicBezTo>
                  <a:cubicBezTo>
                    <a:pt x="307" y="176"/>
                    <a:pt x="307" y="175"/>
                    <a:pt x="307" y="175"/>
                  </a:cubicBezTo>
                  <a:cubicBezTo>
                    <a:pt x="268" y="148"/>
                    <a:pt x="268" y="148"/>
                    <a:pt x="268" y="148"/>
                  </a:cubicBezTo>
                  <a:cubicBezTo>
                    <a:pt x="267" y="147"/>
                    <a:pt x="267" y="147"/>
                    <a:pt x="267" y="147"/>
                  </a:cubicBezTo>
                  <a:cubicBezTo>
                    <a:pt x="257" y="140"/>
                    <a:pt x="257" y="140"/>
                    <a:pt x="257" y="140"/>
                  </a:cubicBezTo>
                  <a:moveTo>
                    <a:pt x="11" y="111"/>
                  </a:moveTo>
                  <a:cubicBezTo>
                    <a:pt x="11" y="111"/>
                    <a:pt x="11" y="112"/>
                    <a:pt x="11" y="112"/>
                  </a:cubicBezTo>
                  <a:cubicBezTo>
                    <a:pt x="49" y="121"/>
                    <a:pt x="49" y="121"/>
                    <a:pt x="49" y="121"/>
                  </a:cubicBezTo>
                  <a:cubicBezTo>
                    <a:pt x="50" y="122"/>
                    <a:pt x="50" y="122"/>
                    <a:pt x="50" y="122"/>
                  </a:cubicBezTo>
                  <a:cubicBezTo>
                    <a:pt x="131" y="141"/>
                    <a:pt x="131" y="141"/>
                    <a:pt x="131" y="141"/>
                  </a:cubicBezTo>
                  <a:cubicBezTo>
                    <a:pt x="134" y="141"/>
                    <a:pt x="134" y="141"/>
                    <a:pt x="134" y="141"/>
                  </a:cubicBezTo>
                  <a:cubicBezTo>
                    <a:pt x="182" y="153"/>
                    <a:pt x="182" y="153"/>
                    <a:pt x="182" y="153"/>
                  </a:cubicBezTo>
                  <a:cubicBezTo>
                    <a:pt x="186" y="153"/>
                    <a:pt x="186" y="153"/>
                    <a:pt x="186" y="153"/>
                  </a:cubicBezTo>
                  <a:cubicBezTo>
                    <a:pt x="249" y="168"/>
                    <a:pt x="249" y="168"/>
                    <a:pt x="249" y="168"/>
                  </a:cubicBezTo>
                  <a:cubicBezTo>
                    <a:pt x="251" y="169"/>
                    <a:pt x="251" y="169"/>
                    <a:pt x="251" y="169"/>
                  </a:cubicBezTo>
                  <a:cubicBezTo>
                    <a:pt x="260" y="171"/>
                    <a:pt x="260" y="171"/>
                    <a:pt x="260" y="171"/>
                  </a:cubicBezTo>
                  <a:cubicBezTo>
                    <a:pt x="263" y="172"/>
                    <a:pt x="263" y="172"/>
                    <a:pt x="263" y="172"/>
                  </a:cubicBezTo>
                  <a:cubicBezTo>
                    <a:pt x="305" y="181"/>
                    <a:pt x="305" y="181"/>
                    <a:pt x="305" y="181"/>
                  </a:cubicBezTo>
                  <a:cubicBezTo>
                    <a:pt x="305" y="181"/>
                    <a:pt x="305" y="180"/>
                    <a:pt x="305" y="180"/>
                  </a:cubicBezTo>
                  <a:cubicBezTo>
                    <a:pt x="261" y="169"/>
                    <a:pt x="261" y="169"/>
                    <a:pt x="261" y="169"/>
                  </a:cubicBezTo>
                  <a:cubicBezTo>
                    <a:pt x="258" y="169"/>
                    <a:pt x="258" y="169"/>
                    <a:pt x="258" y="169"/>
                  </a:cubicBezTo>
                  <a:cubicBezTo>
                    <a:pt x="252" y="167"/>
                    <a:pt x="252" y="167"/>
                    <a:pt x="252" y="167"/>
                  </a:cubicBezTo>
                  <a:cubicBezTo>
                    <a:pt x="250" y="167"/>
                    <a:pt x="250" y="167"/>
                    <a:pt x="250" y="167"/>
                  </a:cubicBezTo>
                  <a:cubicBezTo>
                    <a:pt x="183" y="151"/>
                    <a:pt x="183" y="151"/>
                    <a:pt x="183" y="151"/>
                  </a:cubicBezTo>
                  <a:cubicBezTo>
                    <a:pt x="180" y="150"/>
                    <a:pt x="180" y="150"/>
                    <a:pt x="180" y="150"/>
                  </a:cubicBezTo>
                  <a:cubicBezTo>
                    <a:pt x="136" y="140"/>
                    <a:pt x="136" y="140"/>
                    <a:pt x="136" y="140"/>
                  </a:cubicBezTo>
                  <a:cubicBezTo>
                    <a:pt x="133" y="139"/>
                    <a:pt x="133" y="139"/>
                    <a:pt x="133" y="139"/>
                  </a:cubicBezTo>
                  <a:cubicBezTo>
                    <a:pt x="50" y="120"/>
                    <a:pt x="50" y="120"/>
                    <a:pt x="50" y="120"/>
                  </a:cubicBezTo>
                  <a:cubicBezTo>
                    <a:pt x="48" y="119"/>
                    <a:pt x="48" y="119"/>
                    <a:pt x="48" y="119"/>
                  </a:cubicBezTo>
                  <a:cubicBezTo>
                    <a:pt x="11" y="111"/>
                    <a:pt x="11" y="111"/>
                    <a:pt x="11" y="111"/>
                  </a:cubicBezTo>
                  <a:moveTo>
                    <a:pt x="32" y="5"/>
                  </a:moveTo>
                  <a:cubicBezTo>
                    <a:pt x="0" y="81"/>
                    <a:pt x="0" y="81"/>
                    <a:pt x="0" y="81"/>
                  </a:cubicBezTo>
                  <a:cubicBezTo>
                    <a:pt x="0" y="82"/>
                    <a:pt x="0" y="82"/>
                    <a:pt x="0" y="82"/>
                  </a:cubicBezTo>
                  <a:cubicBezTo>
                    <a:pt x="0" y="82"/>
                    <a:pt x="0" y="82"/>
                    <a:pt x="0" y="82"/>
                  </a:cubicBezTo>
                  <a:cubicBezTo>
                    <a:pt x="0" y="94"/>
                    <a:pt x="0" y="94"/>
                    <a:pt x="0" y="94"/>
                  </a:cubicBezTo>
                  <a:cubicBezTo>
                    <a:pt x="1" y="94"/>
                    <a:pt x="1" y="94"/>
                    <a:pt x="2" y="95"/>
                  </a:cubicBezTo>
                  <a:cubicBezTo>
                    <a:pt x="2" y="82"/>
                    <a:pt x="2" y="82"/>
                    <a:pt x="2" y="82"/>
                  </a:cubicBezTo>
                  <a:cubicBezTo>
                    <a:pt x="34" y="6"/>
                    <a:pt x="34" y="6"/>
                    <a:pt x="34" y="6"/>
                  </a:cubicBezTo>
                  <a:cubicBezTo>
                    <a:pt x="33" y="5"/>
                    <a:pt x="33" y="5"/>
                    <a:pt x="32" y="5"/>
                  </a:cubicBezTo>
                  <a:moveTo>
                    <a:pt x="52" y="0"/>
                  </a:moveTo>
                  <a:cubicBezTo>
                    <a:pt x="52" y="1"/>
                    <a:pt x="52" y="1"/>
                    <a:pt x="51" y="2"/>
                  </a:cubicBezTo>
                  <a:cubicBezTo>
                    <a:pt x="189" y="95"/>
                    <a:pt x="189" y="95"/>
                    <a:pt x="189" y="95"/>
                  </a:cubicBezTo>
                  <a:cubicBezTo>
                    <a:pt x="190" y="97"/>
                    <a:pt x="190" y="97"/>
                    <a:pt x="190" y="97"/>
                  </a:cubicBezTo>
                  <a:cubicBezTo>
                    <a:pt x="194" y="99"/>
                    <a:pt x="194" y="99"/>
                    <a:pt x="194" y="99"/>
                  </a:cubicBezTo>
                  <a:cubicBezTo>
                    <a:pt x="196" y="100"/>
                    <a:pt x="196" y="100"/>
                    <a:pt x="196" y="100"/>
                  </a:cubicBezTo>
                  <a:cubicBezTo>
                    <a:pt x="197" y="101"/>
                    <a:pt x="197" y="101"/>
                    <a:pt x="197" y="101"/>
                  </a:cubicBezTo>
                  <a:cubicBezTo>
                    <a:pt x="199" y="103"/>
                    <a:pt x="199" y="103"/>
                    <a:pt x="199" y="103"/>
                  </a:cubicBezTo>
                  <a:cubicBezTo>
                    <a:pt x="206" y="107"/>
                    <a:pt x="206" y="107"/>
                    <a:pt x="206" y="107"/>
                  </a:cubicBezTo>
                  <a:cubicBezTo>
                    <a:pt x="212" y="111"/>
                    <a:pt x="212" y="111"/>
                    <a:pt x="212" y="111"/>
                  </a:cubicBezTo>
                  <a:cubicBezTo>
                    <a:pt x="235" y="128"/>
                    <a:pt x="235" y="128"/>
                    <a:pt x="235" y="128"/>
                  </a:cubicBezTo>
                  <a:cubicBezTo>
                    <a:pt x="236" y="127"/>
                    <a:pt x="237" y="127"/>
                    <a:pt x="237" y="127"/>
                  </a:cubicBezTo>
                  <a:cubicBezTo>
                    <a:pt x="207" y="106"/>
                    <a:pt x="207" y="106"/>
                    <a:pt x="207" y="106"/>
                  </a:cubicBezTo>
                  <a:cubicBezTo>
                    <a:pt x="201" y="102"/>
                    <a:pt x="201" y="102"/>
                    <a:pt x="201" y="102"/>
                  </a:cubicBezTo>
                  <a:cubicBezTo>
                    <a:pt x="199" y="101"/>
                    <a:pt x="199" y="101"/>
                    <a:pt x="199" y="101"/>
                  </a:cubicBezTo>
                  <a:cubicBezTo>
                    <a:pt x="197" y="99"/>
                    <a:pt x="197" y="99"/>
                    <a:pt x="197" y="99"/>
                  </a:cubicBezTo>
                  <a:cubicBezTo>
                    <a:pt x="197" y="99"/>
                    <a:pt x="197" y="99"/>
                    <a:pt x="197" y="99"/>
                  </a:cubicBezTo>
                  <a:cubicBezTo>
                    <a:pt x="196" y="98"/>
                    <a:pt x="196" y="98"/>
                    <a:pt x="196" y="98"/>
                  </a:cubicBezTo>
                  <a:cubicBezTo>
                    <a:pt x="192" y="96"/>
                    <a:pt x="192" y="96"/>
                    <a:pt x="192" y="96"/>
                  </a:cubicBezTo>
                  <a:cubicBezTo>
                    <a:pt x="190" y="94"/>
                    <a:pt x="190" y="94"/>
                    <a:pt x="190" y="94"/>
                  </a:cubicBezTo>
                  <a:cubicBezTo>
                    <a:pt x="52" y="0"/>
                    <a:pt x="52" y="0"/>
                    <a:pt x="5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6" name="Freeform 76"/>
            <p:cNvSpPr>
              <a:spLocks noEditPoints="1"/>
            </p:cNvSpPr>
            <p:nvPr/>
          </p:nvSpPr>
          <p:spPr bwMode="auto">
            <a:xfrm>
              <a:off x="11080625" y="3568337"/>
              <a:ext cx="898115" cy="862008"/>
            </a:xfrm>
            <a:custGeom>
              <a:avLst/>
              <a:gdLst>
                <a:gd name="T0" fmla="*/ 1 w 212"/>
                <a:gd name="T1" fmla="*/ 127 h 223"/>
                <a:gd name="T2" fmla="*/ 0 w 212"/>
                <a:gd name="T3" fmla="*/ 129 h 223"/>
                <a:gd name="T4" fmla="*/ 2 w 212"/>
                <a:gd name="T5" fmla="*/ 130 h 223"/>
                <a:gd name="T6" fmla="*/ 4 w 212"/>
                <a:gd name="T7" fmla="*/ 131 h 223"/>
                <a:gd name="T8" fmla="*/ 30 w 212"/>
                <a:gd name="T9" fmla="*/ 142 h 223"/>
                <a:gd name="T10" fmla="*/ 32 w 212"/>
                <a:gd name="T11" fmla="*/ 143 h 223"/>
                <a:gd name="T12" fmla="*/ 69 w 212"/>
                <a:gd name="T13" fmla="*/ 159 h 223"/>
                <a:gd name="T14" fmla="*/ 70 w 212"/>
                <a:gd name="T15" fmla="*/ 160 h 223"/>
                <a:gd name="T16" fmla="*/ 212 w 212"/>
                <a:gd name="T17" fmla="*/ 223 h 223"/>
                <a:gd name="T18" fmla="*/ 212 w 212"/>
                <a:gd name="T19" fmla="*/ 221 h 223"/>
                <a:gd name="T20" fmla="*/ 70 w 212"/>
                <a:gd name="T21" fmla="*/ 158 h 223"/>
                <a:gd name="T22" fmla="*/ 69 w 212"/>
                <a:gd name="T23" fmla="*/ 157 h 223"/>
                <a:gd name="T24" fmla="*/ 31 w 212"/>
                <a:gd name="T25" fmla="*/ 141 h 223"/>
                <a:gd name="T26" fmla="*/ 29 w 212"/>
                <a:gd name="T27" fmla="*/ 140 h 223"/>
                <a:gd name="T28" fmla="*/ 4 w 212"/>
                <a:gd name="T29" fmla="*/ 129 h 223"/>
                <a:gd name="T30" fmla="*/ 2 w 212"/>
                <a:gd name="T31" fmla="*/ 128 h 223"/>
                <a:gd name="T32" fmla="*/ 1 w 212"/>
                <a:gd name="T33" fmla="*/ 127 h 223"/>
                <a:gd name="T34" fmla="*/ 212 w 212"/>
                <a:gd name="T35" fmla="*/ 0 h 223"/>
                <a:gd name="T36" fmla="*/ 70 w 212"/>
                <a:gd name="T37" fmla="*/ 79 h 223"/>
                <a:gd name="T38" fmla="*/ 69 w 212"/>
                <a:gd name="T39" fmla="*/ 80 h 223"/>
                <a:gd name="T40" fmla="*/ 21 w 212"/>
                <a:gd name="T41" fmla="*/ 106 h 223"/>
                <a:gd name="T42" fmla="*/ 20 w 212"/>
                <a:gd name="T43" fmla="*/ 107 h 223"/>
                <a:gd name="T44" fmla="*/ 3 w 212"/>
                <a:gd name="T45" fmla="*/ 116 h 223"/>
                <a:gd name="T46" fmla="*/ 3 w 212"/>
                <a:gd name="T47" fmla="*/ 118 h 223"/>
                <a:gd name="T48" fmla="*/ 20 w 212"/>
                <a:gd name="T49" fmla="*/ 109 h 223"/>
                <a:gd name="T50" fmla="*/ 22 w 212"/>
                <a:gd name="T51" fmla="*/ 108 h 223"/>
                <a:gd name="T52" fmla="*/ 69 w 212"/>
                <a:gd name="T53" fmla="*/ 82 h 223"/>
                <a:gd name="T54" fmla="*/ 70 w 212"/>
                <a:gd name="T55" fmla="*/ 81 h 223"/>
                <a:gd name="T56" fmla="*/ 212 w 212"/>
                <a:gd name="T57" fmla="*/ 2 h 223"/>
                <a:gd name="T58" fmla="*/ 212 w 212"/>
                <a:gd name="T5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2" h="223">
                  <a:moveTo>
                    <a:pt x="1" y="127"/>
                  </a:moveTo>
                  <a:cubicBezTo>
                    <a:pt x="1" y="128"/>
                    <a:pt x="0" y="128"/>
                    <a:pt x="0" y="129"/>
                  </a:cubicBezTo>
                  <a:cubicBezTo>
                    <a:pt x="2" y="130"/>
                    <a:pt x="2" y="130"/>
                    <a:pt x="2" y="130"/>
                  </a:cubicBezTo>
                  <a:cubicBezTo>
                    <a:pt x="4" y="131"/>
                    <a:pt x="4" y="131"/>
                    <a:pt x="4" y="131"/>
                  </a:cubicBezTo>
                  <a:cubicBezTo>
                    <a:pt x="30" y="142"/>
                    <a:pt x="30" y="142"/>
                    <a:pt x="30" y="142"/>
                  </a:cubicBezTo>
                  <a:cubicBezTo>
                    <a:pt x="32" y="143"/>
                    <a:pt x="32" y="143"/>
                    <a:pt x="32" y="143"/>
                  </a:cubicBezTo>
                  <a:cubicBezTo>
                    <a:pt x="69" y="159"/>
                    <a:pt x="69" y="159"/>
                    <a:pt x="69" y="159"/>
                  </a:cubicBezTo>
                  <a:cubicBezTo>
                    <a:pt x="70" y="160"/>
                    <a:pt x="70" y="160"/>
                    <a:pt x="70" y="160"/>
                  </a:cubicBezTo>
                  <a:cubicBezTo>
                    <a:pt x="212" y="223"/>
                    <a:pt x="212" y="223"/>
                    <a:pt x="212" y="223"/>
                  </a:cubicBezTo>
                  <a:cubicBezTo>
                    <a:pt x="212" y="221"/>
                    <a:pt x="212" y="221"/>
                    <a:pt x="212" y="221"/>
                  </a:cubicBezTo>
                  <a:cubicBezTo>
                    <a:pt x="70" y="158"/>
                    <a:pt x="70" y="158"/>
                    <a:pt x="70" y="158"/>
                  </a:cubicBezTo>
                  <a:cubicBezTo>
                    <a:pt x="69" y="157"/>
                    <a:pt x="69" y="157"/>
                    <a:pt x="69" y="157"/>
                  </a:cubicBezTo>
                  <a:cubicBezTo>
                    <a:pt x="31" y="141"/>
                    <a:pt x="31" y="141"/>
                    <a:pt x="31" y="141"/>
                  </a:cubicBezTo>
                  <a:cubicBezTo>
                    <a:pt x="29" y="140"/>
                    <a:pt x="29" y="140"/>
                    <a:pt x="29" y="140"/>
                  </a:cubicBezTo>
                  <a:cubicBezTo>
                    <a:pt x="4" y="129"/>
                    <a:pt x="4" y="129"/>
                    <a:pt x="4" y="129"/>
                  </a:cubicBezTo>
                  <a:cubicBezTo>
                    <a:pt x="2" y="128"/>
                    <a:pt x="2" y="128"/>
                    <a:pt x="2" y="128"/>
                  </a:cubicBezTo>
                  <a:cubicBezTo>
                    <a:pt x="1" y="127"/>
                    <a:pt x="1" y="127"/>
                    <a:pt x="1" y="127"/>
                  </a:cubicBezTo>
                  <a:moveTo>
                    <a:pt x="212" y="0"/>
                  </a:moveTo>
                  <a:cubicBezTo>
                    <a:pt x="70" y="79"/>
                    <a:pt x="70" y="79"/>
                    <a:pt x="70" y="79"/>
                  </a:cubicBezTo>
                  <a:cubicBezTo>
                    <a:pt x="69" y="80"/>
                    <a:pt x="69" y="80"/>
                    <a:pt x="69" y="80"/>
                  </a:cubicBezTo>
                  <a:cubicBezTo>
                    <a:pt x="21" y="106"/>
                    <a:pt x="21" y="106"/>
                    <a:pt x="21" y="106"/>
                  </a:cubicBezTo>
                  <a:cubicBezTo>
                    <a:pt x="20" y="107"/>
                    <a:pt x="20" y="107"/>
                    <a:pt x="20" y="107"/>
                  </a:cubicBezTo>
                  <a:cubicBezTo>
                    <a:pt x="3" y="116"/>
                    <a:pt x="3" y="116"/>
                    <a:pt x="3" y="116"/>
                  </a:cubicBezTo>
                  <a:cubicBezTo>
                    <a:pt x="3" y="117"/>
                    <a:pt x="3" y="118"/>
                    <a:pt x="3" y="118"/>
                  </a:cubicBezTo>
                  <a:cubicBezTo>
                    <a:pt x="20" y="109"/>
                    <a:pt x="20" y="109"/>
                    <a:pt x="20" y="109"/>
                  </a:cubicBezTo>
                  <a:cubicBezTo>
                    <a:pt x="22" y="108"/>
                    <a:pt x="22" y="108"/>
                    <a:pt x="22" y="108"/>
                  </a:cubicBezTo>
                  <a:cubicBezTo>
                    <a:pt x="69" y="82"/>
                    <a:pt x="69" y="82"/>
                    <a:pt x="69" y="82"/>
                  </a:cubicBezTo>
                  <a:cubicBezTo>
                    <a:pt x="70" y="81"/>
                    <a:pt x="70" y="81"/>
                    <a:pt x="70" y="81"/>
                  </a:cubicBezTo>
                  <a:cubicBezTo>
                    <a:pt x="212" y="2"/>
                    <a:pt x="212" y="2"/>
                    <a:pt x="212" y="2"/>
                  </a:cubicBezTo>
                  <a:cubicBezTo>
                    <a:pt x="212" y="0"/>
                    <a:pt x="212" y="0"/>
                    <a:pt x="2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7" name="Freeform 87"/>
            <p:cNvSpPr/>
            <p:nvPr/>
          </p:nvSpPr>
          <p:spPr bwMode="auto">
            <a:xfrm>
              <a:off x="7981948" y="3340637"/>
              <a:ext cx="109134" cy="97585"/>
            </a:xfrm>
            <a:custGeom>
              <a:avLst/>
              <a:gdLst>
                <a:gd name="T0" fmla="*/ 13 w 26"/>
                <a:gd name="T1" fmla="*/ 0 h 25"/>
                <a:gd name="T2" fmla="*/ 9 w 26"/>
                <a:gd name="T3" fmla="*/ 0 h 25"/>
                <a:gd name="T4" fmla="*/ 6 w 26"/>
                <a:gd name="T5" fmla="*/ 2 h 25"/>
                <a:gd name="T6" fmla="*/ 0 w 26"/>
                <a:gd name="T7" fmla="*/ 12 h 25"/>
                <a:gd name="T8" fmla="*/ 4 w 26"/>
                <a:gd name="T9" fmla="*/ 21 h 25"/>
                <a:gd name="T10" fmla="*/ 5 w 26"/>
                <a:gd name="T11" fmla="*/ 23 h 25"/>
                <a:gd name="T12" fmla="*/ 7 w 26"/>
                <a:gd name="T13" fmla="*/ 24 h 25"/>
                <a:gd name="T14" fmla="*/ 9 w 26"/>
                <a:gd name="T15" fmla="*/ 24 h 25"/>
                <a:gd name="T16" fmla="*/ 10 w 26"/>
                <a:gd name="T17" fmla="*/ 25 h 25"/>
                <a:gd name="T18" fmla="*/ 12 w 26"/>
                <a:gd name="T19" fmla="*/ 25 h 25"/>
                <a:gd name="T20" fmla="*/ 13 w 26"/>
                <a:gd name="T21" fmla="*/ 25 h 25"/>
                <a:gd name="T22" fmla="*/ 13 w 26"/>
                <a:gd name="T23" fmla="*/ 25 h 25"/>
                <a:gd name="T24" fmla="*/ 16 w 26"/>
                <a:gd name="T25" fmla="*/ 25 h 25"/>
                <a:gd name="T26" fmla="*/ 18 w 26"/>
                <a:gd name="T27" fmla="*/ 24 h 25"/>
                <a:gd name="T28" fmla="*/ 19 w 26"/>
                <a:gd name="T29" fmla="*/ 23 h 25"/>
                <a:gd name="T30" fmla="*/ 21 w 26"/>
                <a:gd name="T31" fmla="*/ 22 h 25"/>
                <a:gd name="T32" fmla="*/ 26 w 26"/>
                <a:gd name="T33" fmla="*/ 12 h 25"/>
                <a:gd name="T34" fmla="*/ 26 w 26"/>
                <a:gd name="T35" fmla="*/ 12 h 25"/>
                <a:gd name="T36" fmla="*/ 25 w 26"/>
                <a:gd name="T37" fmla="*/ 10 h 25"/>
                <a:gd name="T38" fmla="*/ 25 w 26"/>
                <a:gd name="T39" fmla="*/ 8 h 25"/>
                <a:gd name="T40" fmla="*/ 22 w 26"/>
                <a:gd name="T41" fmla="*/ 3 h 25"/>
                <a:gd name="T42" fmla="*/ 19 w 26"/>
                <a:gd name="T43" fmla="*/ 1 h 25"/>
                <a:gd name="T44" fmla="*/ 18 w 26"/>
                <a:gd name="T45" fmla="*/ 1 h 25"/>
                <a:gd name="T46" fmla="*/ 13 w 26"/>
                <a:gd name="T4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5">
                  <a:moveTo>
                    <a:pt x="13" y="0"/>
                  </a:moveTo>
                  <a:cubicBezTo>
                    <a:pt x="11" y="0"/>
                    <a:pt x="10" y="0"/>
                    <a:pt x="9" y="0"/>
                  </a:cubicBezTo>
                  <a:cubicBezTo>
                    <a:pt x="8" y="1"/>
                    <a:pt x="7" y="1"/>
                    <a:pt x="6" y="2"/>
                  </a:cubicBezTo>
                  <a:cubicBezTo>
                    <a:pt x="2" y="4"/>
                    <a:pt x="0" y="8"/>
                    <a:pt x="0" y="12"/>
                  </a:cubicBezTo>
                  <a:cubicBezTo>
                    <a:pt x="0" y="16"/>
                    <a:pt x="2" y="19"/>
                    <a:pt x="4" y="21"/>
                  </a:cubicBezTo>
                  <a:cubicBezTo>
                    <a:pt x="4" y="22"/>
                    <a:pt x="5" y="22"/>
                    <a:pt x="5" y="23"/>
                  </a:cubicBezTo>
                  <a:cubicBezTo>
                    <a:pt x="6" y="23"/>
                    <a:pt x="7" y="23"/>
                    <a:pt x="7" y="24"/>
                  </a:cubicBezTo>
                  <a:cubicBezTo>
                    <a:pt x="8" y="24"/>
                    <a:pt x="8" y="24"/>
                    <a:pt x="9" y="24"/>
                  </a:cubicBezTo>
                  <a:cubicBezTo>
                    <a:pt x="9" y="25"/>
                    <a:pt x="10" y="25"/>
                    <a:pt x="10" y="25"/>
                  </a:cubicBezTo>
                  <a:cubicBezTo>
                    <a:pt x="11" y="25"/>
                    <a:pt x="11" y="25"/>
                    <a:pt x="12" y="25"/>
                  </a:cubicBezTo>
                  <a:cubicBezTo>
                    <a:pt x="12" y="25"/>
                    <a:pt x="13" y="25"/>
                    <a:pt x="13" y="25"/>
                  </a:cubicBezTo>
                  <a:cubicBezTo>
                    <a:pt x="13" y="25"/>
                    <a:pt x="13" y="25"/>
                    <a:pt x="13" y="25"/>
                  </a:cubicBezTo>
                  <a:cubicBezTo>
                    <a:pt x="14" y="25"/>
                    <a:pt x="15" y="25"/>
                    <a:pt x="16" y="25"/>
                  </a:cubicBezTo>
                  <a:cubicBezTo>
                    <a:pt x="17" y="25"/>
                    <a:pt x="18" y="24"/>
                    <a:pt x="18" y="24"/>
                  </a:cubicBezTo>
                  <a:cubicBezTo>
                    <a:pt x="19" y="24"/>
                    <a:pt x="19" y="24"/>
                    <a:pt x="19" y="23"/>
                  </a:cubicBezTo>
                  <a:cubicBezTo>
                    <a:pt x="20" y="23"/>
                    <a:pt x="20" y="23"/>
                    <a:pt x="21" y="22"/>
                  </a:cubicBezTo>
                  <a:cubicBezTo>
                    <a:pt x="24" y="20"/>
                    <a:pt x="26" y="16"/>
                    <a:pt x="26" y="12"/>
                  </a:cubicBezTo>
                  <a:cubicBezTo>
                    <a:pt x="26" y="12"/>
                    <a:pt x="26" y="12"/>
                    <a:pt x="26" y="12"/>
                  </a:cubicBezTo>
                  <a:cubicBezTo>
                    <a:pt x="25" y="11"/>
                    <a:pt x="25" y="10"/>
                    <a:pt x="25" y="10"/>
                  </a:cubicBezTo>
                  <a:cubicBezTo>
                    <a:pt x="25" y="9"/>
                    <a:pt x="25" y="8"/>
                    <a:pt x="25" y="8"/>
                  </a:cubicBezTo>
                  <a:cubicBezTo>
                    <a:pt x="24" y="6"/>
                    <a:pt x="23" y="5"/>
                    <a:pt x="22" y="3"/>
                  </a:cubicBezTo>
                  <a:cubicBezTo>
                    <a:pt x="21" y="3"/>
                    <a:pt x="20" y="2"/>
                    <a:pt x="19" y="1"/>
                  </a:cubicBezTo>
                  <a:cubicBezTo>
                    <a:pt x="19" y="1"/>
                    <a:pt x="18" y="1"/>
                    <a:pt x="18" y="1"/>
                  </a:cubicBezTo>
                  <a:cubicBezTo>
                    <a:pt x="16" y="0"/>
                    <a:pt x="15"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8" name="Freeform 122"/>
            <p:cNvSpPr/>
            <p:nvPr/>
          </p:nvSpPr>
          <p:spPr bwMode="auto">
            <a:xfrm>
              <a:off x="7303889" y="3101551"/>
              <a:ext cx="42937" cy="35782"/>
            </a:xfrm>
            <a:custGeom>
              <a:avLst/>
              <a:gdLst>
                <a:gd name="T0" fmla="*/ 5 w 10"/>
                <a:gd name="T1" fmla="*/ 0 h 9"/>
                <a:gd name="T2" fmla="*/ 0 w 10"/>
                <a:gd name="T3" fmla="*/ 5 h 9"/>
                <a:gd name="T4" fmla="*/ 4 w 10"/>
                <a:gd name="T5" fmla="*/ 9 h 9"/>
                <a:gd name="T6" fmla="*/ 5 w 10"/>
                <a:gd name="T7" fmla="*/ 9 h 9"/>
                <a:gd name="T8" fmla="*/ 6 w 10"/>
                <a:gd name="T9" fmla="*/ 9 h 9"/>
                <a:gd name="T10" fmla="*/ 10 w 10"/>
                <a:gd name="T11" fmla="*/ 5 h 9"/>
                <a:gd name="T12" fmla="*/ 10 w 10"/>
                <a:gd name="T13" fmla="*/ 4 h 9"/>
                <a:gd name="T14" fmla="*/ 9 w 10"/>
                <a:gd name="T15" fmla="*/ 2 h 9"/>
                <a:gd name="T16" fmla="*/ 5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0"/>
                  </a:moveTo>
                  <a:cubicBezTo>
                    <a:pt x="3" y="0"/>
                    <a:pt x="0" y="2"/>
                    <a:pt x="0" y="5"/>
                  </a:cubicBezTo>
                  <a:cubicBezTo>
                    <a:pt x="0" y="7"/>
                    <a:pt x="2" y="9"/>
                    <a:pt x="4" y="9"/>
                  </a:cubicBezTo>
                  <a:cubicBezTo>
                    <a:pt x="4" y="9"/>
                    <a:pt x="5" y="9"/>
                    <a:pt x="5" y="9"/>
                  </a:cubicBezTo>
                  <a:cubicBezTo>
                    <a:pt x="5" y="9"/>
                    <a:pt x="6" y="9"/>
                    <a:pt x="6" y="9"/>
                  </a:cubicBezTo>
                  <a:cubicBezTo>
                    <a:pt x="8" y="9"/>
                    <a:pt x="10" y="7"/>
                    <a:pt x="10" y="5"/>
                  </a:cubicBezTo>
                  <a:cubicBezTo>
                    <a:pt x="10" y="4"/>
                    <a:pt x="10" y="4"/>
                    <a:pt x="10" y="4"/>
                  </a:cubicBezTo>
                  <a:cubicBezTo>
                    <a:pt x="10" y="4"/>
                    <a:pt x="10" y="3"/>
                    <a:pt x="9" y="2"/>
                  </a:cubicBezTo>
                  <a:cubicBezTo>
                    <a:pt x="9" y="1"/>
                    <a:pt x="7" y="0"/>
                    <a:pt x="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61" name="矩形 60"/>
          <p:cNvSpPr/>
          <p:nvPr/>
        </p:nvSpPr>
        <p:spPr>
          <a:xfrm>
            <a:off x="5988685" y="2912745"/>
            <a:ext cx="3594100" cy="583565"/>
          </a:xfrm>
          <a:prstGeom prst="rect">
            <a:avLst/>
          </a:prstGeom>
          <a:solidFill>
            <a:srgbClr val="3ABFC4"/>
          </a:solidFill>
        </p:spPr>
        <p:txBody>
          <a:bodyPr wrap="square">
            <a:spAutoFit/>
          </a:bodyPr>
          <a:lstStyle/>
          <a:p>
            <a:pPr algn="ctr"/>
            <a:r>
              <a:rPr kumimoji="1" lang="zh-CN" altLang="en-US" sz="3200" dirty="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背景</a:t>
            </a:r>
            <a:endParaRPr kumimoji="1" lang="zh-CN" altLang="en-US" sz="3200" dirty="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53" presetClass="entr" presetSubtype="16" fill="hold" grpId="0" nodeType="withEffect">
                                  <p:stCondLst>
                                    <p:cond delay="750"/>
                                  </p:stCondLst>
                                  <p:childTnLst>
                                    <p:set>
                                      <p:cBhvr>
                                        <p:cTn id="12" dur="1" fill="hold">
                                          <p:stCondLst>
                                            <p:cond delay="0"/>
                                          </p:stCondLst>
                                        </p:cTn>
                                        <p:tgtEl>
                                          <p:spTgt spid="250"/>
                                        </p:tgtEl>
                                        <p:attrNameLst>
                                          <p:attrName>style.visibility</p:attrName>
                                        </p:attrNameLst>
                                      </p:cBhvr>
                                      <p:to>
                                        <p:strVal val="visible"/>
                                      </p:to>
                                    </p:set>
                                    <p:anim calcmode="lin" valueType="num">
                                      <p:cBhvr>
                                        <p:cTn id="13" dur="750" fill="hold"/>
                                        <p:tgtEl>
                                          <p:spTgt spid="250"/>
                                        </p:tgtEl>
                                        <p:attrNameLst>
                                          <p:attrName>ppt_w</p:attrName>
                                        </p:attrNameLst>
                                      </p:cBhvr>
                                      <p:tavLst>
                                        <p:tav tm="0">
                                          <p:val>
                                            <p:fltVal val="0"/>
                                          </p:val>
                                        </p:tav>
                                        <p:tav tm="100000">
                                          <p:val>
                                            <p:strVal val="#ppt_w"/>
                                          </p:val>
                                        </p:tav>
                                      </p:tavLst>
                                    </p:anim>
                                    <p:anim calcmode="lin" valueType="num">
                                      <p:cBhvr>
                                        <p:cTn id="14" dur="750" fill="hold"/>
                                        <p:tgtEl>
                                          <p:spTgt spid="250"/>
                                        </p:tgtEl>
                                        <p:attrNameLst>
                                          <p:attrName>ppt_h</p:attrName>
                                        </p:attrNameLst>
                                      </p:cBhvr>
                                      <p:tavLst>
                                        <p:tav tm="0">
                                          <p:val>
                                            <p:fltVal val="0"/>
                                          </p:val>
                                        </p:tav>
                                        <p:tav tm="100000">
                                          <p:val>
                                            <p:strVal val="#ppt_h"/>
                                          </p:val>
                                        </p:tav>
                                      </p:tavLst>
                                    </p:anim>
                                    <p:animEffect transition="in" filter="fade">
                                      <p:cBhvr>
                                        <p:cTn id="15" dur="750"/>
                                        <p:tgtEl>
                                          <p:spTgt spid="250"/>
                                        </p:tgtEl>
                                      </p:cBhvr>
                                    </p:animEffect>
                                  </p:childTnLst>
                                </p:cTn>
                              </p:par>
                              <p:par>
                                <p:cTn id="16" presetID="53" presetClass="entr" presetSubtype="16" fill="hold" grpId="0" nodeType="withEffect">
                                  <p:stCondLst>
                                    <p:cond delay="750"/>
                                  </p:stCondLst>
                                  <p:childTnLst>
                                    <p:set>
                                      <p:cBhvr>
                                        <p:cTn id="17" dur="1" fill="hold">
                                          <p:stCondLst>
                                            <p:cond delay="0"/>
                                          </p:stCondLst>
                                        </p:cTn>
                                        <p:tgtEl>
                                          <p:spTgt spid="264"/>
                                        </p:tgtEl>
                                        <p:attrNameLst>
                                          <p:attrName>style.visibility</p:attrName>
                                        </p:attrNameLst>
                                      </p:cBhvr>
                                      <p:to>
                                        <p:strVal val="visible"/>
                                      </p:to>
                                    </p:set>
                                    <p:anim calcmode="lin" valueType="num">
                                      <p:cBhvr>
                                        <p:cTn id="18" dur="750" fill="hold"/>
                                        <p:tgtEl>
                                          <p:spTgt spid="264"/>
                                        </p:tgtEl>
                                        <p:attrNameLst>
                                          <p:attrName>ppt_w</p:attrName>
                                        </p:attrNameLst>
                                      </p:cBhvr>
                                      <p:tavLst>
                                        <p:tav tm="0">
                                          <p:val>
                                            <p:fltVal val="0"/>
                                          </p:val>
                                        </p:tav>
                                        <p:tav tm="100000">
                                          <p:val>
                                            <p:strVal val="#ppt_w"/>
                                          </p:val>
                                        </p:tav>
                                      </p:tavLst>
                                    </p:anim>
                                    <p:anim calcmode="lin" valueType="num">
                                      <p:cBhvr>
                                        <p:cTn id="19" dur="750" fill="hold"/>
                                        <p:tgtEl>
                                          <p:spTgt spid="264"/>
                                        </p:tgtEl>
                                        <p:attrNameLst>
                                          <p:attrName>ppt_h</p:attrName>
                                        </p:attrNameLst>
                                      </p:cBhvr>
                                      <p:tavLst>
                                        <p:tav tm="0">
                                          <p:val>
                                            <p:fltVal val="0"/>
                                          </p:val>
                                        </p:tav>
                                        <p:tav tm="100000">
                                          <p:val>
                                            <p:strVal val="#ppt_h"/>
                                          </p:val>
                                        </p:tav>
                                      </p:tavLst>
                                    </p:anim>
                                    <p:animEffect transition="in" filter="fade">
                                      <p:cBhvr>
                                        <p:cTn id="20" dur="750"/>
                                        <p:tgtEl>
                                          <p:spTgt spid="264"/>
                                        </p:tgtEl>
                                      </p:cBhvr>
                                    </p:animEffect>
                                  </p:childTnLst>
                                </p:cTn>
                              </p:par>
                              <p:par>
                                <p:cTn id="21" presetID="53" presetClass="entr" presetSubtype="16" fill="hold" grpId="0" nodeType="withEffect">
                                  <p:stCondLst>
                                    <p:cond delay="750"/>
                                  </p:stCondLst>
                                  <p:childTnLst>
                                    <p:set>
                                      <p:cBhvr>
                                        <p:cTn id="22" dur="1" fill="hold">
                                          <p:stCondLst>
                                            <p:cond delay="0"/>
                                          </p:stCondLst>
                                        </p:cTn>
                                        <p:tgtEl>
                                          <p:spTgt spid="266"/>
                                        </p:tgtEl>
                                        <p:attrNameLst>
                                          <p:attrName>style.visibility</p:attrName>
                                        </p:attrNameLst>
                                      </p:cBhvr>
                                      <p:to>
                                        <p:strVal val="visible"/>
                                      </p:to>
                                    </p:set>
                                    <p:anim calcmode="lin" valueType="num">
                                      <p:cBhvr>
                                        <p:cTn id="23" dur="750" fill="hold"/>
                                        <p:tgtEl>
                                          <p:spTgt spid="266"/>
                                        </p:tgtEl>
                                        <p:attrNameLst>
                                          <p:attrName>ppt_w</p:attrName>
                                        </p:attrNameLst>
                                      </p:cBhvr>
                                      <p:tavLst>
                                        <p:tav tm="0">
                                          <p:val>
                                            <p:fltVal val="0"/>
                                          </p:val>
                                        </p:tav>
                                        <p:tav tm="100000">
                                          <p:val>
                                            <p:strVal val="#ppt_w"/>
                                          </p:val>
                                        </p:tav>
                                      </p:tavLst>
                                    </p:anim>
                                    <p:anim calcmode="lin" valueType="num">
                                      <p:cBhvr>
                                        <p:cTn id="24" dur="750" fill="hold"/>
                                        <p:tgtEl>
                                          <p:spTgt spid="266"/>
                                        </p:tgtEl>
                                        <p:attrNameLst>
                                          <p:attrName>ppt_h</p:attrName>
                                        </p:attrNameLst>
                                      </p:cBhvr>
                                      <p:tavLst>
                                        <p:tav tm="0">
                                          <p:val>
                                            <p:fltVal val="0"/>
                                          </p:val>
                                        </p:tav>
                                        <p:tav tm="100000">
                                          <p:val>
                                            <p:strVal val="#ppt_h"/>
                                          </p:val>
                                        </p:tav>
                                      </p:tavLst>
                                    </p:anim>
                                    <p:animEffect transition="in" filter="fade">
                                      <p:cBhvr>
                                        <p:cTn id="25" dur="750"/>
                                        <p:tgtEl>
                                          <p:spTgt spid="266"/>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267"/>
                                        </p:tgtEl>
                                        <p:attrNameLst>
                                          <p:attrName>style.visibility</p:attrName>
                                        </p:attrNameLst>
                                      </p:cBhvr>
                                      <p:to>
                                        <p:strVal val="visible"/>
                                      </p:to>
                                    </p:set>
                                    <p:anim calcmode="lin" valueType="num">
                                      <p:cBhvr>
                                        <p:cTn id="28" dur="750" fill="hold"/>
                                        <p:tgtEl>
                                          <p:spTgt spid="267"/>
                                        </p:tgtEl>
                                        <p:attrNameLst>
                                          <p:attrName>ppt_w</p:attrName>
                                        </p:attrNameLst>
                                      </p:cBhvr>
                                      <p:tavLst>
                                        <p:tav tm="0">
                                          <p:val>
                                            <p:fltVal val="0"/>
                                          </p:val>
                                        </p:tav>
                                        <p:tav tm="100000">
                                          <p:val>
                                            <p:strVal val="#ppt_w"/>
                                          </p:val>
                                        </p:tav>
                                      </p:tavLst>
                                    </p:anim>
                                    <p:anim calcmode="lin" valueType="num">
                                      <p:cBhvr>
                                        <p:cTn id="29" dur="750" fill="hold"/>
                                        <p:tgtEl>
                                          <p:spTgt spid="267"/>
                                        </p:tgtEl>
                                        <p:attrNameLst>
                                          <p:attrName>ppt_h</p:attrName>
                                        </p:attrNameLst>
                                      </p:cBhvr>
                                      <p:tavLst>
                                        <p:tav tm="0">
                                          <p:val>
                                            <p:fltVal val="0"/>
                                          </p:val>
                                        </p:tav>
                                        <p:tav tm="100000">
                                          <p:val>
                                            <p:strVal val="#ppt_h"/>
                                          </p:val>
                                        </p:tav>
                                      </p:tavLst>
                                    </p:anim>
                                    <p:animEffect transition="in" filter="fade">
                                      <p:cBhvr>
                                        <p:cTn id="30" dur="750"/>
                                        <p:tgtEl>
                                          <p:spTgt spid="267"/>
                                        </p:tgtEl>
                                      </p:cBhvr>
                                    </p:animEffect>
                                  </p:childTnLst>
                                </p:cTn>
                              </p:par>
                              <p:par>
                                <p:cTn id="31" presetID="10" presetClass="entr" presetSubtype="0"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fade">
                                      <p:cBhvr>
                                        <p:cTn id="33" dur="500"/>
                                        <p:tgtEl>
                                          <p:spTgt spid="75"/>
                                        </p:tgtEl>
                                      </p:cBhvr>
                                    </p:animEffect>
                                  </p:childTnLst>
                                </p:cTn>
                              </p:par>
                              <p:par>
                                <p:cTn id="34" presetID="42" presetClass="path" presetSubtype="0" decel="30000" fill="hold" nodeType="withEffect">
                                  <p:stCondLst>
                                    <p:cond delay="0"/>
                                  </p:stCondLst>
                                  <p:childTnLst>
                                    <p:animMotion origin="layout" path="M 0 -0.03982 L 0 0.14815 " pathEditMode="relative" rAng="0" ptsTypes="AA">
                                      <p:cBhvr>
                                        <p:cTn id="35" dur="750" spd="-100000" fill="hold"/>
                                        <p:tgtEl>
                                          <p:spTgt spid="75"/>
                                        </p:tgtEl>
                                        <p:attrNameLst>
                                          <p:attrName>ppt_x</p:attrName>
                                          <p:attrName>ppt_y</p:attrName>
                                        </p:attrNameLst>
                                      </p:cBhvr>
                                      <p:rCtr x="0" y="9398"/>
                                    </p:animMotion>
                                  </p:childTnLst>
                                </p:cTn>
                              </p:par>
                              <p:par>
                                <p:cTn id="36" presetID="42" presetClass="path" presetSubtype="0" accel="30000" decel="30000" fill="hold" nodeType="withEffect">
                                  <p:stCondLst>
                                    <p:cond delay="750"/>
                                  </p:stCondLst>
                                  <p:childTnLst>
                                    <p:animMotion origin="layout" path="M 0 -0.03982 L 0 2.22222E-6 " pathEditMode="relative" rAng="0" ptsTypes="AA">
                                      <p:cBhvr>
                                        <p:cTn id="37" dur="750" fill="hold"/>
                                        <p:tgtEl>
                                          <p:spTgt spid="75"/>
                                        </p:tgtEl>
                                        <p:attrNameLst>
                                          <p:attrName>ppt_x</p:attrName>
                                          <p:attrName>ppt_y</p:attrName>
                                        </p:attrNameLst>
                                      </p:cBhvr>
                                      <p:rCtr x="0" y="19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animBg="1"/>
      <p:bldP spid="264" grpId="0" animBg="1"/>
      <p:bldP spid="266" grpId="0" animBg="1"/>
      <p:bldP spid="267" grpId="0" animBg="1"/>
      <p:bldP spid="51" grpId="0"/>
      <p:bldP spid="6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p:cNvSpPr txBox="1"/>
          <p:nvPr/>
        </p:nvSpPr>
        <p:spPr>
          <a:xfrm>
            <a:off x="1199861" y="716170"/>
            <a:ext cx="970280" cy="52197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背景</a:t>
            </a:r>
            <a:endPar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3" name="文本框 52"/>
          <p:cNvSpPr txBox="1"/>
          <p:nvPr/>
        </p:nvSpPr>
        <p:spPr>
          <a:xfrm>
            <a:off x="258644" y="66146"/>
            <a:ext cx="1040590" cy="101473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54" name="直接连接符 5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1"/>
          <p:cNvSpPr>
            <a:spLocks noGrp="1"/>
          </p:cNvSpPr>
          <p:nvPr/>
        </p:nvSpPr>
        <p:spPr>
          <a:xfrm>
            <a:off x="2414270" y="4997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引言</a:t>
            </a:r>
            <a:endParaRPr lang="en-US" dirty="0"/>
          </a:p>
        </p:txBody>
      </p:sp>
      <p:sp>
        <p:nvSpPr>
          <p:cNvPr id="4" name="Content Placeholder 2"/>
          <p:cNvSpPr>
            <a:spLocks noGrp="1"/>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dirty="0"/>
              <a:t>在</a:t>
            </a:r>
            <a:r>
              <a:rPr lang="en-US" dirty="0"/>
              <a:t>5G</a:t>
            </a:r>
            <a:r>
              <a:rPr lang="zh-CN" altLang="en-US" dirty="0"/>
              <a:t>、大数据、人工智能这些技术带来变革的当下，个体生产创造的潜能有了飞越式增长，但大部分人并不知道如何去利用这个契机。目前，不少高等学府的学子们不愿意迈出舒适圈，颇有一种学习只为毕业的风气。而这种想法与大时代的潮流正相反，因此学生们难以做到学以致用，这正说明中国传统的填鸭式教育难以培育创新人才。</a:t>
            </a:r>
            <a:endParaRPr lang="en-US" dirty="0"/>
          </a:p>
          <a:p>
            <a:r>
              <a:rPr lang="zh-CN" altLang="en-US" dirty="0"/>
              <a:t>而</a:t>
            </a:r>
            <a:r>
              <a:rPr lang="en-US" dirty="0" err="1"/>
              <a:t>iCenter</a:t>
            </a:r>
            <a:r>
              <a:rPr lang="zh-CN" altLang="en-US" dirty="0"/>
              <a:t>作为一个设施、人才配置优良的实验中心可以通过探索新的教学模式和运营模式，帮助同学们认识到这一潜能并成为全国的教育行业的表率。</a:t>
            </a:r>
            <a:endParaRPr lang="en-US" dirty="0"/>
          </a:p>
          <a:p>
            <a:endParaRPr 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53"/>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54"/>
                                        </p:tgtEl>
                                        <p:attrNameLst>
                                          <p:attrName>style.visibility</p:attrName>
                                        </p:attrNameLst>
                                      </p:cBhvr>
                                      <p:to>
                                        <p:strVal val="visible"/>
                                      </p:to>
                                    </p:set>
                                    <p:anim calcmode="lin" valueType="num">
                                      <p:cBhvr>
                                        <p:cTn id="12" dur="1000" fill="hold"/>
                                        <p:tgtEl>
                                          <p:spTgt spid="54"/>
                                        </p:tgtEl>
                                        <p:attrNameLst>
                                          <p:attrName>ppt_w</p:attrName>
                                        </p:attrNameLst>
                                      </p:cBhvr>
                                      <p:tavLst>
                                        <p:tav tm="0">
                                          <p:val>
                                            <p:fltVal val="0"/>
                                          </p:val>
                                        </p:tav>
                                        <p:tav tm="100000">
                                          <p:val>
                                            <p:strVal val="#ppt_w"/>
                                          </p:val>
                                        </p:tav>
                                      </p:tavLst>
                                    </p:anim>
                                    <p:anim calcmode="lin" valueType="num">
                                      <p:cBhvr>
                                        <p:cTn id="13" dur="1000" fill="hold"/>
                                        <p:tgtEl>
                                          <p:spTgt spid="54"/>
                                        </p:tgtEl>
                                        <p:attrNameLst>
                                          <p:attrName>ppt_h</p:attrName>
                                        </p:attrNameLst>
                                      </p:cBhvr>
                                      <p:tavLst>
                                        <p:tav tm="0">
                                          <p:val>
                                            <p:fltVal val="0"/>
                                          </p:val>
                                        </p:tav>
                                        <p:tav tm="100000">
                                          <p:val>
                                            <p:strVal val="#ppt_h"/>
                                          </p:val>
                                        </p:tav>
                                      </p:tavLst>
                                    </p:anim>
                                    <p:anim calcmode="lin" valueType="num">
                                      <p:cBhvr>
                                        <p:cTn id="14" dur="1000" fill="hold"/>
                                        <p:tgtEl>
                                          <p:spTgt spid="54"/>
                                        </p:tgtEl>
                                        <p:attrNameLst>
                                          <p:attrName>style.rotation</p:attrName>
                                        </p:attrNameLst>
                                      </p:cBhvr>
                                      <p:tavLst>
                                        <p:tav tm="0">
                                          <p:val>
                                            <p:fltVal val="90"/>
                                          </p:val>
                                        </p:tav>
                                        <p:tav tm="100000">
                                          <p:val>
                                            <p:fltVal val="0"/>
                                          </p:val>
                                        </p:tav>
                                      </p:tavLst>
                                    </p:anim>
                                    <p:animEffect transition="in" filter="fade">
                                      <p:cBhvr>
                                        <p:cTn id="15" dur="1000"/>
                                        <p:tgtEl>
                                          <p:spTgt spid="54"/>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1000"/>
                                        <p:tgtEl>
                                          <p:spTgt spid="52"/>
                                        </p:tgtEl>
                                      </p:cBhvr>
                                    </p:animEffect>
                                    <p:anim calcmode="lin" valueType="num">
                                      <p:cBhvr>
                                        <p:cTn id="19" dur="1000" fill="hold"/>
                                        <p:tgtEl>
                                          <p:spTgt spid="52"/>
                                        </p:tgtEl>
                                        <p:attrNameLst>
                                          <p:attrName>ppt_x</p:attrName>
                                        </p:attrNameLst>
                                      </p:cBhvr>
                                      <p:tavLst>
                                        <p:tav tm="0">
                                          <p:val>
                                            <p:strVal val="#ppt_x"/>
                                          </p:val>
                                        </p:tav>
                                        <p:tav tm="100000">
                                          <p:val>
                                            <p:strVal val="#ppt_x"/>
                                          </p:val>
                                        </p:tav>
                                      </p:tavLst>
                                    </p:anim>
                                    <p:anim calcmode="lin" valueType="num">
                                      <p:cBhvr>
                                        <p:cTn id="20"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目标</a:t>
            </a:r>
            <a:endParaRPr lang="en-US" dirty="0"/>
          </a:p>
        </p:txBody>
      </p:sp>
      <p:sp>
        <p:nvSpPr>
          <p:cNvPr id="5" name="Content Placeholder 2"/>
          <p:cNvSpPr>
            <a:spLocks noGrp="1"/>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400" dirty="0"/>
              <a:t>我们的这份建议书的目标正是要使改进后的</a:t>
            </a:r>
            <a:r>
              <a:rPr lang="en-US" sz="2400" dirty="0" err="1"/>
              <a:t>iCenter</a:t>
            </a:r>
            <a:r>
              <a:rPr lang="zh-CN" altLang="en-US" sz="2400" dirty="0"/>
              <a:t>可以更好的打破学科界限，让学生学习三种重要的思维模式（系统、计算、设计思维）；反之学生们在</a:t>
            </a:r>
            <a:r>
              <a:rPr lang="en-US" sz="2400" dirty="0" err="1"/>
              <a:t>iCenter</a:t>
            </a:r>
            <a:r>
              <a:rPr lang="zh-CN" altLang="en-US" sz="2400" dirty="0"/>
              <a:t>产出的项目也会促进更多人的加入，从而形成一种良性循环。最重要的是，学生们在习得</a:t>
            </a:r>
            <a:r>
              <a:rPr lang="en-US" sz="2400" dirty="0"/>
              <a:t>DevOps</a:t>
            </a:r>
            <a:r>
              <a:rPr lang="zh-CN" altLang="en-US" sz="2400" dirty="0"/>
              <a:t>体系协同工作后可以将这种高效的工作方式有效推广，更好地适应当下社会生产中飞速更新迭代的新范式。</a:t>
            </a:r>
            <a:endParaRPr lang="en-US" sz="2400" dirty="0"/>
          </a:p>
          <a:p>
            <a:pPr marL="0" indent="0">
              <a:buNone/>
            </a:pPr>
            <a:endParaRPr lang="en-US" dirty="0"/>
          </a:p>
        </p:txBody>
      </p:sp>
      <p:sp>
        <p:nvSpPr>
          <p:cNvPr id="6" name="AutoShape 2" descr="https://wx.qq.com/cgi-bin/mmwebwx-bin/webwxgetmsgimg?&amp;MsgID=6187664663290543161&amp;skey=%40crypt_aede7f3b_737bf3b4dba4e543b5e1d5777a28d026"/>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7" name="Picture 5" descr="A close up of a 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072082" y="3276904"/>
            <a:ext cx="2729050" cy="3507335"/>
          </a:xfrm>
          <a:prstGeom prst="rect">
            <a:avLst/>
          </a:prstGeom>
        </p:spPr>
      </p:pic>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背景</a:t>
            </a:r>
            <a:endParaRPr lang="en-US" dirty="0"/>
          </a:p>
        </p:txBody>
      </p:sp>
      <p:sp>
        <p:nvSpPr>
          <p:cNvPr id="5" name="Content Placeholder 2"/>
          <p:cNvSpPr>
            <a:spLocks noGrp="1"/>
          </p:cNvSpPr>
          <p:nvPr/>
        </p:nvSpPr>
        <p:spPr>
          <a:xfrm>
            <a:off x="6096000" y="1857020"/>
            <a:ext cx="4550134" cy="46984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en-US" sz="1600" dirty="0"/>
              <a:t>“</a:t>
            </a:r>
            <a:r>
              <a:rPr lang="zh-CN" altLang="en-US" sz="1600" dirty="0"/>
              <a:t>中国高校应该从英国高校教育中吸取有益的启示， 改变僵化的高等教育管理体制，剔除缺乏人性 化的繁冗的规章制度，抛弃一成不变的旧教材， 根据中国社会发展实际需求，设置合理的、有益 于学生的、灵活多变的课程，彻底改变填鸭式教学模式，采用多元评价学生学习能力的方式，注 重激发学生的学习兴趣、求知欲望、主动学习能 力，鼓励学生勇于发表个人见解，发展个性，张扬个性，引导学生在实践中获取新知，提升批判性及创造性思维能力。</a:t>
            </a:r>
            <a:r>
              <a:rPr lang="en-US" sz="1600" dirty="0"/>
              <a:t>”</a:t>
            </a:r>
            <a:endParaRPr lang="en-US" sz="1600" dirty="0"/>
          </a:p>
          <a:p>
            <a:pPr marL="0" indent="0">
              <a:buNone/>
            </a:pPr>
            <a:endParaRPr lang="en-US" sz="1600" dirty="0"/>
          </a:p>
          <a:p>
            <a:pPr marL="0" indent="0">
              <a:buNone/>
            </a:pPr>
            <a:r>
              <a:rPr lang="zh-CN" altLang="en-US" sz="1600" dirty="0"/>
              <a:t>刘森</a:t>
            </a:r>
            <a:r>
              <a:rPr lang="en-US" sz="1600" dirty="0"/>
              <a:t>. </a:t>
            </a:r>
            <a:r>
              <a:rPr lang="zh-CN" altLang="en-US" sz="1600" dirty="0"/>
              <a:t>透视中国高等教育创新人才培养缺失现象</a:t>
            </a:r>
            <a:r>
              <a:rPr lang="en-US" altLang="zh-CN" sz="1600" dirty="0"/>
              <a:t>——</a:t>
            </a:r>
            <a:r>
              <a:rPr lang="zh-CN" altLang="en-US" sz="1600" dirty="0"/>
              <a:t>基于中英高等教育比较</a:t>
            </a:r>
            <a:r>
              <a:rPr lang="en-US" sz="1600" dirty="0"/>
              <a:t>[J]. </a:t>
            </a:r>
            <a:r>
              <a:rPr lang="zh-CN" altLang="en-US" sz="1600" dirty="0"/>
              <a:t>哈尔滨学院学报</a:t>
            </a:r>
            <a:r>
              <a:rPr lang="en-US" sz="1600" dirty="0"/>
              <a:t>, 2016, 37(05):130-132.</a:t>
            </a:r>
            <a:endParaRPr lang="en-US" sz="1600" dirty="0"/>
          </a:p>
          <a:p>
            <a:pPr marL="0" indent="0">
              <a:buNone/>
            </a:pPr>
            <a:endParaRPr lang="en-US" sz="1600" dirty="0"/>
          </a:p>
        </p:txBody>
      </p:sp>
      <p:pic>
        <p:nvPicPr>
          <p:cNvPr id="2049"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7666" y="1572487"/>
            <a:ext cx="4055165" cy="38510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524786" y="5660388"/>
            <a:ext cx="423804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503050405090304" pitchFamily="18" charset="0"/>
              </a:rPr>
              <a:t>牛冲槐</a:t>
            </a:r>
            <a:r>
              <a:rPr kumimoji="0" lang="en-US" altLang="zh-CN" sz="1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503050405090304" pitchFamily="18" charset="0"/>
              </a:rPr>
              <a:t>, </a:t>
            </a:r>
            <a:r>
              <a:rPr kumimoji="0" lang="zh-CN" altLang="en-US" sz="1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503050405090304" pitchFamily="18" charset="0"/>
              </a:rPr>
              <a:t>杜弼云</a:t>
            </a:r>
            <a:r>
              <a:rPr kumimoji="0" lang="en-US" altLang="zh-CN" sz="1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503050405090304" pitchFamily="18" charset="0"/>
              </a:rPr>
              <a:t>, </a:t>
            </a:r>
            <a:r>
              <a:rPr kumimoji="0" lang="zh-CN" altLang="en-US" sz="1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503050405090304" pitchFamily="18" charset="0"/>
              </a:rPr>
              <a:t>牛彤</a:t>
            </a:r>
            <a:r>
              <a:rPr kumimoji="0" lang="en-US" altLang="zh-CN" sz="1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503050405090304" pitchFamily="18" charset="0"/>
              </a:rPr>
              <a:t>. </a:t>
            </a:r>
            <a:r>
              <a:rPr kumimoji="0" lang="zh-CN" altLang="en-US" sz="1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503050405090304" pitchFamily="18" charset="0"/>
              </a:rPr>
              <a:t>科技型人才聚集对智力资本积累与技术创新影响的实证分析</a:t>
            </a:r>
            <a:r>
              <a:rPr kumimoji="0" lang="en-US" altLang="zh-CN" sz="1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503050405090304" pitchFamily="18" charset="0"/>
              </a:rPr>
              <a:t>[J].</a:t>
            </a:r>
            <a:endParaRPr kumimoji="0" lang="en-US" altLang="zh-CN" sz="1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50305040509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503050405090304" pitchFamily="18" charset="0"/>
              </a:rPr>
              <a:t> </a:t>
            </a:r>
            <a:r>
              <a:rPr kumimoji="0" lang="zh-CN" altLang="en-US" sz="1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503050405090304" pitchFamily="18" charset="0"/>
              </a:rPr>
              <a:t>科技进步与对策</a:t>
            </a:r>
            <a:r>
              <a:rPr kumimoji="0" lang="en-US" altLang="zh-CN" sz="1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503050405090304" pitchFamily="18" charset="0"/>
              </a:rPr>
              <a:t>, 2015, 32(10):145-150.</a:t>
            </a:r>
            <a:endParaRPr kumimoji="0" lang="en-US" altLang="zh-CN" sz="1800" b="0" i="0" u="none" strike="noStrike" cap="none" normalizeH="0" baseline="0" dirty="0">
              <a:ln>
                <a:noFill/>
              </a:ln>
              <a:solidFill>
                <a:schemeClr val="tx1"/>
              </a:solidFill>
              <a:effectLst/>
              <a:latin typeface="Arial" panose="020B0604020202090204" pitchFamily="34" charset="0"/>
            </a:endParaRPr>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Freeform 212"/>
          <p:cNvSpPr/>
          <p:nvPr/>
        </p:nvSpPr>
        <p:spPr bwMode="auto">
          <a:xfrm>
            <a:off x="5647587" y="5506821"/>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4" name="Freeform 226"/>
          <p:cNvSpPr/>
          <p:nvPr/>
        </p:nvSpPr>
        <p:spPr bwMode="auto">
          <a:xfrm>
            <a:off x="6186172" y="5642860"/>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6" name="Freeform 228"/>
          <p:cNvSpPr>
            <a:spLocks noEditPoints="1"/>
          </p:cNvSpPr>
          <p:nvPr/>
        </p:nvSpPr>
        <p:spPr bwMode="auto">
          <a:xfrm>
            <a:off x="6669041" y="5482677"/>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7" name="Freeform 229"/>
          <p:cNvSpPr/>
          <p:nvPr/>
        </p:nvSpPr>
        <p:spPr bwMode="auto">
          <a:xfrm>
            <a:off x="6701077" y="5562536"/>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1" name="文本框 50"/>
          <p:cNvSpPr txBox="1"/>
          <p:nvPr/>
        </p:nvSpPr>
        <p:spPr>
          <a:xfrm>
            <a:off x="3853560" y="-60081"/>
            <a:ext cx="4502332" cy="5303503"/>
          </a:xfrm>
          <a:prstGeom prst="rect">
            <a:avLst/>
          </a:prstGeom>
          <a:noFill/>
        </p:spPr>
        <p:txBody>
          <a:bodyPr wrap="square" rtlCol="0" anchor="ctr">
            <a:spAutoFit/>
          </a:bodyPr>
          <a:lstStyle/>
          <a:p>
            <a:pPr algn="ctr">
              <a:lnSpc>
                <a:spcPct val="150000"/>
              </a:lnSpc>
            </a:pPr>
            <a:r>
              <a:rPr lang="en-US" altLang="zh-CN" sz="25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3</a:t>
            </a:r>
            <a:endParaRPr lang="en-US" altLang="zh-CN" sz="25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useBgFill="1">
        <p:nvSpPr>
          <p:cNvPr id="52" name="矩形 51"/>
          <p:cNvSpPr/>
          <p:nvPr/>
        </p:nvSpPr>
        <p:spPr>
          <a:xfrm>
            <a:off x="3607711" y="2908169"/>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smtClean="0">
              <a:solidFill>
                <a:prstClr val="black"/>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75" name="组合 74"/>
          <p:cNvGrpSpPr/>
          <p:nvPr/>
        </p:nvGrpSpPr>
        <p:grpSpPr>
          <a:xfrm>
            <a:off x="3010903" y="2159086"/>
            <a:ext cx="6170194" cy="2234694"/>
            <a:chOff x="5570479" y="2325743"/>
            <a:chExt cx="6408261" cy="2320917"/>
          </a:xfrm>
        </p:grpSpPr>
        <p:sp>
          <p:nvSpPr>
            <p:cNvPr id="76" name="Freeform 77"/>
            <p:cNvSpPr/>
            <p:nvPr/>
          </p:nvSpPr>
          <p:spPr bwMode="auto">
            <a:xfrm>
              <a:off x="6383341" y="3299732"/>
              <a:ext cx="71702" cy="61999"/>
            </a:xfrm>
            <a:custGeom>
              <a:avLst/>
              <a:gdLst>
                <a:gd name="T0" fmla="*/ 15 w 30"/>
                <a:gd name="T1" fmla="*/ 0 h 30"/>
                <a:gd name="T2" fmla="*/ 0 w 30"/>
                <a:gd name="T3" fmla="*/ 15 h 30"/>
                <a:gd name="T4" fmla="*/ 14 w 30"/>
                <a:gd name="T5" fmla="*/ 30 h 30"/>
                <a:gd name="T6" fmla="*/ 15 w 30"/>
                <a:gd name="T7" fmla="*/ 30 h 30"/>
                <a:gd name="T8" fmla="*/ 15 w 30"/>
                <a:gd name="T9" fmla="*/ 30 h 30"/>
                <a:gd name="T10" fmla="*/ 30 w 30"/>
                <a:gd name="T11" fmla="*/ 18 h 30"/>
                <a:gd name="T12" fmla="*/ 30 w 30"/>
                <a:gd name="T13" fmla="*/ 17 h 30"/>
                <a:gd name="T14" fmla="*/ 30 w 30"/>
                <a:gd name="T15" fmla="*/ 15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7" y="0"/>
                    <a:pt x="0" y="7"/>
                    <a:pt x="0" y="15"/>
                  </a:cubicBezTo>
                  <a:cubicBezTo>
                    <a:pt x="0" y="23"/>
                    <a:pt x="6" y="29"/>
                    <a:pt x="14" y="30"/>
                  </a:cubicBezTo>
                  <a:cubicBezTo>
                    <a:pt x="14" y="30"/>
                    <a:pt x="15" y="30"/>
                    <a:pt x="15" y="30"/>
                  </a:cubicBezTo>
                  <a:cubicBezTo>
                    <a:pt x="15" y="30"/>
                    <a:pt x="15" y="30"/>
                    <a:pt x="15" y="30"/>
                  </a:cubicBezTo>
                  <a:cubicBezTo>
                    <a:pt x="22" y="30"/>
                    <a:pt x="28" y="25"/>
                    <a:pt x="30" y="18"/>
                  </a:cubicBezTo>
                  <a:cubicBezTo>
                    <a:pt x="30" y="18"/>
                    <a:pt x="30" y="17"/>
                    <a:pt x="30" y="17"/>
                  </a:cubicBezTo>
                  <a:cubicBezTo>
                    <a:pt x="30" y="16"/>
                    <a:pt x="30" y="16"/>
                    <a:pt x="30" y="15"/>
                  </a:cubicBezTo>
                  <a:cubicBezTo>
                    <a:pt x="30" y="7"/>
                    <a:pt x="24"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7" name="Freeform 78"/>
            <p:cNvSpPr/>
            <p:nvPr/>
          </p:nvSpPr>
          <p:spPr bwMode="auto">
            <a:xfrm>
              <a:off x="6873547" y="3067687"/>
              <a:ext cx="71702" cy="61999"/>
            </a:xfrm>
            <a:custGeom>
              <a:avLst/>
              <a:gdLst>
                <a:gd name="T0" fmla="*/ 15 w 30"/>
                <a:gd name="T1" fmla="*/ 0 h 30"/>
                <a:gd name="T2" fmla="*/ 0 w 30"/>
                <a:gd name="T3" fmla="*/ 15 h 30"/>
                <a:gd name="T4" fmla="*/ 12 w 30"/>
                <a:gd name="T5" fmla="*/ 30 h 30"/>
                <a:gd name="T6" fmla="*/ 14 w 30"/>
                <a:gd name="T7" fmla="*/ 30 h 30"/>
                <a:gd name="T8" fmla="*/ 15 w 30"/>
                <a:gd name="T9" fmla="*/ 30 h 30"/>
                <a:gd name="T10" fmla="*/ 30 w 30"/>
                <a:gd name="T11" fmla="*/ 15 h 30"/>
                <a:gd name="T12" fmla="*/ 29 w 30"/>
                <a:gd name="T13" fmla="*/ 11 h 30"/>
                <a:gd name="T14" fmla="*/ 29 w 30"/>
                <a:gd name="T15" fmla="*/ 9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6" y="0"/>
                    <a:pt x="0" y="7"/>
                    <a:pt x="0" y="15"/>
                  </a:cubicBezTo>
                  <a:cubicBezTo>
                    <a:pt x="0" y="22"/>
                    <a:pt x="5" y="28"/>
                    <a:pt x="12" y="30"/>
                  </a:cubicBezTo>
                  <a:cubicBezTo>
                    <a:pt x="12" y="30"/>
                    <a:pt x="13" y="30"/>
                    <a:pt x="14" y="30"/>
                  </a:cubicBezTo>
                  <a:cubicBezTo>
                    <a:pt x="14" y="30"/>
                    <a:pt x="14" y="30"/>
                    <a:pt x="15" y="30"/>
                  </a:cubicBezTo>
                  <a:cubicBezTo>
                    <a:pt x="23" y="30"/>
                    <a:pt x="30" y="23"/>
                    <a:pt x="30" y="15"/>
                  </a:cubicBezTo>
                  <a:cubicBezTo>
                    <a:pt x="30" y="13"/>
                    <a:pt x="30" y="12"/>
                    <a:pt x="29" y="11"/>
                  </a:cubicBezTo>
                  <a:cubicBezTo>
                    <a:pt x="29" y="10"/>
                    <a:pt x="29" y="9"/>
                    <a:pt x="29" y="9"/>
                  </a:cubicBezTo>
                  <a:cubicBezTo>
                    <a:pt x="26" y="4"/>
                    <a:pt x="21"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8" name="Freeform 79"/>
            <p:cNvSpPr/>
            <p:nvPr/>
          </p:nvSpPr>
          <p:spPr bwMode="auto">
            <a:xfrm>
              <a:off x="7044288" y="3288903"/>
              <a:ext cx="73723" cy="61999"/>
            </a:xfrm>
            <a:custGeom>
              <a:avLst/>
              <a:gdLst>
                <a:gd name="T0" fmla="*/ 16 w 31"/>
                <a:gd name="T1" fmla="*/ 0 h 30"/>
                <a:gd name="T2" fmla="*/ 0 w 31"/>
                <a:gd name="T3" fmla="*/ 15 h 30"/>
                <a:gd name="T4" fmla="*/ 13 w 31"/>
                <a:gd name="T5" fmla="*/ 30 h 30"/>
                <a:gd name="T6" fmla="*/ 15 w 31"/>
                <a:gd name="T7" fmla="*/ 30 h 30"/>
                <a:gd name="T8" fmla="*/ 16 w 31"/>
                <a:gd name="T9" fmla="*/ 30 h 30"/>
                <a:gd name="T10" fmla="*/ 25 w 31"/>
                <a:gd name="T11" fmla="*/ 26 h 30"/>
                <a:gd name="T12" fmla="*/ 27 w 31"/>
                <a:gd name="T13" fmla="*/ 25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cubicBezTo>
                    <a:pt x="7" y="0"/>
                    <a:pt x="0" y="7"/>
                    <a:pt x="0" y="15"/>
                  </a:cubicBezTo>
                  <a:cubicBezTo>
                    <a:pt x="0" y="23"/>
                    <a:pt x="6" y="29"/>
                    <a:pt x="13" y="30"/>
                  </a:cubicBezTo>
                  <a:cubicBezTo>
                    <a:pt x="14" y="30"/>
                    <a:pt x="14" y="30"/>
                    <a:pt x="15" y="30"/>
                  </a:cubicBezTo>
                  <a:cubicBezTo>
                    <a:pt x="15" y="30"/>
                    <a:pt x="15" y="30"/>
                    <a:pt x="16" y="30"/>
                  </a:cubicBezTo>
                  <a:cubicBezTo>
                    <a:pt x="19" y="30"/>
                    <a:pt x="23" y="29"/>
                    <a:pt x="25" y="26"/>
                  </a:cubicBezTo>
                  <a:cubicBezTo>
                    <a:pt x="26" y="26"/>
                    <a:pt x="26" y="26"/>
                    <a:pt x="27" y="25"/>
                  </a:cubicBezTo>
                  <a:cubicBezTo>
                    <a:pt x="29" y="23"/>
                    <a:pt x="31" y="19"/>
                    <a:pt x="31" y="15"/>
                  </a:cubicBezTo>
                  <a:cubicBezTo>
                    <a:pt x="31" y="7"/>
                    <a:pt x="24" y="0"/>
                    <a:pt x="16"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9" name="Freeform 80"/>
            <p:cNvSpPr/>
            <p:nvPr/>
          </p:nvSpPr>
          <p:spPr bwMode="auto">
            <a:xfrm>
              <a:off x="5570479" y="3534870"/>
              <a:ext cx="74732" cy="61999"/>
            </a:xfrm>
            <a:custGeom>
              <a:avLst/>
              <a:gdLst>
                <a:gd name="T0" fmla="*/ 15 w 31"/>
                <a:gd name="T1" fmla="*/ 0 h 30"/>
                <a:gd name="T2" fmla="*/ 0 w 31"/>
                <a:gd name="T3" fmla="*/ 15 h 30"/>
                <a:gd name="T4" fmla="*/ 15 w 31"/>
                <a:gd name="T5" fmla="*/ 30 h 30"/>
                <a:gd name="T6" fmla="*/ 30 w 31"/>
                <a:gd name="T7" fmla="*/ 17 h 30"/>
                <a:gd name="T8" fmla="*/ 31 w 31"/>
                <a:gd name="T9" fmla="*/ 15 h 30"/>
                <a:gd name="T10" fmla="*/ 31 w 31"/>
                <a:gd name="T11" fmla="*/ 15 h 30"/>
                <a:gd name="T12" fmla="*/ 30 w 31"/>
                <a:gd name="T13" fmla="*/ 13 h 30"/>
                <a:gd name="T14" fmla="*/ 30 w 31"/>
                <a:gd name="T15" fmla="*/ 11 h 30"/>
                <a:gd name="T16" fmla="*/ 15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5" y="0"/>
                  </a:moveTo>
                  <a:cubicBezTo>
                    <a:pt x="7" y="0"/>
                    <a:pt x="0" y="7"/>
                    <a:pt x="0" y="15"/>
                  </a:cubicBezTo>
                  <a:cubicBezTo>
                    <a:pt x="0" y="24"/>
                    <a:pt x="7" y="30"/>
                    <a:pt x="15" y="30"/>
                  </a:cubicBezTo>
                  <a:cubicBezTo>
                    <a:pt x="23" y="30"/>
                    <a:pt x="30" y="25"/>
                    <a:pt x="30" y="17"/>
                  </a:cubicBezTo>
                  <a:cubicBezTo>
                    <a:pt x="31" y="17"/>
                    <a:pt x="31" y="16"/>
                    <a:pt x="31" y="15"/>
                  </a:cubicBezTo>
                  <a:cubicBezTo>
                    <a:pt x="31" y="15"/>
                    <a:pt x="31" y="15"/>
                    <a:pt x="31" y="15"/>
                  </a:cubicBezTo>
                  <a:cubicBezTo>
                    <a:pt x="31" y="15"/>
                    <a:pt x="30" y="14"/>
                    <a:pt x="30" y="13"/>
                  </a:cubicBezTo>
                  <a:cubicBezTo>
                    <a:pt x="30" y="13"/>
                    <a:pt x="30" y="12"/>
                    <a:pt x="30" y="11"/>
                  </a:cubicBezTo>
                  <a:cubicBezTo>
                    <a:pt x="28" y="5"/>
                    <a:pt x="22"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0" name="Freeform 81"/>
            <p:cNvSpPr/>
            <p:nvPr/>
          </p:nvSpPr>
          <p:spPr bwMode="auto">
            <a:xfrm>
              <a:off x="6370816" y="3570786"/>
              <a:ext cx="71702" cy="62872"/>
            </a:xfrm>
            <a:custGeom>
              <a:avLst/>
              <a:gdLst>
                <a:gd name="T0" fmla="*/ 15 w 30"/>
                <a:gd name="T1" fmla="*/ 0 h 30"/>
                <a:gd name="T2" fmla="*/ 0 w 30"/>
                <a:gd name="T3" fmla="*/ 12 h 30"/>
                <a:gd name="T4" fmla="*/ 0 w 30"/>
                <a:gd name="T5" fmla="*/ 14 h 30"/>
                <a:gd name="T6" fmla="*/ 0 w 30"/>
                <a:gd name="T7" fmla="*/ 15 h 30"/>
                <a:gd name="T8" fmla="*/ 7 w 30"/>
                <a:gd name="T9" fmla="*/ 28 h 30"/>
                <a:gd name="T10" fmla="*/ 9 w 30"/>
                <a:gd name="T11" fmla="*/ 29 h 30"/>
                <a:gd name="T12" fmla="*/ 15 w 30"/>
                <a:gd name="T13" fmla="*/ 30 h 30"/>
                <a:gd name="T14" fmla="*/ 17 w 30"/>
                <a:gd name="T15" fmla="*/ 30 h 30"/>
                <a:gd name="T16" fmla="*/ 18 w 30"/>
                <a:gd name="T17" fmla="*/ 30 h 30"/>
                <a:gd name="T18" fmla="*/ 26 w 30"/>
                <a:gd name="T19" fmla="*/ 25 h 30"/>
                <a:gd name="T20" fmla="*/ 27 w 30"/>
                <a:gd name="T21" fmla="*/ 23 h 30"/>
                <a:gd name="T22" fmla="*/ 30 w 30"/>
                <a:gd name="T23" fmla="*/ 15 h 30"/>
                <a:gd name="T24" fmla="*/ 30 w 30"/>
                <a:gd name="T25" fmla="*/ 15 h 30"/>
                <a:gd name="T26" fmla="*/ 30 w 30"/>
                <a:gd name="T27" fmla="*/ 13 h 30"/>
                <a:gd name="T28" fmla="*/ 18 w 30"/>
                <a:gd name="T29" fmla="*/ 0 h 30"/>
                <a:gd name="T30" fmla="*/ 17 w 30"/>
                <a:gd name="T31" fmla="*/ 0 h 30"/>
                <a:gd name="T32" fmla="*/ 15 w 30"/>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5" y="0"/>
                  </a:moveTo>
                  <a:cubicBezTo>
                    <a:pt x="8" y="0"/>
                    <a:pt x="2" y="5"/>
                    <a:pt x="0" y="12"/>
                  </a:cubicBezTo>
                  <a:cubicBezTo>
                    <a:pt x="0" y="12"/>
                    <a:pt x="0" y="13"/>
                    <a:pt x="0" y="14"/>
                  </a:cubicBezTo>
                  <a:cubicBezTo>
                    <a:pt x="0" y="14"/>
                    <a:pt x="0" y="14"/>
                    <a:pt x="0" y="15"/>
                  </a:cubicBezTo>
                  <a:cubicBezTo>
                    <a:pt x="0" y="20"/>
                    <a:pt x="3" y="25"/>
                    <a:pt x="7" y="28"/>
                  </a:cubicBezTo>
                  <a:cubicBezTo>
                    <a:pt x="8" y="28"/>
                    <a:pt x="8" y="28"/>
                    <a:pt x="9" y="29"/>
                  </a:cubicBezTo>
                  <a:cubicBezTo>
                    <a:pt x="11" y="29"/>
                    <a:pt x="13" y="30"/>
                    <a:pt x="15" y="30"/>
                  </a:cubicBezTo>
                  <a:cubicBezTo>
                    <a:pt x="16" y="30"/>
                    <a:pt x="16" y="30"/>
                    <a:pt x="17" y="30"/>
                  </a:cubicBezTo>
                  <a:cubicBezTo>
                    <a:pt x="17" y="30"/>
                    <a:pt x="18" y="30"/>
                    <a:pt x="18" y="30"/>
                  </a:cubicBezTo>
                  <a:cubicBezTo>
                    <a:pt x="21" y="29"/>
                    <a:pt x="24" y="27"/>
                    <a:pt x="26" y="25"/>
                  </a:cubicBezTo>
                  <a:cubicBezTo>
                    <a:pt x="27" y="24"/>
                    <a:pt x="27" y="24"/>
                    <a:pt x="27" y="23"/>
                  </a:cubicBezTo>
                  <a:cubicBezTo>
                    <a:pt x="29" y="21"/>
                    <a:pt x="30" y="18"/>
                    <a:pt x="30" y="15"/>
                  </a:cubicBezTo>
                  <a:cubicBezTo>
                    <a:pt x="30" y="15"/>
                    <a:pt x="30" y="15"/>
                    <a:pt x="30" y="15"/>
                  </a:cubicBezTo>
                  <a:cubicBezTo>
                    <a:pt x="30" y="14"/>
                    <a:pt x="30" y="14"/>
                    <a:pt x="30" y="13"/>
                  </a:cubicBezTo>
                  <a:cubicBezTo>
                    <a:pt x="29" y="7"/>
                    <a:pt x="24" y="1"/>
                    <a:pt x="18" y="0"/>
                  </a:cubicBezTo>
                  <a:cubicBezTo>
                    <a:pt x="18" y="0"/>
                    <a:pt x="17" y="0"/>
                    <a:pt x="17" y="0"/>
                  </a:cubicBezTo>
                  <a:cubicBezTo>
                    <a:pt x="16" y="0"/>
                    <a:pt x="16"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1" name="Freeform 82"/>
            <p:cNvSpPr/>
            <p:nvPr/>
          </p:nvSpPr>
          <p:spPr bwMode="auto">
            <a:xfrm>
              <a:off x="7225994" y="4118075"/>
              <a:ext cx="71702" cy="61999"/>
            </a:xfrm>
            <a:custGeom>
              <a:avLst/>
              <a:gdLst>
                <a:gd name="T0" fmla="*/ 15 w 30"/>
                <a:gd name="T1" fmla="*/ 0 h 30"/>
                <a:gd name="T2" fmla="*/ 15 w 30"/>
                <a:gd name="T3" fmla="*/ 0 h 30"/>
                <a:gd name="T4" fmla="*/ 10 w 30"/>
                <a:gd name="T5" fmla="*/ 1 h 30"/>
                <a:gd name="T6" fmla="*/ 8 w 30"/>
                <a:gd name="T7" fmla="*/ 2 h 30"/>
                <a:gd name="T8" fmla="*/ 3 w 30"/>
                <a:gd name="T9" fmla="*/ 6 h 30"/>
                <a:gd name="T10" fmla="*/ 2 w 30"/>
                <a:gd name="T11" fmla="*/ 8 h 30"/>
                <a:gd name="T12" fmla="*/ 0 w 30"/>
                <a:gd name="T13" fmla="*/ 12 h 30"/>
                <a:gd name="T14" fmla="*/ 0 w 30"/>
                <a:gd name="T15" fmla="*/ 14 h 30"/>
                <a:gd name="T16" fmla="*/ 0 w 30"/>
                <a:gd name="T17" fmla="*/ 15 h 30"/>
                <a:gd name="T18" fmla="*/ 15 w 30"/>
                <a:gd name="T19" fmla="*/ 30 h 30"/>
                <a:gd name="T20" fmla="*/ 20 w 30"/>
                <a:gd name="T21" fmla="*/ 29 h 30"/>
                <a:gd name="T22" fmla="*/ 22 w 30"/>
                <a:gd name="T23" fmla="*/ 29 h 30"/>
                <a:gd name="T24" fmla="*/ 30 w 30"/>
                <a:gd name="T25" fmla="*/ 16 h 30"/>
                <a:gd name="T26" fmla="*/ 30 w 30"/>
                <a:gd name="T27" fmla="*/ 15 h 30"/>
                <a:gd name="T28" fmla="*/ 30 w 30"/>
                <a:gd name="T29" fmla="*/ 14 h 30"/>
                <a:gd name="T30" fmla="*/ 29 w 30"/>
                <a:gd name="T31" fmla="*/ 8 h 30"/>
                <a:gd name="T32" fmla="*/ 28 w 30"/>
                <a:gd name="T33" fmla="*/ 6 h 30"/>
                <a:gd name="T34" fmla="*/ 23 w 30"/>
                <a:gd name="T35" fmla="*/ 2 h 30"/>
                <a:gd name="T36" fmla="*/ 21 w 30"/>
                <a:gd name="T37" fmla="*/ 1 h 30"/>
                <a:gd name="T38" fmla="*/ 16 w 30"/>
                <a:gd name="T39" fmla="*/ 0 h 30"/>
                <a:gd name="T40" fmla="*/ 15 w 30"/>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0">
                  <a:moveTo>
                    <a:pt x="15" y="0"/>
                  </a:moveTo>
                  <a:cubicBezTo>
                    <a:pt x="15" y="0"/>
                    <a:pt x="15" y="0"/>
                    <a:pt x="15" y="0"/>
                  </a:cubicBezTo>
                  <a:cubicBezTo>
                    <a:pt x="13" y="0"/>
                    <a:pt x="12" y="0"/>
                    <a:pt x="10" y="1"/>
                  </a:cubicBezTo>
                  <a:cubicBezTo>
                    <a:pt x="10" y="1"/>
                    <a:pt x="9" y="1"/>
                    <a:pt x="8" y="2"/>
                  </a:cubicBezTo>
                  <a:cubicBezTo>
                    <a:pt x="6" y="3"/>
                    <a:pt x="4" y="4"/>
                    <a:pt x="3" y="6"/>
                  </a:cubicBezTo>
                  <a:cubicBezTo>
                    <a:pt x="2" y="7"/>
                    <a:pt x="2" y="8"/>
                    <a:pt x="2" y="8"/>
                  </a:cubicBezTo>
                  <a:cubicBezTo>
                    <a:pt x="1" y="9"/>
                    <a:pt x="1" y="11"/>
                    <a:pt x="0" y="12"/>
                  </a:cubicBezTo>
                  <a:cubicBezTo>
                    <a:pt x="0" y="13"/>
                    <a:pt x="0" y="13"/>
                    <a:pt x="0" y="14"/>
                  </a:cubicBezTo>
                  <a:cubicBezTo>
                    <a:pt x="0" y="14"/>
                    <a:pt x="0" y="15"/>
                    <a:pt x="0" y="15"/>
                  </a:cubicBezTo>
                  <a:cubicBezTo>
                    <a:pt x="0" y="23"/>
                    <a:pt x="7" y="30"/>
                    <a:pt x="15" y="30"/>
                  </a:cubicBezTo>
                  <a:cubicBezTo>
                    <a:pt x="17" y="30"/>
                    <a:pt x="18" y="30"/>
                    <a:pt x="20" y="29"/>
                  </a:cubicBezTo>
                  <a:cubicBezTo>
                    <a:pt x="21" y="29"/>
                    <a:pt x="21" y="29"/>
                    <a:pt x="22" y="29"/>
                  </a:cubicBezTo>
                  <a:cubicBezTo>
                    <a:pt x="26" y="26"/>
                    <a:pt x="30" y="22"/>
                    <a:pt x="30" y="16"/>
                  </a:cubicBezTo>
                  <a:cubicBezTo>
                    <a:pt x="30" y="16"/>
                    <a:pt x="30" y="16"/>
                    <a:pt x="30" y="15"/>
                  </a:cubicBezTo>
                  <a:cubicBezTo>
                    <a:pt x="30" y="15"/>
                    <a:pt x="30" y="15"/>
                    <a:pt x="30" y="14"/>
                  </a:cubicBezTo>
                  <a:cubicBezTo>
                    <a:pt x="30" y="12"/>
                    <a:pt x="29" y="10"/>
                    <a:pt x="29" y="8"/>
                  </a:cubicBezTo>
                  <a:cubicBezTo>
                    <a:pt x="28" y="8"/>
                    <a:pt x="28" y="7"/>
                    <a:pt x="28" y="6"/>
                  </a:cubicBezTo>
                  <a:cubicBezTo>
                    <a:pt x="26" y="5"/>
                    <a:pt x="25" y="3"/>
                    <a:pt x="23" y="2"/>
                  </a:cubicBezTo>
                  <a:cubicBezTo>
                    <a:pt x="22" y="2"/>
                    <a:pt x="22" y="1"/>
                    <a:pt x="21" y="1"/>
                  </a:cubicBezTo>
                  <a:cubicBezTo>
                    <a:pt x="20" y="1"/>
                    <a:pt x="18" y="0"/>
                    <a:pt x="16" y="0"/>
                  </a:cubicBezTo>
                  <a:cubicBezTo>
                    <a:pt x="16" y="0"/>
                    <a:pt x="16"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2" name="Freeform 83"/>
            <p:cNvSpPr/>
            <p:nvPr/>
          </p:nvSpPr>
          <p:spPr bwMode="auto">
            <a:xfrm>
              <a:off x="7555183" y="4269142"/>
              <a:ext cx="71702" cy="64619"/>
            </a:xfrm>
            <a:custGeom>
              <a:avLst/>
              <a:gdLst>
                <a:gd name="T0" fmla="*/ 15 w 30"/>
                <a:gd name="T1" fmla="*/ 0 h 31"/>
                <a:gd name="T2" fmla="*/ 7 w 30"/>
                <a:gd name="T3" fmla="*/ 3 h 31"/>
                <a:gd name="T4" fmla="*/ 6 w 30"/>
                <a:gd name="T5" fmla="*/ 4 h 31"/>
                <a:gd name="T6" fmla="*/ 2 w 30"/>
                <a:gd name="T7" fmla="*/ 8 h 31"/>
                <a:gd name="T8" fmla="*/ 2 w 30"/>
                <a:gd name="T9" fmla="*/ 9 h 31"/>
                <a:gd name="T10" fmla="*/ 0 w 30"/>
                <a:gd name="T11" fmla="*/ 13 h 31"/>
                <a:gd name="T12" fmla="*/ 0 w 30"/>
                <a:gd name="T13" fmla="*/ 14 h 31"/>
                <a:gd name="T14" fmla="*/ 0 w 30"/>
                <a:gd name="T15" fmla="*/ 16 h 31"/>
                <a:gd name="T16" fmla="*/ 11 w 30"/>
                <a:gd name="T17" fmla="*/ 30 h 31"/>
                <a:gd name="T18" fmla="*/ 13 w 30"/>
                <a:gd name="T19" fmla="*/ 30 h 31"/>
                <a:gd name="T20" fmla="*/ 15 w 30"/>
                <a:gd name="T21" fmla="*/ 31 h 31"/>
                <a:gd name="T22" fmla="*/ 30 w 30"/>
                <a:gd name="T23" fmla="*/ 16 h 31"/>
                <a:gd name="T24" fmla="*/ 15 w 30"/>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1">
                  <a:moveTo>
                    <a:pt x="15" y="0"/>
                  </a:moveTo>
                  <a:cubicBezTo>
                    <a:pt x="12" y="0"/>
                    <a:pt x="9" y="1"/>
                    <a:pt x="7" y="3"/>
                  </a:cubicBezTo>
                  <a:cubicBezTo>
                    <a:pt x="7" y="3"/>
                    <a:pt x="6" y="4"/>
                    <a:pt x="6" y="4"/>
                  </a:cubicBezTo>
                  <a:cubicBezTo>
                    <a:pt x="4" y="5"/>
                    <a:pt x="3" y="6"/>
                    <a:pt x="2" y="8"/>
                  </a:cubicBezTo>
                  <a:cubicBezTo>
                    <a:pt x="2" y="8"/>
                    <a:pt x="2" y="9"/>
                    <a:pt x="2" y="9"/>
                  </a:cubicBezTo>
                  <a:cubicBezTo>
                    <a:pt x="1" y="10"/>
                    <a:pt x="1" y="11"/>
                    <a:pt x="0" y="13"/>
                  </a:cubicBezTo>
                  <a:cubicBezTo>
                    <a:pt x="0" y="13"/>
                    <a:pt x="0" y="14"/>
                    <a:pt x="0" y="14"/>
                  </a:cubicBezTo>
                  <a:cubicBezTo>
                    <a:pt x="0" y="15"/>
                    <a:pt x="0" y="15"/>
                    <a:pt x="0" y="16"/>
                  </a:cubicBezTo>
                  <a:cubicBezTo>
                    <a:pt x="0" y="22"/>
                    <a:pt x="5" y="28"/>
                    <a:pt x="11" y="30"/>
                  </a:cubicBezTo>
                  <a:cubicBezTo>
                    <a:pt x="11" y="30"/>
                    <a:pt x="12" y="30"/>
                    <a:pt x="13" y="30"/>
                  </a:cubicBezTo>
                  <a:cubicBezTo>
                    <a:pt x="13" y="31"/>
                    <a:pt x="14" y="31"/>
                    <a:pt x="15" y="31"/>
                  </a:cubicBezTo>
                  <a:cubicBezTo>
                    <a:pt x="24" y="31"/>
                    <a:pt x="30" y="24"/>
                    <a:pt x="30" y="16"/>
                  </a:cubicBezTo>
                  <a:cubicBezTo>
                    <a:pt x="30" y="7"/>
                    <a:pt x="24"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3" name="Freeform 84"/>
            <p:cNvSpPr/>
            <p:nvPr/>
          </p:nvSpPr>
          <p:spPr bwMode="auto">
            <a:xfrm>
              <a:off x="7657162" y="4000506"/>
              <a:ext cx="71702" cy="61999"/>
            </a:xfrm>
            <a:custGeom>
              <a:avLst/>
              <a:gdLst>
                <a:gd name="T0" fmla="*/ 15 w 30"/>
                <a:gd name="T1" fmla="*/ 0 h 30"/>
                <a:gd name="T2" fmla="*/ 13 w 30"/>
                <a:gd name="T3" fmla="*/ 0 h 30"/>
                <a:gd name="T4" fmla="*/ 11 w 30"/>
                <a:gd name="T5" fmla="*/ 0 h 30"/>
                <a:gd name="T6" fmla="*/ 0 w 30"/>
                <a:gd name="T7" fmla="*/ 15 h 30"/>
                <a:gd name="T8" fmla="*/ 2 w 30"/>
                <a:gd name="T9" fmla="*/ 23 h 30"/>
                <a:gd name="T10" fmla="*/ 4 w 30"/>
                <a:gd name="T11" fmla="*/ 24 h 30"/>
                <a:gd name="T12" fmla="*/ 15 w 30"/>
                <a:gd name="T13" fmla="*/ 30 h 30"/>
                <a:gd name="T14" fmla="*/ 30 w 30"/>
                <a:gd name="T15" fmla="*/ 19 h 30"/>
                <a:gd name="T16" fmla="*/ 30 w 30"/>
                <a:gd name="T17" fmla="*/ 17 h 30"/>
                <a:gd name="T18" fmla="*/ 30 w 30"/>
                <a:gd name="T19" fmla="*/ 15 h 30"/>
                <a:gd name="T20" fmla="*/ 22 w 30"/>
                <a:gd name="T21" fmla="*/ 1 h 30"/>
                <a:gd name="T22" fmla="*/ 21 w 30"/>
                <a:gd name="T23" fmla="*/ 1 h 30"/>
                <a:gd name="T24" fmla="*/ 15 w 30"/>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15" y="0"/>
                  </a:moveTo>
                  <a:cubicBezTo>
                    <a:pt x="14" y="0"/>
                    <a:pt x="14" y="0"/>
                    <a:pt x="13" y="0"/>
                  </a:cubicBezTo>
                  <a:cubicBezTo>
                    <a:pt x="12" y="0"/>
                    <a:pt x="12" y="0"/>
                    <a:pt x="11" y="0"/>
                  </a:cubicBezTo>
                  <a:cubicBezTo>
                    <a:pt x="5" y="2"/>
                    <a:pt x="0" y="8"/>
                    <a:pt x="0" y="15"/>
                  </a:cubicBezTo>
                  <a:cubicBezTo>
                    <a:pt x="0" y="18"/>
                    <a:pt x="1" y="20"/>
                    <a:pt x="2" y="23"/>
                  </a:cubicBezTo>
                  <a:cubicBezTo>
                    <a:pt x="3" y="23"/>
                    <a:pt x="3" y="24"/>
                    <a:pt x="4" y="24"/>
                  </a:cubicBezTo>
                  <a:cubicBezTo>
                    <a:pt x="6" y="28"/>
                    <a:pt x="11" y="30"/>
                    <a:pt x="15" y="30"/>
                  </a:cubicBezTo>
                  <a:cubicBezTo>
                    <a:pt x="22" y="30"/>
                    <a:pt x="28" y="25"/>
                    <a:pt x="30" y="19"/>
                  </a:cubicBezTo>
                  <a:cubicBezTo>
                    <a:pt x="30" y="18"/>
                    <a:pt x="30" y="17"/>
                    <a:pt x="30" y="17"/>
                  </a:cubicBezTo>
                  <a:cubicBezTo>
                    <a:pt x="30" y="16"/>
                    <a:pt x="30" y="15"/>
                    <a:pt x="30" y="15"/>
                  </a:cubicBezTo>
                  <a:cubicBezTo>
                    <a:pt x="30" y="9"/>
                    <a:pt x="27" y="4"/>
                    <a:pt x="22" y="1"/>
                  </a:cubicBezTo>
                  <a:cubicBezTo>
                    <a:pt x="22" y="1"/>
                    <a:pt x="21" y="1"/>
                    <a:pt x="21" y="1"/>
                  </a:cubicBezTo>
                  <a:cubicBezTo>
                    <a:pt x="19" y="0"/>
                    <a:pt x="17"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4" name="Freeform 85"/>
            <p:cNvSpPr/>
            <p:nvPr/>
          </p:nvSpPr>
          <p:spPr bwMode="auto">
            <a:xfrm>
              <a:off x="7394167" y="3909909"/>
              <a:ext cx="71702" cy="63746"/>
            </a:xfrm>
            <a:custGeom>
              <a:avLst/>
              <a:gdLst>
                <a:gd name="T0" fmla="*/ 15 w 30"/>
                <a:gd name="T1" fmla="*/ 0 h 31"/>
                <a:gd name="T2" fmla="*/ 14 w 30"/>
                <a:gd name="T3" fmla="*/ 1 h 31"/>
                <a:gd name="T4" fmla="*/ 12 w 30"/>
                <a:gd name="T5" fmla="*/ 1 h 31"/>
                <a:gd name="T6" fmla="*/ 6 w 30"/>
                <a:gd name="T7" fmla="*/ 4 h 31"/>
                <a:gd name="T8" fmla="*/ 0 w 30"/>
                <a:gd name="T9" fmla="*/ 16 h 31"/>
                <a:gd name="T10" fmla="*/ 0 w 30"/>
                <a:gd name="T11" fmla="*/ 17 h 31"/>
                <a:gd name="T12" fmla="*/ 15 w 30"/>
                <a:gd name="T13" fmla="*/ 31 h 31"/>
                <a:gd name="T14" fmla="*/ 28 w 30"/>
                <a:gd name="T15" fmla="*/ 24 h 31"/>
                <a:gd name="T16" fmla="*/ 30 w 30"/>
                <a:gd name="T17" fmla="*/ 21 h 31"/>
                <a:gd name="T18" fmla="*/ 30 w 30"/>
                <a:gd name="T19" fmla="*/ 16 h 31"/>
                <a:gd name="T20" fmla="*/ 30 w 30"/>
                <a:gd name="T21" fmla="*/ 10 h 31"/>
                <a:gd name="T22" fmla="*/ 29 w 30"/>
                <a:gd name="T23" fmla="*/ 9 h 31"/>
                <a:gd name="T24" fmla="*/ 26 w 30"/>
                <a:gd name="T25" fmla="*/ 5 h 31"/>
                <a:gd name="T26" fmla="*/ 24 w 30"/>
                <a:gd name="T27" fmla="*/ 3 h 31"/>
                <a:gd name="T28" fmla="*/ 15 w 3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1">
                  <a:moveTo>
                    <a:pt x="15" y="0"/>
                  </a:moveTo>
                  <a:cubicBezTo>
                    <a:pt x="15" y="0"/>
                    <a:pt x="14" y="1"/>
                    <a:pt x="14" y="1"/>
                  </a:cubicBezTo>
                  <a:cubicBezTo>
                    <a:pt x="13" y="1"/>
                    <a:pt x="12" y="1"/>
                    <a:pt x="12" y="1"/>
                  </a:cubicBezTo>
                  <a:cubicBezTo>
                    <a:pt x="10" y="1"/>
                    <a:pt x="7" y="3"/>
                    <a:pt x="6" y="4"/>
                  </a:cubicBezTo>
                  <a:cubicBezTo>
                    <a:pt x="2" y="7"/>
                    <a:pt x="0" y="11"/>
                    <a:pt x="0" y="16"/>
                  </a:cubicBezTo>
                  <a:cubicBezTo>
                    <a:pt x="0" y="16"/>
                    <a:pt x="0" y="16"/>
                    <a:pt x="0" y="17"/>
                  </a:cubicBezTo>
                  <a:cubicBezTo>
                    <a:pt x="1" y="24"/>
                    <a:pt x="7" y="31"/>
                    <a:pt x="15" y="31"/>
                  </a:cubicBezTo>
                  <a:cubicBezTo>
                    <a:pt x="21" y="31"/>
                    <a:pt x="26" y="28"/>
                    <a:pt x="28" y="24"/>
                  </a:cubicBezTo>
                  <a:cubicBezTo>
                    <a:pt x="29" y="23"/>
                    <a:pt x="29" y="22"/>
                    <a:pt x="30" y="21"/>
                  </a:cubicBezTo>
                  <a:cubicBezTo>
                    <a:pt x="30" y="19"/>
                    <a:pt x="30" y="17"/>
                    <a:pt x="30" y="16"/>
                  </a:cubicBezTo>
                  <a:cubicBezTo>
                    <a:pt x="30" y="14"/>
                    <a:pt x="30" y="12"/>
                    <a:pt x="30" y="10"/>
                  </a:cubicBezTo>
                  <a:cubicBezTo>
                    <a:pt x="29" y="10"/>
                    <a:pt x="29" y="9"/>
                    <a:pt x="29" y="9"/>
                  </a:cubicBezTo>
                  <a:cubicBezTo>
                    <a:pt x="28" y="7"/>
                    <a:pt x="27" y="6"/>
                    <a:pt x="26" y="5"/>
                  </a:cubicBezTo>
                  <a:cubicBezTo>
                    <a:pt x="26" y="5"/>
                    <a:pt x="25" y="4"/>
                    <a:pt x="24" y="3"/>
                  </a:cubicBezTo>
                  <a:cubicBezTo>
                    <a:pt x="22" y="2"/>
                    <a:pt x="19"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5" name="Freeform 86"/>
            <p:cNvSpPr/>
            <p:nvPr/>
          </p:nvSpPr>
          <p:spPr bwMode="auto">
            <a:xfrm>
              <a:off x="7233844" y="3703551"/>
              <a:ext cx="59583" cy="54141"/>
            </a:xfrm>
            <a:custGeom>
              <a:avLst/>
              <a:gdLst>
                <a:gd name="T0" fmla="*/ 13 w 25"/>
                <a:gd name="T1" fmla="*/ 0 h 26"/>
                <a:gd name="T2" fmla="*/ 0 w 25"/>
                <a:gd name="T3" fmla="*/ 13 h 26"/>
                <a:gd name="T4" fmla="*/ 12 w 25"/>
                <a:gd name="T5" fmla="*/ 25 h 26"/>
                <a:gd name="T6" fmla="*/ 13 w 25"/>
                <a:gd name="T7" fmla="*/ 26 h 26"/>
                <a:gd name="T8" fmla="*/ 13 w 25"/>
                <a:gd name="T9" fmla="*/ 26 h 26"/>
                <a:gd name="T10" fmla="*/ 23 w 25"/>
                <a:gd name="T11" fmla="*/ 20 h 26"/>
                <a:gd name="T12" fmla="*/ 24 w 25"/>
                <a:gd name="T13" fmla="*/ 19 h 26"/>
                <a:gd name="T14" fmla="*/ 25 w 25"/>
                <a:gd name="T15" fmla="*/ 13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0" y="6"/>
                    <a:pt x="0" y="13"/>
                  </a:cubicBezTo>
                  <a:cubicBezTo>
                    <a:pt x="0" y="19"/>
                    <a:pt x="5" y="25"/>
                    <a:pt x="12" y="25"/>
                  </a:cubicBezTo>
                  <a:cubicBezTo>
                    <a:pt x="12" y="26"/>
                    <a:pt x="12" y="26"/>
                    <a:pt x="13" y="26"/>
                  </a:cubicBezTo>
                  <a:cubicBezTo>
                    <a:pt x="13" y="26"/>
                    <a:pt x="13" y="26"/>
                    <a:pt x="13" y="26"/>
                  </a:cubicBezTo>
                  <a:cubicBezTo>
                    <a:pt x="17" y="25"/>
                    <a:pt x="21" y="23"/>
                    <a:pt x="23" y="20"/>
                  </a:cubicBezTo>
                  <a:cubicBezTo>
                    <a:pt x="23" y="20"/>
                    <a:pt x="24" y="19"/>
                    <a:pt x="24" y="19"/>
                  </a:cubicBezTo>
                  <a:cubicBezTo>
                    <a:pt x="25" y="17"/>
                    <a:pt x="25" y="15"/>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6" name="Freeform 88"/>
            <p:cNvSpPr/>
            <p:nvPr/>
          </p:nvSpPr>
          <p:spPr bwMode="auto">
            <a:xfrm>
              <a:off x="7886234" y="2770732"/>
              <a:ext cx="62614" cy="54141"/>
            </a:xfrm>
            <a:custGeom>
              <a:avLst/>
              <a:gdLst>
                <a:gd name="T0" fmla="*/ 13 w 26"/>
                <a:gd name="T1" fmla="*/ 0 h 26"/>
                <a:gd name="T2" fmla="*/ 0 w 26"/>
                <a:gd name="T3" fmla="*/ 13 h 26"/>
                <a:gd name="T4" fmla="*/ 10 w 26"/>
                <a:gd name="T5" fmla="*/ 25 h 26"/>
                <a:gd name="T6" fmla="*/ 12 w 26"/>
                <a:gd name="T7" fmla="*/ 26 h 26"/>
                <a:gd name="T8" fmla="*/ 13 w 26"/>
                <a:gd name="T9" fmla="*/ 26 h 26"/>
                <a:gd name="T10" fmla="*/ 23 w 26"/>
                <a:gd name="T11" fmla="*/ 21 h 26"/>
                <a:gd name="T12" fmla="*/ 24 w 26"/>
                <a:gd name="T13" fmla="*/ 19 h 26"/>
                <a:gd name="T14" fmla="*/ 26 w 26"/>
                <a:gd name="T15" fmla="*/ 13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19"/>
                    <a:pt x="4" y="24"/>
                    <a:pt x="10" y="25"/>
                  </a:cubicBezTo>
                  <a:cubicBezTo>
                    <a:pt x="10" y="25"/>
                    <a:pt x="11" y="25"/>
                    <a:pt x="12" y="26"/>
                  </a:cubicBezTo>
                  <a:cubicBezTo>
                    <a:pt x="12" y="26"/>
                    <a:pt x="12" y="26"/>
                    <a:pt x="13" y="26"/>
                  </a:cubicBezTo>
                  <a:cubicBezTo>
                    <a:pt x="17" y="26"/>
                    <a:pt x="21" y="24"/>
                    <a:pt x="23" y="21"/>
                  </a:cubicBezTo>
                  <a:cubicBezTo>
                    <a:pt x="23" y="20"/>
                    <a:pt x="24" y="20"/>
                    <a:pt x="24" y="19"/>
                  </a:cubicBezTo>
                  <a:cubicBezTo>
                    <a:pt x="25" y="17"/>
                    <a:pt x="26" y="15"/>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7" name="Freeform 89"/>
            <p:cNvSpPr/>
            <p:nvPr/>
          </p:nvSpPr>
          <p:spPr bwMode="auto">
            <a:xfrm>
              <a:off x="8453993" y="2821781"/>
              <a:ext cx="59583" cy="54141"/>
            </a:xfrm>
            <a:custGeom>
              <a:avLst/>
              <a:gdLst>
                <a:gd name="T0" fmla="*/ 12 w 25"/>
                <a:gd name="T1" fmla="*/ 0 h 26"/>
                <a:gd name="T2" fmla="*/ 0 w 25"/>
                <a:gd name="T3" fmla="*/ 13 h 26"/>
                <a:gd name="T4" fmla="*/ 5 w 25"/>
                <a:gd name="T5" fmla="*/ 23 h 26"/>
                <a:gd name="T6" fmla="*/ 6 w 25"/>
                <a:gd name="T7" fmla="*/ 24 h 26"/>
                <a:gd name="T8" fmla="*/ 12 w 25"/>
                <a:gd name="T9" fmla="*/ 26 h 26"/>
                <a:gd name="T10" fmla="*/ 12 w 25"/>
                <a:gd name="T11" fmla="*/ 26 h 26"/>
                <a:gd name="T12" fmla="*/ 13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3"/>
                  </a:cubicBezTo>
                  <a:cubicBezTo>
                    <a:pt x="5" y="24"/>
                    <a:pt x="6" y="24"/>
                    <a:pt x="6" y="24"/>
                  </a:cubicBezTo>
                  <a:cubicBezTo>
                    <a:pt x="8" y="25"/>
                    <a:pt x="10" y="26"/>
                    <a:pt x="12" y="26"/>
                  </a:cubicBezTo>
                  <a:cubicBezTo>
                    <a:pt x="12" y="26"/>
                    <a:pt x="12" y="26"/>
                    <a:pt x="12" y="26"/>
                  </a:cubicBezTo>
                  <a:cubicBezTo>
                    <a:pt x="13" y="26"/>
                    <a:pt x="13" y="26"/>
                    <a:pt x="13" y="26"/>
                  </a:cubicBezTo>
                  <a:cubicBezTo>
                    <a:pt x="20"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8" name="Freeform 90"/>
            <p:cNvSpPr/>
            <p:nvPr/>
          </p:nvSpPr>
          <p:spPr bwMode="auto">
            <a:xfrm>
              <a:off x="8771825" y="2623096"/>
              <a:ext cx="62614" cy="52393"/>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16 w 26"/>
                <a:gd name="T11" fmla="*/ 25 h 25"/>
                <a:gd name="T12" fmla="*/ 17 w 26"/>
                <a:gd name="T13" fmla="*/ 24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1" y="25"/>
                    <a:pt x="13" y="25"/>
                  </a:cubicBezTo>
                  <a:cubicBezTo>
                    <a:pt x="14" y="25"/>
                    <a:pt x="15" y="25"/>
                    <a:pt x="16" y="25"/>
                  </a:cubicBezTo>
                  <a:cubicBezTo>
                    <a:pt x="16" y="24"/>
                    <a:pt x="17" y="24"/>
                    <a:pt x="17" y="24"/>
                  </a:cubicBezTo>
                  <a:cubicBezTo>
                    <a:pt x="22" y="22"/>
                    <a:pt x="26" y="18"/>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9" name="Freeform 91"/>
            <p:cNvSpPr/>
            <p:nvPr/>
          </p:nvSpPr>
          <p:spPr bwMode="auto">
            <a:xfrm>
              <a:off x="7302607" y="2483534"/>
              <a:ext cx="61605" cy="51520"/>
            </a:xfrm>
            <a:custGeom>
              <a:avLst/>
              <a:gdLst>
                <a:gd name="T0" fmla="*/ 13 w 26"/>
                <a:gd name="T1" fmla="*/ 0 h 25"/>
                <a:gd name="T2" fmla="*/ 0 w 26"/>
                <a:gd name="T3" fmla="*/ 12 h 25"/>
                <a:gd name="T4" fmla="*/ 13 w 26"/>
                <a:gd name="T5" fmla="*/ 25 h 25"/>
                <a:gd name="T6" fmla="*/ 18 w 26"/>
                <a:gd name="T7" fmla="*/ 24 h 25"/>
                <a:gd name="T8" fmla="*/ 20 w 26"/>
                <a:gd name="T9" fmla="*/ 23 h 25"/>
                <a:gd name="T10" fmla="*/ 25 w 26"/>
                <a:gd name="T11" fmla="*/ 15 h 25"/>
                <a:gd name="T12" fmla="*/ 26 w 26"/>
                <a:gd name="T13" fmla="*/ 13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6" y="25"/>
                    <a:pt x="13" y="25"/>
                  </a:cubicBezTo>
                  <a:cubicBezTo>
                    <a:pt x="15" y="25"/>
                    <a:pt x="17" y="25"/>
                    <a:pt x="18" y="24"/>
                  </a:cubicBezTo>
                  <a:cubicBezTo>
                    <a:pt x="19" y="24"/>
                    <a:pt x="19" y="24"/>
                    <a:pt x="20" y="23"/>
                  </a:cubicBezTo>
                  <a:cubicBezTo>
                    <a:pt x="23" y="21"/>
                    <a:pt x="25" y="19"/>
                    <a:pt x="25" y="15"/>
                  </a:cubicBezTo>
                  <a:cubicBezTo>
                    <a:pt x="25" y="15"/>
                    <a:pt x="26" y="14"/>
                    <a:pt x="26" y="13"/>
                  </a:cubicBezTo>
                  <a:cubicBezTo>
                    <a:pt x="26" y="13"/>
                    <a:pt x="26" y="13"/>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0" name="Freeform 92"/>
            <p:cNvSpPr/>
            <p:nvPr/>
          </p:nvSpPr>
          <p:spPr bwMode="auto">
            <a:xfrm>
              <a:off x="9322472" y="2325743"/>
              <a:ext cx="61605" cy="51520"/>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23 w 26"/>
                <a:gd name="T11" fmla="*/ 20 h 25"/>
                <a:gd name="T12" fmla="*/ 24 w 26"/>
                <a:gd name="T13" fmla="*/ 19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2" y="25"/>
                    <a:pt x="13" y="25"/>
                  </a:cubicBezTo>
                  <a:cubicBezTo>
                    <a:pt x="17" y="25"/>
                    <a:pt x="21" y="23"/>
                    <a:pt x="23" y="20"/>
                  </a:cubicBezTo>
                  <a:cubicBezTo>
                    <a:pt x="23" y="20"/>
                    <a:pt x="24" y="19"/>
                    <a:pt x="24" y="19"/>
                  </a:cubicBezTo>
                  <a:cubicBezTo>
                    <a:pt x="25" y="17"/>
                    <a:pt x="26" y="15"/>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1" name="Freeform 93"/>
            <p:cNvSpPr/>
            <p:nvPr/>
          </p:nvSpPr>
          <p:spPr bwMode="auto">
            <a:xfrm>
              <a:off x="9570764" y="2839672"/>
              <a:ext cx="60593" cy="52393"/>
            </a:xfrm>
            <a:custGeom>
              <a:avLst/>
              <a:gdLst>
                <a:gd name="T0" fmla="*/ 12 w 25"/>
                <a:gd name="T1" fmla="*/ 0 h 25"/>
                <a:gd name="T2" fmla="*/ 0 w 25"/>
                <a:gd name="T3" fmla="*/ 13 h 25"/>
                <a:gd name="T4" fmla="*/ 4 w 25"/>
                <a:gd name="T5" fmla="*/ 23 h 25"/>
                <a:gd name="T6" fmla="*/ 6 w 25"/>
                <a:gd name="T7" fmla="*/ 24 h 25"/>
                <a:gd name="T8" fmla="*/ 12 w 25"/>
                <a:gd name="T9" fmla="*/ 25 h 25"/>
                <a:gd name="T10" fmla="*/ 17 w 25"/>
                <a:gd name="T11" fmla="*/ 24 h 25"/>
                <a:gd name="T12" fmla="*/ 19 w 25"/>
                <a:gd name="T13" fmla="*/ 24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7"/>
                    <a:pt x="2" y="20"/>
                    <a:pt x="4" y="23"/>
                  </a:cubicBezTo>
                  <a:cubicBezTo>
                    <a:pt x="5" y="23"/>
                    <a:pt x="5" y="23"/>
                    <a:pt x="6" y="24"/>
                  </a:cubicBezTo>
                  <a:cubicBezTo>
                    <a:pt x="8" y="25"/>
                    <a:pt x="10" y="25"/>
                    <a:pt x="12" y="25"/>
                  </a:cubicBezTo>
                  <a:cubicBezTo>
                    <a:pt x="14" y="25"/>
                    <a:pt x="16" y="25"/>
                    <a:pt x="17" y="24"/>
                  </a:cubicBezTo>
                  <a:cubicBezTo>
                    <a:pt x="18" y="24"/>
                    <a:pt x="19" y="24"/>
                    <a:pt x="19" y="24"/>
                  </a:cubicBezTo>
                  <a:cubicBezTo>
                    <a:pt x="23" y="21"/>
                    <a:pt x="25" y="17"/>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2" name="Freeform 94"/>
            <p:cNvSpPr/>
            <p:nvPr/>
          </p:nvSpPr>
          <p:spPr bwMode="auto">
            <a:xfrm>
              <a:off x="9858804" y="2873368"/>
              <a:ext cx="60593" cy="51520"/>
            </a:xfrm>
            <a:custGeom>
              <a:avLst/>
              <a:gdLst>
                <a:gd name="T0" fmla="*/ 13 w 25"/>
                <a:gd name="T1" fmla="*/ 0 h 25"/>
                <a:gd name="T2" fmla="*/ 0 w 25"/>
                <a:gd name="T3" fmla="*/ 12 h 25"/>
                <a:gd name="T4" fmla="*/ 6 w 25"/>
                <a:gd name="T5" fmla="*/ 23 h 25"/>
                <a:gd name="T6" fmla="*/ 8 w 25"/>
                <a:gd name="T7" fmla="*/ 24 h 25"/>
                <a:gd name="T8" fmla="*/ 13 w 25"/>
                <a:gd name="T9" fmla="*/ 25 h 25"/>
                <a:gd name="T10" fmla="*/ 17 w 25"/>
                <a:gd name="T11" fmla="*/ 24 h 25"/>
                <a:gd name="T12" fmla="*/ 18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7"/>
                    <a:pt x="2" y="21"/>
                    <a:pt x="6" y="23"/>
                  </a:cubicBezTo>
                  <a:cubicBezTo>
                    <a:pt x="7" y="23"/>
                    <a:pt x="7" y="24"/>
                    <a:pt x="8" y="24"/>
                  </a:cubicBezTo>
                  <a:cubicBezTo>
                    <a:pt x="9" y="25"/>
                    <a:pt x="11" y="25"/>
                    <a:pt x="13" y="25"/>
                  </a:cubicBezTo>
                  <a:cubicBezTo>
                    <a:pt x="14" y="25"/>
                    <a:pt x="15" y="25"/>
                    <a:pt x="17" y="24"/>
                  </a:cubicBezTo>
                  <a:cubicBezTo>
                    <a:pt x="17" y="24"/>
                    <a:pt x="18" y="24"/>
                    <a:pt x="18" y="23"/>
                  </a:cubicBezTo>
                  <a:cubicBezTo>
                    <a:pt x="22"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3" name="Freeform 95"/>
            <p:cNvSpPr/>
            <p:nvPr/>
          </p:nvSpPr>
          <p:spPr bwMode="auto">
            <a:xfrm>
              <a:off x="10135100" y="2825413"/>
              <a:ext cx="62614" cy="51520"/>
            </a:xfrm>
            <a:custGeom>
              <a:avLst/>
              <a:gdLst>
                <a:gd name="T0" fmla="*/ 13 w 26"/>
                <a:gd name="T1" fmla="*/ 0 h 25"/>
                <a:gd name="T2" fmla="*/ 0 w 26"/>
                <a:gd name="T3" fmla="*/ 12 h 25"/>
                <a:gd name="T4" fmla="*/ 11 w 26"/>
                <a:gd name="T5" fmla="*/ 25 h 25"/>
                <a:gd name="T6" fmla="*/ 13 w 26"/>
                <a:gd name="T7" fmla="*/ 25 h 25"/>
                <a:gd name="T8" fmla="*/ 13 w 26"/>
                <a:gd name="T9" fmla="*/ 25 h 25"/>
                <a:gd name="T10" fmla="*/ 21 w 26"/>
                <a:gd name="T11" fmla="*/ 23 h 25"/>
                <a:gd name="T12" fmla="*/ 22 w 26"/>
                <a:gd name="T13" fmla="*/ 22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5" y="24"/>
                    <a:pt x="11" y="25"/>
                  </a:cubicBezTo>
                  <a:cubicBezTo>
                    <a:pt x="11" y="25"/>
                    <a:pt x="12" y="25"/>
                    <a:pt x="13" y="25"/>
                  </a:cubicBezTo>
                  <a:cubicBezTo>
                    <a:pt x="13" y="25"/>
                    <a:pt x="13" y="25"/>
                    <a:pt x="13" y="25"/>
                  </a:cubicBezTo>
                  <a:cubicBezTo>
                    <a:pt x="16" y="25"/>
                    <a:pt x="18" y="24"/>
                    <a:pt x="21" y="23"/>
                  </a:cubicBezTo>
                  <a:cubicBezTo>
                    <a:pt x="21" y="22"/>
                    <a:pt x="21" y="22"/>
                    <a:pt x="22" y="22"/>
                  </a:cubicBezTo>
                  <a:cubicBezTo>
                    <a:pt x="24" y="19"/>
                    <a:pt x="26" y="16"/>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4" name="Freeform 96"/>
            <p:cNvSpPr/>
            <p:nvPr/>
          </p:nvSpPr>
          <p:spPr bwMode="auto">
            <a:xfrm>
              <a:off x="8402109" y="3012595"/>
              <a:ext cx="59583" cy="51520"/>
            </a:xfrm>
            <a:custGeom>
              <a:avLst/>
              <a:gdLst>
                <a:gd name="T0" fmla="*/ 12 w 25"/>
                <a:gd name="T1" fmla="*/ 0 h 25"/>
                <a:gd name="T2" fmla="*/ 0 w 25"/>
                <a:gd name="T3" fmla="*/ 13 h 25"/>
                <a:gd name="T4" fmla="*/ 12 w 25"/>
                <a:gd name="T5" fmla="*/ 25 h 25"/>
                <a:gd name="T6" fmla="*/ 15 w 25"/>
                <a:gd name="T7" fmla="*/ 25 h 25"/>
                <a:gd name="T8" fmla="*/ 17 w 25"/>
                <a:gd name="T9" fmla="*/ 25 h 25"/>
                <a:gd name="T10" fmla="*/ 21 w 25"/>
                <a:gd name="T11" fmla="*/ 22 h 25"/>
                <a:gd name="T12" fmla="*/ 23 w 25"/>
                <a:gd name="T13" fmla="*/ 20 h 25"/>
                <a:gd name="T14" fmla="*/ 25 w 25"/>
                <a:gd name="T15" fmla="*/ 13 h 25"/>
                <a:gd name="T16" fmla="*/ 25 w 25"/>
                <a:gd name="T17" fmla="*/ 12 h 25"/>
                <a:gd name="T18" fmla="*/ 25 w 25"/>
                <a:gd name="T19" fmla="*/ 10 h 25"/>
                <a:gd name="T20" fmla="*/ 24 w 25"/>
                <a:gd name="T21" fmla="*/ 7 h 25"/>
                <a:gd name="T22" fmla="*/ 22 w 25"/>
                <a:gd name="T23" fmla="*/ 5 h 25"/>
                <a:gd name="T24" fmla="*/ 12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2" y="0"/>
                  </a:moveTo>
                  <a:cubicBezTo>
                    <a:pt x="5" y="0"/>
                    <a:pt x="0" y="6"/>
                    <a:pt x="0" y="13"/>
                  </a:cubicBezTo>
                  <a:cubicBezTo>
                    <a:pt x="0" y="20"/>
                    <a:pt x="5" y="25"/>
                    <a:pt x="12" y="25"/>
                  </a:cubicBezTo>
                  <a:cubicBezTo>
                    <a:pt x="13" y="25"/>
                    <a:pt x="14" y="25"/>
                    <a:pt x="15" y="25"/>
                  </a:cubicBezTo>
                  <a:cubicBezTo>
                    <a:pt x="16" y="25"/>
                    <a:pt x="16" y="25"/>
                    <a:pt x="17" y="25"/>
                  </a:cubicBezTo>
                  <a:cubicBezTo>
                    <a:pt x="18" y="24"/>
                    <a:pt x="20" y="23"/>
                    <a:pt x="21" y="22"/>
                  </a:cubicBezTo>
                  <a:cubicBezTo>
                    <a:pt x="22" y="21"/>
                    <a:pt x="22" y="21"/>
                    <a:pt x="23" y="20"/>
                  </a:cubicBezTo>
                  <a:cubicBezTo>
                    <a:pt x="24" y="18"/>
                    <a:pt x="25" y="15"/>
                    <a:pt x="25" y="13"/>
                  </a:cubicBezTo>
                  <a:cubicBezTo>
                    <a:pt x="25" y="12"/>
                    <a:pt x="25" y="12"/>
                    <a:pt x="25" y="12"/>
                  </a:cubicBezTo>
                  <a:cubicBezTo>
                    <a:pt x="25" y="11"/>
                    <a:pt x="25" y="11"/>
                    <a:pt x="25" y="10"/>
                  </a:cubicBezTo>
                  <a:cubicBezTo>
                    <a:pt x="24" y="9"/>
                    <a:pt x="24" y="8"/>
                    <a:pt x="24" y="7"/>
                  </a:cubicBezTo>
                  <a:cubicBezTo>
                    <a:pt x="23" y="6"/>
                    <a:pt x="23" y="5"/>
                    <a:pt x="22" y="5"/>
                  </a:cubicBezTo>
                  <a:cubicBezTo>
                    <a:pt x="20" y="2"/>
                    <a:pt x="16"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5" name="Freeform 97"/>
            <p:cNvSpPr/>
            <p:nvPr/>
          </p:nvSpPr>
          <p:spPr bwMode="auto">
            <a:xfrm>
              <a:off x="8004935" y="2972374"/>
              <a:ext cx="59583" cy="51520"/>
            </a:xfrm>
            <a:custGeom>
              <a:avLst/>
              <a:gdLst>
                <a:gd name="T0" fmla="*/ 12 w 25"/>
                <a:gd name="T1" fmla="*/ 0 h 25"/>
                <a:gd name="T2" fmla="*/ 0 w 25"/>
                <a:gd name="T3" fmla="*/ 13 h 25"/>
                <a:gd name="T4" fmla="*/ 0 w 25"/>
                <a:gd name="T5" fmla="*/ 15 h 25"/>
                <a:gd name="T6" fmla="*/ 0 w 25"/>
                <a:gd name="T7" fmla="*/ 17 h 25"/>
                <a:gd name="T8" fmla="*/ 12 w 25"/>
                <a:gd name="T9" fmla="*/ 25 h 25"/>
                <a:gd name="T10" fmla="*/ 13 w 25"/>
                <a:gd name="T11" fmla="*/ 25 h 25"/>
                <a:gd name="T12" fmla="*/ 15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4"/>
                    <a:pt x="0" y="14"/>
                    <a:pt x="0" y="15"/>
                  </a:cubicBezTo>
                  <a:cubicBezTo>
                    <a:pt x="0" y="16"/>
                    <a:pt x="0" y="16"/>
                    <a:pt x="0" y="17"/>
                  </a:cubicBezTo>
                  <a:cubicBezTo>
                    <a:pt x="2" y="22"/>
                    <a:pt x="7" y="25"/>
                    <a:pt x="12" y="25"/>
                  </a:cubicBezTo>
                  <a:cubicBezTo>
                    <a:pt x="13" y="25"/>
                    <a:pt x="13" y="25"/>
                    <a:pt x="13" y="25"/>
                  </a:cubicBezTo>
                  <a:cubicBezTo>
                    <a:pt x="14" y="25"/>
                    <a:pt x="15" y="25"/>
                    <a:pt x="15" y="25"/>
                  </a:cubicBezTo>
                  <a:cubicBezTo>
                    <a:pt x="21" y="24"/>
                    <a:pt x="25" y="19"/>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6" name="Freeform 98"/>
            <p:cNvSpPr/>
            <p:nvPr/>
          </p:nvSpPr>
          <p:spPr bwMode="auto">
            <a:xfrm>
              <a:off x="7585670" y="3291385"/>
              <a:ext cx="62614" cy="52393"/>
            </a:xfrm>
            <a:custGeom>
              <a:avLst/>
              <a:gdLst>
                <a:gd name="T0" fmla="*/ 13 w 26"/>
                <a:gd name="T1" fmla="*/ 0 h 25"/>
                <a:gd name="T2" fmla="*/ 6 w 26"/>
                <a:gd name="T3" fmla="*/ 2 h 25"/>
                <a:gd name="T4" fmla="*/ 5 w 26"/>
                <a:gd name="T5" fmla="*/ 3 h 25"/>
                <a:gd name="T6" fmla="*/ 0 w 26"/>
                <a:gd name="T7" fmla="*/ 13 h 25"/>
                <a:gd name="T8" fmla="*/ 13 w 26"/>
                <a:gd name="T9" fmla="*/ 25 h 25"/>
                <a:gd name="T10" fmla="*/ 26 w 26"/>
                <a:gd name="T11" fmla="*/ 14 h 25"/>
                <a:gd name="T12" fmla="*/ 26 w 26"/>
                <a:gd name="T13" fmla="*/ 13 h 25"/>
                <a:gd name="T14" fmla="*/ 26 w 26"/>
                <a:gd name="T15" fmla="*/ 12 h 25"/>
                <a:gd name="T16" fmla="*/ 26 w 26"/>
                <a:gd name="T17" fmla="*/ 11 h 25"/>
                <a:gd name="T18" fmla="*/ 26 w 26"/>
                <a:gd name="T19" fmla="*/ 10 h 25"/>
                <a:gd name="T20" fmla="*/ 25 w 26"/>
                <a:gd name="T21" fmla="*/ 8 h 25"/>
                <a:gd name="T22" fmla="*/ 13 w 2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5">
                  <a:moveTo>
                    <a:pt x="13" y="0"/>
                  </a:moveTo>
                  <a:cubicBezTo>
                    <a:pt x="11" y="0"/>
                    <a:pt x="8" y="1"/>
                    <a:pt x="6" y="2"/>
                  </a:cubicBezTo>
                  <a:cubicBezTo>
                    <a:pt x="6" y="2"/>
                    <a:pt x="5" y="3"/>
                    <a:pt x="5" y="3"/>
                  </a:cubicBezTo>
                  <a:cubicBezTo>
                    <a:pt x="2" y="5"/>
                    <a:pt x="0" y="9"/>
                    <a:pt x="0" y="13"/>
                  </a:cubicBezTo>
                  <a:cubicBezTo>
                    <a:pt x="0" y="20"/>
                    <a:pt x="6" y="25"/>
                    <a:pt x="13" y="25"/>
                  </a:cubicBezTo>
                  <a:cubicBezTo>
                    <a:pt x="20" y="25"/>
                    <a:pt x="25" y="20"/>
                    <a:pt x="26" y="14"/>
                  </a:cubicBezTo>
                  <a:cubicBezTo>
                    <a:pt x="26" y="13"/>
                    <a:pt x="26" y="13"/>
                    <a:pt x="26" y="13"/>
                  </a:cubicBezTo>
                  <a:cubicBezTo>
                    <a:pt x="26" y="12"/>
                    <a:pt x="26" y="12"/>
                    <a:pt x="26" y="12"/>
                  </a:cubicBezTo>
                  <a:cubicBezTo>
                    <a:pt x="26" y="12"/>
                    <a:pt x="26" y="12"/>
                    <a:pt x="26" y="11"/>
                  </a:cubicBezTo>
                  <a:cubicBezTo>
                    <a:pt x="26" y="11"/>
                    <a:pt x="26" y="11"/>
                    <a:pt x="26" y="10"/>
                  </a:cubicBezTo>
                  <a:cubicBezTo>
                    <a:pt x="25" y="9"/>
                    <a:pt x="25" y="9"/>
                    <a:pt x="25" y="8"/>
                  </a:cubicBezTo>
                  <a:cubicBezTo>
                    <a:pt x="23" y="3"/>
                    <a:pt x="19"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7" name="Freeform 99"/>
            <p:cNvSpPr/>
            <p:nvPr/>
          </p:nvSpPr>
          <p:spPr bwMode="auto">
            <a:xfrm>
              <a:off x="9790820" y="2590275"/>
              <a:ext cx="60593" cy="51520"/>
            </a:xfrm>
            <a:custGeom>
              <a:avLst/>
              <a:gdLst>
                <a:gd name="T0" fmla="*/ 13 w 25"/>
                <a:gd name="T1" fmla="*/ 0 h 25"/>
                <a:gd name="T2" fmla="*/ 0 w 25"/>
                <a:gd name="T3" fmla="*/ 12 h 25"/>
                <a:gd name="T4" fmla="*/ 8 w 25"/>
                <a:gd name="T5" fmla="*/ 24 h 25"/>
                <a:gd name="T6" fmla="*/ 10 w 25"/>
                <a:gd name="T7" fmla="*/ 25 h 25"/>
                <a:gd name="T8" fmla="*/ 13 w 25"/>
                <a:gd name="T9" fmla="*/ 25 h 25"/>
                <a:gd name="T10" fmla="*/ 17 w 25"/>
                <a:gd name="T11" fmla="*/ 24 h 25"/>
                <a:gd name="T12" fmla="*/ 19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8"/>
                    <a:pt x="3" y="22"/>
                    <a:pt x="8" y="24"/>
                  </a:cubicBezTo>
                  <a:cubicBezTo>
                    <a:pt x="9" y="24"/>
                    <a:pt x="9" y="24"/>
                    <a:pt x="10" y="25"/>
                  </a:cubicBezTo>
                  <a:cubicBezTo>
                    <a:pt x="11" y="25"/>
                    <a:pt x="12" y="25"/>
                    <a:pt x="13" y="25"/>
                  </a:cubicBezTo>
                  <a:cubicBezTo>
                    <a:pt x="14" y="25"/>
                    <a:pt x="16" y="25"/>
                    <a:pt x="17" y="24"/>
                  </a:cubicBezTo>
                  <a:cubicBezTo>
                    <a:pt x="18" y="24"/>
                    <a:pt x="19" y="24"/>
                    <a:pt x="19" y="23"/>
                  </a:cubicBezTo>
                  <a:cubicBezTo>
                    <a:pt x="23"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8" name="Freeform 100"/>
            <p:cNvSpPr/>
            <p:nvPr/>
          </p:nvSpPr>
          <p:spPr bwMode="auto">
            <a:xfrm>
              <a:off x="10586958" y="2686186"/>
              <a:ext cx="60593" cy="51520"/>
            </a:xfrm>
            <a:custGeom>
              <a:avLst/>
              <a:gdLst>
                <a:gd name="T0" fmla="*/ 12 w 25"/>
                <a:gd name="T1" fmla="*/ 0 h 25"/>
                <a:gd name="T2" fmla="*/ 0 w 25"/>
                <a:gd name="T3" fmla="*/ 10 h 25"/>
                <a:gd name="T4" fmla="*/ 0 w 25"/>
                <a:gd name="T5" fmla="*/ 12 h 25"/>
                <a:gd name="T6" fmla="*/ 0 w 25"/>
                <a:gd name="T7" fmla="*/ 12 h 25"/>
                <a:gd name="T8" fmla="*/ 12 w 25"/>
                <a:gd name="T9" fmla="*/ 25 h 25"/>
                <a:gd name="T10" fmla="*/ 13 w 25"/>
                <a:gd name="T11" fmla="*/ 25 h 25"/>
                <a:gd name="T12" fmla="*/ 15 w 25"/>
                <a:gd name="T13" fmla="*/ 25 h 25"/>
                <a:gd name="T14" fmla="*/ 25 w 25"/>
                <a:gd name="T15" fmla="*/ 12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6" y="0"/>
                    <a:pt x="1" y="4"/>
                    <a:pt x="0" y="10"/>
                  </a:cubicBezTo>
                  <a:cubicBezTo>
                    <a:pt x="0" y="10"/>
                    <a:pt x="0" y="11"/>
                    <a:pt x="0" y="12"/>
                  </a:cubicBezTo>
                  <a:cubicBezTo>
                    <a:pt x="0" y="12"/>
                    <a:pt x="0" y="12"/>
                    <a:pt x="0" y="12"/>
                  </a:cubicBezTo>
                  <a:cubicBezTo>
                    <a:pt x="0" y="19"/>
                    <a:pt x="5" y="25"/>
                    <a:pt x="12" y="25"/>
                  </a:cubicBezTo>
                  <a:cubicBezTo>
                    <a:pt x="13" y="25"/>
                    <a:pt x="13" y="25"/>
                    <a:pt x="13" y="25"/>
                  </a:cubicBezTo>
                  <a:cubicBezTo>
                    <a:pt x="14" y="25"/>
                    <a:pt x="15" y="25"/>
                    <a:pt x="15" y="25"/>
                  </a:cubicBezTo>
                  <a:cubicBezTo>
                    <a:pt x="21" y="23"/>
                    <a:pt x="25" y="18"/>
                    <a:pt x="25" y="12"/>
                  </a:cubicBezTo>
                  <a:cubicBezTo>
                    <a:pt x="25" y="5"/>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9" name="Freeform 101"/>
            <p:cNvSpPr/>
            <p:nvPr/>
          </p:nvSpPr>
          <p:spPr bwMode="auto">
            <a:xfrm>
              <a:off x="11357660" y="3214037"/>
              <a:ext cx="59583" cy="52393"/>
            </a:xfrm>
            <a:custGeom>
              <a:avLst/>
              <a:gdLst>
                <a:gd name="T0" fmla="*/ 12 w 25"/>
                <a:gd name="T1" fmla="*/ 0 h 25"/>
                <a:gd name="T2" fmla="*/ 0 w 25"/>
                <a:gd name="T3" fmla="*/ 13 h 25"/>
                <a:gd name="T4" fmla="*/ 2 w 25"/>
                <a:gd name="T5" fmla="*/ 20 h 25"/>
                <a:gd name="T6" fmla="*/ 3 w 25"/>
                <a:gd name="T7" fmla="*/ 21 h 25"/>
                <a:gd name="T8" fmla="*/ 9 w 25"/>
                <a:gd name="T9" fmla="*/ 25 h 25"/>
                <a:gd name="T10" fmla="*/ 10 w 25"/>
                <a:gd name="T11" fmla="*/ 25 h 25"/>
                <a:gd name="T12" fmla="*/ 12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5"/>
                    <a:pt x="1" y="18"/>
                    <a:pt x="2" y="20"/>
                  </a:cubicBezTo>
                  <a:cubicBezTo>
                    <a:pt x="2" y="20"/>
                    <a:pt x="3" y="21"/>
                    <a:pt x="3" y="21"/>
                  </a:cubicBezTo>
                  <a:cubicBezTo>
                    <a:pt x="5" y="23"/>
                    <a:pt x="6" y="24"/>
                    <a:pt x="9" y="25"/>
                  </a:cubicBezTo>
                  <a:cubicBezTo>
                    <a:pt x="9" y="25"/>
                    <a:pt x="10" y="25"/>
                    <a:pt x="10" y="25"/>
                  </a:cubicBezTo>
                  <a:cubicBezTo>
                    <a:pt x="11" y="25"/>
                    <a:pt x="12" y="25"/>
                    <a:pt x="12" y="25"/>
                  </a:cubicBezTo>
                  <a:cubicBezTo>
                    <a:pt x="19"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0" name="Freeform 102"/>
            <p:cNvSpPr/>
            <p:nvPr/>
          </p:nvSpPr>
          <p:spPr bwMode="auto">
            <a:xfrm>
              <a:off x="10849563" y="3336584"/>
              <a:ext cx="59583" cy="53268"/>
            </a:xfrm>
            <a:custGeom>
              <a:avLst/>
              <a:gdLst>
                <a:gd name="T0" fmla="*/ 12 w 25"/>
                <a:gd name="T1" fmla="*/ 0 h 26"/>
                <a:gd name="T2" fmla="*/ 0 w 25"/>
                <a:gd name="T3" fmla="*/ 13 h 26"/>
                <a:gd name="T4" fmla="*/ 5 w 25"/>
                <a:gd name="T5" fmla="*/ 24 h 26"/>
                <a:gd name="T6" fmla="*/ 7 w 25"/>
                <a:gd name="T7" fmla="*/ 25 h 26"/>
                <a:gd name="T8" fmla="*/ 12 w 25"/>
                <a:gd name="T9" fmla="*/ 26 h 26"/>
                <a:gd name="T10" fmla="*/ 14 w 25"/>
                <a:gd name="T11" fmla="*/ 26 h 26"/>
                <a:gd name="T12" fmla="*/ 16 w 25"/>
                <a:gd name="T13" fmla="*/ 25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4"/>
                  </a:cubicBezTo>
                  <a:cubicBezTo>
                    <a:pt x="6" y="24"/>
                    <a:pt x="6" y="24"/>
                    <a:pt x="7" y="25"/>
                  </a:cubicBezTo>
                  <a:cubicBezTo>
                    <a:pt x="9" y="25"/>
                    <a:pt x="11" y="26"/>
                    <a:pt x="12" y="26"/>
                  </a:cubicBezTo>
                  <a:cubicBezTo>
                    <a:pt x="13" y="26"/>
                    <a:pt x="13" y="26"/>
                    <a:pt x="14" y="26"/>
                  </a:cubicBezTo>
                  <a:cubicBezTo>
                    <a:pt x="14" y="26"/>
                    <a:pt x="15" y="26"/>
                    <a:pt x="16" y="25"/>
                  </a:cubicBezTo>
                  <a:cubicBezTo>
                    <a:pt x="21" y="24"/>
                    <a:pt x="25" y="19"/>
                    <a:pt x="25" y="13"/>
                  </a:cubicBezTo>
                  <a:cubicBezTo>
                    <a:pt x="25" y="6"/>
                    <a:pt x="20"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1" name="Freeform 103"/>
            <p:cNvSpPr/>
            <p:nvPr/>
          </p:nvSpPr>
          <p:spPr bwMode="auto">
            <a:xfrm>
              <a:off x="11010580" y="3974807"/>
              <a:ext cx="59583" cy="51520"/>
            </a:xfrm>
            <a:custGeom>
              <a:avLst/>
              <a:gdLst>
                <a:gd name="T0" fmla="*/ 13 w 25"/>
                <a:gd name="T1" fmla="*/ 0 h 25"/>
                <a:gd name="T2" fmla="*/ 0 w 25"/>
                <a:gd name="T3" fmla="*/ 12 h 25"/>
                <a:gd name="T4" fmla="*/ 13 w 25"/>
                <a:gd name="T5" fmla="*/ 25 h 25"/>
                <a:gd name="T6" fmla="*/ 22 w 25"/>
                <a:gd name="T7" fmla="*/ 21 h 25"/>
                <a:gd name="T8" fmla="*/ 23 w 25"/>
                <a:gd name="T9" fmla="*/ 19 h 25"/>
                <a:gd name="T10" fmla="*/ 23 w 25"/>
                <a:gd name="T11" fmla="*/ 19 h 25"/>
                <a:gd name="T12" fmla="*/ 25 w 25"/>
                <a:gd name="T13" fmla="*/ 17 h 25"/>
                <a:gd name="T14" fmla="*/ 25 w 25"/>
                <a:gd name="T15" fmla="*/ 12 h 25"/>
                <a:gd name="T16" fmla="*/ 25 w 25"/>
                <a:gd name="T17" fmla="*/ 10 h 25"/>
                <a:gd name="T18" fmla="*/ 25 w 25"/>
                <a:gd name="T19" fmla="*/ 8 h 25"/>
                <a:gd name="T20" fmla="*/ 21 w 25"/>
                <a:gd name="T21" fmla="*/ 2 h 25"/>
                <a:gd name="T22" fmla="*/ 18 w 25"/>
                <a:gd name="T23" fmla="*/ 1 h 25"/>
                <a:gd name="T24" fmla="*/ 13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3" y="0"/>
                  </a:moveTo>
                  <a:cubicBezTo>
                    <a:pt x="6" y="0"/>
                    <a:pt x="0" y="5"/>
                    <a:pt x="0" y="12"/>
                  </a:cubicBezTo>
                  <a:cubicBezTo>
                    <a:pt x="0" y="19"/>
                    <a:pt x="6" y="25"/>
                    <a:pt x="13" y="25"/>
                  </a:cubicBezTo>
                  <a:cubicBezTo>
                    <a:pt x="16" y="25"/>
                    <a:pt x="20" y="23"/>
                    <a:pt x="22" y="21"/>
                  </a:cubicBezTo>
                  <a:cubicBezTo>
                    <a:pt x="22" y="20"/>
                    <a:pt x="23" y="20"/>
                    <a:pt x="23" y="19"/>
                  </a:cubicBezTo>
                  <a:cubicBezTo>
                    <a:pt x="23" y="19"/>
                    <a:pt x="23" y="19"/>
                    <a:pt x="23" y="19"/>
                  </a:cubicBezTo>
                  <a:cubicBezTo>
                    <a:pt x="24" y="18"/>
                    <a:pt x="24" y="17"/>
                    <a:pt x="25" y="17"/>
                  </a:cubicBezTo>
                  <a:cubicBezTo>
                    <a:pt x="25" y="15"/>
                    <a:pt x="25" y="14"/>
                    <a:pt x="25" y="12"/>
                  </a:cubicBezTo>
                  <a:cubicBezTo>
                    <a:pt x="25" y="12"/>
                    <a:pt x="25" y="11"/>
                    <a:pt x="25" y="10"/>
                  </a:cubicBezTo>
                  <a:cubicBezTo>
                    <a:pt x="25" y="10"/>
                    <a:pt x="25" y="9"/>
                    <a:pt x="25" y="8"/>
                  </a:cubicBezTo>
                  <a:cubicBezTo>
                    <a:pt x="24" y="6"/>
                    <a:pt x="22" y="4"/>
                    <a:pt x="21" y="2"/>
                  </a:cubicBezTo>
                  <a:cubicBezTo>
                    <a:pt x="20" y="2"/>
                    <a:pt x="19" y="1"/>
                    <a:pt x="18" y="1"/>
                  </a:cubicBezTo>
                  <a:cubicBezTo>
                    <a:pt x="17" y="0"/>
                    <a:pt x="15"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2" name="Freeform 104"/>
            <p:cNvSpPr/>
            <p:nvPr/>
          </p:nvSpPr>
          <p:spPr bwMode="auto">
            <a:xfrm>
              <a:off x="11341559" y="4552498"/>
              <a:ext cx="59583" cy="53268"/>
            </a:xfrm>
            <a:custGeom>
              <a:avLst/>
              <a:gdLst>
                <a:gd name="T0" fmla="*/ 13 w 25"/>
                <a:gd name="T1" fmla="*/ 0 h 26"/>
                <a:gd name="T2" fmla="*/ 13 w 25"/>
                <a:gd name="T3" fmla="*/ 0 h 26"/>
                <a:gd name="T4" fmla="*/ 11 w 25"/>
                <a:gd name="T5" fmla="*/ 0 h 26"/>
                <a:gd name="T6" fmla="*/ 9 w 25"/>
                <a:gd name="T7" fmla="*/ 1 h 26"/>
                <a:gd name="T8" fmla="*/ 0 w 25"/>
                <a:gd name="T9" fmla="*/ 13 h 26"/>
                <a:gd name="T10" fmla="*/ 13 w 25"/>
                <a:gd name="T11" fmla="*/ 26 h 26"/>
                <a:gd name="T12" fmla="*/ 25 w 25"/>
                <a:gd name="T13" fmla="*/ 13 h 26"/>
                <a:gd name="T14" fmla="*/ 14 w 25"/>
                <a:gd name="T15" fmla="*/ 0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13" y="0"/>
                    <a:pt x="13" y="0"/>
                    <a:pt x="13" y="0"/>
                  </a:cubicBezTo>
                  <a:cubicBezTo>
                    <a:pt x="12" y="0"/>
                    <a:pt x="11" y="0"/>
                    <a:pt x="11" y="0"/>
                  </a:cubicBezTo>
                  <a:cubicBezTo>
                    <a:pt x="10" y="1"/>
                    <a:pt x="9" y="1"/>
                    <a:pt x="9" y="1"/>
                  </a:cubicBezTo>
                  <a:cubicBezTo>
                    <a:pt x="4" y="3"/>
                    <a:pt x="0" y="7"/>
                    <a:pt x="0" y="13"/>
                  </a:cubicBezTo>
                  <a:cubicBezTo>
                    <a:pt x="0" y="20"/>
                    <a:pt x="6" y="26"/>
                    <a:pt x="13" y="26"/>
                  </a:cubicBezTo>
                  <a:cubicBezTo>
                    <a:pt x="20" y="26"/>
                    <a:pt x="25" y="20"/>
                    <a:pt x="25" y="13"/>
                  </a:cubicBezTo>
                  <a:cubicBezTo>
                    <a:pt x="25" y="6"/>
                    <a:pt x="21" y="1"/>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3" name="Freeform 105"/>
            <p:cNvSpPr/>
            <p:nvPr/>
          </p:nvSpPr>
          <p:spPr bwMode="auto">
            <a:xfrm>
              <a:off x="11184120" y="4382668"/>
              <a:ext cx="59583" cy="54141"/>
            </a:xfrm>
            <a:custGeom>
              <a:avLst/>
              <a:gdLst>
                <a:gd name="T0" fmla="*/ 12 w 25"/>
                <a:gd name="T1" fmla="*/ 0 h 26"/>
                <a:gd name="T2" fmla="*/ 10 w 25"/>
                <a:gd name="T3" fmla="*/ 0 h 26"/>
                <a:gd name="T4" fmla="*/ 9 w 25"/>
                <a:gd name="T5" fmla="*/ 1 h 26"/>
                <a:gd name="T6" fmla="*/ 4 w 25"/>
                <a:gd name="T7" fmla="*/ 3 h 26"/>
                <a:gd name="T8" fmla="*/ 3 w 25"/>
                <a:gd name="T9" fmla="*/ 4 h 26"/>
                <a:gd name="T10" fmla="*/ 0 w 25"/>
                <a:gd name="T11" fmla="*/ 13 h 26"/>
                <a:gd name="T12" fmla="*/ 12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0" y="0"/>
                  </a:cubicBezTo>
                  <a:cubicBezTo>
                    <a:pt x="10" y="0"/>
                    <a:pt x="9" y="0"/>
                    <a:pt x="9" y="1"/>
                  </a:cubicBezTo>
                  <a:cubicBezTo>
                    <a:pt x="7" y="1"/>
                    <a:pt x="6" y="2"/>
                    <a:pt x="4" y="3"/>
                  </a:cubicBezTo>
                  <a:cubicBezTo>
                    <a:pt x="4" y="3"/>
                    <a:pt x="3" y="4"/>
                    <a:pt x="3" y="4"/>
                  </a:cubicBezTo>
                  <a:cubicBezTo>
                    <a:pt x="1" y="6"/>
                    <a:pt x="0" y="9"/>
                    <a:pt x="0" y="13"/>
                  </a:cubicBezTo>
                  <a:cubicBezTo>
                    <a:pt x="0" y="20"/>
                    <a:pt x="5" y="26"/>
                    <a:pt x="12" y="26"/>
                  </a:cubicBezTo>
                  <a:cubicBezTo>
                    <a:pt x="19" y="26"/>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4" name="Freeform 106"/>
            <p:cNvSpPr/>
            <p:nvPr/>
          </p:nvSpPr>
          <p:spPr bwMode="auto">
            <a:xfrm>
              <a:off x="10926494" y="4199790"/>
              <a:ext cx="59583" cy="53268"/>
            </a:xfrm>
            <a:custGeom>
              <a:avLst/>
              <a:gdLst>
                <a:gd name="T0" fmla="*/ 12 w 25"/>
                <a:gd name="T1" fmla="*/ 0 h 26"/>
                <a:gd name="T2" fmla="*/ 11 w 25"/>
                <a:gd name="T3" fmla="*/ 0 h 26"/>
                <a:gd name="T4" fmla="*/ 5 w 25"/>
                <a:gd name="T5" fmla="*/ 3 h 26"/>
                <a:gd name="T6" fmla="*/ 4 w 25"/>
                <a:gd name="T7" fmla="*/ 4 h 26"/>
                <a:gd name="T8" fmla="*/ 0 w 25"/>
                <a:gd name="T9" fmla="*/ 13 h 26"/>
                <a:gd name="T10" fmla="*/ 12 w 25"/>
                <a:gd name="T11" fmla="*/ 26 h 26"/>
                <a:gd name="T12" fmla="*/ 25 w 25"/>
                <a:gd name="T13" fmla="*/ 13 h 26"/>
                <a:gd name="T14" fmla="*/ 13 w 25"/>
                <a:gd name="T15" fmla="*/ 0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1" y="0"/>
                  </a:cubicBezTo>
                  <a:cubicBezTo>
                    <a:pt x="9" y="0"/>
                    <a:pt x="7" y="1"/>
                    <a:pt x="5" y="3"/>
                  </a:cubicBezTo>
                  <a:cubicBezTo>
                    <a:pt x="4" y="3"/>
                    <a:pt x="4" y="3"/>
                    <a:pt x="4" y="4"/>
                  </a:cubicBezTo>
                  <a:cubicBezTo>
                    <a:pt x="1" y="6"/>
                    <a:pt x="0" y="9"/>
                    <a:pt x="0" y="13"/>
                  </a:cubicBezTo>
                  <a:cubicBezTo>
                    <a:pt x="0" y="20"/>
                    <a:pt x="5" y="26"/>
                    <a:pt x="12" y="26"/>
                  </a:cubicBezTo>
                  <a:cubicBezTo>
                    <a:pt x="19" y="26"/>
                    <a:pt x="25" y="20"/>
                    <a:pt x="25" y="13"/>
                  </a:cubicBezTo>
                  <a:cubicBezTo>
                    <a:pt x="25" y="6"/>
                    <a:pt x="20"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5" name="Freeform 107"/>
            <p:cNvSpPr/>
            <p:nvPr/>
          </p:nvSpPr>
          <p:spPr bwMode="auto">
            <a:xfrm>
              <a:off x="10393349" y="3989066"/>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16 w 25"/>
                <a:gd name="T11" fmla="*/ 0 h 25"/>
                <a:gd name="T12" fmla="*/ 14 w 25"/>
                <a:gd name="T13" fmla="*/ 0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1" y="0"/>
                    <a:pt x="11" y="0"/>
                  </a:cubicBezTo>
                  <a:cubicBezTo>
                    <a:pt x="5" y="1"/>
                    <a:pt x="0" y="6"/>
                    <a:pt x="0" y="13"/>
                  </a:cubicBezTo>
                  <a:cubicBezTo>
                    <a:pt x="0" y="20"/>
                    <a:pt x="5" y="25"/>
                    <a:pt x="12" y="25"/>
                  </a:cubicBezTo>
                  <a:cubicBezTo>
                    <a:pt x="19" y="25"/>
                    <a:pt x="25" y="20"/>
                    <a:pt x="25" y="13"/>
                  </a:cubicBezTo>
                  <a:cubicBezTo>
                    <a:pt x="25" y="7"/>
                    <a:pt x="21" y="2"/>
                    <a:pt x="16" y="0"/>
                  </a:cubicBezTo>
                  <a:cubicBezTo>
                    <a:pt x="15" y="0"/>
                    <a:pt x="15" y="0"/>
                    <a:pt x="14" y="0"/>
                  </a:cubicBezTo>
                  <a:cubicBezTo>
                    <a:pt x="14" y="0"/>
                    <a:pt x="13"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6" name="Freeform 108"/>
            <p:cNvSpPr/>
            <p:nvPr/>
          </p:nvSpPr>
          <p:spPr bwMode="auto">
            <a:xfrm>
              <a:off x="9956815" y="4074822"/>
              <a:ext cx="59583" cy="54141"/>
            </a:xfrm>
            <a:custGeom>
              <a:avLst/>
              <a:gdLst>
                <a:gd name="T0" fmla="*/ 13 w 25"/>
                <a:gd name="T1" fmla="*/ 0 h 26"/>
                <a:gd name="T2" fmla="*/ 0 w 25"/>
                <a:gd name="T3" fmla="*/ 11 h 26"/>
                <a:gd name="T4" fmla="*/ 0 w 25"/>
                <a:gd name="T5" fmla="*/ 13 h 26"/>
                <a:gd name="T6" fmla="*/ 0 w 25"/>
                <a:gd name="T7" fmla="*/ 13 h 26"/>
                <a:gd name="T8" fmla="*/ 13 w 25"/>
                <a:gd name="T9" fmla="*/ 26 h 26"/>
                <a:gd name="T10" fmla="*/ 25 w 25"/>
                <a:gd name="T11" fmla="*/ 13 h 26"/>
                <a:gd name="T12" fmla="*/ 17 w 25"/>
                <a:gd name="T13" fmla="*/ 1 h 26"/>
                <a:gd name="T14" fmla="*/ 15 w 25"/>
                <a:gd name="T15" fmla="*/ 1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1" y="5"/>
                    <a:pt x="0" y="11"/>
                  </a:cubicBezTo>
                  <a:cubicBezTo>
                    <a:pt x="0" y="12"/>
                    <a:pt x="0" y="12"/>
                    <a:pt x="0" y="13"/>
                  </a:cubicBezTo>
                  <a:cubicBezTo>
                    <a:pt x="0" y="13"/>
                    <a:pt x="0" y="13"/>
                    <a:pt x="0" y="13"/>
                  </a:cubicBezTo>
                  <a:cubicBezTo>
                    <a:pt x="0" y="20"/>
                    <a:pt x="6" y="26"/>
                    <a:pt x="13" y="26"/>
                  </a:cubicBezTo>
                  <a:cubicBezTo>
                    <a:pt x="20" y="26"/>
                    <a:pt x="25" y="20"/>
                    <a:pt x="25" y="13"/>
                  </a:cubicBezTo>
                  <a:cubicBezTo>
                    <a:pt x="25" y="8"/>
                    <a:pt x="22" y="3"/>
                    <a:pt x="17" y="1"/>
                  </a:cubicBezTo>
                  <a:cubicBezTo>
                    <a:pt x="16" y="1"/>
                    <a:pt x="16" y="1"/>
                    <a:pt x="15" y="1"/>
                  </a:cubicBezTo>
                  <a:cubicBezTo>
                    <a:pt x="14" y="1"/>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7" name="Freeform 109"/>
            <p:cNvSpPr/>
            <p:nvPr/>
          </p:nvSpPr>
          <p:spPr bwMode="auto">
            <a:xfrm>
              <a:off x="9452297" y="4220775"/>
              <a:ext cx="59583" cy="51520"/>
            </a:xfrm>
            <a:custGeom>
              <a:avLst/>
              <a:gdLst>
                <a:gd name="T0" fmla="*/ 13 w 25"/>
                <a:gd name="T1" fmla="*/ 0 h 25"/>
                <a:gd name="T2" fmla="*/ 10 w 25"/>
                <a:gd name="T3" fmla="*/ 0 h 25"/>
                <a:gd name="T4" fmla="*/ 9 w 25"/>
                <a:gd name="T5" fmla="*/ 1 h 25"/>
                <a:gd name="T6" fmla="*/ 5 w 25"/>
                <a:gd name="T7" fmla="*/ 3 h 25"/>
                <a:gd name="T8" fmla="*/ 4 w 25"/>
                <a:gd name="T9" fmla="*/ 4 h 25"/>
                <a:gd name="T10" fmla="*/ 0 w 25"/>
                <a:gd name="T11" fmla="*/ 13 h 25"/>
                <a:gd name="T12" fmla="*/ 13 w 25"/>
                <a:gd name="T13" fmla="*/ 25 h 25"/>
                <a:gd name="T14" fmla="*/ 25 w 25"/>
                <a:gd name="T15" fmla="*/ 13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1" y="0"/>
                    <a:pt x="10" y="0"/>
                  </a:cubicBezTo>
                  <a:cubicBezTo>
                    <a:pt x="10" y="0"/>
                    <a:pt x="9" y="1"/>
                    <a:pt x="9" y="1"/>
                  </a:cubicBezTo>
                  <a:cubicBezTo>
                    <a:pt x="7" y="1"/>
                    <a:pt x="6" y="2"/>
                    <a:pt x="5" y="3"/>
                  </a:cubicBezTo>
                  <a:cubicBezTo>
                    <a:pt x="5" y="3"/>
                    <a:pt x="4" y="3"/>
                    <a:pt x="4" y="4"/>
                  </a:cubicBezTo>
                  <a:cubicBezTo>
                    <a:pt x="1" y="6"/>
                    <a:pt x="0" y="9"/>
                    <a:pt x="0" y="13"/>
                  </a:cubicBezTo>
                  <a:cubicBezTo>
                    <a:pt x="0" y="20"/>
                    <a:pt x="6" y="25"/>
                    <a:pt x="13" y="25"/>
                  </a:cubicBezTo>
                  <a:cubicBezTo>
                    <a:pt x="20" y="25"/>
                    <a:pt x="25" y="20"/>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8" name="Freeform 110"/>
            <p:cNvSpPr/>
            <p:nvPr/>
          </p:nvSpPr>
          <p:spPr bwMode="auto">
            <a:xfrm>
              <a:off x="9109961" y="4062985"/>
              <a:ext cx="62614" cy="51520"/>
            </a:xfrm>
            <a:custGeom>
              <a:avLst/>
              <a:gdLst>
                <a:gd name="T0" fmla="*/ 13 w 26"/>
                <a:gd name="T1" fmla="*/ 0 h 25"/>
                <a:gd name="T2" fmla="*/ 7 w 26"/>
                <a:gd name="T3" fmla="*/ 2 h 25"/>
                <a:gd name="T4" fmla="*/ 6 w 26"/>
                <a:gd name="T5" fmla="*/ 3 h 25"/>
                <a:gd name="T6" fmla="*/ 0 w 26"/>
                <a:gd name="T7" fmla="*/ 13 h 25"/>
                <a:gd name="T8" fmla="*/ 0 w 26"/>
                <a:gd name="T9" fmla="*/ 13 h 25"/>
                <a:gd name="T10" fmla="*/ 1 w 26"/>
                <a:gd name="T11" fmla="*/ 15 h 25"/>
                <a:gd name="T12" fmla="*/ 13 w 26"/>
                <a:gd name="T13" fmla="*/ 25 h 25"/>
                <a:gd name="T14" fmla="*/ 26 w 26"/>
                <a:gd name="T15" fmla="*/ 13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9" y="1"/>
                    <a:pt x="7" y="2"/>
                  </a:cubicBezTo>
                  <a:cubicBezTo>
                    <a:pt x="7" y="2"/>
                    <a:pt x="6" y="2"/>
                    <a:pt x="6" y="3"/>
                  </a:cubicBezTo>
                  <a:cubicBezTo>
                    <a:pt x="2" y="5"/>
                    <a:pt x="0" y="9"/>
                    <a:pt x="0" y="13"/>
                  </a:cubicBezTo>
                  <a:cubicBezTo>
                    <a:pt x="0" y="13"/>
                    <a:pt x="0" y="13"/>
                    <a:pt x="0" y="13"/>
                  </a:cubicBezTo>
                  <a:cubicBezTo>
                    <a:pt x="0" y="14"/>
                    <a:pt x="0" y="14"/>
                    <a:pt x="1" y="15"/>
                  </a:cubicBezTo>
                  <a:cubicBezTo>
                    <a:pt x="2" y="21"/>
                    <a:pt x="7" y="25"/>
                    <a:pt x="13" y="25"/>
                  </a:cubicBezTo>
                  <a:cubicBezTo>
                    <a:pt x="20" y="25"/>
                    <a:pt x="26" y="20"/>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9" name="Freeform 111"/>
            <p:cNvSpPr/>
            <p:nvPr/>
          </p:nvSpPr>
          <p:spPr bwMode="auto">
            <a:xfrm>
              <a:off x="8657324" y="3975816"/>
              <a:ext cx="62614" cy="54141"/>
            </a:xfrm>
            <a:custGeom>
              <a:avLst/>
              <a:gdLst>
                <a:gd name="T0" fmla="*/ 13 w 26"/>
                <a:gd name="T1" fmla="*/ 0 h 26"/>
                <a:gd name="T2" fmla="*/ 0 w 26"/>
                <a:gd name="T3" fmla="*/ 13 h 26"/>
                <a:gd name="T4" fmla="*/ 13 w 26"/>
                <a:gd name="T5" fmla="*/ 26 h 26"/>
                <a:gd name="T6" fmla="*/ 26 w 26"/>
                <a:gd name="T7" fmla="*/ 13 h 26"/>
                <a:gd name="T8" fmla="*/ 23 w 26"/>
                <a:gd name="T9" fmla="*/ 6 h 26"/>
                <a:gd name="T10" fmla="*/ 22 w 26"/>
                <a:gd name="T11" fmla="*/ 5 h 26"/>
                <a:gd name="T12" fmla="*/ 18 w 26"/>
                <a:gd name="T13" fmla="*/ 1 h 26"/>
                <a:gd name="T14" fmla="*/ 16 w 26"/>
                <a:gd name="T15" fmla="*/ 1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20" y="26"/>
                    <a:pt x="26" y="20"/>
                    <a:pt x="26" y="13"/>
                  </a:cubicBezTo>
                  <a:cubicBezTo>
                    <a:pt x="26" y="10"/>
                    <a:pt x="25" y="8"/>
                    <a:pt x="23" y="6"/>
                  </a:cubicBezTo>
                  <a:cubicBezTo>
                    <a:pt x="23" y="5"/>
                    <a:pt x="23" y="5"/>
                    <a:pt x="22" y="5"/>
                  </a:cubicBezTo>
                  <a:cubicBezTo>
                    <a:pt x="21" y="3"/>
                    <a:pt x="20" y="2"/>
                    <a:pt x="18" y="1"/>
                  </a:cubicBezTo>
                  <a:cubicBezTo>
                    <a:pt x="17" y="1"/>
                    <a:pt x="17" y="1"/>
                    <a:pt x="16" y="1"/>
                  </a:cubicBezTo>
                  <a:cubicBezTo>
                    <a:pt x="15" y="1"/>
                    <a:pt x="14"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0" name="Freeform 112"/>
            <p:cNvSpPr/>
            <p:nvPr/>
          </p:nvSpPr>
          <p:spPr bwMode="auto">
            <a:xfrm>
              <a:off x="9482710" y="3801884"/>
              <a:ext cx="59583" cy="52393"/>
            </a:xfrm>
            <a:custGeom>
              <a:avLst/>
              <a:gdLst>
                <a:gd name="T0" fmla="*/ 13 w 25"/>
                <a:gd name="T1" fmla="*/ 0 h 25"/>
                <a:gd name="T2" fmla="*/ 0 w 25"/>
                <a:gd name="T3" fmla="*/ 12 h 25"/>
                <a:gd name="T4" fmla="*/ 13 w 25"/>
                <a:gd name="T5" fmla="*/ 25 h 25"/>
                <a:gd name="T6" fmla="*/ 25 w 25"/>
                <a:gd name="T7" fmla="*/ 12 h 25"/>
                <a:gd name="T8" fmla="*/ 25 w 25"/>
                <a:gd name="T9" fmla="*/ 9 h 25"/>
                <a:gd name="T10" fmla="*/ 24 w 25"/>
                <a:gd name="T11" fmla="*/ 7 h 25"/>
                <a:gd name="T12" fmla="*/ 15 w 25"/>
                <a:gd name="T13" fmla="*/ 0 h 25"/>
                <a:gd name="T14" fmla="*/ 14 w 25"/>
                <a:gd name="T15" fmla="*/ 0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9"/>
                    <a:pt x="6" y="25"/>
                    <a:pt x="13" y="25"/>
                  </a:cubicBezTo>
                  <a:cubicBezTo>
                    <a:pt x="20" y="25"/>
                    <a:pt x="25" y="19"/>
                    <a:pt x="25" y="12"/>
                  </a:cubicBezTo>
                  <a:cubicBezTo>
                    <a:pt x="25" y="11"/>
                    <a:pt x="25" y="10"/>
                    <a:pt x="25" y="9"/>
                  </a:cubicBezTo>
                  <a:cubicBezTo>
                    <a:pt x="25" y="8"/>
                    <a:pt x="25" y="8"/>
                    <a:pt x="24" y="7"/>
                  </a:cubicBezTo>
                  <a:cubicBezTo>
                    <a:pt x="23" y="4"/>
                    <a:pt x="19" y="1"/>
                    <a:pt x="15" y="0"/>
                  </a:cubicBezTo>
                  <a:cubicBezTo>
                    <a:pt x="15" y="0"/>
                    <a:pt x="14" y="0"/>
                    <a:pt x="14" y="0"/>
                  </a:cubicBezTo>
                  <a:cubicBezTo>
                    <a:pt x="13"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1" name="Freeform 113"/>
            <p:cNvSpPr/>
            <p:nvPr/>
          </p:nvSpPr>
          <p:spPr bwMode="auto">
            <a:xfrm>
              <a:off x="9084914" y="4595140"/>
              <a:ext cx="62614" cy="51520"/>
            </a:xfrm>
            <a:custGeom>
              <a:avLst/>
              <a:gdLst>
                <a:gd name="T0" fmla="*/ 13 w 26"/>
                <a:gd name="T1" fmla="*/ 0 h 25"/>
                <a:gd name="T2" fmla="*/ 8 w 26"/>
                <a:gd name="T3" fmla="*/ 1 h 25"/>
                <a:gd name="T4" fmla="*/ 7 w 26"/>
                <a:gd name="T5" fmla="*/ 2 h 25"/>
                <a:gd name="T6" fmla="*/ 0 w 26"/>
                <a:gd name="T7" fmla="*/ 13 h 25"/>
                <a:gd name="T8" fmla="*/ 13 w 26"/>
                <a:gd name="T9" fmla="*/ 25 h 25"/>
                <a:gd name="T10" fmla="*/ 26 w 26"/>
                <a:gd name="T11" fmla="*/ 13 h 25"/>
                <a:gd name="T12" fmla="*/ 16 w 26"/>
                <a:gd name="T13" fmla="*/ 0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10" y="0"/>
                    <a:pt x="8" y="1"/>
                  </a:cubicBezTo>
                  <a:cubicBezTo>
                    <a:pt x="8" y="1"/>
                    <a:pt x="7" y="1"/>
                    <a:pt x="7" y="2"/>
                  </a:cubicBezTo>
                  <a:cubicBezTo>
                    <a:pt x="3" y="4"/>
                    <a:pt x="0" y="8"/>
                    <a:pt x="0" y="13"/>
                  </a:cubicBezTo>
                  <a:cubicBezTo>
                    <a:pt x="0" y="20"/>
                    <a:pt x="6" y="25"/>
                    <a:pt x="13" y="25"/>
                  </a:cubicBezTo>
                  <a:cubicBezTo>
                    <a:pt x="20" y="25"/>
                    <a:pt x="26" y="20"/>
                    <a:pt x="26" y="13"/>
                  </a:cubicBezTo>
                  <a:cubicBezTo>
                    <a:pt x="26" y="7"/>
                    <a:pt x="21" y="2"/>
                    <a:pt x="16" y="0"/>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2" name="Freeform 114"/>
            <p:cNvSpPr/>
            <p:nvPr/>
          </p:nvSpPr>
          <p:spPr bwMode="auto">
            <a:xfrm>
              <a:off x="8360338" y="4356908"/>
              <a:ext cx="62614" cy="51520"/>
            </a:xfrm>
            <a:custGeom>
              <a:avLst/>
              <a:gdLst>
                <a:gd name="T0" fmla="*/ 13 w 26"/>
                <a:gd name="T1" fmla="*/ 0 h 25"/>
                <a:gd name="T2" fmla="*/ 12 w 26"/>
                <a:gd name="T3" fmla="*/ 0 h 25"/>
                <a:gd name="T4" fmla="*/ 2 w 26"/>
                <a:gd name="T5" fmla="*/ 6 h 25"/>
                <a:gd name="T6" fmla="*/ 1 w 26"/>
                <a:gd name="T7" fmla="*/ 7 h 25"/>
                <a:gd name="T8" fmla="*/ 0 w 26"/>
                <a:gd name="T9" fmla="*/ 13 h 25"/>
                <a:gd name="T10" fmla="*/ 13 w 26"/>
                <a:gd name="T11" fmla="*/ 25 h 25"/>
                <a:gd name="T12" fmla="*/ 26 w 26"/>
                <a:gd name="T13" fmla="*/ 13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3" y="0"/>
                    <a:pt x="12" y="0"/>
                    <a:pt x="12" y="0"/>
                  </a:cubicBezTo>
                  <a:cubicBezTo>
                    <a:pt x="8" y="0"/>
                    <a:pt x="4" y="3"/>
                    <a:pt x="2" y="6"/>
                  </a:cubicBezTo>
                  <a:cubicBezTo>
                    <a:pt x="2" y="6"/>
                    <a:pt x="2" y="7"/>
                    <a:pt x="1" y="7"/>
                  </a:cubicBezTo>
                  <a:cubicBezTo>
                    <a:pt x="1" y="9"/>
                    <a:pt x="0" y="11"/>
                    <a:pt x="0" y="13"/>
                  </a:cubicBezTo>
                  <a:cubicBezTo>
                    <a:pt x="0" y="20"/>
                    <a:pt x="6" y="25"/>
                    <a:pt x="13" y="25"/>
                  </a:cubicBezTo>
                  <a:cubicBezTo>
                    <a:pt x="20" y="25"/>
                    <a:pt x="26" y="20"/>
                    <a:pt x="26" y="13"/>
                  </a:cubicBezTo>
                  <a:cubicBezTo>
                    <a:pt x="26" y="6"/>
                    <a:pt x="21"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3" name="Freeform 115"/>
            <p:cNvSpPr/>
            <p:nvPr/>
          </p:nvSpPr>
          <p:spPr bwMode="auto">
            <a:xfrm>
              <a:off x="7788457" y="4293818"/>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24 w 25"/>
                <a:gd name="T11" fmla="*/ 7 h 25"/>
                <a:gd name="T12" fmla="*/ 23 w 25"/>
                <a:gd name="T13" fmla="*/ 6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5" y="1"/>
                    <a:pt x="0" y="6"/>
                    <a:pt x="0" y="13"/>
                  </a:cubicBezTo>
                  <a:cubicBezTo>
                    <a:pt x="0" y="20"/>
                    <a:pt x="5" y="25"/>
                    <a:pt x="12" y="25"/>
                  </a:cubicBezTo>
                  <a:cubicBezTo>
                    <a:pt x="19" y="25"/>
                    <a:pt x="25" y="20"/>
                    <a:pt x="25" y="13"/>
                  </a:cubicBezTo>
                  <a:cubicBezTo>
                    <a:pt x="25" y="11"/>
                    <a:pt x="25" y="9"/>
                    <a:pt x="24" y="7"/>
                  </a:cubicBezTo>
                  <a:cubicBezTo>
                    <a:pt x="24" y="7"/>
                    <a:pt x="23" y="6"/>
                    <a:pt x="23" y="6"/>
                  </a:cubicBezTo>
                  <a:cubicBezTo>
                    <a:pt x="21" y="3"/>
                    <a:pt x="17" y="0"/>
                    <a:pt x="13" y="0"/>
                  </a:cubicBezTo>
                  <a:cubicBezTo>
                    <a:pt x="13" y="0"/>
                    <a:pt x="13"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7" name="Freeform 116"/>
            <p:cNvSpPr/>
            <p:nvPr/>
          </p:nvSpPr>
          <p:spPr bwMode="auto">
            <a:xfrm>
              <a:off x="7983466" y="4085651"/>
              <a:ext cx="59583" cy="54141"/>
            </a:xfrm>
            <a:custGeom>
              <a:avLst/>
              <a:gdLst>
                <a:gd name="T0" fmla="*/ 12 w 25"/>
                <a:gd name="T1" fmla="*/ 0 h 26"/>
                <a:gd name="T2" fmla="*/ 0 w 25"/>
                <a:gd name="T3" fmla="*/ 13 h 26"/>
                <a:gd name="T4" fmla="*/ 0 w 25"/>
                <a:gd name="T5" fmla="*/ 13 h 26"/>
                <a:gd name="T6" fmla="*/ 0 w 25"/>
                <a:gd name="T7" fmla="*/ 15 h 26"/>
                <a:gd name="T8" fmla="*/ 12 w 25"/>
                <a:gd name="T9" fmla="*/ 26 h 26"/>
                <a:gd name="T10" fmla="*/ 14 w 25"/>
                <a:gd name="T11" fmla="*/ 26 h 26"/>
                <a:gd name="T12" fmla="*/ 16 w 25"/>
                <a:gd name="T13" fmla="*/ 25 h 26"/>
                <a:gd name="T14" fmla="*/ 25 w 25"/>
                <a:gd name="T15" fmla="*/ 16 h 26"/>
                <a:gd name="T16" fmla="*/ 25 w 25"/>
                <a:gd name="T17" fmla="*/ 14 h 26"/>
                <a:gd name="T18" fmla="*/ 25 w 25"/>
                <a:gd name="T19" fmla="*/ 13 h 26"/>
                <a:gd name="T20" fmla="*/ 21 w 25"/>
                <a:gd name="T21" fmla="*/ 3 h 26"/>
                <a:gd name="T22" fmla="*/ 19 w 25"/>
                <a:gd name="T23" fmla="*/ 2 h 26"/>
                <a:gd name="T24" fmla="*/ 12 w 25"/>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6">
                  <a:moveTo>
                    <a:pt x="12" y="0"/>
                  </a:moveTo>
                  <a:cubicBezTo>
                    <a:pt x="5" y="0"/>
                    <a:pt x="0" y="6"/>
                    <a:pt x="0" y="13"/>
                  </a:cubicBezTo>
                  <a:cubicBezTo>
                    <a:pt x="0" y="13"/>
                    <a:pt x="0" y="13"/>
                    <a:pt x="0" y="13"/>
                  </a:cubicBezTo>
                  <a:cubicBezTo>
                    <a:pt x="0" y="14"/>
                    <a:pt x="0" y="14"/>
                    <a:pt x="0" y="15"/>
                  </a:cubicBezTo>
                  <a:cubicBezTo>
                    <a:pt x="1" y="21"/>
                    <a:pt x="6" y="26"/>
                    <a:pt x="12" y="26"/>
                  </a:cubicBezTo>
                  <a:cubicBezTo>
                    <a:pt x="13" y="26"/>
                    <a:pt x="13" y="26"/>
                    <a:pt x="14" y="26"/>
                  </a:cubicBezTo>
                  <a:cubicBezTo>
                    <a:pt x="15" y="25"/>
                    <a:pt x="16" y="25"/>
                    <a:pt x="16" y="25"/>
                  </a:cubicBezTo>
                  <a:cubicBezTo>
                    <a:pt x="20" y="24"/>
                    <a:pt x="24" y="20"/>
                    <a:pt x="25" y="16"/>
                  </a:cubicBezTo>
                  <a:cubicBezTo>
                    <a:pt x="25" y="16"/>
                    <a:pt x="25" y="15"/>
                    <a:pt x="25" y="14"/>
                  </a:cubicBezTo>
                  <a:cubicBezTo>
                    <a:pt x="25" y="14"/>
                    <a:pt x="25" y="13"/>
                    <a:pt x="25" y="13"/>
                  </a:cubicBezTo>
                  <a:cubicBezTo>
                    <a:pt x="25" y="9"/>
                    <a:pt x="23" y="6"/>
                    <a:pt x="21" y="3"/>
                  </a:cubicBezTo>
                  <a:cubicBezTo>
                    <a:pt x="20" y="3"/>
                    <a:pt x="20" y="3"/>
                    <a:pt x="19" y="2"/>
                  </a:cubicBezTo>
                  <a:cubicBezTo>
                    <a:pt x="17" y="1"/>
                    <a:pt x="15"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9" name="Freeform 117"/>
            <p:cNvSpPr/>
            <p:nvPr/>
          </p:nvSpPr>
          <p:spPr bwMode="auto">
            <a:xfrm>
              <a:off x="7580925" y="4499564"/>
              <a:ext cx="59583" cy="52393"/>
            </a:xfrm>
            <a:custGeom>
              <a:avLst/>
              <a:gdLst>
                <a:gd name="T0" fmla="*/ 13 w 25"/>
                <a:gd name="T1" fmla="*/ 0 h 25"/>
                <a:gd name="T2" fmla="*/ 12 w 25"/>
                <a:gd name="T3" fmla="*/ 0 h 25"/>
                <a:gd name="T4" fmla="*/ 10 w 25"/>
                <a:gd name="T5" fmla="*/ 0 h 25"/>
                <a:gd name="T6" fmla="*/ 4 w 25"/>
                <a:gd name="T7" fmla="*/ 3 h 25"/>
                <a:gd name="T8" fmla="*/ 3 w 25"/>
                <a:gd name="T9" fmla="*/ 4 h 25"/>
                <a:gd name="T10" fmla="*/ 0 w 25"/>
                <a:gd name="T11" fmla="*/ 12 h 25"/>
                <a:gd name="T12" fmla="*/ 13 w 25"/>
                <a:gd name="T13" fmla="*/ 25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2" y="0"/>
                    <a:pt x="12" y="0"/>
                  </a:cubicBezTo>
                  <a:cubicBezTo>
                    <a:pt x="11" y="0"/>
                    <a:pt x="11" y="0"/>
                    <a:pt x="10" y="0"/>
                  </a:cubicBezTo>
                  <a:cubicBezTo>
                    <a:pt x="8" y="0"/>
                    <a:pt x="6" y="1"/>
                    <a:pt x="4" y="3"/>
                  </a:cubicBezTo>
                  <a:cubicBezTo>
                    <a:pt x="4" y="3"/>
                    <a:pt x="4" y="3"/>
                    <a:pt x="3" y="4"/>
                  </a:cubicBezTo>
                  <a:cubicBezTo>
                    <a:pt x="1" y="6"/>
                    <a:pt x="0" y="9"/>
                    <a:pt x="0" y="12"/>
                  </a:cubicBezTo>
                  <a:cubicBezTo>
                    <a:pt x="0" y="19"/>
                    <a:pt x="6" y="25"/>
                    <a:pt x="13" y="25"/>
                  </a:cubicBezTo>
                  <a:cubicBezTo>
                    <a:pt x="20" y="25"/>
                    <a:pt x="25" y="19"/>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0" name="Freeform 118"/>
            <p:cNvSpPr/>
            <p:nvPr/>
          </p:nvSpPr>
          <p:spPr bwMode="auto">
            <a:xfrm>
              <a:off x="6446651" y="4305858"/>
              <a:ext cx="59583" cy="51520"/>
            </a:xfrm>
            <a:custGeom>
              <a:avLst/>
              <a:gdLst>
                <a:gd name="T0" fmla="*/ 12 w 25"/>
                <a:gd name="T1" fmla="*/ 0 h 25"/>
                <a:gd name="T2" fmla="*/ 11 w 25"/>
                <a:gd name="T3" fmla="*/ 0 h 25"/>
                <a:gd name="T4" fmla="*/ 9 w 25"/>
                <a:gd name="T5" fmla="*/ 0 h 25"/>
                <a:gd name="T6" fmla="*/ 0 w 25"/>
                <a:gd name="T7" fmla="*/ 12 h 25"/>
                <a:gd name="T8" fmla="*/ 12 w 25"/>
                <a:gd name="T9" fmla="*/ 25 h 25"/>
                <a:gd name="T10" fmla="*/ 25 w 25"/>
                <a:gd name="T11" fmla="*/ 12 h 25"/>
                <a:gd name="T12" fmla="*/ 24 w 25"/>
                <a:gd name="T13" fmla="*/ 7 h 25"/>
                <a:gd name="T14" fmla="*/ 23 w 25"/>
                <a:gd name="T15" fmla="*/ 5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11" y="0"/>
                    <a:pt x="10" y="0"/>
                    <a:pt x="9" y="0"/>
                  </a:cubicBezTo>
                  <a:cubicBezTo>
                    <a:pt x="4" y="1"/>
                    <a:pt x="0" y="6"/>
                    <a:pt x="0" y="12"/>
                  </a:cubicBezTo>
                  <a:cubicBezTo>
                    <a:pt x="0" y="19"/>
                    <a:pt x="5" y="25"/>
                    <a:pt x="12" y="25"/>
                  </a:cubicBezTo>
                  <a:cubicBezTo>
                    <a:pt x="19" y="25"/>
                    <a:pt x="25" y="19"/>
                    <a:pt x="25" y="12"/>
                  </a:cubicBezTo>
                  <a:cubicBezTo>
                    <a:pt x="25" y="10"/>
                    <a:pt x="24" y="9"/>
                    <a:pt x="24" y="7"/>
                  </a:cubicBezTo>
                  <a:cubicBezTo>
                    <a:pt x="23" y="6"/>
                    <a:pt x="23" y="6"/>
                    <a:pt x="23" y="5"/>
                  </a:cubicBezTo>
                  <a:cubicBezTo>
                    <a:pt x="21" y="2"/>
                    <a:pt x="17"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1" name="Freeform 119"/>
            <p:cNvSpPr/>
            <p:nvPr/>
          </p:nvSpPr>
          <p:spPr bwMode="auto">
            <a:xfrm>
              <a:off x="6200926" y="3997474"/>
              <a:ext cx="62614" cy="54141"/>
            </a:xfrm>
            <a:custGeom>
              <a:avLst/>
              <a:gdLst>
                <a:gd name="T0" fmla="*/ 13 w 26"/>
                <a:gd name="T1" fmla="*/ 0 h 26"/>
                <a:gd name="T2" fmla="*/ 0 w 26"/>
                <a:gd name="T3" fmla="*/ 13 h 26"/>
                <a:gd name="T4" fmla="*/ 13 w 26"/>
                <a:gd name="T5" fmla="*/ 26 h 26"/>
                <a:gd name="T6" fmla="*/ 25 w 26"/>
                <a:gd name="T7" fmla="*/ 18 h 26"/>
                <a:gd name="T8" fmla="*/ 25 w 26"/>
                <a:gd name="T9" fmla="*/ 17 h 26"/>
                <a:gd name="T10" fmla="*/ 26 w 26"/>
                <a:gd name="T11" fmla="*/ 13 h 26"/>
                <a:gd name="T12" fmla="*/ 16 w 26"/>
                <a:gd name="T13" fmla="*/ 1 h 26"/>
                <a:gd name="T14" fmla="*/ 14 w 26"/>
                <a:gd name="T15" fmla="*/ 0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18" y="26"/>
                    <a:pt x="23" y="23"/>
                    <a:pt x="25" y="18"/>
                  </a:cubicBezTo>
                  <a:cubicBezTo>
                    <a:pt x="25" y="18"/>
                    <a:pt x="25" y="17"/>
                    <a:pt x="25" y="17"/>
                  </a:cubicBezTo>
                  <a:cubicBezTo>
                    <a:pt x="26" y="15"/>
                    <a:pt x="26" y="14"/>
                    <a:pt x="26" y="13"/>
                  </a:cubicBezTo>
                  <a:cubicBezTo>
                    <a:pt x="26" y="7"/>
                    <a:pt x="22" y="2"/>
                    <a:pt x="16" y="1"/>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2" name="Freeform 120"/>
            <p:cNvSpPr/>
            <p:nvPr/>
          </p:nvSpPr>
          <p:spPr bwMode="auto">
            <a:xfrm>
              <a:off x="7211595" y="3143413"/>
              <a:ext cx="57564" cy="49774"/>
            </a:xfrm>
            <a:custGeom>
              <a:avLst/>
              <a:gdLst>
                <a:gd name="T0" fmla="*/ 12 w 24"/>
                <a:gd name="T1" fmla="*/ 0 h 24"/>
                <a:gd name="T2" fmla="*/ 0 w 24"/>
                <a:gd name="T3" fmla="*/ 12 h 24"/>
                <a:gd name="T4" fmla="*/ 12 w 24"/>
                <a:gd name="T5" fmla="*/ 24 h 24"/>
                <a:gd name="T6" fmla="*/ 24 w 24"/>
                <a:gd name="T7" fmla="*/ 15 h 24"/>
                <a:gd name="T8" fmla="*/ 24 w 24"/>
                <a:gd name="T9" fmla="*/ 14 h 24"/>
                <a:gd name="T10" fmla="*/ 24 w 24"/>
                <a:gd name="T11" fmla="*/ 12 h 24"/>
                <a:gd name="T12" fmla="*/ 24 w 24"/>
                <a:gd name="T13" fmla="*/ 11 h 24"/>
                <a:gd name="T14" fmla="*/ 24 w 24"/>
                <a:gd name="T15" fmla="*/ 9 h 24"/>
                <a:gd name="T16" fmla="*/ 1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0"/>
                  </a:moveTo>
                  <a:cubicBezTo>
                    <a:pt x="5" y="0"/>
                    <a:pt x="0" y="5"/>
                    <a:pt x="0" y="12"/>
                  </a:cubicBezTo>
                  <a:cubicBezTo>
                    <a:pt x="0" y="18"/>
                    <a:pt x="5" y="24"/>
                    <a:pt x="12" y="24"/>
                  </a:cubicBezTo>
                  <a:cubicBezTo>
                    <a:pt x="17" y="24"/>
                    <a:pt x="22" y="20"/>
                    <a:pt x="24" y="15"/>
                  </a:cubicBezTo>
                  <a:cubicBezTo>
                    <a:pt x="24" y="15"/>
                    <a:pt x="24" y="14"/>
                    <a:pt x="24" y="14"/>
                  </a:cubicBezTo>
                  <a:cubicBezTo>
                    <a:pt x="24" y="13"/>
                    <a:pt x="24" y="12"/>
                    <a:pt x="24" y="12"/>
                  </a:cubicBezTo>
                  <a:cubicBezTo>
                    <a:pt x="24" y="11"/>
                    <a:pt x="24" y="11"/>
                    <a:pt x="24" y="11"/>
                  </a:cubicBezTo>
                  <a:cubicBezTo>
                    <a:pt x="24" y="10"/>
                    <a:pt x="24" y="10"/>
                    <a:pt x="24" y="9"/>
                  </a:cubicBezTo>
                  <a:cubicBezTo>
                    <a:pt x="23" y="4"/>
                    <a:pt x="18"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4" name="Freeform 121"/>
            <p:cNvSpPr/>
            <p:nvPr/>
          </p:nvSpPr>
          <p:spPr bwMode="auto">
            <a:xfrm>
              <a:off x="8294200" y="3520385"/>
              <a:ext cx="30296" cy="24450"/>
            </a:xfrm>
            <a:custGeom>
              <a:avLst/>
              <a:gdLst>
                <a:gd name="T0" fmla="*/ 6 w 13"/>
                <a:gd name="T1" fmla="*/ 0 h 12"/>
                <a:gd name="T2" fmla="*/ 6 w 13"/>
                <a:gd name="T3" fmla="*/ 0 h 12"/>
                <a:gd name="T4" fmla="*/ 5 w 13"/>
                <a:gd name="T5" fmla="*/ 0 h 12"/>
                <a:gd name="T6" fmla="*/ 1 w 13"/>
                <a:gd name="T7" fmla="*/ 3 h 12"/>
                <a:gd name="T8" fmla="*/ 1 w 13"/>
                <a:gd name="T9" fmla="*/ 4 h 12"/>
                <a:gd name="T10" fmla="*/ 0 w 13"/>
                <a:gd name="T11" fmla="*/ 6 h 12"/>
                <a:gd name="T12" fmla="*/ 6 w 13"/>
                <a:gd name="T13" fmla="*/ 12 h 12"/>
                <a:gd name="T14" fmla="*/ 13 w 13"/>
                <a:gd name="T15" fmla="*/ 6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6" y="0"/>
                    <a:pt x="5" y="0"/>
                    <a:pt x="5" y="0"/>
                  </a:cubicBezTo>
                  <a:cubicBezTo>
                    <a:pt x="3" y="1"/>
                    <a:pt x="2" y="1"/>
                    <a:pt x="1" y="3"/>
                  </a:cubicBezTo>
                  <a:cubicBezTo>
                    <a:pt x="1" y="3"/>
                    <a:pt x="1" y="4"/>
                    <a:pt x="1" y="4"/>
                  </a:cubicBezTo>
                  <a:cubicBezTo>
                    <a:pt x="0" y="5"/>
                    <a:pt x="0" y="5"/>
                    <a:pt x="0" y="6"/>
                  </a:cubicBezTo>
                  <a:cubicBezTo>
                    <a:pt x="0" y="9"/>
                    <a:pt x="3" y="12"/>
                    <a:pt x="6" y="12"/>
                  </a:cubicBezTo>
                  <a:cubicBezTo>
                    <a:pt x="10" y="12"/>
                    <a:pt x="13" y="9"/>
                    <a:pt x="13" y="6"/>
                  </a:cubicBezTo>
                  <a:cubicBezTo>
                    <a:pt x="13" y="3"/>
                    <a:pt x="10" y="0"/>
                    <a:pt x="6"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5" name="Freeform 5"/>
            <p:cNvSpPr>
              <a:spLocks noEditPoints="1"/>
            </p:cNvSpPr>
            <p:nvPr/>
          </p:nvSpPr>
          <p:spPr bwMode="auto">
            <a:xfrm>
              <a:off x="9593904" y="2916138"/>
              <a:ext cx="402543" cy="590394"/>
            </a:xfrm>
            <a:custGeom>
              <a:avLst/>
              <a:gdLst>
                <a:gd name="T0" fmla="*/ 1 w 95"/>
                <a:gd name="T1" fmla="*/ 149 h 153"/>
                <a:gd name="T2" fmla="*/ 5 w 95"/>
                <a:gd name="T3" fmla="*/ 148 h 153"/>
                <a:gd name="T4" fmla="*/ 4 w 95"/>
                <a:gd name="T5" fmla="*/ 146 h 153"/>
                <a:gd name="T6" fmla="*/ 4 w 95"/>
                <a:gd name="T7" fmla="*/ 146 h 153"/>
                <a:gd name="T8" fmla="*/ 11 w 95"/>
                <a:gd name="T9" fmla="*/ 140 h 153"/>
                <a:gd name="T10" fmla="*/ 8 w 95"/>
                <a:gd name="T11" fmla="*/ 145 h 153"/>
                <a:gd name="T12" fmla="*/ 11 w 95"/>
                <a:gd name="T13" fmla="*/ 140 h 153"/>
                <a:gd name="T14" fmla="*/ 3 w 95"/>
                <a:gd name="T15" fmla="*/ 144 h 153"/>
                <a:gd name="T16" fmla="*/ 7 w 95"/>
                <a:gd name="T17" fmla="*/ 139 h 153"/>
                <a:gd name="T18" fmla="*/ 8 w 95"/>
                <a:gd name="T19" fmla="*/ 137 h 153"/>
                <a:gd name="T20" fmla="*/ 8 w 95"/>
                <a:gd name="T21" fmla="*/ 137 h 153"/>
                <a:gd name="T22" fmla="*/ 16 w 95"/>
                <a:gd name="T23" fmla="*/ 137 h 153"/>
                <a:gd name="T24" fmla="*/ 12 w 95"/>
                <a:gd name="T25" fmla="*/ 138 h 153"/>
                <a:gd name="T26" fmla="*/ 16 w 95"/>
                <a:gd name="T27" fmla="*/ 137 h 153"/>
                <a:gd name="T28" fmla="*/ 15 w 95"/>
                <a:gd name="T29" fmla="*/ 135 h 153"/>
                <a:gd name="T30" fmla="*/ 21 w 95"/>
                <a:gd name="T31" fmla="*/ 132 h 153"/>
                <a:gd name="T32" fmla="*/ 9 w 95"/>
                <a:gd name="T33" fmla="*/ 130 h 153"/>
                <a:gd name="T34" fmla="*/ 9 w 95"/>
                <a:gd name="T35" fmla="*/ 135 h 153"/>
                <a:gd name="T36" fmla="*/ 9 w 95"/>
                <a:gd name="T37" fmla="*/ 130 h 153"/>
                <a:gd name="T38" fmla="*/ 20 w 95"/>
                <a:gd name="T39" fmla="*/ 130 h 153"/>
                <a:gd name="T40" fmla="*/ 28 w 95"/>
                <a:gd name="T41" fmla="*/ 124 h 153"/>
                <a:gd name="T42" fmla="*/ 28 w 95"/>
                <a:gd name="T43" fmla="*/ 122 h 153"/>
                <a:gd name="T44" fmla="*/ 30 w 95"/>
                <a:gd name="T45" fmla="*/ 123 h 153"/>
                <a:gd name="T46" fmla="*/ 14 w 95"/>
                <a:gd name="T47" fmla="*/ 119 h 153"/>
                <a:gd name="T48" fmla="*/ 12 w 95"/>
                <a:gd name="T49" fmla="*/ 128 h 153"/>
                <a:gd name="T50" fmla="*/ 14 w 95"/>
                <a:gd name="T51" fmla="*/ 119 h 153"/>
                <a:gd name="T52" fmla="*/ 14 w 95"/>
                <a:gd name="T53" fmla="*/ 118 h 153"/>
                <a:gd name="T54" fmla="*/ 17 w 95"/>
                <a:gd name="T55" fmla="*/ 117 h 153"/>
                <a:gd name="T56" fmla="*/ 20 w 95"/>
                <a:gd name="T57" fmla="*/ 109 h 153"/>
                <a:gd name="T58" fmla="*/ 16 w 95"/>
                <a:gd name="T59" fmla="*/ 114 h 153"/>
                <a:gd name="T60" fmla="*/ 20 w 95"/>
                <a:gd name="T61" fmla="*/ 109 h 153"/>
                <a:gd name="T62" fmla="*/ 19 w 95"/>
                <a:gd name="T63" fmla="*/ 106 h 153"/>
                <a:gd name="T64" fmla="*/ 21 w 95"/>
                <a:gd name="T65" fmla="*/ 105 h 153"/>
                <a:gd name="T66" fmla="*/ 32 w 95"/>
                <a:gd name="T67" fmla="*/ 80 h 153"/>
                <a:gd name="T68" fmla="*/ 21 w 95"/>
                <a:gd name="T69" fmla="*/ 102 h 153"/>
                <a:gd name="T70" fmla="*/ 32 w 95"/>
                <a:gd name="T71" fmla="*/ 80 h 153"/>
                <a:gd name="T72" fmla="*/ 31 w 95"/>
                <a:gd name="T73" fmla="*/ 76 h 153"/>
                <a:gd name="T74" fmla="*/ 33 w 95"/>
                <a:gd name="T75" fmla="*/ 77 h 153"/>
                <a:gd name="T76" fmla="*/ 33 w 95"/>
                <a:gd name="T77" fmla="*/ 71 h 153"/>
                <a:gd name="T78" fmla="*/ 32 w 95"/>
                <a:gd name="T79" fmla="*/ 74 h 153"/>
                <a:gd name="T80" fmla="*/ 34 w 95"/>
                <a:gd name="T81" fmla="*/ 74 h 153"/>
                <a:gd name="T82" fmla="*/ 35 w 95"/>
                <a:gd name="T83" fmla="*/ 71 h 153"/>
                <a:gd name="T84" fmla="*/ 35 w 95"/>
                <a:gd name="T85" fmla="*/ 71 h 153"/>
                <a:gd name="T86" fmla="*/ 81 w 95"/>
                <a:gd name="T87" fmla="*/ 69 h 153"/>
                <a:gd name="T88" fmla="*/ 29 w 95"/>
                <a:gd name="T89" fmla="*/ 121 h 153"/>
                <a:gd name="T90" fmla="*/ 81 w 95"/>
                <a:gd name="T91" fmla="*/ 69 h 153"/>
                <a:gd name="T92" fmla="*/ 91 w 95"/>
                <a:gd name="T93" fmla="*/ 52 h 153"/>
                <a:gd name="T94" fmla="*/ 81 w 95"/>
                <a:gd name="T95" fmla="*/ 67 h 153"/>
                <a:gd name="T96" fmla="*/ 94 w 95"/>
                <a:gd name="T97" fmla="*/ 56 h 153"/>
                <a:gd name="T98" fmla="*/ 94 w 95"/>
                <a:gd name="T99" fmla="*/ 54 h 153"/>
                <a:gd name="T100" fmla="*/ 92 w 95"/>
                <a:gd name="T101" fmla="*/ 48 h 153"/>
                <a:gd name="T102" fmla="*/ 91 w 95"/>
                <a:gd name="T103" fmla="*/ 50 h 153"/>
                <a:gd name="T104" fmla="*/ 92 w 95"/>
                <a:gd name="T105" fmla="*/ 48 h 153"/>
                <a:gd name="T106" fmla="*/ 74 w 95"/>
                <a:gd name="T107" fmla="*/ 1 h 153"/>
                <a:gd name="T108" fmla="*/ 91 w 95"/>
                <a:gd name="T109" fmla="*/ 46 h 153"/>
                <a:gd name="T110" fmla="*/ 63 w 95"/>
                <a:gd name="T111" fmla="*/ 0 h 153"/>
                <a:gd name="T112" fmla="*/ 35 w 95"/>
                <a:gd name="T113" fmla="*/ 70 h 153"/>
                <a:gd name="T114" fmla="*/ 65 w 95"/>
                <a:gd name="T11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 h="153">
                  <a:moveTo>
                    <a:pt x="2" y="146"/>
                  </a:moveTo>
                  <a:cubicBezTo>
                    <a:pt x="1" y="149"/>
                    <a:pt x="1" y="149"/>
                    <a:pt x="1" y="149"/>
                  </a:cubicBezTo>
                  <a:cubicBezTo>
                    <a:pt x="0" y="153"/>
                    <a:pt x="0" y="153"/>
                    <a:pt x="0" y="153"/>
                  </a:cubicBezTo>
                  <a:cubicBezTo>
                    <a:pt x="5" y="148"/>
                    <a:pt x="5" y="148"/>
                    <a:pt x="5" y="148"/>
                  </a:cubicBezTo>
                  <a:cubicBezTo>
                    <a:pt x="7" y="146"/>
                    <a:pt x="7" y="146"/>
                    <a:pt x="7" y="146"/>
                  </a:cubicBezTo>
                  <a:cubicBezTo>
                    <a:pt x="4" y="146"/>
                    <a:pt x="4" y="146"/>
                    <a:pt x="4" y="146"/>
                  </a:cubicBezTo>
                  <a:cubicBezTo>
                    <a:pt x="4" y="147"/>
                    <a:pt x="4" y="147"/>
                    <a:pt x="4" y="147"/>
                  </a:cubicBezTo>
                  <a:cubicBezTo>
                    <a:pt x="4" y="146"/>
                    <a:pt x="4" y="146"/>
                    <a:pt x="4" y="146"/>
                  </a:cubicBezTo>
                  <a:cubicBezTo>
                    <a:pt x="2" y="146"/>
                    <a:pt x="2" y="146"/>
                    <a:pt x="2" y="146"/>
                  </a:cubicBezTo>
                  <a:moveTo>
                    <a:pt x="11" y="140"/>
                  </a:moveTo>
                  <a:cubicBezTo>
                    <a:pt x="6" y="145"/>
                    <a:pt x="6" y="145"/>
                    <a:pt x="6" y="145"/>
                  </a:cubicBezTo>
                  <a:cubicBezTo>
                    <a:pt x="8" y="145"/>
                    <a:pt x="8" y="145"/>
                    <a:pt x="8" y="145"/>
                  </a:cubicBezTo>
                  <a:cubicBezTo>
                    <a:pt x="13" y="140"/>
                    <a:pt x="13" y="140"/>
                    <a:pt x="13" y="140"/>
                  </a:cubicBezTo>
                  <a:cubicBezTo>
                    <a:pt x="11" y="140"/>
                    <a:pt x="11" y="140"/>
                    <a:pt x="11" y="140"/>
                  </a:cubicBezTo>
                  <a:moveTo>
                    <a:pt x="5" y="139"/>
                  </a:moveTo>
                  <a:cubicBezTo>
                    <a:pt x="3" y="144"/>
                    <a:pt x="3" y="144"/>
                    <a:pt x="3" y="144"/>
                  </a:cubicBezTo>
                  <a:cubicBezTo>
                    <a:pt x="5" y="145"/>
                    <a:pt x="5" y="145"/>
                    <a:pt x="5" y="145"/>
                  </a:cubicBezTo>
                  <a:cubicBezTo>
                    <a:pt x="7" y="139"/>
                    <a:pt x="7" y="139"/>
                    <a:pt x="7" y="139"/>
                  </a:cubicBezTo>
                  <a:cubicBezTo>
                    <a:pt x="5" y="139"/>
                    <a:pt x="5" y="139"/>
                    <a:pt x="5" y="139"/>
                  </a:cubicBezTo>
                  <a:moveTo>
                    <a:pt x="8" y="137"/>
                  </a:moveTo>
                  <a:cubicBezTo>
                    <a:pt x="8" y="137"/>
                    <a:pt x="8" y="137"/>
                    <a:pt x="8" y="137"/>
                  </a:cubicBezTo>
                  <a:cubicBezTo>
                    <a:pt x="8" y="137"/>
                    <a:pt x="8" y="137"/>
                    <a:pt x="8" y="137"/>
                  </a:cubicBezTo>
                  <a:cubicBezTo>
                    <a:pt x="8" y="137"/>
                    <a:pt x="8" y="137"/>
                    <a:pt x="8" y="137"/>
                  </a:cubicBezTo>
                  <a:moveTo>
                    <a:pt x="16" y="137"/>
                  </a:moveTo>
                  <a:cubicBezTo>
                    <a:pt x="14" y="137"/>
                    <a:pt x="14" y="137"/>
                    <a:pt x="14" y="137"/>
                  </a:cubicBezTo>
                  <a:cubicBezTo>
                    <a:pt x="12" y="138"/>
                    <a:pt x="12" y="138"/>
                    <a:pt x="12" y="138"/>
                  </a:cubicBezTo>
                  <a:cubicBezTo>
                    <a:pt x="14" y="139"/>
                    <a:pt x="14" y="139"/>
                    <a:pt x="14" y="139"/>
                  </a:cubicBezTo>
                  <a:cubicBezTo>
                    <a:pt x="16" y="137"/>
                    <a:pt x="16" y="137"/>
                    <a:pt x="16" y="137"/>
                  </a:cubicBezTo>
                  <a:moveTo>
                    <a:pt x="19" y="131"/>
                  </a:moveTo>
                  <a:cubicBezTo>
                    <a:pt x="15" y="135"/>
                    <a:pt x="15" y="135"/>
                    <a:pt x="15" y="135"/>
                  </a:cubicBezTo>
                  <a:cubicBezTo>
                    <a:pt x="18" y="135"/>
                    <a:pt x="18" y="135"/>
                    <a:pt x="18" y="135"/>
                  </a:cubicBezTo>
                  <a:cubicBezTo>
                    <a:pt x="21" y="132"/>
                    <a:pt x="21" y="132"/>
                    <a:pt x="21" y="132"/>
                  </a:cubicBezTo>
                  <a:cubicBezTo>
                    <a:pt x="19" y="131"/>
                    <a:pt x="19" y="131"/>
                    <a:pt x="19" y="131"/>
                  </a:cubicBezTo>
                  <a:moveTo>
                    <a:pt x="9" y="130"/>
                  </a:moveTo>
                  <a:cubicBezTo>
                    <a:pt x="7" y="135"/>
                    <a:pt x="7" y="135"/>
                    <a:pt x="7" y="135"/>
                  </a:cubicBezTo>
                  <a:cubicBezTo>
                    <a:pt x="9" y="135"/>
                    <a:pt x="9" y="135"/>
                    <a:pt x="9" y="135"/>
                  </a:cubicBezTo>
                  <a:cubicBezTo>
                    <a:pt x="11" y="130"/>
                    <a:pt x="11" y="130"/>
                    <a:pt x="11" y="130"/>
                  </a:cubicBezTo>
                  <a:cubicBezTo>
                    <a:pt x="9" y="130"/>
                    <a:pt x="9" y="130"/>
                    <a:pt x="9" y="130"/>
                  </a:cubicBezTo>
                  <a:moveTo>
                    <a:pt x="27" y="123"/>
                  </a:moveTo>
                  <a:cubicBezTo>
                    <a:pt x="20" y="130"/>
                    <a:pt x="20" y="130"/>
                    <a:pt x="20" y="130"/>
                  </a:cubicBezTo>
                  <a:cubicBezTo>
                    <a:pt x="23" y="130"/>
                    <a:pt x="23" y="130"/>
                    <a:pt x="23" y="130"/>
                  </a:cubicBezTo>
                  <a:cubicBezTo>
                    <a:pt x="28" y="124"/>
                    <a:pt x="28" y="124"/>
                    <a:pt x="28" y="124"/>
                  </a:cubicBezTo>
                  <a:cubicBezTo>
                    <a:pt x="27" y="123"/>
                    <a:pt x="27" y="123"/>
                    <a:pt x="27" y="123"/>
                  </a:cubicBezTo>
                  <a:moveTo>
                    <a:pt x="28" y="122"/>
                  </a:moveTo>
                  <a:cubicBezTo>
                    <a:pt x="29" y="123"/>
                    <a:pt x="29" y="123"/>
                    <a:pt x="29" y="123"/>
                  </a:cubicBezTo>
                  <a:cubicBezTo>
                    <a:pt x="30" y="123"/>
                    <a:pt x="30" y="123"/>
                    <a:pt x="30" y="123"/>
                  </a:cubicBezTo>
                  <a:cubicBezTo>
                    <a:pt x="28" y="122"/>
                    <a:pt x="28" y="122"/>
                    <a:pt x="28" y="122"/>
                  </a:cubicBezTo>
                  <a:moveTo>
                    <a:pt x="14" y="119"/>
                  </a:moveTo>
                  <a:cubicBezTo>
                    <a:pt x="10" y="128"/>
                    <a:pt x="10" y="128"/>
                    <a:pt x="10" y="128"/>
                  </a:cubicBezTo>
                  <a:cubicBezTo>
                    <a:pt x="12" y="128"/>
                    <a:pt x="12" y="128"/>
                    <a:pt x="12" y="128"/>
                  </a:cubicBezTo>
                  <a:cubicBezTo>
                    <a:pt x="15" y="120"/>
                    <a:pt x="15" y="120"/>
                    <a:pt x="15" y="120"/>
                  </a:cubicBezTo>
                  <a:cubicBezTo>
                    <a:pt x="14" y="119"/>
                    <a:pt x="14" y="119"/>
                    <a:pt x="14" y="119"/>
                  </a:cubicBezTo>
                  <a:moveTo>
                    <a:pt x="15" y="116"/>
                  </a:moveTo>
                  <a:cubicBezTo>
                    <a:pt x="14" y="118"/>
                    <a:pt x="14" y="118"/>
                    <a:pt x="14" y="118"/>
                  </a:cubicBezTo>
                  <a:cubicBezTo>
                    <a:pt x="16" y="118"/>
                    <a:pt x="16" y="118"/>
                    <a:pt x="16" y="118"/>
                  </a:cubicBezTo>
                  <a:cubicBezTo>
                    <a:pt x="17" y="117"/>
                    <a:pt x="17" y="117"/>
                    <a:pt x="17" y="117"/>
                  </a:cubicBezTo>
                  <a:cubicBezTo>
                    <a:pt x="15" y="116"/>
                    <a:pt x="15" y="116"/>
                    <a:pt x="15" y="116"/>
                  </a:cubicBezTo>
                  <a:moveTo>
                    <a:pt x="20" y="109"/>
                  </a:moveTo>
                  <a:cubicBezTo>
                    <a:pt x="17" y="111"/>
                    <a:pt x="17" y="111"/>
                    <a:pt x="17" y="111"/>
                  </a:cubicBezTo>
                  <a:cubicBezTo>
                    <a:pt x="16" y="114"/>
                    <a:pt x="16" y="114"/>
                    <a:pt x="16" y="114"/>
                  </a:cubicBezTo>
                  <a:cubicBezTo>
                    <a:pt x="17" y="115"/>
                    <a:pt x="17" y="115"/>
                    <a:pt x="17" y="115"/>
                  </a:cubicBezTo>
                  <a:cubicBezTo>
                    <a:pt x="20" y="109"/>
                    <a:pt x="20" y="109"/>
                    <a:pt x="20" y="109"/>
                  </a:cubicBezTo>
                  <a:moveTo>
                    <a:pt x="22" y="103"/>
                  </a:moveTo>
                  <a:cubicBezTo>
                    <a:pt x="19" y="106"/>
                    <a:pt x="19" y="106"/>
                    <a:pt x="19" y="106"/>
                  </a:cubicBezTo>
                  <a:cubicBezTo>
                    <a:pt x="18" y="108"/>
                    <a:pt x="18" y="108"/>
                    <a:pt x="18" y="108"/>
                  </a:cubicBezTo>
                  <a:cubicBezTo>
                    <a:pt x="21" y="105"/>
                    <a:pt x="21" y="105"/>
                    <a:pt x="21" y="105"/>
                  </a:cubicBezTo>
                  <a:cubicBezTo>
                    <a:pt x="22" y="103"/>
                    <a:pt x="22" y="103"/>
                    <a:pt x="22" y="103"/>
                  </a:cubicBezTo>
                  <a:moveTo>
                    <a:pt x="32" y="80"/>
                  </a:moveTo>
                  <a:cubicBezTo>
                    <a:pt x="30" y="81"/>
                    <a:pt x="30" y="81"/>
                    <a:pt x="30" y="81"/>
                  </a:cubicBezTo>
                  <a:cubicBezTo>
                    <a:pt x="21" y="102"/>
                    <a:pt x="21" y="102"/>
                    <a:pt x="21" y="102"/>
                  </a:cubicBezTo>
                  <a:cubicBezTo>
                    <a:pt x="24" y="100"/>
                    <a:pt x="24" y="100"/>
                    <a:pt x="24" y="100"/>
                  </a:cubicBezTo>
                  <a:cubicBezTo>
                    <a:pt x="32" y="80"/>
                    <a:pt x="32" y="80"/>
                    <a:pt x="32" y="80"/>
                  </a:cubicBezTo>
                  <a:moveTo>
                    <a:pt x="33" y="76"/>
                  </a:moveTo>
                  <a:cubicBezTo>
                    <a:pt x="31" y="76"/>
                    <a:pt x="31" y="76"/>
                    <a:pt x="31" y="76"/>
                  </a:cubicBezTo>
                  <a:cubicBezTo>
                    <a:pt x="31" y="78"/>
                    <a:pt x="31" y="78"/>
                    <a:pt x="31" y="78"/>
                  </a:cubicBezTo>
                  <a:cubicBezTo>
                    <a:pt x="33" y="77"/>
                    <a:pt x="33" y="77"/>
                    <a:pt x="33" y="77"/>
                  </a:cubicBezTo>
                  <a:cubicBezTo>
                    <a:pt x="33" y="76"/>
                    <a:pt x="33" y="76"/>
                    <a:pt x="33" y="76"/>
                  </a:cubicBezTo>
                  <a:moveTo>
                    <a:pt x="33" y="71"/>
                  </a:moveTo>
                  <a:cubicBezTo>
                    <a:pt x="33" y="71"/>
                    <a:pt x="33" y="71"/>
                    <a:pt x="33" y="71"/>
                  </a:cubicBezTo>
                  <a:cubicBezTo>
                    <a:pt x="32" y="74"/>
                    <a:pt x="32" y="74"/>
                    <a:pt x="32" y="74"/>
                  </a:cubicBezTo>
                  <a:cubicBezTo>
                    <a:pt x="34" y="74"/>
                    <a:pt x="34" y="74"/>
                    <a:pt x="34" y="74"/>
                  </a:cubicBezTo>
                  <a:cubicBezTo>
                    <a:pt x="34" y="74"/>
                    <a:pt x="34" y="74"/>
                    <a:pt x="34" y="74"/>
                  </a:cubicBezTo>
                  <a:cubicBezTo>
                    <a:pt x="33" y="71"/>
                    <a:pt x="33" y="71"/>
                    <a:pt x="33" y="71"/>
                  </a:cubicBezTo>
                  <a:moveTo>
                    <a:pt x="35" y="71"/>
                  </a:moveTo>
                  <a:cubicBezTo>
                    <a:pt x="35" y="71"/>
                    <a:pt x="35" y="71"/>
                    <a:pt x="35" y="71"/>
                  </a:cubicBezTo>
                  <a:cubicBezTo>
                    <a:pt x="35" y="71"/>
                    <a:pt x="35" y="71"/>
                    <a:pt x="35" y="71"/>
                  </a:cubicBezTo>
                  <a:cubicBezTo>
                    <a:pt x="35" y="71"/>
                    <a:pt x="35" y="71"/>
                    <a:pt x="35" y="71"/>
                  </a:cubicBezTo>
                  <a:moveTo>
                    <a:pt x="81" y="69"/>
                  </a:moveTo>
                  <a:cubicBezTo>
                    <a:pt x="78" y="70"/>
                    <a:pt x="78" y="70"/>
                    <a:pt x="78" y="70"/>
                  </a:cubicBezTo>
                  <a:cubicBezTo>
                    <a:pt x="29" y="121"/>
                    <a:pt x="29" y="121"/>
                    <a:pt x="29" y="121"/>
                  </a:cubicBezTo>
                  <a:cubicBezTo>
                    <a:pt x="31" y="121"/>
                    <a:pt x="31" y="121"/>
                    <a:pt x="31" y="121"/>
                  </a:cubicBezTo>
                  <a:cubicBezTo>
                    <a:pt x="81" y="69"/>
                    <a:pt x="81" y="69"/>
                    <a:pt x="81" y="69"/>
                  </a:cubicBezTo>
                  <a:moveTo>
                    <a:pt x="93" y="50"/>
                  </a:moveTo>
                  <a:cubicBezTo>
                    <a:pt x="91" y="52"/>
                    <a:pt x="91" y="52"/>
                    <a:pt x="91" y="52"/>
                  </a:cubicBezTo>
                  <a:cubicBezTo>
                    <a:pt x="93" y="55"/>
                    <a:pt x="93" y="55"/>
                    <a:pt x="93" y="55"/>
                  </a:cubicBezTo>
                  <a:cubicBezTo>
                    <a:pt x="81" y="67"/>
                    <a:pt x="81" y="67"/>
                    <a:pt x="81" y="67"/>
                  </a:cubicBezTo>
                  <a:cubicBezTo>
                    <a:pt x="84" y="67"/>
                    <a:pt x="84" y="67"/>
                    <a:pt x="84" y="67"/>
                  </a:cubicBezTo>
                  <a:cubicBezTo>
                    <a:pt x="94" y="56"/>
                    <a:pt x="94" y="56"/>
                    <a:pt x="94" y="56"/>
                  </a:cubicBezTo>
                  <a:cubicBezTo>
                    <a:pt x="95" y="55"/>
                    <a:pt x="95" y="55"/>
                    <a:pt x="95" y="55"/>
                  </a:cubicBezTo>
                  <a:cubicBezTo>
                    <a:pt x="94" y="54"/>
                    <a:pt x="94" y="54"/>
                    <a:pt x="94" y="54"/>
                  </a:cubicBezTo>
                  <a:cubicBezTo>
                    <a:pt x="93" y="50"/>
                    <a:pt x="93" y="50"/>
                    <a:pt x="93" y="50"/>
                  </a:cubicBezTo>
                  <a:moveTo>
                    <a:pt x="92" y="48"/>
                  </a:moveTo>
                  <a:cubicBezTo>
                    <a:pt x="90" y="49"/>
                    <a:pt x="90" y="49"/>
                    <a:pt x="90" y="49"/>
                  </a:cubicBezTo>
                  <a:cubicBezTo>
                    <a:pt x="91" y="50"/>
                    <a:pt x="91" y="50"/>
                    <a:pt x="91" y="50"/>
                  </a:cubicBezTo>
                  <a:cubicBezTo>
                    <a:pt x="92" y="49"/>
                    <a:pt x="92" y="49"/>
                    <a:pt x="92" y="49"/>
                  </a:cubicBezTo>
                  <a:cubicBezTo>
                    <a:pt x="92" y="48"/>
                    <a:pt x="92" y="48"/>
                    <a:pt x="92" y="48"/>
                  </a:cubicBezTo>
                  <a:moveTo>
                    <a:pt x="75" y="0"/>
                  </a:moveTo>
                  <a:cubicBezTo>
                    <a:pt x="75" y="1"/>
                    <a:pt x="74" y="1"/>
                    <a:pt x="74" y="1"/>
                  </a:cubicBezTo>
                  <a:cubicBezTo>
                    <a:pt x="90" y="47"/>
                    <a:pt x="90" y="47"/>
                    <a:pt x="90" y="47"/>
                  </a:cubicBezTo>
                  <a:cubicBezTo>
                    <a:pt x="91" y="46"/>
                    <a:pt x="91" y="46"/>
                    <a:pt x="91" y="46"/>
                  </a:cubicBezTo>
                  <a:cubicBezTo>
                    <a:pt x="75" y="0"/>
                    <a:pt x="75" y="0"/>
                    <a:pt x="75" y="0"/>
                  </a:cubicBezTo>
                  <a:moveTo>
                    <a:pt x="63" y="0"/>
                  </a:moveTo>
                  <a:cubicBezTo>
                    <a:pt x="34" y="69"/>
                    <a:pt x="34" y="69"/>
                    <a:pt x="34" y="69"/>
                  </a:cubicBezTo>
                  <a:cubicBezTo>
                    <a:pt x="35" y="70"/>
                    <a:pt x="35" y="70"/>
                    <a:pt x="35" y="70"/>
                  </a:cubicBezTo>
                  <a:cubicBezTo>
                    <a:pt x="36" y="69"/>
                    <a:pt x="36" y="69"/>
                    <a:pt x="36" y="69"/>
                  </a:cubicBezTo>
                  <a:cubicBezTo>
                    <a:pt x="65" y="1"/>
                    <a:pt x="65" y="1"/>
                    <a:pt x="65" y="1"/>
                  </a:cubicBezTo>
                  <a:cubicBezTo>
                    <a:pt x="64" y="1"/>
                    <a:pt x="64" y="0"/>
                    <a:pt x="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6" name="Freeform 6"/>
            <p:cNvSpPr>
              <a:spLocks noEditPoints="1"/>
            </p:cNvSpPr>
            <p:nvPr/>
          </p:nvSpPr>
          <p:spPr bwMode="auto">
            <a:xfrm>
              <a:off x="8951626" y="2881983"/>
              <a:ext cx="799717" cy="683101"/>
            </a:xfrm>
            <a:custGeom>
              <a:avLst/>
              <a:gdLst>
                <a:gd name="T0" fmla="*/ 5 w 189"/>
                <a:gd name="T1" fmla="*/ 174 h 177"/>
                <a:gd name="T2" fmla="*/ 26 w 189"/>
                <a:gd name="T3" fmla="*/ 162 h 177"/>
                <a:gd name="T4" fmla="*/ 26 w 189"/>
                <a:gd name="T5" fmla="*/ 162 h 177"/>
                <a:gd name="T6" fmla="*/ 29 w 189"/>
                <a:gd name="T7" fmla="*/ 163 h 177"/>
                <a:gd name="T8" fmla="*/ 21 w 189"/>
                <a:gd name="T9" fmla="*/ 154 h 177"/>
                <a:gd name="T10" fmla="*/ 4 w 189"/>
                <a:gd name="T11" fmla="*/ 171 h 177"/>
                <a:gd name="T12" fmla="*/ 24 w 189"/>
                <a:gd name="T13" fmla="*/ 165 h 177"/>
                <a:gd name="T14" fmla="*/ 21 w 189"/>
                <a:gd name="T15" fmla="*/ 154 h 177"/>
                <a:gd name="T16" fmla="*/ 46 w 189"/>
                <a:gd name="T17" fmla="*/ 153 h 177"/>
                <a:gd name="T18" fmla="*/ 47 w 189"/>
                <a:gd name="T19" fmla="*/ 154 h 177"/>
                <a:gd name="T20" fmla="*/ 48 w 189"/>
                <a:gd name="T21" fmla="*/ 152 h 177"/>
                <a:gd name="T22" fmla="*/ 23 w 189"/>
                <a:gd name="T23" fmla="*/ 148 h 177"/>
                <a:gd name="T24" fmla="*/ 22 w 189"/>
                <a:gd name="T25" fmla="*/ 152 h 177"/>
                <a:gd name="T26" fmla="*/ 61 w 189"/>
                <a:gd name="T27" fmla="*/ 147 h 177"/>
                <a:gd name="T28" fmla="*/ 61 w 189"/>
                <a:gd name="T29" fmla="*/ 147 h 177"/>
                <a:gd name="T30" fmla="*/ 55 w 189"/>
                <a:gd name="T31" fmla="*/ 150 h 177"/>
                <a:gd name="T32" fmla="*/ 27 w 189"/>
                <a:gd name="T33" fmla="*/ 144 h 177"/>
                <a:gd name="T34" fmla="*/ 29 w 189"/>
                <a:gd name="T35" fmla="*/ 144 h 177"/>
                <a:gd name="T36" fmla="*/ 62 w 189"/>
                <a:gd name="T37" fmla="*/ 145 h 177"/>
                <a:gd name="T38" fmla="*/ 86 w 189"/>
                <a:gd name="T39" fmla="*/ 133 h 177"/>
                <a:gd name="T40" fmla="*/ 31 w 189"/>
                <a:gd name="T41" fmla="*/ 142 h 177"/>
                <a:gd name="T42" fmla="*/ 95 w 189"/>
                <a:gd name="T43" fmla="*/ 129 h 177"/>
                <a:gd name="T44" fmla="*/ 98 w 189"/>
                <a:gd name="T45" fmla="*/ 130 h 177"/>
                <a:gd name="T46" fmla="*/ 39 w 189"/>
                <a:gd name="T47" fmla="*/ 129 h 177"/>
                <a:gd name="T48" fmla="*/ 43 w 189"/>
                <a:gd name="T49" fmla="*/ 124 h 177"/>
                <a:gd name="T50" fmla="*/ 46 w 189"/>
                <a:gd name="T51" fmla="*/ 123 h 177"/>
                <a:gd name="T52" fmla="*/ 112 w 189"/>
                <a:gd name="T53" fmla="*/ 121 h 177"/>
                <a:gd name="T54" fmla="*/ 113 w 189"/>
                <a:gd name="T55" fmla="*/ 123 h 177"/>
                <a:gd name="T56" fmla="*/ 113 w 189"/>
                <a:gd name="T57" fmla="*/ 120 h 177"/>
                <a:gd name="T58" fmla="*/ 117 w 189"/>
                <a:gd name="T59" fmla="*/ 119 h 177"/>
                <a:gd name="T60" fmla="*/ 123 w 189"/>
                <a:gd name="T61" fmla="*/ 118 h 177"/>
                <a:gd name="T62" fmla="*/ 58 w 189"/>
                <a:gd name="T63" fmla="*/ 106 h 177"/>
                <a:gd name="T64" fmla="*/ 60 w 189"/>
                <a:gd name="T65" fmla="*/ 107 h 177"/>
                <a:gd name="T66" fmla="*/ 61 w 189"/>
                <a:gd name="T67" fmla="*/ 102 h 177"/>
                <a:gd name="T68" fmla="*/ 64 w 189"/>
                <a:gd name="T69" fmla="*/ 102 h 177"/>
                <a:gd name="T70" fmla="*/ 145 w 189"/>
                <a:gd name="T71" fmla="*/ 107 h 177"/>
                <a:gd name="T72" fmla="*/ 75 w 189"/>
                <a:gd name="T73" fmla="*/ 89 h 177"/>
                <a:gd name="T74" fmla="*/ 65 w 189"/>
                <a:gd name="T75" fmla="*/ 100 h 177"/>
                <a:gd name="T76" fmla="*/ 187 w 189"/>
                <a:gd name="T77" fmla="*/ 85 h 177"/>
                <a:gd name="T78" fmla="*/ 183 w 189"/>
                <a:gd name="T79" fmla="*/ 87 h 177"/>
                <a:gd name="T80" fmla="*/ 182 w 189"/>
                <a:gd name="T81" fmla="*/ 90 h 177"/>
                <a:gd name="T82" fmla="*/ 189 w 189"/>
                <a:gd name="T83" fmla="*/ 86 h 177"/>
                <a:gd name="T84" fmla="*/ 187 w 189"/>
                <a:gd name="T85" fmla="*/ 80 h 177"/>
                <a:gd name="T86" fmla="*/ 186 w 189"/>
                <a:gd name="T87" fmla="*/ 83 h 177"/>
                <a:gd name="T88" fmla="*/ 187 w 189"/>
                <a:gd name="T89" fmla="*/ 80 h 177"/>
                <a:gd name="T90" fmla="*/ 185 w 189"/>
                <a:gd name="T91" fmla="*/ 79 h 177"/>
                <a:gd name="T92" fmla="*/ 180 w 189"/>
                <a:gd name="T93" fmla="*/ 58 h 177"/>
                <a:gd name="T94" fmla="*/ 178 w 189"/>
                <a:gd name="T95" fmla="*/ 58 h 177"/>
                <a:gd name="T96" fmla="*/ 117 w 189"/>
                <a:gd name="T97" fmla="*/ 35 h 177"/>
                <a:gd name="T98" fmla="*/ 113 w 189"/>
                <a:gd name="T99" fmla="*/ 42 h 177"/>
                <a:gd name="T100" fmla="*/ 128 w 189"/>
                <a:gd name="T101" fmla="*/ 20 h 177"/>
                <a:gd name="T102" fmla="*/ 131 w 189"/>
                <a:gd name="T103" fmla="*/ 20 h 177"/>
                <a:gd name="T104" fmla="*/ 175 w 189"/>
                <a:gd name="T105" fmla="*/ 50 h 177"/>
                <a:gd name="T106" fmla="*/ 160 w 189"/>
                <a:gd name="T107" fmla="*/ 1 h 177"/>
                <a:gd name="T108" fmla="*/ 165 w 189"/>
                <a:gd name="T109" fmla="*/ 16 h 177"/>
                <a:gd name="T110" fmla="*/ 130 w 189"/>
                <a:gd name="T111" fmla="*/ 18 h 177"/>
                <a:gd name="T112" fmla="*/ 145 w 189"/>
                <a:gd name="T11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 h="177">
                  <a:moveTo>
                    <a:pt x="3" y="173"/>
                  </a:moveTo>
                  <a:cubicBezTo>
                    <a:pt x="0" y="177"/>
                    <a:pt x="0" y="177"/>
                    <a:pt x="0" y="177"/>
                  </a:cubicBezTo>
                  <a:cubicBezTo>
                    <a:pt x="5" y="174"/>
                    <a:pt x="5" y="174"/>
                    <a:pt x="5" y="174"/>
                  </a:cubicBezTo>
                  <a:cubicBezTo>
                    <a:pt x="3" y="173"/>
                    <a:pt x="3" y="173"/>
                    <a:pt x="3" y="173"/>
                  </a:cubicBezTo>
                  <a:moveTo>
                    <a:pt x="26" y="162"/>
                  </a:moveTo>
                  <a:cubicBezTo>
                    <a:pt x="26" y="162"/>
                    <a:pt x="26" y="162"/>
                    <a:pt x="26" y="162"/>
                  </a:cubicBezTo>
                  <a:cubicBezTo>
                    <a:pt x="26" y="164"/>
                    <a:pt x="26" y="164"/>
                    <a:pt x="26" y="164"/>
                  </a:cubicBezTo>
                  <a:cubicBezTo>
                    <a:pt x="27" y="163"/>
                    <a:pt x="27" y="163"/>
                    <a:pt x="27" y="163"/>
                  </a:cubicBezTo>
                  <a:cubicBezTo>
                    <a:pt x="26" y="162"/>
                    <a:pt x="26" y="162"/>
                    <a:pt x="26" y="162"/>
                  </a:cubicBezTo>
                  <a:moveTo>
                    <a:pt x="41" y="155"/>
                  </a:moveTo>
                  <a:cubicBezTo>
                    <a:pt x="28" y="161"/>
                    <a:pt x="28" y="161"/>
                    <a:pt x="28" y="161"/>
                  </a:cubicBezTo>
                  <a:cubicBezTo>
                    <a:pt x="29" y="163"/>
                    <a:pt x="29" y="163"/>
                    <a:pt x="29" y="163"/>
                  </a:cubicBezTo>
                  <a:cubicBezTo>
                    <a:pt x="41" y="157"/>
                    <a:pt x="41" y="157"/>
                    <a:pt x="41" y="157"/>
                  </a:cubicBezTo>
                  <a:cubicBezTo>
                    <a:pt x="41" y="155"/>
                    <a:pt x="41" y="155"/>
                    <a:pt x="41" y="155"/>
                  </a:cubicBezTo>
                  <a:moveTo>
                    <a:pt x="21" y="154"/>
                  </a:moveTo>
                  <a:cubicBezTo>
                    <a:pt x="18" y="154"/>
                    <a:pt x="18" y="154"/>
                    <a:pt x="18" y="154"/>
                  </a:cubicBezTo>
                  <a:cubicBezTo>
                    <a:pt x="5" y="170"/>
                    <a:pt x="5" y="170"/>
                    <a:pt x="5" y="170"/>
                  </a:cubicBezTo>
                  <a:cubicBezTo>
                    <a:pt x="4" y="171"/>
                    <a:pt x="4" y="171"/>
                    <a:pt x="4" y="171"/>
                  </a:cubicBezTo>
                  <a:cubicBezTo>
                    <a:pt x="7" y="173"/>
                    <a:pt x="7" y="173"/>
                    <a:pt x="7" y="173"/>
                  </a:cubicBezTo>
                  <a:cubicBezTo>
                    <a:pt x="7" y="173"/>
                    <a:pt x="7" y="173"/>
                    <a:pt x="7" y="173"/>
                  </a:cubicBezTo>
                  <a:cubicBezTo>
                    <a:pt x="24" y="165"/>
                    <a:pt x="24" y="165"/>
                    <a:pt x="24" y="165"/>
                  </a:cubicBezTo>
                  <a:cubicBezTo>
                    <a:pt x="24" y="163"/>
                    <a:pt x="24" y="163"/>
                    <a:pt x="24" y="163"/>
                  </a:cubicBezTo>
                  <a:cubicBezTo>
                    <a:pt x="7" y="171"/>
                    <a:pt x="7" y="171"/>
                    <a:pt x="7" y="171"/>
                  </a:cubicBezTo>
                  <a:cubicBezTo>
                    <a:pt x="21" y="154"/>
                    <a:pt x="21" y="154"/>
                    <a:pt x="21" y="154"/>
                  </a:cubicBezTo>
                  <a:cubicBezTo>
                    <a:pt x="21" y="154"/>
                    <a:pt x="21" y="154"/>
                    <a:pt x="21" y="154"/>
                  </a:cubicBezTo>
                  <a:moveTo>
                    <a:pt x="46" y="153"/>
                  </a:moveTo>
                  <a:cubicBezTo>
                    <a:pt x="46" y="153"/>
                    <a:pt x="46" y="153"/>
                    <a:pt x="46" y="153"/>
                  </a:cubicBezTo>
                  <a:cubicBezTo>
                    <a:pt x="42" y="154"/>
                    <a:pt x="42" y="154"/>
                    <a:pt x="42" y="154"/>
                  </a:cubicBezTo>
                  <a:cubicBezTo>
                    <a:pt x="43" y="156"/>
                    <a:pt x="43" y="156"/>
                    <a:pt x="43" y="156"/>
                  </a:cubicBezTo>
                  <a:cubicBezTo>
                    <a:pt x="47" y="154"/>
                    <a:pt x="47" y="154"/>
                    <a:pt x="47" y="154"/>
                  </a:cubicBezTo>
                  <a:cubicBezTo>
                    <a:pt x="46" y="153"/>
                    <a:pt x="46" y="153"/>
                    <a:pt x="46" y="153"/>
                  </a:cubicBezTo>
                  <a:moveTo>
                    <a:pt x="51" y="152"/>
                  </a:moveTo>
                  <a:cubicBezTo>
                    <a:pt x="48" y="152"/>
                    <a:pt x="48" y="152"/>
                    <a:pt x="48" y="152"/>
                  </a:cubicBezTo>
                  <a:cubicBezTo>
                    <a:pt x="48" y="153"/>
                    <a:pt x="48" y="153"/>
                    <a:pt x="48" y="153"/>
                  </a:cubicBezTo>
                  <a:cubicBezTo>
                    <a:pt x="51" y="152"/>
                    <a:pt x="51" y="152"/>
                    <a:pt x="51" y="152"/>
                  </a:cubicBezTo>
                  <a:moveTo>
                    <a:pt x="23" y="148"/>
                  </a:moveTo>
                  <a:cubicBezTo>
                    <a:pt x="21" y="151"/>
                    <a:pt x="21" y="151"/>
                    <a:pt x="21" y="151"/>
                  </a:cubicBezTo>
                  <a:cubicBezTo>
                    <a:pt x="22" y="152"/>
                    <a:pt x="22" y="152"/>
                    <a:pt x="22" y="152"/>
                  </a:cubicBezTo>
                  <a:cubicBezTo>
                    <a:pt x="22" y="152"/>
                    <a:pt x="22" y="152"/>
                    <a:pt x="22" y="152"/>
                  </a:cubicBezTo>
                  <a:cubicBezTo>
                    <a:pt x="23" y="151"/>
                    <a:pt x="23" y="151"/>
                    <a:pt x="23" y="151"/>
                  </a:cubicBezTo>
                  <a:cubicBezTo>
                    <a:pt x="23" y="148"/>
                    <a:pt x="23" y="148"/>
                    <a:pt x="23" y="148"/>
                  </a:cubicBezTo>
                  <a:moveTo>
                    <a:pt x="61" y="147"/>
                  </a:moveTo>
                  <a:cubicBezTo>
                    <a:pt x="60" y="148"/>
                    <a:pt x="60" y="148"/>
                    <a:pt x="60" y="148"/>
                  </a:cubicBezTo>
                  <a:cubicBezTo>
                    <a:pt x="62" y="147"/>
                    <a:pt x="62" y="147"/>
                    <a:pt x="62" y="147"/>
                  </a:cubicBezTo>
                  <a:cubicBezTo>
                    <a:pt x="61" y="147"/>
                    <a:pt x="61" y="147"/>
                    <a:pt x="61" y="147"/>
                  </a:cubicBezTo>
                  <a:moveTo>
                    <a:pt x="59" y="146"/>
                  </a:moveTo>
                  <a:cubicBezTo>
                    <a:pt x="50" y="151"/>
                    <a:pt x="50" y="151"/>
                    <a:pt x="50" y="151"/>
                  </a:cubicBezTo>
                  <a:cubicBezTo>
                    <a:pt x="55" y="150"/>
                    <a:pt x="55" y="150"/>
                    <a:pt x="55" y="150"/>
                  </a:cubicBezTo>
                  <a:cubicBezTo>
                    <a:pt x="57" y="149"/>
                    <a:pt x="57" y="149"/>
                    <a:pt x="57" y="149"/>
                  </a:cubicBezTo>
                  <a:cubicBezTo>
                    <a:pt x="59" y="146"/>
                    <a:pt x="59" y="146"/>
                    <a:pt x="59" y="146"/>
                  </a:cubicBezTo>
                  <a:moveTo>
                    <a:pt x="27" y="144"/>
                  </a:moveTo>
                  <a:cubicBezTo>
                    <a:pt x="25" y="146"/>
                    <a:pt x="25" y="146"/>
                    <a:pt x="25" y="146"/>
                  </a:cubicBezTo>
                  <a:cubicBezTo>
                    <a:pt x="25" y="149"/>
                    <a:pt x="25" y="149"/>
                    <a:pt x="25" y="149"/>
                  </a:cubicBezTo>
                  <a:cubicBezTo>
                    <a:pt x="29" y="144"/>
                    <a:pt x="29" y="144"/>
                    <a:pt x="29" y="144"/>
                  </a:cubicBezTo>
                  <a:cubicBezTo>
                    <a:pt x="27" y="144"/>
                    <a:pt x="27" y="144"/>
                    <a:pt x="27" y="144"/>
                  </a:cubicBezTo>
                  <a:moveTo>
                    <a:pt x="86" y="133"/>
                  </a:moveTo>
                  <a:cubicBezTo>
                    <a:pt x="62" y="145"/>
                    <a:pt x="62" y="145"/>
                    <a:pt x="62" y="145"/>
                  </a:cubicBezTo>
                  <a:cubicBezTo>
                    <a:pt x="66" y="145"/>
                    <a:pt x="66" y="145"/>
                    <a:pt x="66" y="145"/>
                  </a:cubicBezTo>
                  <a:cubicBezTo>
                    <a:pt x="89" y="134"/>
                    <a:pt x="89" y="134"/>
                    <a:pt x="89" y="134"/>
                  </a:cubicBezTo>
                  <a:cubicBezTo>
                    <a:pt x="86" y="133"/>
                    <a:pt x="86" y="133"/>
                    <a:pt x="86" y="133"/>
                  </a:cubicBezTo>
                  <a:moveTo>
                    <a:pt x="37" y="131"/>
                  </a:moveTo>
                  <a:cubicBezTo>
                    <a:pt x="29" y="142"/>
                    <a:pt x="29" y="142"/>
                    <a:pt x="29" y="142"/>
                  </a:cubicBezTo>
                  <a:cubicBezTo>
                    <a:pt x="31" y="142"/>
                    <a:pt x="31" y="142"/>
                    <a:pt x="31" y="142"/>
                  </a:cubicBezTo>
                  <a:cubicBezTo>
                    <a:pt x="38" y="134"/>
                    <a:pt x="38" y="134"/>
                    <a:pt x="38" y="134"/>
                  </a:cubicBezTo>
                  <a:cubicBezTo>
                    <a:pt x="37" y="131"/>
                    <a:pt x="37" y="131"/>
                    <a:pt x="37" y="131"/>
                  </a:cubicBezTo>
                  <a:moveTo>
                    <a:pt x="95" y="129"/>
                  </a:moveTo>
                  <a:cubicBezTo>
                    <a:pt x="89" y="132"/>
                    <a:pt x="89" y="132"/>
                    <a:pt x="89" y="132"/>
                  </a:cubicBezTo>
                  <a:cubicBezTo>
                    <a:pt x="92" y="133"/>
                    <a:pt x="92" y="133"/>
                    <a:pt x="92" y="133"/>
                  </a:cubicBezTo>
                  <a:cubicBezTo>
                    <a:pt x="98" y="130"/>
                    <a:pt x="98" y="130"/>
                    <a:pt x="98" y="130"/>
                  </a:cubicBezTo>
                  <a:cubicBezTo>
                    <a:pt x="95" y="129"/>
                    <a:pt x="95" y="129"/>
                    <a:pt x="95" y="129"/>
                  </a:cubicBezTo>
                  <a:moveTo>
                    <a:pt x="43" y="124"/>
                  </a:moveTo>
                  <a:cubicBezTo>
                    <a:pt x="39" y="129"/>
                    <a:pt x="39" y="129"/>
                    <a:pt x="39" y="129"/>
                  </a:cubicBezTo>
                  <a:cubicBezTo>
                    <a:pt x="40" y="131"/>
                    <a:pt x="40" y="131"/>
                    <a:pt x="40" y="131"/>
                  </a:cubicBezTo>
                  <a:cubicBezTo>
                    <a:pt x="45" y="125"/>
                    <a:pt x="45" y="125"/>
                    <a:pt x="45" y="125"/>
                  </a:cubicBezTo>
                  <a:cubicBezTo>
                    <a:pt x="43" y="124"/>
                    <a:pt x="43" y="124"/>
                    <a:pt x="43" y="124"/>
                  </a:cubicBezTo>
                  <a:moveTo>
                    <a:pt x="45" y="122"/>
                  </a:moveTo>
                  <a:cubicBezTo>
                    <a:pt x="44" y="123"/>
                    <a:pt x="44" y="123"/>
                    <a:pt x="44" y="123"/>
                  </a:cubicBezTo>
                  <a:cubicBezTo>
                    <a:pt x="46" y="123"/>
                    <a:pt x="46" y="123"/>
                    <a:pt x="46" y="123"/>
                  </a:cubicBezTo>
                  <a:cubicBezTo>
                    <a:pt x="47" y="123"/>
                    <a:pt x="47" y="123"/>
                    <a:pt x="47" y="123"/>
                  </a:cubicBezTo>
                  <a:cubicBezTo>
                    <a:pt x="45" y="122"/>
                    <a:pt x="45" y="122"/>
                    <a:pt x="45" y="122"/>
                  </a:cubicBezTo>
                  <a:moveTo>
                    <a:pt x="112" y="121"/>
                  </a:moveTo>
                  <a:cubicBezTo>
                    <a:pt x="97" y="128"/>
                    <a:pt x="97" y="128"/>
                    <a:pt x="97" y="128"/>
                  </a:cubicBezTo>
                  <a:cubicBezTo>
                    <a:pt x="101" y="128"/>
                    <a:pt x="101" y="128"/>
                    <a:pt x="101" y="128"/>
                  </a:cubicBezTo>
                  <a:cubicBezTo>
                    <a:pt x="113" y="123"/>
                    <a:pt x="113" y="123"/>
                    <a:pt x="113" y="123"/>
                  </a:cubicBezTo>
                  <a:cubicBezTo>
                    <a:pt x="112" y="121"/>
                    <a:pt x="112" y="121"/>
                    <a:pt x="112" y="121"/>
                  </a:cubicBezTo>
                  <a:moveTo>
                    <a:pt x="117" y="119"/>
                  </a:moveTo>
                  <a:cubicBezTo>
                    <a:pt x="113" y="120"/>
                    <a:pt x="113" y="120"/>
                    <a:pt x="113" y="120"/>
                  </a:cubicBezTo>
                  <a:cubicBezTo>
                    <a:pt x="114" y="122"/>
                    <a:pt x="114" y="122"/>
                    <a:pt x="114" y="122"/>
                  </a:cubicBezTo>
                  <a:cubicBezTo>
                    <a:pt x="120" y="119"/>
                    <a:pt x="120" y="119"/>
                    <a:pt x="120" y="119"/>
                  </a:cubicBezTo>
                  <a:cubicBezTo>
                    <a:pt x="117" y="119"/>
                    <a:pt x="117" y="119"/>
                    <a:pt x="117" y="119"/>
                  </a:cubicBezTo>
                  <a:moveTo>
                    <a:pt x="141" y="107"/>
                  </a:moveTo>
                  <a:cubicBezTo>
                    <a:pt x="120" y="117"/>
                    <a:pt x="120" y="117"/>
                    <a:pt x="120" y="117"/>
                  </a:cubicBezTo>
                  <a:cubicBezTo>
                    <a:pt x="123" y="118"/>
                    <a:pt x="123" y="118"/>
                    <a:pt x="123" y="118"/>
                  </a:cubicBezTo>
                  <a:cubicBezTo>
                    <a:pt x="143" y="108"/>
                    <a:pt x="143" y="108"/>
                    <a:pt x="143" y="108"/>
                  </a:cubicBezTo>
                  <a:cubicBezTo>
                    <a:pt x="141" y="107"/>
                    <a:pt x="141" y="107"/>
                    <a:pt x="141" y="107"/>
                  </a:cubicBezTo>
                  <a:moveTo>
                    <a:pt x="58" y="106"/>
                  </a:moveTo>
                  <a:cubicBezTo>
                    <a:pt x="46" y="121"/>
                    <a:pt x="46" y="121"/>
                    <a:pt x="46" y="121"/>
                  </a:cubicBezTo>
                  <a:cubicBezTo>
                    <a:pt x="48" y="121"/>
                    <a:pt x="48" y="121"/>
                    <a:pt x="48" y="121"/>
                  </a:cubicBezTo>
                  <a:cubicBezTo>
                    <a:pt x="60" y="107"/>
                    <a:pt x="60" y="107"/>
                    <a:pt x="60" y="107"/>
                  </a:cubicBezTo>
                  <a:cubicBezTo>
                    <a:pt x="58" y="106"/>
                    <a:pt x="58" y="106"/>
                    <a:pt x="58" y="106"/>
                  </a:cubicBezTo>
                  <a:moveTo>
                    <a:pt x="64" y="102"/>
                  </a:moveTo>
                  <a:cubicBezTo>
                    <a:pt x="61" y="102"/>
                    <a:pt x="61" y="102"/>
                    <a:pt x="61" y="102"/>
                  </a:cubicBezTo>
                  <a:cubicBezTo>
                    <a:pt x="59" y="105"/>
                    <a:pt x="59" y="105"/>
                    <a:pt x="59" y="105"/>
                  </a:cubicBezTo>
                  <a:cubicBezTo>
                    <a:pt x="61" y="105"/>
                    <a:pt x="61" y="105"/>
                    <a:pt x="61" y="105"/>
                  </a:cubicBezTo>
                  <a:cubicBezTo>
                    <a:pt x="64" y="102"/>
                    <a:pt x="64" y="102"/>
                    <a:pt x="64" y="102"/>
                  </a:cubicBezTo>
                  <a:moveTo>
                    <a:pt x="165" y="96"/>
                  </a:moveTo>
                  <a:cubicBezTo>
                    <a:pt x="143" y="106"/>
                    <a:pt x="143" y="106"/>
                    <a:pt x="143" y="106"/>
                  </a:cubicBezTo>
                  <a:cubicBezTo>
                    <a:pt x="145" y="107"/>
                    <a:pt x="145" y="107"/>
                    <a:pt x="145" y="107"/>
                  </a:cubicBezTo>
                  <a:cubicBezTo>
                    <a:pt x="164" y="98"/>
                    <a:pt x="164" y="98"/>
                    <a:pt x="164" y="98"/>
                  </a:cubicBezTo>
                  <a:cubicBezTo>
                    <a:pt x="165" y="96"/>
                    <a:pt x="165" y="96"/>
                    <a:pt x="165" y="96"/>
                  </a:cubicBezTo>
                  <a:moveTo>
                    <a:pt x="75" y="89"/>
                  </a:moveTo>
                  <a:cubicBezTo>
                    <a:pt x="72" y="89"/>
                    <a:pt x="72" y="89"/>
                    <a:pt x="72" y="89"/>
                  </a:cubicBezTo>
                  <a:cubicBezTo>
                    <a:pt x="63" y="100"/>
                    <a:pt x="63" y="100"/>
                    <a:pt x="63" y="100"/>
                  </a:cubicBezTo>
                  <a:cubicBezTo>
                    <a:pt x="65" y="100"/>
                    <a:pt x="65" y="100"/>
                    <a:pt x="65" y="100"/>
                  </a:cubicBezTo>
                  <a:cubicBezTo>
                    <a:pt x="75" y="89"/>
                    <a:pt x="75" y="89"/>
                    <a:pt x="75" y="89"/>
                  </a:cubicBezTo>
                  <a:moveTo>
                    <a:pt x="189" y="84"/>
                  </a:moveTo>
                  <a:cubicBezTo>
                    <a:pt x="187" y="85"/>
                    <a:pt x="187" y="85"/>
                    <a:pt x="187" y="85"/>
                  </a:cubicBezTo>
                  <a:cubicBezTo>
                    <a:pt x="187" y="85"/>
                    <a:pt x="187" y="85"/>
                    <a:pt x="187" y="85"/>
                  </a:cubicBezTo>
                  <a:cubicBezTo>
                    <a:pt x="185" y="86"/>
                    <a:pt x="185" y="86"/>
                    <a:pt x="185" y="86"/>
                  </a:cubicBezTo>
                  <a:cubicBezTo>
                    <a:pt x="183" y="87"/>
                    <a:pt x="183" y="87"/>
                    <a:pt x="183" y="87"/>
                  </a:cubicBezTo>
                  <a:cubicBezTo>
                    <a:pt x="167" y="95"/>
                    <a:pt x="167" y="95"/>
                    <a:pt x="167" y="95"/>
                  </a:cubicBezTo>
                  <a:cubicBezTo>
                    <a:pt x="167" y="97"/>
                    <a:pt x="167" y="97"/>
                    <a:pt x="167" y="97"/>
                  </a:cubicBezTo>
                  <a:cubicBezTo>
                    <a:pt x="182" y="90"/>
                    <a:pt x="182" y="90"/>
                    <a:pt x="182" y="90"/>
                  </a:cubicBezTo>
                  <a:cubicBezTo>
                    <a:pt x="184" y="89"/>
                    <a:pt x="184" y="89"/>
                    <a:pt x="184" y="89"/>
                  </a:cubicBezTo>
                  <a:cubicBezTo>
                    <a:pt x="188" y="87"/>
                    <a:pt x="188" y="87"/>
                    <a:pt x="188" y="87"/>
                  </a:cubicBezTo>
                  <a:cubicBezTo>
                    <a:pt x="189" y="86"/>
                    <a:pt x="189" y="86"/>
                    <a:pt x="189" y="86"/>
                  </a:cubicBezTo>
                  <a:cubicBezTo>
                    <a:pt x="189" y="85"/>
                    <a:pt x="189" y="85"/>
                    <a:pt x="189" y="85"/>
                  </a:cubicBezTo>
                  <a:cubicBezTo>
                    <a:pt x="189" y="84"/>
                    <a:pt x="189" y="84"/>
                    <a:pt x="189" y="84"/>
                  </a:cubicBezTo>
                  <a:moveTo>
                    <a:pt x="187" y="80"/>
                  </a:moveTo>
                  <a:cubicBezTo>
                    <a:pt x="185" y="80"/>
                    <a:pt x="185" y="80"/>
                    <a:pt x="185" y="80"/>
                  </a:cubicBezTo>
                  <a:cubicBezTo>
                    <a:pt x="186" y="83"/>
                    <a:pt x="186" y="83"/>
                    <a:pt x="186" y="83"/>
                  </a:cubicBezTo>
                  <a:cubicBezTo>
                    <a:pt x="186" y="83"/>
                    <a:pt x="186" y="83"/>
                    <a:pt x="186" y="83"/>
                  </a:cubicBezTo>
                  <a:cubicBezTo>
                    <a:pt x="188" y="83"/>
                    <a:pt x="188" y="83"/>
                    <a:pt x="188" y="83"/>
                  </a:cubicBezTo>
                  <a:cubicBezTo>
                    <a:pt x="187" y="80"/>
                    <a:pt x="187" y="80"/>
                    <a:pt x="187" y="80"/>
                  </a:cubicBezTo>
                  <a:cubicBezTo>
                    <a:pt x="187" y="80"/>
                    <a:pt x="187" y="80"/>
                    <a:pt x="187" y="80"/>
                  </a:cubicBezTo>
                  <a:moveTo>
                    <a:pt x="180" y="58"/>
                  </a:moveTo>
                  <a:cubicBezTo>
                    <a:pt x="179" y="61"/>
                    <a:pt x="179" y="61"/>
                    <a:pt x="179" y="61"/>
                  </a:cubicBezTo>
                  <a:cubicBezTo>
                    <a:pt x="185" y="79"/>
                    <a:pt x="185" y="79"/>
                    <a:pt x="185" y="79"/>
                  </a:cubicBezTo>
                  <a:cubicBezTo>
                    <a:pt x="187" y="79"/>
                    <a:pt x="187" y="79"/>
                    <a:pt x="187" y="79"/>
                  </a:cubicBezTo>
                  <a:cubicBezTo>
                    <a:pt x="186" y="78"/>
                    <a:pt x="186" y="78"/>
                    <a:pt x="186" y="78"/>
                  </a:cubicBezTo>
                  <a:cubicBezTo>
                    <a:pt x="180" y="58"/>
                    <a:pt x="180" y="58"/>
                    <a:pt x="180" y="58"/>
                  </a:cubicBezTo>
                  <a:moveTo>
                    <a:pt x="177" y="50"/>
                  </a:moveTo>
                  <a:cubicBezTo>
                    <a:pt x="176" y="54"/>
                    <a:pt x="176" y="54"/>
                    <a:pt x="176" y="54"/>
                  </a:cubicBezTo>
                  <a:cubicBezTo>
                    <a:pt x="178" y="58"/>
                    <a:pt x="178" y="58"/>
                    <a:pt x="178" y="58"/>
                  </a:cubicBezTo>
                  <a:cubicBezTo>
                    <a:pt x="179" y="55"/>
                    <a:pt x="179" y="55"/>
                    <a:pt x="179" y="55"/>
                  </a:cubicBezTo>
                  <a:cubicBezTo>
                    <a:pt x="177" y="50"/>
                    <a:pt x="177" y="50"/>
                    <a:pt x="177" y="50"/>
                  </a:cubicBezTo>
                  <a:moveTo>
                    <a:pt x="117" y="35"/>
                  </a:moveTo>
                  <a:cubicBezTo>
                    <a:pt x="74" y="87"/>
                    <a:pt x="74" y="87"/>
                    <a:pt x="74" y="87"/>
                  </a:cubicBezTo>
                  <a:cubicBezTo>
                    <a:pt x="76" y="87"/>
                    <a:pt x="76" y="87"/>
                    <a:pt x="76" y="87"/>
                  </a:cubicBezTo>
                  <a:cubicBezTo>
                    <a:pt x="113" y="42"/>
                    <a:pt x="113" y="42"/>
                    <a:pt x="113" y="42"/>
                  </a:cubicBezTo>
                  <a:cubicBezTo>
                    <a:pt x="117" y="35"/>
                    <a:pt x="117" y="35"/>
                    <a:pt x="117" y="35"/>
                  </a:cubicBezTo>
                  <a:moveTo>
                    <a:pt x="131" y="20"/>
                  </a:moveTo>
                  <a:cubicBezTo>
                    <a:pt x="128" y="20"/>
                    <a:pt x="128" y="20"/>
                    <a:pt x="128" y="20"/>
                  </a:cubicBezTo>
                  <a:cubicBezTo>
                    <a:pt x="122" y="28"/>
                    <a:pt x="122" y="28"/>
                    <a:pt x="122" y="28"/>
                  </a:cubicBezTo>
                  <a:cubicBezTo>
                    <a:pt x="118" y="36"/>
                    <a:pt x="118" y="36"/>
                    <a:pt x="118" y="36"/>
                  </a:cubicBezTo>
                  <a:cubicBezTo>
                    <a:pt x="131" y="20"/>
                    <a:pt x="131" y="20"/>
                    <a:pt x="131" y="20"/>
                  </a:cubicBezTo>
                  <a:moveTo>
                    <a:pt x="166" y="18"/>
                  </a:moveTo>
                  <a:cubicBezTo>
                    <a:pt x="164" y="18"/>
                    <a:pt x="164" y="18"/>
                    <a:pt x="164" y="18"/>
                  </a:cubicBezTo>
                  <a:cubicBezTo>
                    <a:pt x="175" y="50"/>
                    <a:pt x="175" y="50"/>
                    <a:pt x="175" y="50"/>
                  </a:cubicBezTo>
                  <a:cubicBezTo>
                    <a:pt x="176" y="47"/>
                    <a:pt x="176" y="47"/>
                    <a:pt x="176" y="47"/>
                  </a:cubicBezTo>
                  <a:cubicBezTo>
                    <a:pt x="166" y="18"/>
                    <a:pt x="166" y="18"/>
                    <a:pt x="166" y="18"/>
                  </a:cubicBezTo>
                  <a:moveTo>
                    <a:pt x="160" y="1"/>
                  </a:moveTo>
                  <a:cubicBezTo>
                    <a:pt x="160" y="1"/>
                    <a:pt x="159" y="1"/>
                    <a:pt x="158" y="1"/>
                  </a:cubicBezTo>
                  <a:cubicBezTo>
                    <a:pt x="164" y="16"/>
                    <a:pt x="164" y="16"/>
                    <a:pt x="164" y="16"/>
                  </a:cubicBezTo>
                  <a:cubicBezTo>
                    <a:pt x="165" y="16"/>
                    <a:pt x="165" y="16"/>
                    <a:pt x="165" y="16"/>
                  </a:cubicBezTo>
                  <a:cubicBezTo>
                    <a:pt x="160" y="1"/>
                    <a:pt x="160" y="1"/>
                    <a:pt x="160" y="1"/>
                  </a:cubicBezTo>
                  <a:moveTo>
                    <a:pt x="145" y="0"/>
                  </a:moveTo>
                  <a:cubicBezTo>
                    <a:pt x="130" y="18"/>
                    <a:pt x="130" y="18"/>
                    <a:pt x="130" y="18"/>
                  </a:cubicBezTo>
                  <a:cubicBezTo>
                    <a:pt x="132" y="18"/>
                    <a:pt x="132" y="18"/>
                    <a:pt x="132" y="18"/>
                  </a:cubicBezTo>
                  <a:cubicBezTo>
                    <a:pt x="147" y="1"/>
                    <a:pt x="147" y="1"/>
                    <a:pt x="147" y="1"/>
                  </a:cubicBezTo>
                  <a:cubicBezTo>
                    <a:pt x="146" y="0"/>
                    <a:pt x="146" y="0"/>
                    <a:pt x="14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7" name="Freeform 7"/>
            <p:cNvSpPr>
              <a:spLocks noEditPoints="1"/>
            </p:cNvSpPr>
            <p:nvPr/>
          </p:nvSpPr>
          <p:spPr bwMode="auto">
            <a:xfrm>
              <a:off x="9518763" y="2618502"/>
              <a:ext cx="1100281" cy="1221450"/>
            </a:xfrm>
            <a:custGeom>
              <a:avLst/>
              <a:gdLst>
                <a:gd name="T0" fmla="*/ 103 w 260"/>
                <a:gd name="T1" fmla="*/ 311 h 316"/>
                <a:gd name="T2" fmla="*/ 105 w 260"/>
                <a:gd name="T3" fmla="*/ 311 h 316"/>
                <a:gd name="T4" fmla="*/ 132 w 260"/>
                <a:gd name="T5" fmla="*/ 307 h 316"/>
                <a:gd name="T6" fmla="*/ 208 w 260"/>
                <a:gd name="T7" fmla="*/ 303 h 316"/>
                <a:gd name="T8" fmla="*/ 208 w 260"/>
                <a:gd name="T9" fmla="*/ 304 h 316"/>
                <a:gd name="T10" fmla="*/ 209 w 260"/>
                <a:gd name="T11" fmla="*/ 304 h 316"/>
                <a:gd name="T12" fmla="*/ 212 w 260"/>
                <a:gd name="T13" fmla="*/ 304 h 316"/>
                <a:gd name="T14" fmla="*/ 222 w 260"/>
                <a:gd name="T15" fmla="*/ 302 h 316"/>
                <a:gd name="T16" fmla="*/ 249 w 260"/>
                <a:gd name="T17" fmla="*/ 284 h 316"/>
                <a:gd name="T18" fmla="*/ 227 w 260"/>
                <a:gd name="T19" fmla="*/ 303 h 316"/>
                <a:gd name="T20" fmla="*/ 249 w 260"/>
                <a:gd name="T21" fmla="*/ 284 h 316"/>
                <a:gd name="T22" fmla="*/ 248 w 260"/>
                <a:gd name="T23" fmla="*/ 282 h 316"/>
                <a:gd name="T24" fmla="*/ 234 w 260"/>
                <a:gd name="T25" fmla="*/ 261 h 316"/>
                <a:gd name="T26" fmla="*/ 235 w 260"/>
                <a:gd name="T27" fmla="*/ 264 h 316"/>
                <a:gd name="T28" fmla="*/ 13 w 260"/>
                <a:gd name="T29" fmla="*/ 256 h 316"/>
                <a:gd name="T30" fmla="*/ 13 w 260"/>
                <a:gd name="T31" fmla="*/ 256 h 316"/>
                <a:gd name="T32" fmla="*/ 234 w 260"/>
                <a:gd name="T33" fmla="*/ 259 h 316"/>
                <a:gd name="T34" fmla="*/ 11 w 260"/>
                <a:gd name="T35" fmla="*/ 254 h 316"/>
                <a:gd name="T36" fmla="*/ 18 w 260"/>
                <a:gd name="T37" fmla="*/ 223 h 316"/>
                <a:gd name="T38" fmla="*/ 19 w 260"/>
                <a:gd name="T39" fmla="*/ 226 h 316"/>
                <a:gd name="T40" fmla="*/ 18 w 260"/>
                <a:gd name="T41" fmla="*/ 221 h 316"/>
                <a:gd name="T42" fmla="*/ 203 w 260"/>
                <a:gd name="T43" fmla="*/ 207 h 316"/>
                <a:gd name="T44" fmla="*/ 203 w 260"/>
                <a:gd name="T45" fmla="*/ 207 h 316"/>
                <a:gd name="T46" fmla="*/ 24 w 260"/>
                <a:gd name="T47" fmla="*/ 206 h 316"/>
                <a:gd name="T48" fmla="*/ 202 w 260"/>
                <a:gd name="T49" fmla="*/ 205 h 316"/>
                <a:gd name="T50" fmla="*/ 22 w 260"/>
                <a:gd name="T51" fmla="*/ 204 h 316"/>
                <a:gd name="T52" fmla="*/ 27 w 260"/>
                <a:gd name="T53" fmla="*/ 191 h 316"/>
                <a:gd name="T54" fmla="*/ 27 w 260"/>
                <a:gd name="T55" fmla="*/ 192 h 316"/>
                <a:gd name="T56" fmla="*/ 27 w 260"/>
                <a:gd name="T57" fmla="*/ 188 h 316"/>
                <a:gd name="T58" fmla="*/ 200 w 260"/>
                <a:gd name="T59" fmla="*/ 205 h 316"/>
                <a:gd name="T60" fmla="*/ 176 w 260"/>
                <a:gd name="T61" fmla="*/ 166 h 316"/>
                <a:gd name="T62" fmla="*/ 34 w 260"/>
                <a:gd name="T63" fmla="*/ 160 h 316"/>
                <a:gd name="T64" fmla="*/ 33 w 260"/>
                <a:gd name="T65" fmla="*/ 165 h 316"/>
                <a:gd name="T66" fmla="*/ 33 w 260"/>
                <a:gd name="T67" fmla="*/ 156 h 316"/>
                <a:gd name="T68" fmla="*/ 169 w 260"/>
                <a:gd name="T69" fmla="*/ 155 h 316"/>
                <a:gd name="T70" fmla="*/ 36 w 260"/>
                <a:gd name="T71" fmla="*/ 149 h 316"/>
                <a:gd name="T72" fmla="*/ 36 w 260"/>
                <a:gd name="T73" fmla="*/ 149 h 316"/>
                <a:gd name="T74" fmla="*/ 170 w 260"/>
                <a:gd name="T75" fmla="*/ 152 h 316"/>
                <a:gd name="T76" fmla="*/ 165 w 260"/>
                <a:gd name="T77" fmla="*/ 147 h 316"/>
                <a:gd name="T78" fmla="*/ 144 w 260"/>
                <a:gd name="T79" fmla="*/ 112 h 316"/>
                <a:gd name="T80" fmla="*/ 141 w 260"/>
                <a:gd name="T81" fmla="*/ 104 h 316"/>
                <a:gd name="T82" fmla="*/ 141 w 260"/>
                <a:gd name="T83" fmla="*/ 104 h 316"/>
                <a:gd name="T84" fmla="*/ 140 w 260"/>
                <a:gd name="T85" fmla="*/ 102 h 316"/>
                <a:gd name="T86" fmla="*/ 42 w 260"/>
                <a:gd name="T87" fmla="*/ 115 h 316"/>
                <a:gd name="T88" fmla="*/ 37 w 260"/>
                <a:gd name="T89" fmla="*/ 145 h 316"/>
                <a:gd name="T90" fmla="*/ 90 w 260"/>
                <a:gd name="T91" fmla="*/ 23 h 316"/>
                <a:gd name="T92" fmla="*/ 90 w 260"/>
                <a:gd name="T93" fmla="*/ 23 h 316"/>
                <a:gd name="T94" fmla="*/ 68 w 260"/>
                <a:gd name="T95" fmla="*/ 5 h 316"/>
                <a:gd name="T96" fmla="*/ 68 w 260"/>
                <a:gd name="T97" fmla="*/ 3 h 316"/>
                <a:gd name="T98" fmla="*/ 76 w 260"/>
                <a:gd name="T99" fmla="*/ 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16">
                  <a:moveTo>
                    <a:pt x="104" y="309"/>
                  </a:moveTo>
                  <a:cubicBezTo>
                    <a:pt x="10" y="314"/>
                    <a:pt x="10" y="314"/>
                    <a:pt x="10" y="314"/>
                  </a:cubicBezTo>
                  <a:cubicBezTo>
                    <a:pt x="11" y="315"/>
                    <a:pt x="11" y="315"/>
                    <a:pt x="11" y="316"/>
                  </a:cubicBezTo>
                  <a:cubicBezTo>
                    <a:pt x="103" y="311"/>
                    <a:pt x="103" y="311"/>
                    <a:pt x="103" y="311"/>
                  </a:cubicBezTo>
                  <a:cubicBezTo>
                    <a:pt x="104" y="309"/>
                    <a:pt x="104" y="309"/>
                    <a:pt x="104" y="309"/>
                  </a:cubicBezTo>
                  <a:moveTo>
                    <a:pt x="130" y="307"/>
                  </a:moveTo>
                  <a:cubicBezTo>
                    <a:pt x="106" y="309"/>
                    <a:pt x="106" y="309"/>
                    <a:pt x="106" y="309"/>
                  </a:cubicBezTo>
                  <a:cubicBezTo>
                    <a:pt x="105" y="311"/>
                    <a:pt x="105" y="311"/>
                    <a:pt x="105" y="311"/>
                  </a:cubicBezTo>
                  <a:cubicBezTo>
                    <a:pt x="129" y="309"/>
                    <a:pt x="129" y="309"/>
                    <a:pt x="129" y="309"/>
                  </a:cubicBezTo>
                  <a:cubicBezTo>
                    <a:pt x="130" y="307"/>
                    <a:pt x="130" y="307"/>
                    <a:pt x="130" y="307"/>
                  </a:cubicBezTo>
                  <a:moveTo>
                    <a:pt x="197" y="303"/>
                  </a:moveTo>
                  <a:cubicBezTo>
                    <a:pt x="132" y="307"/>
                    <a:pt x="132" y="307"/>
                    <a:pt x="132" y="307"/>
                  </a:cubicBezTo>
                  <a:cubicBezTo>
                    <a:pt x="131" y="309"/>
                    <a:pt x="131" y="309"/>
                    <a:pt x="131" y="309"/>
                  </a:cubicBezTo>
                  <a:cubicBezTo>
                    <a:pt x="196" y="305"/>
                    <a:pt x="196" y="305"/>
                    <a:pt x="196" y="305"/>
                  </a:cubicBezTo>
                  <a:cubicBezTo>
                    <a:pt x="197" y="303"/>
                    <a:pt x="197" y="303"/>
                    <a:pt x="197" y="303"/>
                  </a:cubicBezTo>
                  <a:moveTo>
                    <a:pt x="208" y="303"/>
                  </a:moveTo>
                  <a:cubicBezTo>
                    <a:pt x="199" y="303"/>
                    <a:pt x="199" y="303"/>
                    <a:pt x="199" y="303"/>
                  </a:cubicBezTo>
                  <a:cubicBezTo>
                    <a:pt x="198" y="305"/>
                    <a:pt x="198" y="305"/>
                    <a:pt x="198" y="305"/>
                  </a:cubicBezTo>
                  <a:cubicBezTo>
                    <a:pt x="207" y="305"/>
                    <a:pt x="207" y="305"/>
                    <a:pt x="207" y="305"/>
                  </a:cubicBezTo>
                  <a:cubicBezTo>
                    <a:pt x="208" y="304"/>
                    <a:pt x="208" y="304"/>
                    <a:pt x="208" y="304"/>
                  </a:cubicBezTo>
                  <a:cubicBezTo>
                    <a:pt x="208" y="303"/>
                    <a:pt x="208" y="303"/>
                    <a:pt x="208" y="303"/>
                  </a:cubicBezTo>
                  <a:moveTo>
                    <a:pt x="211" y="303"/>
                  </a:moveTo>
                  <a:cubicBezTo>
                    <a:pt x="209" y="303"/>
                    <a:pt x="209" y="303"/>
                    <a:pt x="209" y="303"/>
                  </a:cubicBezTo>
                  <a:cubicBezTo>
                    <a:pt x="209" y="304"/>
                    <a:pt x="209" y="304"/>
                    <a:pt x="209" y="304"/>
                  </a:cubicBezTo>
                  <a:cubicBezTo>
                    <a:pt x="211" y="303"/>
                    <a:pt x="211" y="303"/>
                    <a:pt x="211" y="303"/>
                  </a:cubicBezTo>
                  <a:moveTo>
                    <a:pt x="219" y="302"/>
                  </a:moveTo>
                  <a:cubicBezTo>
                    <a:pt x="215" y="302"/>
                    <a:pt x="215" y="302"/>
                    <a:pt x="215" y="302"/>
                  </a:cubicBezTo>
                  <a:cubicBezTo>
                    <a:pt x="212" y="304"/>
                    <a:pt x="212" y="304"/>
                    <a:pt x="212" y="304"/>
                  </a:cubicBezTo>
                  <a:cubicBezTo>
                    <a:pt x="221" y="304"/>
                    <a:pt x="221" y="304"/>
                    <a:pt x="221" y="304"/>
                  </a:cubicBezTo>
                  <a:cubicBezTo>
                    <a:pt x="219" y="302"/>
                    <a:pt x="219" y="302"/>
                    <a:pt x="219" y="302"/>
                  </a:cubicBezTo>
                  <a:moveTo>
                    <a:pt x="226" y="302"/>
                  </a:moveTo>
                  <a:cubicBezTo>
                    <a:pt x="222" y="302"/>
                    <a:pt x="222" y="302"/>
                    <a:pt x="222" y="302"/>
                  </a:cubicBezTo>
                  <a:cubicBezTo>
                    <a:pt x="223" y="304"/>
                    <a:pt x="223" y="304"/>
                    <a:pt x="223" y="304"/>
                  </a:cubicBezTo>
                  <a:cubicBezTo>
                    <a:pt x="226" y="304"/>
                    <a:pt x="226" y="304"/>
                    <a:pt x="226" y="304"/>
                  </a:cubicBezTo>
                  <a:cubicBezTo>
                    <a:pt x="226" y="302"/>
                    <a:pt x="226" y="302"/>
                    <a:pt x="226" y="302"/>
                  </a:cubicBezTo>
                  <a:moveTo>
                    <a:pt x="249" y="284"/>
                  </a:moveTo>
                  <a:cubicBezTo>
                    <a:pt x="248" y="285"/>
                    <a:pt x="248" y="285"/>
                    <a:pt x="248" y="285"/>
                  </a:cubicBezTo>
                  <a:cubicBezTo>
                    <a:pt x="257" y="300"/>
                    <a:pt x="257" y="300"/>
                    <a:pt x="257" y="300"/>
                  </a:cubicBezTo>
                  <a:cubicBezTo>
                    <a:pt x="228" y="302"/>
                    <a:pt x="228" y="302"/>
                    <a:pt x="228" y="302"/>
                  </a:cubicBezTo>
                  <a:cubicBezTo>
                    <a:pt x="227" y="303"/>
                    <a:pt x="227" y="303"/>
                    <a:pt x="227" y="303"/>
                  </a:cubicBezTo>
                  <a:cubicBezTo>
                    <a:pt x="257" y="302"/>
                    <a:pt x="257" y="302"/>
                    <a:pt x="257" y="302"/>
                  </a:cubicBezTo>
                  <a:cubicBezTo>
                    <a:pt x="260" y="302"/>
                    <a:pt x="260" y="302"/>
                    <a:pt x="260" y="302"/>
                  </a:cubicBezTo>
                  <a:cubicBezTo>
                    <a:pt x="259" y="299"/>
                    <a:pt x="259" y="299"/>
                    <a:pt x="259" y="299"/>
                  </a:cubicBezTo>
                  <a:cubicBezTo>
                    <a:pt x="249" y="284"/>
                    <a:pt x="249" y="284"/>
                    <a:pt x="249" y="284"/>
                  </a:cubicBezTo>
                  <a:moveTo>
                    <a:pt x="245" y="280"/>
                  </a:moveTo>
                  <a:cubicBezTo>
                    <a:pt x="247" y="283"/>
                    <a:pt x="247" y="283"/>
                    <a:pt x="247" y="283"/>
                  </a:cubicBezTo>
                  <a:cubicBezTo>
                    <a:pt x="249" y="282"/>
                    <a:pt x="249" y="282"/>
                    <a:pt x="249" y="282"/>
                  </a:cubicBezTo>
                  <a:cubicBezTo>
                    <a:pt x="248" y="282"/>
                    <a:pt x="248" y="282"/>
                    <a:pt x="248" y="282"/>
                  </a:cubicBezTo>
                  <a:cubicBezTo>
                    <a:pt x="245" y="280"/>
                    <a:pt x="245" y="280"/>
                    <a:pt x="245" y="280"/>
                  </a:cubicBezTo>
                  <a:moveTo>
                    <a:pt x="234" y="261"/>
                  </a:moveTo>
                  <a:cubicBezTo>
                    <a:pt x="234" y="261"/>
                    <a:pt x="234" y="261"/>
                    <a:pt x="234" y="261"/>
                  </a:cubicBezTo>
                  <a:cubicBezTo>
                    <a:pt x="234" y="261"/>
                    <a:pt x="234" y="261"/>
                    <a:pt x="234" y="261"/>
                  </a:cubicBezTo>
                  <a:cubicBezTo>
                    <a:pt x="234" y="261"/>
                    <a:pt x="234" y="261"/>
                    <a:pt x="234" y="261"/>
                  </a:cubicBezTo>
                  <a:moveTo>
                    <a:pt x="236" y="261"/>
                  </a:moveTo>
                  <a:cubicBezTo>
                    <a:pt x="236" y="261"/>
                    <a:pt x="236" y="261"/>
                    <a:pt x="236" y="261"/>
                  </a:cubicBezTo>
                  <a:cubicBezTo>
                    <a:pt x="235" y="264"/>
                    <a:pt x="235" y="264"/>
                    <a:pt x="235" y="264"/>
                  </a:cubicBezTo>
                  <a:cubicBezTo>
                    <a:pt x="244" y="278"/>
                    <a:pt x="244" y="278"/>
                    <a:pt x="244" y="278"/>
                  </a:cubicBezTo>
                  <a:cubicBezTo>
                    <a:pt x="247" y="279"/>
                    <a:pt x="247" y="279"/>
                    <a:pt x="247" y="279"/>
                  </a:cubicBezTo>
                  <a:cubicBezTo>
                    <a:pt x="236" y="261"/>
                    <a:pt x="236" y="261"/>
                    <a:pt x="236" y="261"/>
                  </a:cubicBezTo>
                  <a:moveTo>
                    <a:pt x="13" y="256"/>
                  </a:moveTo>
                  <a:cubicBezTo>
                    <a:pt x="11" y="256"/>
                    <a:pt x="11" y="256"/>
                    <a:pt x="11" y="256"/>
                  </a:cubicBezTo>
                  <a:cubicBezTo>
                    <a:pt x="0" y="307"/>
                    <a:pt x="0" y="307"/>
                    <a:pt x="0" y="307"/>
                  </a:cubicBezTo>
                  <a:cubicBezTo>
                    <a:pt x="0" y="307"/>
                    <a:pt x="1" y="307"/>
                    <a:pt x="1" y="307"/>
                  </a:cubicBezTo>
                  <a:cubicBezTo>
                    <a:pt x="13" y="256"/>
                    <a:pt x="13" y="256"/>
                    <a:pt x="13" y="256"/>
                  </a:cubicBezTo>
                  <a:moveTo>
                    <a:pt x="229" y="250"/>
                  </a:moveTo>
                  <a:cubicBezTo>
                    <a:pt x="228" y="251"/>
                    <a:pt x="228" y="251"/>
                    <a:pt x="228" y="251"/>
                  </a:cubicBezTo>
                  <a:cubicBezTo>
                    <a:pt x="233" y="259"/>
                    <a:pt x="233" y="259"/>
                    <a:pt x="233" y="259"/>
                  </a:cubicBezTo>
                  <a:cubicBezTo>
                    <a:pt x="234" y="259"/>
                    <a:pt x="234" y="259"/>
                    <a:pt x="234" y="259"/>
                  </a:cubicBezTo>
                  <a:cubicBezTo>
                    <a:pt x="234" y="259"/>
                    <a:pt x="234" y="259"/>
                    <a:pt x="234" y="259"/>
                  </a:cubicBezTo>
                  <a:cubicBezTo>
                    <a:pt x="229" y="250"/>
                    <a:pt x="229" y="250"/>
                    <a:pt x="229" y="250"/>
                  </a:cubicBezTo>
                  <a:moveTo>
                    <a:pt x="13" y="247"/>
                  </a:moveTo>
                  <a:cubicBezTo>
                    <a:pt x="11" y="254"/>
                    <a:pt x="11" y="254"/>
                    <a:pt x="11" y="254"/>
                  </a:cubicBezTo>
                  <a:cubicBezTo>
                    <a:pt x="13" y="254"/>
                    <a:pt x="13" y="254"/>
                    <a:pt x="13" y="254"/>
                  </a:cubicBezTo>
                  <a:cubicBezTo>
                    <a:pt x="14" y="249"/>
                    <a:pt x="14" y="249"/>
                    <a:pt x="14" y="249"/>
                  </a:cubicBezTo>
                  <a:cubicBezTo>
                    <a:pt x="13" y="247"/>
                    <a:pt x="13" y="247"/>
                    <a:pt x="13" y="247"/>
                  </a:cubicBezTo>
                  <a:moveTo>
                    <a:pt x="18" y="223"/>
                  </a:moveTo>
                  <a:cubicBezTo>
                    <a:pt x="13" y="244"/>
                    <a:pt x="13" y="244"/>
                    <a:pt x="13" y="244"/>
                  </a:cubicBezTo>
                  <a:cubicBezTo>
                    <a:pt x="15" y="247"/>
                    <a:pt x="15" y="247"/>
                    <a:pt x="15" y="247"/>
                  </a:cubicBezTo>
                  <a:cubicBezTo>
                    <a:pt x="18" y="230"/>
                    <a:pt x="18" y="230"/>
                    <a:pt x="18" y="230"/>
                  </a:cubicBezTo>
                  <a:cubicBezTo>
                    <a:pt x="19" y="226"/>
                    <a:pt x="19" y="226"/>
                    <a:pt x="19" y="226"/>
                  </a:cubicBezTo>
                  <a:cubicBezTo>
                    <a:pt x="20" y="223"/>
                    <a:pt x="20" y="223"/>
                    <a:pt x="20" y="223"/>
                  </a:cubicBezTo>
                  <a:cubicBezTo>
                    <a:pt x="18" y="223"/>
                    <a:pt x="18" y="223"/>
                    <a:pt x="18" y="223"/>
                  </a:cubicBezTo>
                  <a:moveTo>
                    <a:pt x="20" y="215"/>
                  </a:moveTo>
                  <a:cubicBezTo>
                    <a:pt x="18" y="221"/>
                    <a:pt x="18" y="221"/>
                    <a:pt x="18" y="221"/>
                  </a:cubicBezTo>
                  <a:cubicBezTo>
                    <a:pt x="20" y="221"/>
                    <a:pt x="20" y="221"/>
                    <a:pt x="20" y="221"/>
                  </a:cubicBezTo>
                  <a:cubicBezTo>
                    <a:pt x="22" y="215"/>
                    <a:pt x="22" y="215"/>
                    <a:pt x="22" y="215"/>
                  </a:cubicBezTo>
                  <a:cubicBezTo>
                    <a:pt x="20" y="215"/>
                    <a:pt x="20" y="215"/>
                    <a:pt x="20" y="215"/>
                  </a:cubicBezTo>
                  <a:moveTo>
                    <a:pt x="203" y="207"/>
                  </a:moveTo>
                  <a:cubicBezTo>
                    <a:pt x="202" y="209"/>
                    <a:pt x="202" y="209"/>
                    <a:pt x="202" y="209"/>
                  </a:cubicBezTo>
                  <a:cubicBezTo>
                    <a:pt x="227" y="250"/>
                    <a:pt x="227" y="250"/>
                    <a:pt x="227" y="250"/>
                  </a:cubicBezTo>
                  <a:cubicBezTo>
                    <a:pt x="228" y="248"/>
                    <a:pt x="228" y="248"/>
                    <a:pt x="228" y="248"/>
                  </a:cubicBezTo>
                  <a:cubicBezTo>
                    <a:pt x="203" y="207"/>
                    <a:pt x="203" y="207"/>
                    <a:pt x="203" y="207"/>
                  </a:cubicBezTo>
                  <a:moveTo>
                    <a:pt x="22" y="206"/>
                  </a:moveTo>
                  <a:cubicBezTo>
                    <a:pt x="20" y="213"/>
                    <a:pt x="20" y="213"/>
                    <a:pt x="20" y="213"/>
                  </a:cubicBezTo>
                  <a:cubicBezTo>
                    <a:pt x="22" y="213"/>
                    <a:pt x="22" y="213"/>
                    <a:pt x="22" y="213"/>
                  </a:cubicBezTo>
                  <a:cubicBezTo>
                    <a:pt x="24" y="206"/>
                    <a:pt x="24" y="206"/>
                    <a:pt x="24" y="206"/>
                  </a:cubicBezTo>
                  <a:cubicBezTo>
                    <a:pt x="22" y="206"/>
                    <a:pt x="22" y="206"/>
                    <a:pt x="22" y="206"/>
                  </a:cubicBezTo>
                  <a:moveTo>
                    <a:pt x="202" y="205"/>
                  </a:moveTo>
                  <a:cubicBezTo>
                    <a:pt x="202" y="206"/>
                    <a:pt x="202" y="206"/>
                    <a:pt x="202" y="206"/>
                  </a:cubicBezTo>
                  <a:cubicBezTo>
                    <a:pt x="202" y="205"/>
                    <a:pt x="202" y="205"/>
                    <a:pt x="202" y="205"/>
                  </a:cubicBezTo>
                  <a:cubicBezTo>
                    <a:pt x="202" y="205"/>
                    <a:pt x="202" y="205"/>
                    <a:pt x="202" y="205"/>
                  </a:cubicBezTo>
                  <a:moveTo>
                    <a:pt x="26" y="195"/>
                  </a:moveTo>
                  <a:cubicBezTo>
                    <a:pt x="24" y="197"/>
                    <a:pt x="24" y="197"/>
                    <a:pt x="24" y="197"/>
                  </a:cubicBezTo>
                  <a:cubicBezTo>
                    <a:pt x="22" y="204"/>
                    <a:pt x="22" y="204"/>
                    <a:pt x="22" y="204"/>
                  </a:cubicBezTo>
                  <a:cubicBezTo>
                    <a:pt x="24" y="205"/>
                    <a:pt x="24" y="205"/>
                    <a:pt x="24" y="205"/>
                  </a:cubicBezTo>
                  <a:cubicBezTo>
                    <a:pt x="26" y="195"/>
                    <a:pt x="26" y="195"/>
                    <a:pt x="26" y="195"/>
                  </a:cubicBezTo>
                  <a:cubicBezTo>
                    <a:pt x="26" y="195"/>
                    <a:pt x="26" y="195"/>
                    <a:pt x="26" y="195"/>
                  </a:cubicBezTo>
                  <a:moveTo>
                    <a:pt x="27" y="191"/>
                  </a:moveTo>
                  <a:cubicBezTo>
                    <a:pt x="25" y="192"/>
                    <a:pt x="25" y="192"/>
                    <a:pt x="25" y="192"/>
                  </a:cubicBezTo>
                  <a:cubicBezTo>
                    <a:pt x="25" y="193"/>
                    <a:pt x="25" y="193"/>
                    <a:pt x="25" y="193"/>
                  </a:cubicBezTo>
                  <a:cubicBezTo>
                    <a:pt x="26" y="193"/>
                    <a:pt x="26" y="193"/>
                    <a:pt x="26" y="193"/>
                  </a:cubicBezTo>
                  <a:cubicBezTo>
                    <a:pt x="27" y="192"/>
                    <a:pt x="27" y="192"/>
                    <a:pt x="27" y="192"/>
                  </a:cubicBezTo>
                  <a:cubicBezTo>
                    <a:pt x="27" y="191"/>
                    <a:pt x="27" y="191"/>
                    <a:pt x="27" y="191"/>
                  </a:cubicBezTo>
                  <a:moveTo>
                    <a:pt x="26" y="188"/>
                  </a:moveTo>
                  <a:cubicBezTo>
                    <a:pt x="25" y="190"/>
                    <a:pt x="25" y="190"/>
                    <a:pt x="25" y="190"/>
                  </a:cubicBezTo>
                  <a:cubicBezTo>
                    <a:pt x="27" y="188"/>
                    <a:pt x="27" y="188"/>
                    <a:pt x="27" y="188"/>
                  </a:cubicBezTo>
                  <a:cubicBezTo>
                    <a:pt x="26" y="188"/>
                    <a:pt x="26" y="188"/>
                    <a:pt x="26" y="188"/>
                  </a:cubicBezTo>
                  <a:moveTo>
                    <a:pt x="182" y="172"/>
                  </a:moveTo>
                  <a:cubicBezTo>
                    <a:pt x="180" y="173"/>
                    <a:pt x="180" y="173"/>
                    <a:pt x="180" y="173"/>
                  </a:cubicBezTo>
                  <a:cubicBezTo>
                    <a:pt x="200" y="205"/>
                    <a:pt x="200" y="205"/>
                    <a:pt x="200" y="205"/>
                  </a:cubicBezTo>
                  <a:cubicBezTo>
                    <a:pt x="200" y="201"/>
                    <a:pt x="200" y="201"/>
                    <a:pt x="200" y="201"/>
                  </a:cubicBezTo>
                  <a:cubicBezTo>
                    <a:pt x="182" y="172"/>
                    <a:pt x="182" y="172"/>
                    <a:pt x="182" y="172"/>
                  </a:cubicBezTo>
                  <a:moveTo>
                    <a:pt x="178" y="165"/>
                  </a:moveTo>
                  <a:cubicBezTo>
                    <a:pt x="176" y="166"/>
                    <a:pt x="176" y="166"/>
                    <a:pt x="176" y="166"/>
                  </a:cubicBezTo>
                  <a:cubicBezTo>
                    <a:pt x="179" y="171"/>
                    <a:pt x="179" y="171"/>
                    <a:pt x="179" y="171"/>
                  </a:cubicBezTo>
                  <a:cubicBezTo>
                    <a:pt x="181" y="170"/>
                    <a:pt x="181" y="170"/>
                    <a:pt x="181" y="170"/>
                  </a:cubicBezTo>
                  <a:cubicBezTo>
                    <a:pt x="178" y="165"/>
                    <a:pt x="178" y="165"/>
                    <a:pt x="178" y="165"/>
                  </a:cubicBezTo>
                  <a:moveTo>
                    <a:pt x="34" y="160"/>
                  </a:moveTo>
                  <a:cubicBezTo>
                    <a:pt x="29" y="175"/>
                    <a:pt x="29" y="175"/>
                    <a:pt x="29" y="175"/>
                  </a:cubicBezTo>
                  <a:cubicBezTo>
                    <a:pt x="26" y="186"/>
                    <a:pt x="26" y="186"/>
                    <a:pt x="26" y="186"/>
                  </a:cubicBezTo>
                  <a:cubicBezTo>
                    <a:pt x="28" y="187"/>
                    <a:pt x="28" y="187"/>
                    <a:pt x="28" y="187"/>
                  </a:cubicBezTo>
                  <a:cubicBezTo>
                    <a:pt x="33" y="165"/>
                    <a:pt x="33" y="165"/>
                    <a:pt x="33" y="165"/>
                  </a:cubicBezTo>
                  <a:cubicBezTo>
                    <a:pt x="33" y="163"/>
                    <a:pt x="33" y="163"/>
                    <a:pt x="33" y="163"/>
                  </a:cubicBezTo>
                  <a:cubicBezTo>
                    <a:pt x="34" y="160"/>
                    <a:pt x="34" y="160"/>
                    <a:pt x="34" y="160"/>
                  </a:cubicBezTo>
                  <a:moveTo>
                    <a:pt x="33" y="155"/>
                  </a:moveTo>
                  <a:cubicBezTo>
                    <a:pt x="33" y="156"/>
                    <a:pt x="33" y="156"/>
                    <a:pt x="33" y="156"/>
                  </a:cubicBezTo>
                  <a:cubicBezTo>
                    <a:pt x="32" y="160"/>
                    <a:pt x="32" y="160"/>
                    <a:pt x="32" y="160"/>
                  </a:cubicBezTo>
                  <a:cubicBezTo>
                    <a:pt x="33" y="155"/>
                    <a:pt x="33" y="155"/>
                    <a:pt x="33" y="155"/>
                  </a:cubicBezTo>
                  <a:moveTo>
                    <a:pt x="171" y="154"/>
                  </a:moveTo>
                  <a:cubicBezTo>
                    <a:pt x="169" y="155"/>
                    <a:pt x="169" y="155"/>
                    <a:pt x="169" y="155"/>
                  </a:cubicBezTo>
                  <a:cubicBezTo>
                    <a:pt x="175" y="164"/>
                    <a:pt x="175" y="164"/>
                    <a:pt x="175" y="164"/>
                  </a:cubicBezTo>
                  <a:cubicBezTo>
                    <a:pt x="177" y="163"/>
                    <a:pt x="177" y="163"/>
                    <a:pt x="177" y="163"/>
                  </a:cubicBezTo>
                  <a:cubicBezTo>
                    <a:pt x="171" y="154"/>
                    <a:pt x="171" y="154"/>
                    <a:pt x="171" y="154"/>
                  </a:cubicBezTo>
                  <a:moveTo>
                    <a:pt x="36" y="149"/>
                  </a:moveTo>
                  <a:cubicBezTo>
                    <a:pt x="34" y="149"/>
                    <a:pt x="34" y="149"/>
                    <a:pt x="34" y="149"/>
                  </a:cubicBezTo>
                  <a:cubicBezTo>
                    <a:pt x="33" y="154"/>
                    <a:pt x="33" y="154"/>
                    <a:pt x="33" y="154"/>
                  </a:cubicBezTo>
                  <a:cubicBezTo>
                    <a:pt x="34" y="154"/>
                    <a:pt x="34" y="154"/>
                    <a:pt x="34" y="154"/>
                  </a:cubicBezTo>
                  <a:cubicBezTo>
                    <a:pt x="36" y="149"/>
                    <a:pt x="36" y="149"/>
                    <a:pt x="36" y="149"/>
                  </a:cubicBezTo>
                  <a:moveTo>
                    <a:pt x="167" y="147"/>
                  </a:moveTo>
                  <a:cubicBezTo>
                    <a:pt x="166" y="150"/>
                    <a:pt x="166" y="150"/>
                    <a:pt x="166" y="150"/>
                  </a:cubicBezTo>
                  <a:cubicBezTo>
                    <a:pt x="168" y="153"/>
                    <a:pt x="168" y="153"/>
                    <a:pt x="168" y="153"/>
                  </a:cubicBezTo>
                  <a:cubicBezTo>
                    <a:pt x="170" y="152"/>
                    <a:pt x="170" y="152"/>
                    <a:pt x="170" y="152"/>
                  </a:cubicBezTo>
                  <a:cubicBezTo>
                    <a:pt x="167" y="147"/>
                    <a:pt x="167" y="147"/>
                    <a:pt x="167" y="147"/>
                  </a:cubicBezTo>
                  <a:moveTo>
                    <a:pt x="164" y="142"/>
                  </a:moveTo>
                  <a:cubicBezTo>
                    <a:pt x="162" y="142"/>
                    <a:pt x="162" y="142"/>
                    <a:pt x="162" y="142"/>
                  </a:cubicBezTo>
                  <a:cubicBezTo>
                    <a:pt x="165" y="147"/>
                    <a:pt x="165" y="147"/>
                    <a:pt x="165" y="147"/>
                  </a:cubicBezTo>
                  <a:cubicBezTo>
                    <a:pt x="166" y="145"/>
                    <a:pt x="166" y="145"/>
                    <a:pt x="166" y="145"/>
                  </a:cubicBezTo>
                  <a:cubicBezTo>
                    <a:pt x="164" y="142"/>
                    <a:pt x="164" y="142"/>
                    <a:pt x="164" y="142"/>
                  </a:cubicBezTo>
                  <a:moveTo>
                    <a:pt x="144" y="109"/>
                  </a:moveTo>
                  <a:cubicBezTo>
                    <a:pt x="144" y="112"/>
                    <a:pt x="144" y="112"/>
                    <a:pt x="144" y="112"/>
                  </a:cubicBezTo>
                  <a:cubicBezTo>
                    <a:pt x="161" y="140"/>
                    <a:pt x="161" y="140"/>
                    <a:pt x="161" y="140"/>
                  </a:cubicBezTo>
                  <a:cubicBezTo>
                    <a:pt x="163" y="140"/>
                    <a:pt x="163" y="140"/>
                    <a:pt x="163" y="140"/>
                  </a:cubicBezTo>
                  <a:cubicBezTo>
                    <a:pt x="144" y="109"/>
                    <a:pt x="144" y="109"/>
                    <a:pt x="144" y="109"/>
                  </a:cubicBezTo>
                  <a:moveTo>
                    <a:pt x="141" y="104"/>
                  </a:moveTo>
                  <a:cubicBezTo>
                    <a:pt x="139" y="105"/>
                    <a:pt x="139" y="105"/>
                    <a:pt x="139" y="105"/>
                  </a:cubicBezTo>
                  <a:cubicBezTo>
                    <a:pt x="142" y="110"/>
                    <a:pt x="142" y="110"/>
                    <a:pt x="142" y="110"/>
                  </a:cubicBezTo>
                  <a:cubicBezTo>
                    <a:pt x="143" y="107"/>
                    <a:pt x="143" y="107"/>
                    <a:pt x="143" y="107"/>
                  </a:cubicBezTo>
                  <a:cubicBezTo>
                    <a:pt x="141" y="104"/>
                    <a:pt x="141" y="104"/>
                    <a:pt x="141" y="104"/>
                  </a:cubicBezTo>
                  <a:moveTo>
                    <a:pt x="139" y="101"/>
                  </a:moveTo>
                  <a:cubicBezTo>
                    <a:pt x="138" y="102"/>
                    <a:pt x="138" y="102"/>
                    <a:pt x="138" y="102"/>
                  </a:cubicBezTo>
                  <a:cubicBezTo>
                    <a:pt x="138" y="103"/>
                    <a:pt x="138" y="103"/>
                    <a:pt x="138" y="103"/>
                  </a:cubicBezTo>
                  <a:cubicBezTo>
                    <a:pt x="140" y="102"/>
                    <a:pt x="140" y="102"/>
                    <a:pt x="140" y="102"/>
                  </a:cubicBezTo>
                  <a:cubicBezTo>
                    <a:pt x="139" y="101"/>
                    <a:pt x="139" y="101"/>
                    <a:pt x="139" y="101"/>
                  </a:cubicBezTo>
                  <a:moveTo>
                    <a:pt x="50" y="85"/>
                  </a:moveTo>
                  <a:cubicBezTo>
                    <a:pt x="49" y="85"/>
                    <a:pt x="49" y="85"/>
                    <a:pt x="49" y="85"/>
                  </a:cubicBezTo>
                  <a:cubicBezTo>
                    <a:pt x="42" y="115"/>
                    <a:pt x="42" y="115"/>
                    <a:pt x="42" y="115"/>
                  </a:cubicBezTo>
                  <a:cubicBezTo>
                    <a:pt x="41" y="118"/>
                    <a:pt x="41" y="118"/>
                    <a:pt x="41" y="118"/>
                  </a:cubicBezTo>
                  <a:cubicBezTo>
                    <a:pt x="35" y="148"/>
                    <a:pt x="35" y="148"/>
                    <a:pt x="35" y="148"/>
                  </a:cubicBezTo>
                  <a:cubicBezTo>
                    <a:pt x="36" y="147"/>
                    <a:pt x="36" y="147"/>
                    <a:pt x="36" y="147"/>
                  </a:cubicBezTo>
                  <a:cubicBezTo>
                    <a:pt x="37" y="145"/>
                    <a:pt x="37" y="145"/>
                    <a:pt x="37" y="145"/>
                  </a:cubicBezTo>
                  <a:cubicBezTo>
                    <a:pt x="42" y="122"/>
                    <a:pt x="42" y="122"/>
                    <a:pt x="42" y="122"/>
                  </a:cubicBezTo>
                  <a:cubicBezTo>
                    <a:pt x="43" y="118"/>
                    <a:pt x="43" y="118"/>
                    <a:pt x="43" y="118"/>
                  </a:cubicBezTo>
                  <a:cubicBezTo>
                    <a:pt x="50" y="85"/>
                    <a:pt x="50" y="85"/>
                    <a:pt x="50" y="85"/>
                  </a:cubicBezTo>
                  <a:moveTo>
                    <a:pt x="90" y="23"/>
                  </a:moveTo>
                  <a:cubicBezTo>
                    <a:pt x="137" y="101"/>
                    <a:pt x="137" y="101"/>
                    <a:pt x="137" y="101"/>
                  </a:cubicBezTo>
                  <a:cubicBezTo>
                    <a:pt x="138" y="100"/>
                    <a:pt x="138" y="100"/>
                    <a:pt x="138" y="100"/>
                  </a:cubicBezTo>
                  <a:cubicBezTo>
                    <a:pt x="94" y="26"/>
                    <a:pt x="94" y="26"/>
                    <a:pt x="94" y="26"/>
                  </a:cubicBezTo>
                  <a:cubicBezTo>
                    <a:pt x="90" y="23"/>
                    <a:pt x="90" y="23"/>
                    <a:pt x="90" y="23"/>
                  </a:cubicBezTo>
                  <a:moveTo>
                    <a:pt x="66" y="4"/>
                  </a:moveTo>
                  <a:cubicBezTo>
                    <a:pt x="49" y="83"/>
                    <a:pt x="49" y="83"/>
                    <a:pt x="49" y="83"/>
                  </a:cubicBezTo>
                  <a:cubicBezTo>
                    <a:pt x="51" y="83"/>
                    <a:pt x="51" y="83"/>
                    <a:pt x="51" y="83"/>
                  </a:cubicBezTo>
                  <a:cubicBezTo>
                    <a:pt x="68" y="5"/>
                    <a:pt x="68" y="5"/>
                    <a:pt x="68" y="5"/>
                  </a:cubicBezTo>
                  <a:cubicBezTo>
                    <a:pt x="66" y="4"/>
                    <a:pt x="66" y="4"/>
                    <a:pt x="66" y="4"/>
                  </a:cubicBezTo>
                  <a:moveTo>
                    <a:pt x="67" y="1"/>
                  </a:moveTo>
                  <a:cubicBezTo>
                    <a:pt x="67" y="2"/>
                    <a:pt x="67" y="2"/>
                    <a:pt x="67" y="2"/>
                  </a:cubicBezTo>
                  <a:cubicBezTo>
                    <a:pt x="68" y="3"/>
                    <a:pt x="68" y="3"/>
                    <a:pt x="68" y="3"/>
                  </a:cubicBezTo>
                  <a:cubicBezTo>
                    <a:pt x="69" y="2"/>
                    <a:pt x="69" y="2"/>
                    <a:pt x="69" y="2"/>
                  </a:cubicBezTo>
                  <a:cubicBezTo>
                    <a:pt x="68" y="1"/>
                    <a:pt x="68" y="1"/>
                    <a:pt x="67" y="1"/>
                  </a:cubicBezTo>
                  <a:moveTo>
                    <a:pt x="78" y="0"/>
                  </a:moveTo>
                  <a:cubicBezTo>
                    <a:pt x="78" y="1"/>
                    <a:pt x="77" y="1"/>
                    <a:pt x="76" y="1"/>
                  </a:cubicBezTo>
                  <a:cubicBezTo>
                    <a:pt x="87" y="18"/>
                    <a:pt x="87" y="18"/>
                    <a:pt x="87" y="18"/>
                  </a:cubicBezTo>
                  <a:cubicBezTo>
                    <a:pt x="91" y="22"/>
                    <a:pt x="91" y="22"/>
                    <a:pt x="91" y="22"/>
                  </a:cubicBezTo>
                  <a:cubicBezTo>
                    <a:pt x="78" y="0"/>
                    <a:pt x="78" y="0"/>
                    <a:pt x="7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8" name="Freeform 8"/>
            <p:cNvSpPr>
              <a:spLocks noEditPoints="1"/>
            </p:cNvSpPr>
            <p:nvPr/>
          </p:nvSpPr>
          <p:spPr bwMode="auto">
            <a:xfrm>
              <a:off x="7319990" y="2989328"/>
              <a:ext cx="754990" cy="483051"/>
            </a:xfrm>
            <a:custGeom>
              <a:avLst/>
              <a:gdLst>
                <a:gd name="T0" fmla="*/ 169 w 178"/>
                <a:gd name="T1" fmla="*/ 125 h 125"/>
                <a:gd name="T2" fmla="*/ 170 w 178"/>
                <a:gd name="T3" fmla="*/ 125 h 125"/>
                <a:gd name="T4" fmla="*/ 170 w 178"/>
                <a:gd name="T5" fmla="*/ 124 h 125"/>
                <a:gd name="T6" fmla="*/ 165 w 178"/>
                <a:gd name="T7" fmla="*/ 124 h 125"/>
                <a:gd name="T8" fmla="*/ 167 w 178"/>
                <a:gd name="T9" fmla="*/ 125 h 125"/>
                <a:gd name="T10" fmla="*/ 167 w 178"/>
                <a:gd name="T11" fmla="*/ 124 h 125"/>
                <a:gd name="T12" fmla="*/ 150 w 178"/>
                <a:gd name="T13" fmla="*/ 123 h 125"/>
                <a:gd name="T14" fmla="*/ 149 w 178"/>
                <a:gd name="T15" fmla="*/ 125 h 125"/>
                <a:gd name="T16" fmla="*/ 163 w 178"/>
                <a:gd name="T17" fmla="*/ 125 h 125"/>
                <a:gd name="T18" fmla="*/ 150 w 178"/>
                <a:gd name="T19" fmla="*/ 123 h 125"/>
                <a:gd name="T20" fmla="*/ 130 w 178"/>
                <a:gd name="T21" fmla="*/ 125 h 125"/>
                <a:gd name="T22" fmla="*/ 146 w 178"/>
                <a:gd name="T23" fmla="*/ 124 h 125"/>
                <a:gd name="T24" fmla="*/ 130 w 178"/>
                <a:gd name="T25" fmla="*/ 123 h 125"/>
                <a:gd name="T26" fmla="*/ 59 w 178"/>
                <a:gd name="T27" fmla="*/ 125 h 125"/>
                <a:gd name="T28" fmla="*/ 129 w 178"/>
                <a:gd name="T29" fmla="*/ 123 h 125"/>
                <a:gd name="T30" fmla="*/ 14 w 178"/>
                <a:gd name="T31" fmla="*/ 123 h 125"/>
                <a:gd name="T32" fmla="*/ 57 w 178"/>
                <a:gd name="T33" fmla="*/ 125 h 125"/>
                <a:gd name="T34" fmla="*/ 14 w 178"/>
                <a:gd name="T35" fmla="*/ 123 h 125"/>
                <a:gd name="T36" fmla="*/ 175 w 178"/>
                <a:gd name="T37" fmla="*/ 121 h 125"/>
                <a:gd name="T38" fmla="*/ 174 w 178"/>
                <a:gd name="T39" fmla="*/ 124 h 125"/>
                <a:gd name="T40" fmla="*/ 176 w 178"/>
                <a:gd name="T41" fmla="*/ 125 h 125"/>
                <a:gd name="T42" fmla="*/ 177 w 178"/>
                <a:gd name="T43" fmla="*/ 123 h 125"/>
                <a:gd name="T44" fmla="*/ 176 w 178"/>
                <a:gd name="T45" fmla="*/ 121 h 125"/>
                <a:gd name="T46" fmla="*/ 177 w 178"/>
                <a:gd name="T47" fmla="*/ 119 h 125"/>
                <a:gd name="T48" fmla="*/ 177 w 178"/>
                <a:gd name="T49" fmla="*/ 119 h 125"/>
                <a:gd name="T50" fmla="*/ 175 w 178"/>
                <a:gd name="T51" fmla="*/ 114 h 125"/>
                <a:gd name="T52" fmla="*/ 175 w 178"/>
                <a:gd name="T53" fmla="*/ 118 h 125"/>
                <a:gd name="T54" fmla="*/ 177 w 178"/>
                <a:gd name="T55" fmla="*/ 113 h 125"/>
                <a:gd name="T56" fmla="*/ 173 w 178"/>
                <a:gd name="T57" fmla="*/ 77 h 125"/>
                <a:gd name="T58" fmla="*/ 175 w 178"/>
                <a:gd name="T59" fmla="*/ 92 h 125"/>
                <a:gd name="T60" fmla="*/ 175 w 178"/>
                <a:gd name="T61" fmla="*/ 77 h 125"/>
                <a:gd name="T62" fmla="*/ 0 w 178"/>
                <a:gd name="T63" fmla="*/ 123 h 125"/>
                <a:gd name="T64" fmla="*/ 2 w 178"/>
                <a:gd name="T65" fmla="*/ 124 h 125"/>
                <a:gd name="T66" fmla="*/ 12 w 178"/>
                <a:gd name="T67" fmla="*/ 123 h 125"/>
                <a:gd name="T68" fmla="*/ 2 w 178"/>
                <a:gd name="T69" fmla="*/ 71 h 125"/>
                <a:gd name="T70" fmla="*/ 0 w 178"/>
                <a:gd name="T71" fmla="*/ 50 h 125"/>
                <a:gd name="T72" fmla="*/ 2 w 178"/>
                <a:gd name="T73" fmla="*/ 61 h 125"/>
                <a:gd name="T74" fmla="*/ 0 w 178"/>
                <a:gd name="T75" fmla="*/ 50 h 125"/>
                <a:gd name="T76" fmla="*/ 0 w 178"/>
                <a:gd name="T77" fmla="*/ 42 h 125"/>
                <a:gd name="T78" fmla="*/ 2 w 178"/>
                <a:gd name="T79" fmla="*/ 49 h 125"/>
                <a:gd name="T80" fmla="*/ 0 w 178"/>
                <a:gd name="T81" fmla="*/ 38 h 125"/>
                <a:gd name="T82" fmla="*/ 2 w 178"/>
                <a:gd name="T83" fmla="*/ 40 h 125"/>
                <a:gd name="T84" fmla="*/ 1 w 178"/>
                <a:gd name="T85" fmla="*/ 38 h 125"/>
                <a:gd name="T86" fmla="*/ 172 w 178"/>
                <a:gd name="T87" fmla="*/ 28 h 125"/>
                <a:gd name="T88" fmla="*/ 173 w 178"/>
                <a:gd name="T89" fmla="*/ 75 h 125"/>
                <a:gd name="T90" fmla="*/ 172 w 178"/>
                <a:gd name="T91" fmla="*/ 28 h 125"/>
                <a:gd name="T92" fmla="*/ 5 w 178"/>
                <a:gd name="T93" fmla="*/ 31 h 125"/>
                <a:gd name="T94" fmla="*/ 38 w 178"/>
                <a:gd name="T95" fmla="*/ 27 h 125"/>
                <a:gd name="T96" fmla="*/ 171 w 178"/>
                <a:gd name="T97" fmla="*/ 10 h 125"/>
                <a:gd name="T98" fmla="*/ 170 w 178"/>
                <a:gd name="T99" fmla="*/ 26 h 125"/>
                <a:gd name="T100" fmla="*/ 171 w 178"/>
                <a:gd name="T101" fmla="*/ 10 h 125"/>
                <a:gd name="T102" fmla="*/ 39 w 178"/>
                <a:gd name="T103" fmla="*/ 24 h 125"/>
                <a:gd name="T104" fmla="*/ 135 w 178"/>
                <a:gd name="T105" fmla="*/ 6 h 125"/>
                <a:gd name="T106" fmla="*/ 156 w 178"/>
                <a:gd name="T107" fmla="*/ 0 h 125"/>
                <a:gd name="T108" fmla="*/ 137 w 178"/>
                <a:gd name="T109" fmla="*/ 6 h 125"/>
                <a:gd name="T110" fmla="*/ 156 w 178"/>
                <a:gd name="T11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25">
                  <a:moveTo>
                    <a:pt x="170" y="124"/>
                  </a:moveTo>
                  <a:cubicBezTo>
                    <a:pt x="169" y="125"/>
                    <a:pt x="169" y="125"/>
                    <a:pt x="169" y="125"/>
                  </a:cubicBezTo>
                  <a:cubicBezTo>
                    <a:pt x="169" y="125"/>
                    <a:pt x="169" y="125"/>
                    <a:pt x="169" y="125"/>
                  </a:cubicBezTo>
                  <a:cubicBezTo>
                    <a:pt x="170" y="125"/>
                    <a:pt x="170" y="125"/>
                    <a:pt x="170" y="125"/>
                  </a:cubicBezTo>
                  <a:cubicBezTo>
                    <a:pt x="171" y="124"/>
                    <a:pt x="171" y="124"/>
                    <a:pt x="171" y="124"/>
                  </a:cubicBezTo>
                  <a:cubicBezTo>
                    <a:pt x="170" y="124"/>
                    <a:pt x="170" y="124"/>
                    <a:pt x="170" y="124"/>
                  </a:cubicBezTo>
                  <a:moveTo>
                    <a:pt x="165" y="124"/>
                  </a:moveTo>
                  <a:cubicBezTo>
                    <a:pt x="165" y="124"/>
                    <a:pt x="165" y="124"/>
                    <a:pt x="165" y="124"/>
                  </a:cubicBezTo>
                  <a:cubicBezTo>
                    <a:pt x="166" y="125"/>
                    <a:pt x="166" y="125"/>
                    <a:pt x="166" y="125"/>
                  </a:cubicBezTo>
                  <a:cubicBezTo>
                    <a:pt x="167" y="125"/>
                    <a:pt x="167" y="125"/>
                    <a:pt x="167" y="125"/>
                  </a:cubicBezTo>
                  <a:cubicBezTo>
                    <a:pt x="167" y="125"/>
                    <a:pt x="167" y="125"/>
                    <a:pt x="167" y="125"/>
                  </a:cubicBezTo>
                  <a:cubicBezTo>
                    <a:pt x="167" y="124"/>
                    <a:pt x="167" y="124"/>
                    <a:pt x="167" y="124"/>
                  </a:cubicBezTo>
                  <a:cubicBezTo>
                    <a:pt x="165" y="124"/>
                    <a:pt x="165" y="124"/>
                    <a:pt x="165" y="124"/>
                  </a:cubicBezTo>
                  <a:moveTo>
                    <a:pt x="150" y="123"/>
                  </a:moveTo>
                  <a:cubicBezTo>
                    <a:pt x="148" y="125"/>
                    <a:pt x="148" y="125"/>
                    <a:pt x="148" y="125"/>
                  </a:cubicBezTo>
                  <a:cubicBezTo>
                    <a:pt x="149" y="125"/>
                    <a:pt x="149" y="125"/>
                    <a:pt x="149" y="125"/>
                  </a:cubicBezTo>
                  <a:cubicBezTo>
                    <a:pt x="163" y="125"/>
                    <a:pt x="163" y="125"/>
                    <a:pt x="163" y="125"/>
                  </a:cubicBezTo>
                  <a:cubicBezTo>
                    <a:pt x="163" y="125"/>
                    <a:pt x="163" y="125"/>
                    <a:pt x="163" y="125"/>
                  </a:cubicBezTo>
                  <a:cubicBezTo>
                    <a:pt x="161" y="123"/>
                    <a:pt x="161" y="123"/>
                    <a:pt x="161" y="123"/>
                  </a:cubicBezTo>
                  <a:cubicBezTo>
                    <a:pt x="150" y="123"/>
                    <a:pt x="150" y="123"/>
                    <a:pt x="150" y="123"/>
                  </a:cubicBezTo>
                  <a:moveTo>
                    <a:pt x="130" y="123"/>
                  </a:moveTo>
                  <a:cubicBezTo>
                    <a:pt x="130" y="125"/>
                    <a:pt x="130" y="125"/>
                    <a:pt x="130" y="125"/>
                  </a:cubicBezTo>
                  <a:cubicBezTo>
                    <a:pt x="144" y="125"/>
                    <a:pt x="144" y="125"/>
                    <a:pt x="144" y="125"/>
                  </a:cubicBezTo>
                  <a:cubicBezTo>
                    <a:pt x="146" y="124"/>
                    <a:pt x="146" y="124"/>
                    <a:pt x="146" y="124"/>
                  </a:cubicBezTo>
                  <a:cubicBezTo>
                    <a:pt x="146" y="123"/>
                    <a:pt x="146" y="123"/>
                    <a:pt x="146" y="123"/>
                  </a:cubicBezTo>
                  <a:cubicBezTo>
                    <a:pt x="130" y="123"/>
                    <a:pt x="130" y="123"/>
                    <a:pt x="130" y="123"/>
                  </a:cubicBezTo>
                  <a:moveTo>
                    <a:pt x="58" y="123"/>
                  </a:moveTo>
                  <a:cubicBezTo>
                    <a:pt x="59" y="125"/>
                    <a:pt x="59" y="125"/>
                    <a:pt x="59" y="125"/>
                  </a:cubicBezTo>
                  <a:cubicBezTo>
                    <a:pt x="128" y="125"/>
                    <a:pt x="128" y="125"/>
                    <a:pt x="128" y="125"/>
                  </a:cubicBezTo>
                  <a:cubicBezTo>
                    <a:pt x="129" y="123"/>
                    <a:pt x="129" y="123"/>
                    <a:pt x="129" y="123"/>
                  </a:cubicBezTo>
                  <a:cubicBezTo>
                    <a:pt x="58" y="123"/>
                    <a:pt x="58" y="123"/>
                    <a:pt x="58" y="123"/>
                  </a:cubicBezTo>
                  <a:moveTo>
                    <a:pt x="14" y="123"/>
                  </a:moveTo>
                  <a:cubicBezTo>
                    <a:pt x="14" y="124"/>
                    <a:pt x="14" y="124"/>
                    <a:pt x="14" y="124"/>
                  </a:cubicBezTo>
                  <a:cubicBezTo>
                    <a:pt x="57" y="125"/>
                    <a:pt x="57" y="125"/>
                    <a:pt x="57" y="125"/>
                  </a:cubicBezTo>
                  <a:cubicBezTo>
                    <a:pt x="56" y="123"/>
                    <a:pt x="56" y="123"/>
                    <a:pt x="56" y="123"/>
                  </a:cubicBezTo>
                  <a:cubicBezTo>
                    <a:pt x="14" y="123"/>
                    <a:pt x="14" y="123"/>
                    <a:pt x="14" y="123"/>
                  </a:cubicBezTo>
                  <a:moveTo>
                    <a:pt x="176" y="121"/>
                  </a:moveTo>
                  <a:cubicBezTo>
                    <a:pt x="175" y="121"/>
                    <a:pt x="175" y="121"/>
                    <a:pt x="175" y="121"/>
                  </a:cubicBezTo>
                  <a:cubicBezTo>
                    <a:pt x="176" y="124"/>
                    <a:pt x="176" y="124"/>
                    <a:pt x="176" y="124"/>
                  </a:cubicBezTo>
                  <a:cubicBezTo>
                    <a:pt x="174" y="124"/>
                    <a:pt x="174" y="124"/>
                    <a:pt x="174" y="124"/>
                  </a:cubicBezTo>
                  <a:cubicBezTo>
                    <a:pt x="172" y="125"/>
                    <a:pt x="172" y="125"/>
                    <a:pt x="172" y="125"/>
                  </a:cubicBezTo>
                  <a:cubicBezTo>
                    <a:pt x="176" y="125"/>
                    <a:pt x="176" y="125"/>
                    <a:pt x="176" y="125"/>
                  </a:cubicBezTo>
                  <a:cubicBezTo>
                    <a:pt x="178" y="125"/>
                    <a:pt x="178" y="125"/>
                    <a:pt x="178" y="125"/>
                  </a:cubicBezTo>
                  <a:cubicBezTo>
                    <a:pt x="177" y="123"/>
                    <a:pt x="177" y="123"/>
                    <a:pt x="177" y="123"/>
                  </a:cubicBezTo>
                  <a:cubicBezTo>
                    <a:pt x="177" y="121"/>
                    <a:pt x="177" y="121"/>
                    <a:pt x="177" y="121"/>
                  </a:cubicBezTo>
                  <a:cubicBezTo>
                    <a:pt x="176" y="121"/>
                    <a:pt x="176" y="121"/>
                    <a:pt x="176" y="121"/>
                  </a:cubicBezTo>
                  <a:moveTo>
                    <a:pt x="177" y="119"/>
                  </a:moveTo>
                  <a:cubicBezTo>
                    <a:pt x="177" y="119"/>
                    <a:pt x="177" y="119"/>
                    <a:pt x="177" y="119"/>
                  </a:cubicBezTo>
                  <a:cubicBezTo>
                    <a:pt x="177" y="119"/>
                    <a:pt x="177" y="119"/>
                    <a:pt x="177" y="119"/>
                  </a:cubicBezTo>
                  <a:cubicBezTo>
                    <a:pt x="177" y="119"/>
                    <a:pt x="177" y="119"/>
                    <a:pt x="177" y="119"/>
                  </a:cubicBezTo>
                  <a:moveTo>
                    <a:pt x="177" y="113"/>
                  </a:moveTo>
                  <a:cubicBezTo>
                    <a:pt x="176" y="114"/>
                    <a:pt x="176" y="114"/>
                    <a:pt x="175" y="114"/>
                  </a:cubicBezTo>
                  <a:cubicBezTo>
                    <a:pt x="175" y="118"/>
                    <a:pt x="175" y="118"/>
                    <a:pt x="175" y="118"/>
                  </a:cubicBezTo>
                  <a:cubicBezTo>
                    <a:pt x="175" y="118"/>
                    <a:pt x="175" y="118"/>
                    <a:pt x="175" y="118"/>
                  </a:cubicBezTo>
                  <a:cubicBezTo>
                    <a:pt x="177" y="117"/>
                    <a:pt x="177" y="117"/>
                    <a:pt x="177" y="117"/>
                  </a:cubicBezTo>
                  <a:cubicBezTo>
                    <a:pt x="177" y="113"/>
                    <a:pt x="177" y="113"/>
                    <a:pt x="177" y="113"/>
                  </a:cubicBezTo>
                  <a:moveTo>
                    <a:pt x="175" y="77"/>
                  </a:moveTo>
                  <a:cubicBezTo>
                    <a:pt x="173" y="77"/>
                    <a:pt x="173" y="77"/>
                    <a:pt x="173" y="77"/>
                  </a:cubicBezTo>
                  <a:cubicBezTo>
                    <a:pt x="174" y="92"/>
                    <a:pt x="174" y="92"/>
                    <a:pt x="174" y="92"/>
                  </a:cubicBezTo>
                  <a:cubicBezTo>
                    <a:pt x="174" y="92"/>
                    <a:pt x="175" y="92"/>
                    <a:pt x="175" y="92"/>
                  </a:cubicBezTo>
                  <a:cubicBezTo>
                    <a:pt x="176" y="92"/>
                    <a:pt x="176" y="92"/>
                    <a:pt x="176" y="92"/>
                  </a:cubicBezTo>
                  <a:cubicBezTo>
                    <a:pt x="175" y="77"/>
                    <a:pt x="175" y="77"/>
                    <a:pt x="175" y="77"/>
                  </a:cubicBezTo>
                  <a:moveTo>
                    <a:pt x="0" y="62"/>
                  </a:moveTo>
                  <a:cubicBezTo>
                    <a:pt x="0" y="123"/>
                    <a:pt x="0" y="123"/>
                    <a:pt x="0" y="123"/>
                  </a:cubicBezTo>
                  <a:cubicBezTo>
                    <a:pt x="0" y="124"/>
                    <a:pt x="0" y="124"/>
                    <a:pt x="0" y="124"/>
                  </a:cubicBezTo>
                  <a:cubicBezTo>
                    <a:pt x="2" y="124"/>
                    <a:pt x="2" y="124"/>
                    <a:pt x="2" y="124"/>
                  </a:cubicBezTo>
                  <a:cubicBezTo>
                    <a:pt x="12" y="124"/>
                    <a:pt x="12" y="124"/>
                    <a:pt x="12" y="124"/>
                  </a:cubicBezTo>
                  <a:cubicBezTo>
                    <a:pt x="12" y="123"/>
                    <a:pt x="12" y="123"/>
                    <a:pt x="12" y="123"/>
                  </a:cubicBezTo>
                  <a:cubicBezTo>
                    <a:pt x="2" y="123"/>
                    <a:pt x="2" y="123"/>
                    <a:pt x="2" y="123"/>
                  </a:cubicBezTo>
                  <a:cubicBezTo>
                    <a:pt x="2" y="71"/>
                    <a:pt x="2" y="71"/>
                    <a:pt x="2" y="71"/>
                  </a:cubicBezTo>
                  <a:cubicBezTo>
                    <a:pt x="0" y="62"/>
                    <a:pt x="0" y="62"/>
                    <a:pt x="0" y="62"/>
                  </a:cubicBezTo>
                  <a:moveTo>
                    <a:pt x="0" y="50"/>
                  </a:moveTo>
                  <a:cubicBezTo>
                    <a:pt x="0" y="52"/>
                    <a:pt x="0" y="52"/>
                    <a:pt x="0" y="52"/>
                  </a:cubicBezTo>
                  <a:cubicBezTo>
                    <a:pt x="2" y="61"/>
                    <a:pt x="2" y="61"/>
                    <a:pt x="2" y="61"/>
                  </a:cubicBezTo>
                  <a:cubicBezTo>
                    <a:pt x="2" y="51"/>
                    <a:pt x="2" y="51"/>
                    <a:pt x="2" y="51"/>
                  </a:cubicBezTo>
                  <a:cubicBezTo>
                    <a:pt x="0" y="50"/>
                    <a:pt x="0" y="50"/>
                    <a:pt x="0" y="50"/>
                  </a:cubicBezTo>
                  <a:moveTo>
                    <a:pt x="2" y="42"/>
                  </a:moveTo>
                  <a:cubicBezTo>
                    <a:pt x="0" y="42"/>
                    <a:pt x="0" y="42"/>
                    <a:pt x="0" y="42"/>
                  </a:cubicBezTo>
                  <a:cubicBezTo>
                    <a:pt x="0" y="48"/>
                    <a:pt x="0" y="48"/>
                    <a:pt x="0" y="48"/>
                  </a:cubicBezTo>
                  <a:cubicBezTo>
                    <a:pt x="2" y="49"/>
                    <a:pt x="2" y="49"/>
                    <a:pt x="2" y="49"/>
                  </a:cubicBezTo>
                  <a:cubicBezTo>
                    <a:pt x="2" y="42"/>
                    <a:pt x="2" y="42"/>
                    <a:pt x="2" y="42"/>
                  </a:cubicBezTo>
                  <a:moveTo>
                    <a:pt x="0" y="38"/>
                  </a:moveTo>
                  <a:cubicBezTo>
                    <a:pt x="0" y="40"/>
                    <a:pt x="0" y="40"/>
                    <a:pt x="0" y="40"/>
                  </a:cubicBezTo>
                  <a:cubicBezTo>
                    <a:pt x="2" y="40"/>
                    <a:pt x="2" y="40"/>
                    <a:pt x="2" y="40"/>
                  </a:cubicBezTo>
                  <a:cubicBezTo>
                    <a:pt x="2" y="38"/>
                    <a:pt x="2" y="38"/>
                    <a:pt x="2" y="38"/>
                  </a:cubicBezTo>
                  <a:cubicBezTo>
                    <a:pt x="2" y="38"/>
                    <a:pt x="1" y="38"/>
                    <a:pt x="1" y="38"/>
                  </a:cubicBezTo>
                  <a:cubicBezTo>
                    <a:pt x="1" y="38"/>
                    <a:pt x="0" y="38"/>
                    <a:pt x="0" y="38"/>
                  </a:cubicBezTo>
                  <a:moveTo>
                    <a:pt x="172" y="28"/>
                  </a:moveTo>
                  <a:cubicBezTo>
                    <a:pt x="170" y="28"/>
                    <a:pt x="170" y="28"/>
                    <a:pt x="170" y="28"/>
                  </a:cubicBezTo>
                  <a:cubicBezTo>
                    <a:pt x="173" y="75"/>
                    <a:pt x="173" y="75"/>
                    <a:pt x="173" y="75"/>
                  </a:cubicBezTo>
                  <a:cubicBezTo>
                    <a:pt x="175" y="75"/>
                    <a:pt x="175" y="75"/>
                    <a:pt x="175" y="75"/>
                  </a:cubicBezTo>
                  <a:cubicBezTo>
                    <a:pt x="172" y="28"/>
                    <a:pt x="172" y="28"/>
                    <a:pt x="172" y="28"/>
                  </a:cubicBezTo>
                  <a:moveTo>
                    <a:pt x="37" y="25"/>
                  </a:moveTo>
                  <a:cubicBezTo>
                    <a:pt x="5" y="31"/>
                    <a:pt x="5" y="31"/>
                    <a:pt x="5" y="31"/>
                  </a:cubicBezTo>
                  <a:cubicBezTo>
                    <a:pt x="6" y="32"/>
                    <a:pt x="6" y="33"/>
                    <a:pt x="6" y="33"/>
                  </a:cubicBezTo>
                  <a:cubicBezTo>
                    <a:pt x="38" y="27"/>
                    <a:pt x="38" y="27"/>
                    <a:pt x="38" y="27"/>
                  </a:cubicBezTo>
                  <a:cubicBezTo>
                    <a:pt x="37" y="25"/>
                    <a:pt x="37" y="25"/>
                    <a:pt x="37" y="25"/>
                  </a:cubicBezTo>
                  <a:moveTo>
                    <a:pt x="171" y="10"/>
                  </a:moveTo>
                  <a:cubicBezTo>
                    <a:pt x="171" y="10"/>
                    <a:pt x="170" y="10"/>
                    <a:pt x="169" y="10"/>
                  </a:cubicBezTo>
                  <a:cubicBezTo>
                    <a:pt x="170" y="26"/>
                    <a:pt x="170" y="26"/>
                    <a:pt x="170" y="26"/>
                  </a:cubicBezTo>
                  <a:cubicBezTo>
                    <a:pt x="172" y="26"/>
                    <a:pt x="172" y="26"/>
                    <a:pt x="172" y="26"/>
                  </a:cubicBezTo>
                  <a:cubicBezTo>
                    <a:pt x="171" y="10"/>
                    <a:pt x="171" y="10"/>
                    <a:pt x="171" y="10"/>
                  </a:cubicBezTo>
                  <a:moveTo>
                    <a:pt x="135" y="5"/>
                  </a:moveTo>
                  <a:cubicBezTo>
                    <a:pt x="39" y="24"/>
                    <a:pt x="39" y="24"/>
                    <a:pt x="39" y="24"/>
                  </a:cubicBezTo>
                  <a:cubicBezTo>
                    <a:pt x="39" y="26"/>
                    <a:pt x="39" y="26"/>
                    <a:pt x="39" y="26"/>
                  </a:cubicBezTo>
                  <a:cubicBezTo>
                    <a:pt x="135" y="6"/>
                    <a:pt x="135" y="6"/>
                    <a:pt x="135" y="6"/>
                  </a:cubicBezTo>
                  <a:cubicBezTo>
                    <a:pt x="135" y="5"/>
                    <a:pt x="135" y="5"/>
                    <a:pt x="135" y="5"/>
                  </a:cubicBezTo>
                  <a:moveTo>
                    <a:pt x="156" y="0"/>
                  </a:moveTo>
                  <a:cubicBezTo>
                    <a:pt x="137" y="4"/>
                    <a:pt x="137" y="4"/>
                    <a:pt x="137" y="4"/>
                  </a:cubicBezTo>
                  <a:cubicBezTo>
                    <a:pt x="137" y="6"/>
                    <a:pt x="137" y="6"/>
                    <a:pt x="137" y="6"/>
                  </a:cubicBezTo>
                  <a:cubicBezTo>
                    <a:pt x="156" y="2"/>
                    <a:pt x="156" y="2"/>
                    <a:pt x="156" y="2"/>
                  </a:cubicBezTo>
                  <a:cubicBezTo>
                    <a:pt x="156" y="1"/>
                    <a:pt x="156" y="1"/>
                    <a:pt x="15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9" name="Freeform 9"/>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close/>
                  <a:moveTo>
                    <a:pt x="59" y="282"/>
                  </a:moveTo>
                  <a:lnTo>
                    <a:pt x="29" y="313"/>
                  </a:lnTo>
                  <a:lnTo>
                    <a:pt x="31" y="318"/>
                  </a:lnTo>
                  <a:lnTo>
                    <a:pt x="62" y="287"/>
                  </a:lnTo>
                  <a:lnTo>
                    <a:pt x="59" y="282"/>
                  </a:lnTo>
                  <a:close/>
                  <a:moveTo>
                    <a:pt x="22" y="275"/>
                  </a:moveTo>
                  <a:lnTo>
                    <a:pt x="17" y="277"/>
                  </a:lnTo>
                  <a:lnTo>
                    <a:pt x="17" y="282"/>
                  </a:lnTo>
                  <a:lnTo>
                    <a:pt x="22" y="296"/>
                  </a:lnTo>
                  <a:lnTo>
                    <a:pt x="22" y="275"/>
                  </a:lnTo>
                  <a:close/>
                  <a:moveTo>
                    <a:pt x="71" y="273"/>
                  </a:moveTo>
                  <a:lnTo>
                    <a:pt x="62" y="280"/>
                  </a:lnTo>
                  <a:lnTo>
                    <a:pt x="67" y="282"/>
                  </a:lnTo>
                  <a:lnTo>
                    <a:pt x="76" y="273"/>
                  </a:lnTo>
                  <a:lnTo>
                    <a:pt x="71" y="273"/>
                  </a:lnTo>
                  <a:close/>
                  <a:moveTo>
                    <a:pt x="17" y="266"/>
                  </a:moveTo>
                  <a:lnTo>
                    <a:pt x="17" y="273"/>
                  </a:lnTo>
                  <a:lnTo>
                    <a:pt x="19" y="270"/>
                  </a:lnTo>
                  <a:lnTo>
                    <a:pt x="19" y="268"/>
                  </a:lnTo>
                  <a:lnTo>
                    <a:pt x="17" y="266"/>
                  </a:lnTo>
                  <a:close/>
                  <a:moveTo>
                    <a:pt x="81" y="261"/>
                  </a:moveTo>
                  <a:lnTo>
                    <a:pt x="74" y="268"/>
                  </a:lnTo>
                  <a:lnTo>
                    <a:pt x="81" y="268"/>
                  </a:lnTo>
                  <a:lnTo>
                    <a:pt x="83" y="266"/>
                  </a:lnTo>
                  <a:lnTo>
                    <a:pt x="81" y="261"/>
                  </a:lnTo>
                  <a:close/>
                  <a:moveTo>
                    <a:pt x="95" y="247"/>
                  </a:moveTo>
                  <a:lnTo>
                    <a:pt x="83" y="259"/>
                  </a:lnTo>
                  <a:lnTo>
                    <a:pt x="85" y="261"/>
                  </a:lnTo>
                  <a:lnTo>
                    <a:pt x="100" y="249"/>
                  </a:lnTo>
                  <a:lnTo>
                    <a:pt x="95" y="247"/>
                  </a:lnTo>
                  <a:close/>
                  <a:moveTo>
                    <a:pt x="14" y="240"/>
                  </a:moveTo>
                  <a:lnTo>
                    <a:pt x="14" y="263"/>
                  </a:lnTo>
                  <a:lnTo>
                    <a:pt x="19" y="263"/>
                  </a:lnTo>
                  <a:lnTo>
                    <a:pt x="19" y="244"/>
                  </a:lnTo>
                  <a:lnTo>
                    <a:pt x="14" y="240"/>
                  </a:lnTo>
                  <a:close/>
                  <a:moveTo>
                    <a:pt x="97" y="225"/>
                  </a:moveTo>
                  <a:lnTo>
                    <a:pt x="93" y="228"/>
                  </a:lnTo>
                  <a:lnTo>
                    <a:pt x="100" y="244"/>
                  </a:lnTo>
                  <a:lnTo>
                    <a:pt x="97" y="244"/>
                  </a:lnTo>
                  <a:lnTo>
                    <a:pt x="102" y="247"/>
                  </a:lnTo>
                  <a:lnTo>
                    <a:pt x="102" y="247"/>
                  </a:lnTo>
                  <a:lnTo>
                    <a:pt x="104" y="244"/>
                  </a:lnTo>
                  <a:lnTo>
                    <a:pt x="102" y="242"/>
                  </a:lnTo>
                  <a:lnTo>
                    <a:pt x="97" y="225"/>
                  </a:lnTo>
                  <a:close/>
                  <a:moveTo>
                    <a:pt x="12" y="197"/>
                  </a:moveTo>
                  <a:lnTo>
                    <a:pt x="14" y="235"/>
                  </a:lnTo>
                  <a:lnTo>
                    <a:pt x="19" y="237"/>
                  </a:lnTo>
                  <a:lnTo>
                    <a:pt x="17" y="199"/>
                  </a:lnTo>
                  <a:lnTo>
                    <a:pt x="12" y="197"/>
                  </a:lnTo>
                  <a:close/>
                  <a:moveTo>
                    <a:pt x="14" y="183"/>
                  </a:moveTo>
                  <a:lnTo>
                    <a:pt x="12" y="183"/>
                  </a:lnTo>
                  <a:lnTo>
                    <a:pt x="12" y="190"/>
                  </a:lnTo>
                  <a:lnTo>
                    <a:pt x="17" y="194"/>
                  </a:lnTo>
                  <a:lnTo>
                    <a:pt x="14" y="183"/>
                  </a:lnTo>
                  <a:close/>
                  <a:moveTo>
                    <a:pt x="76" y="178"/>
                  </a:moveTo>
                  <a:lnTo>
                    <a:pt x="71" y="178"/>
                  </a:lnTo>
                  <a:lnTo>
                    <a:pt x="90" y="225"/>
                  </a:lnTo>
                  <a:lnTo>
                    <a:pt x="95" y="223"/>
                  </a:lnTo>
                  <a:lnTo>
                    <a:pt x="76" y="178"/>
                  </a:lnTo>
                  <a:close/>
                  <a:moveTo>
                    <a:pt x="10" y="173"/>
                  </a:moveTo>
                  <a:lnTo>
                    <a:pt x="12" y="178"/>
                  </a:lnTo>
                  <a:lnTo>
                    <a:pt x="14" y="178"/>
                  </a:lnTo>
                  <a:lnTo>
                    <a:pt x="14" y="178"/>
                  </a:lnTo>
                  <a:lnTo>
                    <a:pt x="10" y="173"/>
                  </a:lnTo>
                  <a:close/>
                  <a:moveTo>
                    <a:pt x="57" y="142"/>
                  </a:moveTo>
                  <a:lnTo>
                    <a:pt x="71" y="175"/>
                  </a:lnTo>
                  <a:lnTo>
                    <a:pt x="74" y="175"/>
                  </a:lnTo>
                  <a:lnTo>
                    <a:pt x="62" y="145"/>
                  </a:lnTo>
                  <a:lnTo>
                    <a:pt x="57" y="142"/>
                  </a:lnTo>
                  <a:close/>
                  <a:moveTo>
                    <a:pt x="7" y="133"/>
                  </a:moveTo>
                  <a:lnTo>
                    <a:pt x="10" y="168"/>
                  </a:lnTo>
                  <a:lnTo>
                    <a:pt x="14" y="171"/>
                  </a:lnTo>
                  <a:lnTo>
                    <a:pt x="12" y="135"/>
                  </a:lnTo>
                  <a:lnTo>
                    <a:pt x="7" y="133"/>
                  </a:lnTo>
                  <a:close/>
                  <a:moveTo>
                    <a:pt x="7" y="35"/>
                  </a:moveTo>
                  <a:lnTo>
                    <a:pt x="3" y="45"/>
                  </a:lnTo>
                  <a:lnTo>
                    <a:pt x="7" y="128"/>
                  </a:lnTo>
                  <a:lnTo>
                    <a:pt x="12" y="130"/>
                  </a:lnTo>
                  <a:lnTo>
                    <a:pt x="7" y="35"/>
                  </a:lnTo>
                  <a:close/>
                  <a:moveTo>
                    <a:pt x="5" y="33"/>
                  </a:moveTo>
                  <a:lnTo>
                    <a:pt x="3" y="33"/>
                  </a:lnTo>
                  <a:lnTo>
                    <a:pt x="3" y="35"/>
                  </a:lnTo>
                  <a:lnTo>
                    <a:pt x="5" y="33"/>
                  </a:lnTo>
                  <a:close/>
                  <a:moveTo>
                    <a:pt x="14" y="31"/>
                  </a:moveTo>
                  <a:lnTo>
                    <a:pt x="10" y="31"/>
                  </a:lnTo>
                  <a:lnTo>
                    <a:pt x="10" y="31"/>
                  </a:lnTo>
                  <a:lnTo>
                    <a:pt x="55" y="137"/>
                  </a:lnTo>
                  <a:lnTo>
                    <a:pt x="59" y="140"/>
                  </a:lnTo>
                  <a:lnTo>
                    <a:pt x="14" y="31"/>
                  </a:lnTo>
                  <a:close/>
                  <a:moveTo>
                    <a:pt x="12" y="26"/>
                  </a:moveTo>
                  <a:lnTo>
                    <a:pt x="12" y="28"/>
                  </a:lnTo>
                  <a:lnTo>
                    <a:pt x="12" y="28"/>
                  </a:lnTo>
                  <a:lnTo>
                    <a:pt x="12" y="26"/>
                  </a:lnTo>
                  <a:close/>
                  <a:moveTo>
                    <a:pt x="0" y="0"/>
                  </a:moveTo>
                  <a:lnTo>
                    <a:pt x="3" y="26"/>
                  </a:lnTo>
                  <a:lnTo>
                    <a:pt x="3" y="28"/>
                  </a:lnTo>
                  <a:lnTo>
                    <a:pt x="7" y="28"/>
                  </a:lnTo>
                  <a:lnTo>
                    <a:pt x="7" y="26"/>
                  </a:lnTo>
                  <a:lnTo>
                    <a:pt x="7" y="26"/>
                  </a:lnTo>
                  <a:lnTo>
                    <a:pt x="10" y="21"/>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0" name="Freeform 10"/>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moveTo>
                    <a:pt x="59" y="282"/>
                  </a:moveTo>
                  <a:lnTo>
                    <a:pt x="29" y="313"/>
                  </a:lnTo>
                  <a:lnTo>
                    <a:pt x="31" y="318"/>
                  </a:lnTo>
                  <a:lnTo>
                    <a:pt x="62" y="287"/>
                  </a:lnTo>
                  <a:lnTo>
                    <a:pt x="59" y="282"/>
                  </a:lnTo>
                  <a:moveTo>
                    <a:pt x="22" y="275"/>
                  </a:moveTo>
                  <a:lnTo>
                    <a:pt x="17" y="277"/>
                  </a:lnTo>
                  <a:lnTo>
                    <a:pt x="17" y="282"/>
                  </a:lnTo>
                  <a:lnTo>
                    <a:pt x="22" y="296"/>
                  </a:lnTo>
                  <a:lnTo>
                    <a:pt x="22" y="275"/>
                  </a:lnTo>
                  <a:moveTo>
                    <a:pt x="71" y="273"/>
                  </a:moveTo>
                  <a:lnTo>
                    <a:pt x="62" y="280"/>
                  </a:lnTo>
                  <a:lnTo>
                    <a:pt x="67" y="282"/>
                  </a:lnTo>
                  <a:lnTo>
                    <a:pt x="76" y="273"/>
                  </a:lnTo>
                  <a:lnTo>
                    <a:pt x="71" y="273"/>
                  </a:lnTo>
                  <a:moveTo>
                    <a:pt x="17" y="266"/>
                  </a:moveTo>
                  <a:lnTo>
                    <a:pt x="17" y="273"/>
                  </a:lnTo>
                  <a:lnTo>
                    <a:pt x="19" y="270"/>
                  </a:lnTo>
                  <a:lnTo>
                    <a:pt x="19" y="268"/>
                  </a:lnTo>
                  <a:lnTo>
                    <a:pt x="17" y="266"/>
                  </a:lnTo>
                  <a:moveTo>
                    <a:pt x="81" y="261"/>
                  </a:moveTo>
                  <a:lnTo>
                    <a:pt x="74" y="268"/>
                  </a:lnTo>
                  <a:lnTo>
                    <a:pt x="81" y="268"/>
                  </a:lnTo>
                  <a:lnTo>
                    <a:pt x="83" y="266"/>
                  </a:lnTo>
                  <a:lnTo>
                    <a:pt x="81" y="261"/>
                  </a:lnTo>
                  <a:moveTo>
                    <a:pt x="95" y="247"/>
                  </a:moveTo>
                  <a:lnTo>
                    <a:pt x="83" y="259"/>
                  </a:lnTo>
                  <a:lnTo>
                    <a:pt x="85" y="261"/>
                  </a:lnTo>
                  <a:lnTo>
                    <a:pt x="100" y="249"/>
                  </a:lnTo>
                  <a:lnTo>
                    <a:pt x="95" y="247"/>
                  </a:lnTo>
                  <a:moveTo>
                    <a:pt x="14" y="240"/>
                  </a:moveTo>
                  <a:lnTo>
                    <a:pt x="14" y="263"/>
                  </a:lnTo>
                  <a:lnTo>
                    <a:pt x="19" y="263"/>
                  </a:lnTo>
                  <a:lnTo>
                    <a:pt x="19" y="244"/>
                  </a:lnTo>
                  <a:lnTo>
                    <a:pt x="14" y="240"/>
                  </a:lnTo>
                  <a:moveTo>
                    <a:pt x="97" y="225"/>
                  </a:moveTo>
                  <a:lnTo>
                    <a:pt x="93" y="228"/>
                  </a:lnTo>
                  <a:lnTo>
                    <a:pt x="100" y="244"/>
                  </a:lnTo>
                  <a:lnTo>
                    <a:pt x="97" y="244"/>
                  </a:lnTo>
                  <a:lnTo>
                    <a:pt x="102" y="247"/>
                  </a:lnTo>
                  <a:lnTo>
                    <a:pt x="102" y="247"/>
                  </a:lnTo>
                  <a:lnTo>
                    <a:pt x="104" y="244"/>
                  </a:lnTo>
                  <a:lnTo>
                    <a:pt x="102" y="242"/>
                  </a:lnTo>
                  <a:lnTo>
                    <a:pt x="97" y="225"/>
                  </a:lnTo>
                  <a:moveTo>
                    <a:pt x="12" y="197"/>
                  </a:moveTo>
                  <a:lnTo>
                    <a:pt x="14" y="235"/>
                  </a:lnTo>
                  <a:lnTo>
                    <a:pt x="19" y="237"/>
                  </a:lnTo>
                  <a:lnTo>
                    <a:pt x="17" y="199"/>
                  </a:lnTo>
                  <a:lnTo>
                    <a:pt x="12" y="197"/>
                  </a:lnTo>
                  <a:moveTo>
                    <a:pt x="14" y="183"/>
                  </a:moveTo>
                  <a:lnTo>
                    <a:pt x="12" y="183"/>
                  </a:lnTo>
                  <a:lnTo>
                    <a:pt x="12" y="190"/>
                  </a:lnTo>
                  <a:lnTo>
                    <a:pt x="17" y="194"/>
                  </a:lnTo>
                  <a:lnTo>
                    <a:pt x="14" y="183"/>
                  </a:lnTo>
                  <a:moveTo>
                    <a:pt x="76" y="178"/>
                  </a:moveTo>
                  <a:lnTo>
                    <a:pt x="71" y="178"/>
                  </a:lnTo>
                  <a:lnTo>
                    <a:pt x="90" y="225"/>
                  </a:lnTo>
                  <a:lnTo>
                    <a:pt x="95" y="223"/>
                  </a:lnTo>
                  <a:lnTo>
                    <a:pt x="76" y="178"/>
                  </a:lnTo>
                  <a:moveTo>
                    <a:pt x="10" y="173"/>
                  </a:moveTo>
                  <a:lnTo>
                    <a:pt x="12" y="178"/>
                  </a:lnTo>
                  <a:lnTo>
                    <a:pt x="14" y="178"/>
                  </a:lnTo>
                  <a:lnTo>
                    <a:pt x="14" y="178"/>
                  </a:lnTo>
                  <a:lnTo>
                    <a:pt x="10" y="173"/>
                  </a:lnTo>
                  <a:moveTo>
                    <a:pt x="57" y="142"/>
                  </a:moveTo>
                  <a:lnTo>
                    <a:pt x="71" y="175"/>
                  </a:lnTo>
                  <a:lnTo>
                    <a:pt x="74" y="175"/>
                  </a:lnTo>
                  <a:lnTo>
                    <a:pt x="62" y="145"/>
                  </a:lnTo>
                  <a:lnTo>
                    <a:pt x="57" y="142"/>
                  </a:lnTo>
                  <a:moveTo>
                    <a:pt x="7" y="133"/>
                  </a:moveTo>
                  <a:lnTo>
                    <a:pt x="10" y="168"/>
                  </a:lnTo>
                  <a:lnTo>
                    <a:pt x="14" y="171"/>
                  </a:lnTo>
                  <a:lnTo>
                    <a:pt x="12" y="135"/>
                  </a:lnTo>
                  <a:lnTo>
                    <a:pt x="7" y="133"/>
                  </a:lnTo>
                  <a:moveTo>
                    <a:pt x="7" y="35"/>
                  </a:moveTo>
                  <a:lnTo>
                    <a:pt x="3" y="45"/>
                  </a:lnTo>
                  <a:lnTo>
                    <a:pt x="7" y="128"/>
                  </a:lnTo>
                  <a:lnTo>
                    <a:pt x="12" y="130"/>
                  </a:lnTo>
                  <a:lnTo>
                    <a:pt x="7" y="35"/>
                  </a:lnTo>
                  <a:moveTo>
                    <a:pt x="5" y="33"/>
                  </a:moveTo>
                  <a:lnTo>
                    <a:pt x="3" y="33"/>
                  </a:lnTo>
                  <a:lnTo>
                    <a:pt x="3" y="35"/>
                  </a:lnTo>
                  <a:lnTo>
                    <a:pt x="5" y="33"/>
                  </a:lnTo>
                  <a:moveTo>
                    <a:pt x="14" y="31"/>
                  </a:moveTo>
                  <a:lnTo>
                    <a:pt x="10" y="31"/>
                  </a:lnTo>
                  <a:lnTo>
                    <a:pt x="10" y="31"/>
                  </a:lnTo>
                  <a:lnTo>
                    <a:pt x="55" y="137"/>
                  </a:lnTo>
                  <a:lnTo>
                    <a:pt x="59" y="140"/>
                  </a:lnTo>
                  <a:lnTo>
                    <a:pt x="14" y="31"/>
                  </a:lnTo>
                  <a:moveTo>
                    <a:pt x="12" y="26"/>
                  </a:moveTo>
                  <a:lnTo>
                    <a:pt x="12" y="28"/>
                  </a:lnTo>
                  <a:lnTo>
                    <a:pt x="12" y="28"/>
                  </a:lnTo>
                  <a:lnTo>
                    <a:pt x="12" y="26"/>
                  </a:lnTo>
                  <a:moveTo>
                    <a:pt x="0" y="0"/>
                  </a:moveTo>
                  <a:lnTo>
                    <a:pt x="3" y="26"/>
                  </a:lnTo>
                  <a:lnTo>
                    <a:pt x="3" y="28"/>
                  </a:lnTo>
                  <a:lnTo>
                    <a:pt x="7" y="28"/>
                  </a:lnTo>
                  <a:lnTo>
                    <a:pt x="7" y="26"/>
                  </a:lnTo>
                  <a:lnTo>
                    <a:pt x="7" y="26"/>
                  </a:lnTo>
                  <a:lnTo>
                    <a:pt x="10" y="21"/>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1" name="Freeform 11"/>
            <p:cNvSpPr>
              <a:spLocks noEditPoints="1"/>
            </p:cNvSpPr>
            <p:nvPr/>
          </p:nvSpPr>
          <p:spPr bwMode="auto">
            <a:xfrm>
              <a:off x="7353983" y="2468869"/>
              <a:ext cx="1046609" cy="1543482"/>
            </a:xfrm>
            <a:custGeom>
              <a:avLst/>
              <a:gdLst>
                <a:gd name="T0" fmla="*/ 87 w 247"/>
                <a:gd name="T1" fmla="*/ 400 h 400"/>
                <a:gd name="T2" fmla="*/ 72 w 247"/>
                <a:gd name="T3" fmla="*/ 379 h 400"/>
                <a:gd name="T4" fmla="*/ 75 w 247"/>
                <a:gd name="T5" fmla="*/ 382 h 400"/>
                <a:gd name="T6" fmla="*/ 98 w 247"/>
                <a:gd name="T7" fmla="*/ 377 h 400"/>
                <a:gd name="T8" fmla="*/ 100 w 247"/>
                <a:gd name="T9" fmla="*/ 377 h 400"/>
                <a:gd name="T10" fmla="*/ 71 w 247"/>
                <a:gd name="T11" fmla="*/ 376 h 400"/>
                <a:gd name="T12" fmla="*/ 72 w 247"/>
                <a:gd name="T13" fmla="*/ 371 h 400"/>
                <a:gd name="T14" fmla="*/ 72 w 247"/>
                <a:gd name="T15" fmla="*/ 371 h 400"/>
                <a:gd name="T16" fmla="*/ 99 w 247"/>
                <a:gd name="T17" fmla="*/ 375 h 400"/>
                <a:gd name="T18" fmla="*/ 116 w 247"/>
                <a:gd name="T19" fmla="*/ 342 h 400"/>
                <a:gd name="T20" fmla="*/ 108 w 247"/>
                <a:gd name="T21" fmla="*/ 362 h 400"/>
                <a:gd name="T22" fmla="*/ 61 w 247"/>
                <a:gd name="T23" fmla="*/ 321 h 400"/>
                <a:gd name="T24" fmla="*/ 63 w 247"/>
                <a:gd name="T25" fmla="*/ 324 h 400"/>
                <a:gd name="T26" fmla="*/ 61 w 247"/>
                <a:gd name="T27" fmla="*/ 319 h 400"/>
                <a:gd name="T28" fmla="*/ 61 w 247"/>
                <a:gd name="T29" fmla="*/ 312 h 400"/>
                <a:gd name="T30" fmla="*/ 62 w 247"/>
                <a:gd name="T31" fmla="*/ 317 h 400"/>
                <a:gd name="T32" fmla="*/ 118 w 247"/>
                <a:gd name="T33" fmla="*/ 338 h 400"/>
                <a:gd name="T34" fmla="*/ 133 w 247"/>
                <a:gd name="T35" fmla="*/ 311 h 400"/>
                <a:gd name="T36" fmla="*/ 60 w 247"/>
                <a:gd name="T37" fmla="*/ 310 h 400"/>
                <a:gd name="T38" fmla="*/ 138 w 247"/>
                <a:gd name="T39" fmla="*/ 299 h 400"/>
                <a:gd name="T40" fmla="*/ 140 w 247"/>
                <a:gd name="T41" fmla="*/ 300 h 400"/>
                <a:gd name="T42" fmla="*/ 58 w 247"/>
                <a:gd name="T43" fmla="*/ 306 h 400"/>
                <a:gd name="T44" fmla="*/ 55 w 247"/>
                <a:gd name="T45" fmla="*/ 292 h 400"/>
                <a:gd name="T46" fmla="*/ 57 w 247"/>
                <a:gd name="T47" fmla="*/ 290 h 400"/>
                <a:gd name="T48" fmla="*/ 148 w 247"/>
                <a:gd name="T49" fmla="*/ 282 h 400"/>
                <a:gd name="T50" fmla="*/ 149 w 247"/>
                <a:gd name="T51" fmla="*/ 284 h 400"/>
                <a:gd name="T52" fmla="*/ 150 w 247"/>
                <a:gd name="T53" fmla="*/ 277 h 400"/>
                <a:gd name="T54" fmla="*/ 155 w 247"/>
                <a:gd name="T55" fmla="*/ 271 h 400"/>
                <a:gd name="T56" fmla="*/ 154 w 247"/>
                <a:gd name="T57" fmla="*/ 270 h 400"/>
                <a:gd name="T58" fmla="*/ 158 w 247"/>
                <a:gd name="T59" fmla="*/ 262 h 400"/>
                <a:gd name="T60" fmla="*/ 159 w 247"/>
                <a:gd name="T61" fmla="*/ 263 h 400"/>
                <a:gd name="T62" fmla="*/ 159 w 247"/>
                <a:gd name="T63" fmla="*/ 260 h 400"/>
                <a:gd name="T64" fmla="*/ 159 w 247"/>
                <a:gd name="T65" fmla="*/ 260 h 400"/>
                <a:gd name="T66" fmla="*/ 161 w 247"/>
                <a:gd name="T67" fmla="*/ 260 h 400"/>
                <a:gd name="T68" fmla="*/ 162 w 247"/>
                <a:gd name="T69" fmla="*/ 253 h 400"/>
                <a:gd name="T70" fmla="*/ 163 w 247"/>
                <a:gd name="T71" fmla="*/ 252 h 400"/>
                <a:gd name="T72" fmla="*/ 175 w 247"/>
                <a:gd name="T73" fmla="*/ 230 h 400"/>
                <a:gd name="T74" fmla="*/ 174 w 247"/>
                <a:gd name="T75" fmla="*/ 235 h 400"/>
                <a:gd name="T76" fmla="*/ 187 w 247"/>
                <a:gd name="T77" fmla="*/ 211 h 400"/>
                <a:gd name="T78" fmla="*/ 178 w 247"/>
                <a:gd name="T79" fmla="*/ 228 h 400"/>
                <a:gd name="T80" fmla="*/ 48 w 247"/>
                <a:gd name="T81" fmla="*/ 258 h 400"/>
                <a:gd name="T82" fmla="*/ 56 w 247"/>
                <a:gd name="T83" fmla="*/ 286 h 400"/>
                <a:gd name="T84" fmla="*/ 40 w 247"/>
                <a:gd name="T85" fmla="*/ 205 h 400"/>
                <a:gd name="T86" fmla="*/ 32 w 247"/>
                <a:gd name="T87" fmla="*/ 174 h 400"/>
                <a:gd name="T88" fmla="*/ 34 w 247"/>
                <a:gd name="T89" fmla="*/ 174 h 400"/>
                <a:gd name="T90" fmla="*/ 186 w 247"/>
                <a:gd name="T91" fmla="*/ 209 h 400"/>
                <a:gd name="T92" fmla="*/ 214 w 247"/>
                <a:gd name="T93" fmla="*/ 154 h 400"/>
                <a:gd name="T94" fmla="*/ 216 w 247"/>
                <a:gd name="T95" fmla="*/ 156 h 400"/>
                <a:gd name="T96" fmla="*/ 215 w 247"/>
                <a:gd name="T97" fmla="*/ 153 h 400"/>
                <a:gd name="T98" fmla="*/ 220 w 247"/>
                <a:gd name="T99" fmla="*/ 143 h 400"/>
                <a:gd name="T100" fmla="*/ 223 w 247"/>
                <a:gd name="T101" fmla="*/ 142 h 400"/>
                <a:gd name="T102" fmla="*/ 2 w 247"/>
                <a:gd name="T103" fmla="*/ 10 h 400"/>
                <a:gd name="T104" fmla="*/ 30 w 247"/>
                <a:gd name="T105" fmla="*/ 162 h 400"/>
                <a:gd name="T106" fmla="*/ 31 w 247"/>
                <a:gd name="T107" fmla="*/ 161 h 400"/>
                <a:gd name="T108" fmla="*/ 8 w 247"/>
                <a:gd name="T109" fmla="*/ 0 h 400"/>
                <a:gd name="T110" fmla="*/ 222 w 247"/>
                <a:gd name="T111" fmla="*/ 139 h 400"/>
                <a:gd name="T112" fmla="*/ 247 w 247"/>
                <a:gd name="T113" fmla="*/ 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 h="400">
                  <a:moveTo>
                    <a:pt x="87" y="397"/>
                  </a:moveTo>
                  <a:cubicBezTo>
                    <a:pt x="86" y="400"/>
                    <a:pt x="86" y="400"/>
                    <a:pt x="86" y="400"/>
                  </a:cubicBezTo>
                  <a:cubicBezTo>
                    <a:pt x="86" y="400"/>
                    <a:pt x="87" y="400"/>
                    <a:pt x="87" y="400"/>
                  </a:cubicBezTo>
                  <a:cubicBezTo>
                    <a:pt x="88" y="398"/>
                    <a:pt x="88" y="398"/>
                    <a:pt x="88" y="398"/>
                  </a:cubicBezTo>
                  <a:cubicBezTo>
                    <a:pt x="87" y="397"/>
                    <a:pt x="87" y="397"/>
                    <a:pt x="87" y="397"/>
                  </a:cubicBezTo>
                  <a:moveTo>
                    <a:pt x="72" y="379"/>
                  </a:moveTo>
                  <a:cubicBezTo>
                    <a:pt x="76" y="399"/>
                    <a:pt x="76" y="399"/>
                    <a:pt x="76" y="399"/>
                  </a:cubicBezTo>
                  <a:cubicBezTo>
                    <a:pt x="77" y="399"/>
                    <a:pt x="77" y="399"/>
                    <a:pt x="78" y="399"/>
                  </a:cubicBezTo>
                  <a:cubicBezTo>
                    <a:pt x="75" y="382"/>
                    <a:pt x="75" y="382"/>
                    <a:pt x="75" y="382"/>
                  </a:cubicBezTo>
                  <a:cubicBezTo>
                    <a:pt x="72" y="379"/>
                    <a:pt x="72" y="379"/>
                    <a:pt x="72" y="379"/>
                  </a:cubicBezTo>
                  <a:moveTo>
                    <a:pt x="100" y="377"/>
                  </a:moveTo>
                  <a:cubicBezTo>
                    <a:pt x="98" y="377"/>
                    <a:pt x="98" y="377"/>
                    <a:pt x="98" y="377"/>
                  </a:cubicBezTo>
                  <a:cubicBezTo>
                    <a:pt x="88" y="395"/>
                    <a:pt x="88" y="395"/>
                    <a:pt x="88" y="395"/>
                  </a:cubicBezTo>
                  <a:cubicBezTo>
                    <a:pt x="89" y="397"/>
                    <a:pt x="89" y="397"/>
                    <a:pt x="89" y="397"/>
                  </a:cubicBezTo>
                  <a:cubicBezTo>
                    <a:pt x="100" y="377"/>
                    <a:pt x="100" y="377"/>
                    <a:pt x="100" y="377"/>
                  </a:cubicBezTo>
                  <a:moveTo>
                    <a:pt x="73" y="374"/>
                  </a:moveTo>
                  <a:cubicBezTo>
                    <a:pt x="71" y="374"/>
                    <a:pt x="71" y="374"/>
                    <a:pt x="71" y="374"/>
                  </a:cubicBezTo>
                  <a:cubicBezTo>
                    <a:pt x="71" y="376"/>
                    <a:pt x="71" y="376"/>
                    <a:pt x="71" y="376"/>
                  </a:cubicBezTo>
                  <a:cubicBezTo>
                    <a:pt x="74" y="379"/>
                    <a:pt x="74" y="379"/>
                    <a:pt x="74" y="379"/>
                  </a:cubicBezTo>
                  <a:cubicBezTo>
                    <a:pt x="73" y="374"/>
                    <a:pt x="73" y="374"/>
                    <a:pt x="73" y="374"/>
                  </a:cubicBezTo>
                  <a:moveTo>
                    <a:pt x="72" y="371"/>
                  </a:moveTo>
                  <a:cubicBezTo>
                    <a:pt x="71" y="372"/>
                    <a:pt x="71" y="372"/>
                    <a:pt x="71" y="372"/>
                  </a:cubicBezTo>
                  <a:cubicBezTo>
                    <a:pt x="72" y="372"/>
                    <a:pt x="72" y="372"/>
                    <a:pt x="72" y="372"/>
                  </a:cubicBezTo>
                  <a:cubicBezTo>
                    <a:pt x="72" y="371"/>
                    <a:pt x="72" y="371"/>
                    <a:pt x="72" y="371"/>
                  </a:cubicBezTo>
                  <a:moveTo>
                    <a:pt x="106" y="365"/>
                  </a:moveTo>
                  <a:cubicBezTo>
                    <a:pt x="103" y="367"/>
                    <a:pt x="103" y="367"/>
                    <a:pt x="103" y="367"/>
                  </a:cubicBezTo>
                  <a:cubicBezTo>
                    <a:pt x="99" y="375"/>
                    <a:pt x="99" y="375"/>
                    <a:pt x="99" y="375"/>
                  </a:cubicBezTo>
                  <a:cubicBezTo>
                    <a:pt x="101" y="375"/>
                    <a:pt x="101" y="375"/>
                    <a:pt x="101" y="375"/>
                  </a:cubicBezTo>
                  <a:cubicBezTo>
                    <a:pt x="106" y="365"/>
                    <a:pt x="106" y="365"/>
                    <a:pt x="106" y="365"/>
                  </a:cubicBezTo>
                  <a:moveTo>
                    <a:pt x="116" y="342"/>
                  </a:moveTo>
                  <a:cubicBezTo>
                    <a:pt x="105" y="363"/>
                    <a:pt x="105" y="363"/>
                    <a:pt x="105" y="363"/>
                  </a:cubicBezTo>
                  <a:cubicBezTo>
                    <a:pt x="105" y="363"/>
                    <a:pt x="105" y="363"/>
                    <a:pt x="105" y="363"/>
                  </a:cubicBezTo>
                  <a:cubicBezTo>
                    <a:pt x="108" y="362"/>
                    <a:pt x="108" y="362"/>
                    <a:pt x="108" y="362"/>
                  </a:cubicBezTo>
                  <a:cubicBezTo>
                    <a:pt x="116" y="347"/>
                    <a:pt x="116" y="347"/>
                    <a:pt x="116" y="347"/>
                  </a:cubicBezTo>
                  <a:cubicBezTo>
                    <a:pt x="116" y="342"/>
                    <a:pt x="116" y="342"/>
                    <a:pt x="116" y="342"/>
                  </a:cubicBezTo>
                  <a:moveTo>
                    <a:pt x="61" y="321"/>
                  </a:moveTo>
                  <a:cubicBezTo>
                    <a:pt x="70" y="370"/>
                    <a:pt x="70" y="370"/>
                    <a:pt x="70" y="370"/>
                  </a:cubicBezTo>
                  <a:cubicBezTo>
                    <a:pt x="72" y="368"/>
                    <a:pt x="72" y="368"/>
                    <a:pt x="72" y="368"/>
                  </a:cubicBezTo>
                  <a:cubicBezTo>
                    <a:pt x="63" y="324"/>
                    <a:pt x="63" y="324"/>
                    <a:pt x="63" y="324"/>
                  </a:cubicBezTo>
                  <a:cubicBezTo>
                    <a:pt x="61" y="321"/>
                    <a:pt x="61" y="321"/>
                    <a:pt x="61" y="321"/>
                  </a:cubicBezTo>
                  <a:moveTo>
                    <a:pt x="62" y="319"/>
                  </a:moveTo>
                  <a:cubicBezTo>
                    <a:pt x="61" y="319"/>
                    <a:pt x="61" y="319"/>
                    <a:pt x="61" y="319"/>
                  </a:cubicBezTo>
                  <a:cubicBezTo>
                    <a:pt x="62" y="320"/>
                    <a:pt x="62" y="320"/>
                    <a:pt x="62" y="320"/>
                  </a:cubicBezTo>
                  <a:cubicBezTo>
                    <a:pt x="62" y="319"/>
                    <a:pt x="62" y="319"/>
                    <a:pt x="62" y="319"/>
                  </a:cubicBezTo>
                  <a:moveTo>
                    <a:pt x="61" y="312"/>
                  </a:moveTo>
                  <a:cubicBezTo>
                    <a:pt x="59" y="313"/>
                    <a:pt x="59" y="313"/>
                    <a:pt x="59" y="313"/>
                  </a:cubicBezTo>
                  <a:cubicBezTo>
                    <a:pt x="60" y="318"/>
                    <a:pt x="60" y="318"/>
                    <a:pt x="60" y="318"/>
                  </a:cubicBezTo>
                  <a:cubicBezTo>
                    <a:pt x="62" y="317"/>
                    <a:pt x="62" y="317"/>
                    <a:pt x="62" y="317"/>
                  </a:cubicBezTo>
                  <a:cubicBezTo>
                    <a:pt x="61" y="312"/>
                    <a:pt x="61" y="312"/>
                    <a:pt x="61" y="312"/>
                  </a:cubicBezTo>
                  <a:moveTo>
                    <a:pt x="133" y="311"/>
                  </a:moveTo>
                  <a:cubicBezTo>
                    <a:pt x="118" y="338"/>
                    <a:pt x="118" y="338"/>
                    <a:pt x="118" y="338"/>
                  </a:cubicBezTo>
                  <a:cubicBezTo>
                    <a:pt x="118" y="343"/>
                    <a:pt x="118" y="343"/>
                    <a:pt x="118" y="343"/>
                  </a:cubicBezTo>
                  <a:cubicBezTo>
                    <a:pt x="134" y="311"/>
                    <a:pt x="134" y="311"/>
                    <a:pt x="134" y="311"/>
                  </a:cubicBezTo>
                  <a:cubicBezTo>
                    <a:pt x="133" y="311"/>
                    <a:pt x="133" y="311"/>
                    <a:pt x="133" y="311"/>
                  </a:cubicBezTo>
                  <a:moveTo>
                    <a:pt x="58" y="308"/>
                  </a:moveTo>
                  <a:cubicBezTo>
                    <a:pt x="59" y="311"/>
                    <a:pt x="59" y="311"/>
                    <a:pt x="59" y="311"/>
                  </a:cubicBezTo>
                  <a:cubicBezTo>
                    <a:pt x="60" y="310"/>
                    <a:pt x="60" y="310"/>
                    <a:pt x="60" y="310"/>
                  </a:cubicBezTo>
                  <a:cubicBezTo>
                    <a:pt x="60" y="308"/>
                    <a:pt x="60" y="308"/>
                    <a:pt x="60" y="308"/>
                  </a:cubicBezTo>
                  <a:cubicBezTo>
                    <a:pt x="58" y="308"/>
                    <a:pt x="58" y="308"/>
                    <a:pt x="58" y="308"/>
                  </a:cubicBezTo>
                  <a:moveTo>
                    <a:pt x="138" y="299"/>
                  </a:moveTo>
                  <a:cubicBezTo>
                    <a:pt x="133" y="309"/>
                    <a:pt x="133" y="309"/>
                    <a:pt x="133" y="309"/>
                  </a:cubicBezTo>
                  <a:cubicBezTo>
                    <a:pt x="135" y="309"/>
                    <a:pt x="135" y="309"/>
                    <a:pt x="135" y="309"/>
                  </a:cubicBezTo>
                  <a:cubicBezTo>
                    <a:pt x="140" y="300"/>
                    <a:pt x="140" y="300"/>
                    <a:pt x="140" y="300"/>
                  </a:cubicBezTo>
                  <a:cubicBezTo>
                    <a:pt x="138" y="299"/>
                    <a:pt x="138" y="299"/>
                    <a:pt x="138" y="299"/>
                  </a:cubicBezTo>
                  <a:moveTo>
                    <a:pt x="55" y="292"/>
                  </a:moveTo>
                  <a:cubicBezTo>
                    <a:pt x="58" y="306"/>
                    <a:pt x="58" y="306"/>
                    <a:pt x="58" y="306"/>
                  </a:cubicBezTo>
                  <a:cubicBezTo>
                    <a:pt x="60" y="306"/>
                    <a:pt x="60" y="306"/>
                    <a:pt x="60" y="306"/>
                  </a:cubicBezTo>
                  <a:cubicBezTo>
                    <a:pt x="57" y="292"/>
                    <a:pt x="57" y="292"/>
                    <a:pt x="57" y="292"/>
                  </a:cubicBezTo>
                  <a:cubicBezTo>
                    <a:pt x="55" y="292"/>
                    <a:pt x="55" y="292"/>
                    <a:pt x="55" y="292"/>
                  </a:cubicBezTo>
                  <a:moveTo>
                    <a:pt x="54" y="288"/>
                  </a:moveTo>
                  <a:cubicBezTo>
                    <a:pt x="55" y="290"/>
                    <a:pt x="55" y="290"/>
                    <a:pt x="55" y="290"/>
                  </a:cubicBezTo>
                  <a:cubicBezTo>
                    <a:pt x="57" y="290"/>
                    <a:pt x="57" y="290"/>
                    <a:pt x="57" y="290"/>
                  </a:cubicBezTo>
                  <a:cubicBezTo>
                    <a:pt x="56" y="288"/>
                    <a:pt x="56" y="288"/>
                    <a:pt x="56" y="288"/>
                  </a:cubicBezTo>
                  <a:cubicBezTo>
                    <a:pt x="54" y="288"/>
                    <a:pt x="54" y="288"/>
                    <a:pt x="54" y="288"/>
                  </a:cubicBezTo>
                  <a:moveTo>
                    <a:pt x="148" y="282"/>
                  </a:moveTo>
                  <a:cubicBezTo>
                    <a:pt x="139" y="298"/>
                    <a:pt x="139" y="298"/>
                    <a:pt x="139" y="298"/>
                  </a:cubicBezTo>
                  <a:cubicBezTo>
                    <a:pt x="141" y="298"/>
                    <a:pt x="141" y="298"/>
                    <a:pt x="141" y="298"/>
                  </a:cubicBezTo>
                  <a:cubicBezTo>
                    <a:pt x="149" y="284"/>
                    <a:pt x="149" y="284"/>
                    <a:pt x="149" y="284"/>
                  </a:cubicBezTo>
                  <a:cubicBezTo>
                    <a:pt x="148" y="282"/>
                    <a:pt x="148" y="282"/>
                    <a:pt x="148" y="282"/>
                  </a:cubicBezTo>
                  <a:moveTo>
                    <a:pt x="155" y="271"/>
                  </a:moveTo>
                  <a:cubicBezTo>
                    <a:pt x="150" y="277"/>
                    <a:pt x="150" y="277"/>
                    <a:pt x="150" y="277"/>
                  </a:cubicBezTo>
                  <a:cubicBezTo>
                    <a:pt x="149" y="279"/>
                    <a:pt x="149" y="279"/>
                    <a:pt x="149" y="279"/>
                  </a:cubicBezTo>
                  <a:cubicBezTo>
                    <a:pt x="150" y="282"/>
                    <a:pt x="150" y="282"/>
                    <a:pt x="150" y="282"/>
                  </a:cubicBezTo>
                  <a:cubicBezTo>
                    <a:pt x="155" y="271"/>
                    <a:pt x="155" y="271"/>
                    <a:pt x="155" y="271"/>
                  </a:cubicBezTo>
                  <a:cubicBezTo>
                    <a:pt x="155" y="271"/>
                    <a:pt x="155" y="271"/>
                    <a:pt x="155" y="271"/>
                  </a:cubicBezTo>
                  <a:moveTo>
                    <a:pt x="155" y="267"/>
                  </a:moveTo>
                  <a:cubicBezTo>
                    <a:pt x="154" y="270"/>
                    <a:pt x="154" y="270"/>
                    <a:pt x="154" y="270"/>
                  </a:cubicBezTo>
                  <a:cubicBezTo>
                    <a:pt x="155" y="268"/>
                    <a:pt x="155" y="268"/>
                    <a:pt x="155" y="268"/>
                  </a:cubicBezTo>
                  <a:cubicBezTo>
                    <a:pt x="155" y="267"/>
                    <a:pt x="155" y="267"/>
                    <a:pt x="155" y="267"/>
                  </a:cubicBezTo>
                  <a:moveTo>
                    <a:pt x="158" y="262"/>
                  </a:moveTo>
                  <a:cubicBezTo>
                    <a:pt x="157" y="264"/>
                    <a:pt x="157" y="264"/>
                    <a:pt x="157" y="264"/>
                  </a:cubicBezTo>
                  <a:cubicBezTo>
                    <a:pt x="157" y="266"/>
                    <a:pt x="157" y="266"/>
                    <a:pt x="157" y="266"/>
                  </a:cubicBezTo>
                  <a:cubicBezTo>
                    <a:pt x="159" y="263"/>
                    <a:pt x="159" y="263"/>
                    <a:pt x="159" y="263"/>
                  </a:cubicBezTo>
                  <a:cubicBezTo>
                    <a:pt x="158" y="262"/>
                    <a:pt x="158" y="262"/>
                    <a:pt x="158" y="262"/>
                  </a:cubicBezTo>
                  <a:moveTo>
                    <a:pt x="159" y="260"/>
                  </a:moveTo>
                  <a:cubicBezTo>
                    <a:pt x="159" y="260"/>
                    <a:pt x="159" y="260"/>
                    <a:pt x="159" y="260"/>
                  </a:cubicBezTo>
                  <a:cubicBezTo>
                    <a:pt x="159" y="261"/>
                    <a:pt x="159" y="261"/>
                    <a:pt x="159" y="261"/>
                  </a:cubicBezTo>
                  <a:cubicBezTo>
                    <a:pt x="159" y="261"/>
                    <a:pt x="159" y="261"/>
                    <a:pt x="159" y="261"/>
                  </a:cubicBezTo>
                  <a:cubicBezTo>
                    <a:pt x="159" y="260"/>
                    <a:pt x="159" y="260"/>
                    <a:pt x="159" y="260"/>
                  </a:cubicBezTo>
                  <a:moveTo>
                    <a:pt x="162" y="253"/>
                  </a:moveTo>
                  <a:cubicBezTo>
                    <a:pt x="161" y="257"/>
                    <a:pt x="161" y="257"/>
                    <a:pt x="161" y="257"/>
                  </a:cubicBezTo>
                  <a:cubicBezTo>
                    <a:pt x="161" y="260"/>
                    <a:pt x="161" y="260"/>
                    <a:pt x="161" y="260"/>
                  </a:cubicBezTo>
                  <a:cubicBezTo>
                    <a:pt x="162" y="259"/>
                    <a:pt x="162" y="259"/>
                    <a:pt x="162" y="259"/>
                  </a:cubicBezTo>
                  <a:cubicBezTo>
                    <a:pt x="164" y="254"/>
                    <a:pt x="164" y="254"/>
                    <a:pt x="164" y="254"/>
                  </a:cubicBezTo>
                  <a:cubicBezTo>
                    <a:pt x="162" y="253"/>
                    <a:pt x="162" y="253"/>
                    <a:pt x="162" y="253"/>
                  </a:cubicBezTo>
                  <a:moveTo>
                    <a:pt x="166" y="250"/>
                  </a:moveTo>
                  <a:cubicBezTo>
                    <a:pt x="166" y="250"/>
                    <a:pt x="165" y="251"/>
                    <a:pt x="164" y="251"/>
                  </a:cubicBezTo>
                  <a:cubicBezTo>
                    <a:pt x="163" y="252"/>
                    <a:pt x="163" y="252"/>
                    <a:pt x="163" y="252"/>
                  </a:cubicBezTo>
                  <a:cubicBezTo>
                    <a:pt x="165" y="253"/>
                    <a:pt x="165" y="253"/>
                    <a:pt x="165" y="253"/>
                  </a:cubicBezTo>
                  <a:cubicBezTo>
                    <a:pt x="166" y="250"/>
                    <a:pt x="166" y="250"/>
                    <a:pt x="166" y="250"/>
                  </a:cubicBezTo>
                  <a:moveTo>
                    <a:pt x="175" y="230"/>
                  </a:moveTo>
                  <a:cubicBezTo>
                    <a:pt x="173" y="234"/>
                    <a:pt x="173" y="234"/>
                    <a:pt x="173" y="234"/>
                  </a:cubicBezTo>
                  <a:cubicBezTo>
                    <a:pt x="173" y="234"/>
                    <a:pt x="173" y="235"/>
                    <a:pt x="173" y="236"/>
                  </a:cubicBezTo>
                  <a:cubicBezTo>
                    <a:pt x="174" y="235"/>
                    <a:pt x="174" y="235"/>
                    <a:pt x="174" y="235"/>
                  </a:cubicBezTo>
                  <a:cubicBezTo>
                    <a:pt x="177" y="230"/>
                    <a:pt x="177" y="230"/>
                    <a:pt x="177" y="230"/>
                  </a:cubicBezTo>
                  <a:cubicBezTo>
                    <a:pt x="175" y="230"/>
                    <a:pt x="175" y="230"/>
                    <a:pt x="175" y="230"/>
                  </a:cubicBezTo>
                  <a:moveTo>
                    <a:pt x="187" y="211"/>
                  </a:moveTo>
                  <a:cubicBezTo>
                    <a:pt x="185" y="211"/>
                    <a:pt x="185" y="211"/>
                    <a:pt x="185" y="211"/>
                  </a:cubicBezTo>
                  <a:cubicBezTo>
                    <a:pt x="176" y="228"/>
                    <a:pt x="176" y="228"/>
                    <a:pt x="176" y="228"/>
                  </a:cubicBezTo>
                  <a:cubicBezTo>
                    <a:pt x="178" y="228"/>
                    <a:pt x="178" y="228"/>
                    <a:pt x="178" y="228"/>
                  </a:cubicBezTo>
                  <a:cubicBezTo>
                    <a:pt x="187" y="211"/>
                    <a:pt x="187" y="211"/>
                    <a:pt x="187" y="211"/>
                  </a:cubicBezTo>
                  <a:moveTo>
                    <a:pt x="38" y="204"/>
                  </a:moveTo>
                  <a:cubicBezTo>
                    <a:pt x="48" y="258"/>
                    <a:pt x="48" y="258"/>
                    <a:pt x="48" y="258"/>
                  </a:cubicBezTo>
                  <a:cubicBezTo>
                    <a:pt x="49" y="260"/>
                    <a:pt x="49" y="260"/>
                    <a:pt x="49" y="260"/>
                  </a:cubicBezTo>
                  <a:cubicBezTo>
                    <a:pt x="54" y="286"/>
                    <a:pt x="54" y="286"/>
                    <a:pt x="54" y="286"/>
                  </a:cubicBezTo>
                  <a:cubicBezTo>
                    <a:pt x="56" y="286"/>
                    <a:pt x="56" y="286"/>
                    <a:pt x="56" y="286"/>
                  </a:cubicBezTo>
                  <a:cubicBezTo>
                    <a:pt x="51" y="260"/>
                    <a:pt x="51" y="260"/>
                    <a:pt x="51" y="260"/>
                  </a:cubicBezTo>
                  <a:cubicBezTo>
                    <a:pt x="50" y="258"/>
                    <a:pt x="50" y="258"/>
                    <a:pt x="50" y="258"/>
                  </a:cubicBezTo>
                  <a:cubicBezTo>
                    <a:pt x="40" y="205"/>
                    <a:pt x="40" y="205"/>
                    <a:pt x="40" y="205"/>
                  </a:cubicBezTo>
                  <a:cubicBezTo>
                    <a:pt x="38" y="204"/>
                    <a:pt x="38" y="204"/>
                    <a:pt x="38" y="204"/>
                  </a:cubicBezTo>
                  <a:moveTo>
                    <a:pt x="34" y="174"/>
                  </a:moveTo>
                  <a:cubicBezTo>
                    <a:pt x="32" y="174"/>
                    <a:pt x="32" y="174"/>
                    <a:pt x="32" y="174"/>
                  </a:cubicBezTo>
                  <a:cubicBezTo>
                    <a:pt x="37" y="202"/>
                    <a:pt x="37" y="202"/>
                    <a:pt x="37" y="202"/>
                  </a:cubicBezTo>
                  <a:cubicBezTo>
                    <a:pt x="39" y="202"/>
                    <a:pt x="39" y="202"/>
                    <a:pt x="39" y="202"/>
                  </a:cubicBezTo>
                  <a:cubicBezTo>
                    <a:pt x="34" y="174"/>
                    <a:pt x="34" y="174"/>
                    <a:pt x="34" y="174"/>
                  </a:cubicBezTo>
                  <a:moveTo>
                    <a:pt x="214" y="159"/>
                  </a:moveTo>
                  <a:cubicBezTo>
                    <a:pt x="212" y="159"/>
                    <a:pt x="212" y="159"/>
                    <a:pt x="212" y="159"/>
                  </a:cubicBezTo>
                  <a:cubicBezTo>
                    <a:pt x="186" y="209"/>
                    <a:pt x="186" y="209"/>
                    <a:pt x="186" y="209"/>
                  </a:cubicBezTo>
                  <a:cubicBezTo>
                    <a:pt x="188" y="209"/>
                    <a:pt x="188" y="209"/>
                    <a:pt x="188" y="209"/>
                  </a:cubicBezTo>
                  <a:cubicBezTo>
                    <a:pt x="214" y="159"/>
                    <a:pt x="214" y="159"/>
                    <a:pt x="214" y="159"/>
                  </a:cubicBezTo>
                  <a:moveTo>
                    <a:pt x="214" y="154"/>
                  </a:moveTo>
                  <a:cubicBezTo>
                    <a:pt x="213" y="157"/>
                    <a:pt x="213" y="157"/>
                    <a:pt x="213" y="157"/>
                  </a:cubicBezTo>
                  <a:cubicBezTo>
                    <a:pt x="215" y="157"/>
                    <a:pt x="215" y="157"/>
                    <a:pt x="215" y="157"/>
                  </a:cubicBezTo>
                  <a:cubicBezTo>
                    <a:pt x="216" y="156"/>
                    <a:pt x="216" y="156"/>
                    <a:pt x="216" y="156"/>
                  </a:cubicBezTo>
                  <a:cubicBezTo>
                    <a:pt x="214" y="154"/>
                    <a:pt x="214" y="154"/>
                    <a:pt x="214" y="154"/>
                  </a:cubicBezTo>
                  <a:moveTo>
                    <a:pt x="220" y="143"/>
                  </a:moveTo>
                  <a:cubicBezTo>
                    <a:pt x="215" y="153"/>
                    <a:pt x="215" y="153"/>
                    <a:pt x="215" y="153"/>
                  </a:cubicBezTo>
                  <a:cubicBezTo>
                    <a:pt x="217" y="154"/>
                    <a:pt x="217" y="154"/>
                    <a:pt x="217" y="154"/>
                  </a:cubicBezTo>
                  <a:cubicBezTo>
                    <a:pt x="222" y="144"/>
                    <a:pt x="222" y="144"/>
                    <a:pt x="222" y="144"/>
                  </a:cubicBezTo>
                  <a:cubicBezTo>
                    <a:pt x="220" y="143"/>
                    <a:pt x="220" y="143"/>
                    <a:pt x="220" y="143"/>
                  </a:cubicBezTo>
                  <a:moveTo>
                    <a:pt x="221" y="141"/>
                  </a:moveTo>
                  <a:cubicBezTo>
                    <a:pt x="221" y="141"/>
                    <a:pt x="221" y="141"/>
                    <a:pt x="221" y="141"/>
                  </a:cubicBezTo>
                  <a:cubicBezTo>
                    <a:pt x="223" y="142"/>
                    <a:pt x="223" y="142"/>
                    <a:pt x="223" y="142"/>
                  </a:cubicBezTo>
                  <a:cubicBezTo>
                    <a:pt x="223" y="142"/>
                    <a:pt x="223" y="142"/>
                    <a:pt x="223" y="142"/>
                  </a:cubicBezTo>
                  <a:cubicBezTo>
                    <a:pt x="221" y="141"/>
                    <a:pt x="221" y="141"/>
                    <a:pt x="221" y="141"/>
                  </a:cubicBezTo>
                  <a:moveTo>
                    <a:pt x="2" y="10"/>
                  </a:moveTo>
                  <a:cubicBezTo>
                    <a:pt x="1" y="11"/>
                    <a:pt x="1" y="11"/>
                    <a:pt x="0" y="11"/>
                  </a:cubicBezTo>
                  <a:cubicBezTo>
                    <a:pt x="29" y="160"/>
                    <a:pt x="29" y="160"/>
                    <a:pt x="29" y="160"/>
                  </a:cubicBezTo>
                  <a:cubicBezTo>
                    <a:pt x="30" y="162"/>
                    <a:pt x="30" y="162"/>
                    <a:pt x="30" y="162"/>
                  </a:cubicBezTo>
                  <a:cubicBezTo>
                    <a:pt x="32" y="172"/>
                    <a:pt x="32" y="172"/>
                    <a:pt x="32" y="172"/>
                  </a:cubicBezTo>
                  <a:cubicBezTo>
                    <a:pt x="33" y="172"/>
                    <a:pt x="33" y="172"/>
                    <a:pt x="33" y="172"/>
                  </a:cubicBezTo>
                  <a:cubicBezTo>
                    <a:pt x="31" y="161"/>
                    <a:pt x="31" y="161"/>
                    <a:pt x="31" y="161"/>
                  </a:cubicBezTo>
                  <a:cubicBezTo>
                    <a:pt x="31" y="159"/>
                    <a:pt x="31" y="159"/>
                    <a:pt x="31" y="159"/>
                  </a:cubicBezTo>
                  <a:cubicBezTo>
                    <a:pt x="2" y="10"/>
                    <a:pt x="2" y="10"/>
                    <a:pt x="2" y="10"/>
                  </a:cubicBezTo>
                  <a:moveTo>
                    <a:pt x="8" y="0"/>
                  </a:moveTo>
                  <a:cubicBezTo>
                    <a:pt x="8" y="1"/>
                    <a:pt x="7" y="2"/>
                    <a:pt x="7" y="2"/>
                  </a:cubicBezTo>
                  <a:cubicBezTo>
                    <a:pt x="244" y="97"/>
                    <a:pt x="244" y="97"/>
                    <a:pt x="244" y="97"/>
                  </a:cubicBezTo>
                  <a:cubicBezTo>
                    <a:pt x="222" y="139"/>
                    <a:pt x="222" y="139"/>
                    <a:pt x="222" y="139"/>
                  </a:cubicBezTo>
                  <a:cubicBezTo>
                    <a:pt x="224" y="140"/>
                    <a:pt x="224" y="140"/>
                    <a:pt x="224" y="140"/>
                  </a:cubicBezTo>
                  <a:cubicBezTo>
                    <a:pt x="246" y="98"/>
                    <a:pt x="246" y="98"/>
                    <a:pt x="246" y="98"/>
                  </a:cubicBezTo>
                  <a:cubicBezTo>
                    <a:pt x="247" y="96"/>
                    <a:pt x="247" y="96"/>
                    <a:pt x="247" y="96"/>
                  </a:cubicBezTo>
                  <a:cubicBezTo>
                    <a:pt x="245" y="95"/>
                    <a:pt x="245" y="95"/>
                    <a:pt x="245" y="95"/>
                  </a:cubicBezTo>
                  <a:cubicBezTo>
                    <a:pt x="8" y="0"/>
                    <a:pt x="8" y="0"/>
                    <a:pt x="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2" name="Freeform 12"/>
            <p:cNvSpPr>
              <a:spLocks noEditPoints="1"/>
            </p:cNvSpPr>
            <p:nvPr/>
          </p:nvSpPr>
          <p:spPr bwMode="auto">
            <a:xfrm>
              <a:off x="9915938" y="2668920"/>
              <a:ext cx="814030" cy="1236087"/>
            </a:xfrm>
            <a:custGeom>
              <a:avLst/>
              <a:gdLst>
                <a:gd name="T0" fmla="*/ 192 w 192"/>
                <a:gd name="T1" fmla="*/ 319 h 320"/>
                <a:gd name="T2" fmla="*/ 188 w 192"/>
                <a:gd name="T3" fmla="*/ 299 h 320"/>
                <a:gd name="T4" fmla="*/ 183 w 192"/>
                <a:gd name="T5" fmla="*/ 304 h 320"/>
                <a:gd name="T6" fmla="*/ 190 w 192"/>
                <a:gd name="T7" fmla="*/ 299 h 320"/>
                <a:gd name="T8" fmla="*/ 178 w 192"/>
                <a:gd name="T9" fmla="*/ 298 h 320"/>
                <a:gd name="T10" fmla="*/ 180 w 192"/>
                <a:gd name="T11" fmla="*/ 296 h 320"/>
                <a:gd name="T12" fmla="*/ 177 w 192"/>
                <a:gd name="T13" fmla="*/ 296 h 320"/>
                <a:gd name="T14" fmla="*/ 188 w 192"/>
                <a:gd name="T15" fmla="*/ 285 h 320"/>
                <a:gd name="T16" fmla="*/ 190 w 192"/>
                <a:gd name="T17" fmla="*/ 295 h 320"/>
                <a:gd name="T18" fmla="*/ 188 w 192"/>
                <a:gd name="T19" fmla="*/ 285 h 320"/>
                <a:gd name="T20" fmla="*/ 177 w 192"/>
                <a:gd name="T21" fmla="*/ 291 h 320"/>
                <a:gd name="T22" fmla="*/ 188 w 192"/>
                <a:gd name="T23" fmla="*/ 270 h 320"/>
                <a:gd name="T24" fmla="*/ 188 w 192"/>
                <a:gd name="T25" fmla="*/ 283 h 320"/>
                <a:gd name="T26" fmla="*/ 162 w 192"/>
                <a:gd name="T27" fmla="*/ 267 h 320"/>
                <a:gd name="T28" fmla="*/ 165 w 192"/>
                <a:gd name="T29" fmla="*/ 272 h 320"/>
                <a:gd name="T30" fmla="*/ 185 w 192"/>
                <a:gd name="T31" fmla="*/ 254 h 320"/>
                <a:gd name="T32" fmla="*/ 187 w 192"/>
                <a:gd name="T33" fmla="*/ 254 h 320"/>
                <a:gd name="T34" fmla="*/ 148 w 192"/>
                <a:gd name="T35" fmla="*/ 248 h 320"/>
                <a:gd name="T36" fmla="*/ 150 w 192"/>
                <a:gd name="T37" fmla="*/ 248 h 320"/>
                <a:gd name="T38" fmla="*/ 147 w 192"/>
                <a:gd name="T39" fmla="*/ 246 h 320"/>
                <a:gd name="T40" fmla="*/ 144 w 192"/>
                <a:gd name="T41" fmla="*/ 238 h 320"/>
                <a:gd name="T42" fmla="*/ 142 w 192"/>
                <a:gd name="T43" fmla="*/ 236 h 320"/>
                <a:gd name="T44" fmla="*/ 112 w 192"/>
                <a:gd name="T45" fmla="*/ 188 h 320"/>
                <a:gd name="T46" fmla="*/ 139 w 192"/>
                <a:gd name="T47" fmla="*/ 230 h 320"/>
                <a:gd name="T48" fmla="*/ 106 w 192"/>
                <a:gd name="T49" fmla="*/ 175 h 320"/>
                <a:gd name="T50" fmla="*/ 112 w 192"/>
                <a:gd name="T51" fmla="*/ 184 h 320"/>
                <a:gd name="T52" fmla="*/ 185 w 192"/>
                <a:gd name="T53" fmla="*/ 253 h 320"/>
                <a:gd name="T54" fmla="*/ 178 w 192"/>
                <a:gd name="T55" fmla="*/ 168 h 320"/>
                <a:gd name="T56" fmla="*/ 105 w 192"/>
                <a:gd name="T57" fmla="*/ 176 h 320"/>
                <a:gd name="T58" fmla="*/ 90 w 192"/>
                <a:gd name="T59" fmla="*/ 148 h 320"/>
                <a:gd name="T60" fmla="*/ 92 w 192"/>
                <a:gd name="T61" fmla="*/ 152 h 320"/>
                <a:gd name="T62" fmla="*/ 82 w 192"/>
                <a:gd name="T63" fmla="*/ 138 h 320"/>
                <a:gd name="T64" fmla="*/ 83 w 192"/>
                <a:gd name="T65" fmla="*/ 137 h 320"/>
                <a:gd name="T66" fmla="*/ 81 w 192"/>
                <a:gd name="T67" fmla="*/ 136 h 320"/>
                <a:gd name="T68" fmla="*/ 75 w 192"/>
                <a:gd name="T69" fmla="*/ 124 h 320"/>
                <a:gd name="T70" fmla="*/ 77 w 192"/>
                <a:gd name="T71" fmla="*/ 127 h 320"/>
                <a:gd name="T72" fmla="*/ 52 w 192"/>
                <a:gd name="T73" fmla="*/ 87 h 320"/>
                <a:gd name="T74" fmla="*/ 74 w 192"/>
                <a:gd name="T75" fmla="*/ 121 h 320"/>
                <a:gd name="T76" fmla="*/ 50 w 192"/>
                <a:gd name="T77" fmla="*/ 85 h 320"/>
                <a:gd name="T78" fmla="*/ 51 w 192"/>
                <a:gd name="T79" fmla="*/ 84 h 320"/>
                <a:gd name="T80" fmla="*/ 178 w 192"/>
                <a:gd name="T81" fmla="*/ 165 h 320"/>
                <a:gd name="T82" fmla="*/ 168 w 192"/>
                <a:gd name="T83" fmla="*/ 41 h 320"/>
                <a:gd name="T84" fmla="*/ 170 w 192"/>
                <a:gd name="T85" fmla="*/ 41 h 320"/>
                <a:gd name="T86" fmla="*/ 49 w 192"/>
                <a:gd name="T87" fmla="*/ 83 h 320"/>
                <a:gd name="T88" fmla="*/ 13 w 192"/>
                <a:gd name="T89" fmla="*/ 24 h 320"/>
                <a:gd name="T90" fmla="*/ 168 w 192"/>
                <a:gd name="T91" fmla="*/ 39 h 320"/>
                <a:gd name="T92" fmla="*/ 153 w 192"/>
                <a:gd name="T93" fmla="*/ 0 h 320"/>
                <a:gd name="T94" fmla="*/ 2 w 192"/>
                <a:gd name="T95" fmla="*/ 6 h 320"/>
                <a:gd name="T96" fmla="*/ 3 w 192"/>
                <a:gd name="T97"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 h="320">
                  <a:moveTo>
                    <a:pt x="190" y="317"/>
                  </a:moveTo>
                  <a:cubicBezTo>
                    <a:pt x="192" y="320"/>
                    <a:pt x="192" y="320"/>
                    <a:pt x="192" y="320"/>
                  </a:cubicBezTo>
                  <a:cubicBezTo>
                    <a:pt x="192" y="319"/>
                    <a:pt x="192" y="319"/>
                    <a:pt x="192" y="319"/>
                  </a:cubicBezTo>
                  <a:cubicBezTo>
                    <a:pt x="190" y="317"/>
                    <a:pt x="190" y="317"/>
                    <a:pt x="190" y="317"/>
                  </a:cubicBezTo>
                  <a:moveTo>
                    <a:pt x="189" y="298"/>
                  </a:moveTo>
                  <a:cubicBezTo>
                    <a:pt x="188" y="299"/>
                    <a:pt x="188" y="299"/>
                    <a:pt x="188" y="299"/>
                  </a:cubicBezTo>
                  <a:cubicBezTo>
                    <a:pt x="190" y="313"/>
                    <a:pt x="190" y="313"/>
                    <a:pt x="190" y="313"/>
                  </a:cubicBezTo>
                  <a:cubicBezTo>
                    <a:pt x="184" y="303"/>
                    <a:pt x="184" y="303"/>
                    <a:pt x="184" y="303"/>
                  </a:cubicBezTo>
                  <a:cubicBezTo>
                    <a:pt x="183" y="304"/>
                    <a:pt x="183" y="304"/>
                    <a:pt x="183" y="304"/>
                  </a:cubicBezTo>
                  <a:cubicBezTo>
                    <a:pt x="192" y="316"/>
                    <a:pt x="192" y="316"/>
                    <a:pt x="192" y="316"/>
                  </a:cubicBezTo>
                  <a:cubicBezTo>
                    <a:pt x="191" y="313"/>
                    <a:pt x="191" y="313"/>
                    <a:pt x="191" y="313"/>
                  </a:cubicBezTo>
                  <a:cubicBezTo>
                    <a:pt x="190" y="299"/>
                    <a:pt x="190" y="299"/>
                    <a:pt x="190" y="299"/>
                  </a:cubicBezTo>
                  <a:cubicBezTo>
                    <a:pt x="189" y="298"/>
                    <a:pt x="189" y="298"/>
                    <a:pt x="189" y="298"/>
                  </a:cubicBezTo>
                  <a:moveTo>
                    <a:pt x="180" y="296"/>
                  </a:moveTo>
                  <a:cubicBezTo>
                    <a:pt x="178" y="298"/>
                    <a:pt x="178" y="298"/>
                    <a:pt x="178" y="298"/>
                  </a:cubicBezTo>
                  <a:cubicBezTo>
                    <a:pt x="182" y="303"/>
                    <a:pt x="182" y="303"/>
                    <a:pt x="182" y="303"/>
                  </a:cubicBezTo>
                  <a:cubicBezTo>
                    <a:pt x="183" y="302"/>
                    <a:pt x="183" y="302"/>
                    <a:pt x="183" y="302"/>
                  </a:cubicBezTo>
                  <a:cubicBezTo>
                    <a:pt x="180" y="296"/>
                    <a:pt x="180" y="296"/>
                    <a:pt x="180" y="296"/>
                  </a:cubicBezTo>
                  <a:moveTo>
                    <a:pt x="178" y="293"/>
                  </a:moveTo>
                  <a:cubicBezTo>
                    <a:pt x="177" y="295"/>
                    <a:pt x="177" y="295"/>
                    <a:pt x="177" y="295"/>
                  </a:cubicBezTo>
                  <a:cubicBezTo>
                    <a:pt x="177" y="296"/>
                    <a:pt x="177" y="296"/>
                    <a:pt x="177" y="296"/>
                  </a:cubicBezTo>
                  <a:cubicBezTo>
                    <a:pt x="179" y="295"/>
                    <a:pt x="179" y="295"/>
                    <a:pt x="179" y="295"/>
                  </a:cubicBezTo>
                  <a:cubicBezTo>
                    <a:pt x="178" y="293"/>
                    <a:pt x="178" y="293"/>
                    <a:pt x="178" y="293"/>
                  </a:cubicBezTo>
                  <a:moveTo>
                    <a:pt x="188" y="285"/>
                  </a:moveTo>
                  <a:cubicBezTo>
                    <a:pt x="187" y="286"/>
                    <a:pt x="187" y="286"/>
                    <a:pt x="187" y="286"/>
                  </a:cubicBezTo>
                  <a:cubicBezTo>
                    <a:pt x="188" y="293"/>
                    <a:pt x="188" y="293"/>
                    <a:pt x="188" y="293"/>
                  </a:cubicBezTo>
                  <a:cubicBezTo>
                    <a:pt x="190" y="295"/>
                    <a:pt x="190" y="295"/>
                    <a:pt x="190" y="295"/>
                  </a:cubicBezTo>
                  <a:cubicBezTo>
                    <a:pt x="190" y="295"/>
                    <a:pt x="190" y="295"/>
                    <a:pt x="190" y="295"/>
                  </a:cubicBezTo>
                  <a:cubicBezTo>
                    <a:pt x="189" y="285"/>
                    <a:pt x="189" y="285"/>
                    <a:pt x="189" y="285"/>
                  </a:cubicBezTo>
                  <a:cubicBezTo>
                    <a:pt x="188" y="285"/>
                    <a:pt x="188" y="285"/>
                    <a:pt x="188" y="285"/>
                  </a:cubicBezTo>
                  <a:moveTo>
                    <a:pt x="164" y="273"/>
                  </a:moveTo>
                  <a:cubicBezTo>
                    <a:pt x="176" y="293"/>
                    <a:pt x="176" y="293"/>
                    <a:pt x="176" y="293"/>
                  </a:cubicBezTo>
                  <a:cubicBezTo>
                    <a:pt x="177" y="291"/>
                    <a:pt x="177" y="291"/>
                    <a:pt x="177" y="291"/>
                  </a:cubicBezTo>
                  <a:cubicBezTo>
                    <a:pt x="166" y="275"/>
                    <a:pt x="166" y="275"/>
                    <a:pt x="166" y="275"/>
                  </a:cubicBezTo>
                  <a:cubicBezTo>
                    <a:pt x="164" y="273"/>
                    <a:pt x="164" y="273"/>
                    <a:pt x="164" y="273"/>
                  </a:cubicBezTo>
                  <a:moveTo>
                    <a:pt x="188" y="270"/>
                  </a:moveTo>
                  <a:cubicBezTo>
                    <a:pt x="186" y="273"/>
                    <a:pt x="186" y="273"/>
                    <a:pt x="186" y="273"/>
                  </a:cubicBezTo>
                  <a:cubicBezTo>
                    <a:pt x="187" y="282"/>
                    <a:pt x="187" y="282"/>
                    <a:pt x="187" y="282"/>
                  </a:cubicBezTo>
                  <a:cubicBezTo>
                    <a:pt x="188" y="283"/>
                    <a:pt x="188" y="283"/>
                    <a:pt x="188" y="283"/>
                  </a:cubicBezTo>
                  <a:cubicBezTo>
                    <a:pt x="189" y="281"/>
                    <a:pt x="189" y="281"/>
                    <a:pt x="189" y="281"/>
                  </a:cubicBezTo>
                  <a:cubicBezTo>
                    <a:pt x="188" y="270"/>
                    <a:pt x="188" y="270"/>
                    <a:pt x="188" y="270"/>
                  </a:cubicBezTo>
                  <a:moveTo>
                    <a:pt x="162" y="267"/>
                  </a:moveTo>
                  <a:cubicBezTo>
                    <a:pt x="160" y="268"/>
                    <a:pt x="160" y="268"/>
                    <a:pt x="160" y="268"/>
                  </a:cubicBezTo>
                  <a:cubicBezTo>
                    <a:pt x="162" y="270"/>
                    <a:pt x="162" y="270"/>
                    <a:pt x="162" y="270"/>
                  </a:cubicBezTo>
                  <a:cubicBezTo>
                    <a:pt x="165" y="272"/>
                    <a:pt x="165" y="272"/>
                    <a:pt x="165" y="272"/>
                  </a:cubicBezTo>
                  <a:cubicBezTo>
                    <a:pt x="162" y="267"/>
                    <a:pt x="162" y="267"/>
                    <a:pt x="162" y="267"/>
                  </a:cubicBezTo>
                  <a:moveTo>
                    <a:pt x="187" y="254"/>
                  </a:moveTo>
                  <a:cubicBezTo>
                    <a:pt x="185" y="254"/>
                    <a:pt x="185" y="254"/>
                    <a:pt x="185" y="254"/>
                  </a:cubicBezTo>
                  <a:cubicBezTo>
                    <a:pt x="186" y="269"/>
                    <a:pt x="186" y="269"/>
                    <a:pt x="186" y="269"/>
                  </a:cubicBezTo>
                  <a:cubicBezTo>
                    <a:pt x="188" y="266"/>
                    <a:pt x="188" y="266"/>
                    <a:pt x="188" y="266"/>
                  </a:cubicBezTo>
                  <a:cubicBezTo>
                    <a:pt x="187" y="254"/>
                    <a:pt x="187" y="254"/>
                    <a:pt x="187" y="254"/>
                  </a:cubicBezTo>
                  <a:moveTo>
                    <a:pt x="150" y="248"/>
                  </a:moveTo>
                  <a:cubicBezTo>
                    <a:pt x="150" y="248"/>
                    <a:pt x="150" y="248"/>
                    <a:pt x="150" y="248"/>
                  </a:cubicBezTo>
                  <a:cubicBezTo>
                    <a:pt x="148" y="248"/>
                    <a:pt x="148" y="248"/>
                    <a:pt x="148" y="248"/>
                  </a:cubicBezTo>
                  <a:cubicBezTo>
                    <a:pt x="159" y="266"/>
                    <a:pt x="159" y="266"/>
                    <a:pt x="159" y="266"/>
                  </a:cubicBezTo>
                  <a:cubicBezTo>
                    <a:pt x="161" y="266"/>
                    <a:pt x="161" y="266"/>
                    <a:pt x="161" y="266"/>
                  </a:cubicBezTo>
                  <a:cubicBezTo>
                    <a:pt x="150" y="248"/>
                    <a:pt x="150" y="248"/>
                    <a:pt x="150" y="248"/>
                  </a:cubicBezTo>
                  <a:moveTo>
                    <a:pt x="144" y="238"/>
                  </a:moveTo>
                  <a:cubicBezTo>
                    <a:pt x="143" y="240"/>
                    <a:pt x="143" y="240"/>
                    <a:pt x="143" y="240"/>
                  </a:cubicBezTo>
                  <a:cubicBezTo>
                    <a:pt x="147" y="246"/>
                    <a:pt x="147" y="246"/>
                    <a:pt x="147" y="246"/>
                  </a:cubicBezTo>
                  <a:cubicBezTo>
                    <a:pt x="149" y="246"/>
                    <a:pt x="149" y="246"/>
                    <a:pt x="149" y="246"/>
                  </a:cubicBezTo>
                  <a:cubicBezTo>
                    <a:pt x="148" y="245"/>
                    <a:pt x="148" y="245"/>
                    <a:pt x="148" y="245"/>
                  </a:cubicBezTo>
                  <a:cubicBezTo>
                    <a:pt x="144" y="238"/>
                    <a:pt x="144" y="238"/>
                    <a:pt x="144" y="238"/>
                  </a:cubicBezTo>
                  <a:moveTo>
                    <a:pt x="139" y="232"/>
                  </a:moveTo>
                  <a:cubicBezTo>
                    <a:pt x="142" y="237"/>
                    <a:pt x="142" y="237"/>
                    <a:pt x="142" y="237"/>
                  </a:cubicBezTo>
                  <a:cubicBezTo>
                    <a:pt x="142" y="236"/>
                    <a:pt x="142" y="236"/>
                    <a:pt x="142" y="236"/>
                  </a:cubicBezTo>
                  <a:cubicBezTo>
                    <a:pt x="139" y="232"/>
                    <a:pt x="139" y="232"/>
                    <a:pt x="139" y="232"/>
                  </a:cubicBezTo>
                  <a:moveTo>
                    <a:pt x="113" y="186"/>
                  </a:moveTo>
                  <a:cubicBezTo>
                    <a:pt x="112" y="188"/>
                    <a:pt x="112" y="188"/>
                    <a:pt x="112" y="188"/>
                  </a:cubicBezTo>
                  <a:cubicBezTo>
                    <a:pt x="137" y="229"/>
                    <a:pt x="137" y="229"/>
                    <a:pt x="137" y="229"/>
                  </a:cubicBezTo>
                  <a:cubicBezTo>
                    <a:pt x="138" y="228"/>
                    <a:pt x="138" y="228"/>
                    <a:pt x="138" y="228"/>
                  </a:cubicBezTo>
                  <a:cubicBezTo>
                    <a:pt x="139" y="230"/>
                    <a:pt x="139" y="230"/>
                    <a:pt x="139" y="230"/>
                  </a:cubicBezTo>
                  <a:cubicBezTo>
                    <a:pt x="140" y="231"/>
                    <a:pt x="140" y="231"/>
                    <a:pt x="140" y="231"/>
                  </a:cubicBezTo>
                  <a:cubicBezTo>
                    <a:pt x="113" y="186"/>
                    <a:pt x="113" y="186"/>
                    <a:pt x="113" y="186"/>
                  </a:cubicBezTo>
                  <a:moveTo>
                    <a:pt x="106" y="175"/>
                  </a:moveTo>
                  <a:cubicBezTo>
                    <a:pt x="107" y="179"/>
                    <a:pt x="107" y="179"/>
                    <a:pt x="107" y="179"/>
                  </a:cubicBezTo>
                  <a:cubicBezTo>
                    <a:pt x="111" y="186"/>
                    <a:pt x="111" y="186"/>
                    <a:pt x="111" y="186"/>
                  </a:cubicBezTo>
                  <a:cubicBezTo>
                    <a:pt x="112" y="184"/>
                    <a:pt x="112" y="184"/>
                    <a:pt x="112" y="184"/>
                  </a:cubicBezTo>
                  <a:cubicBezTo>
                    <a:pt x="106" y="175"/>
                    <a:pt x="106" y="175"/>
                    <a:pt x="106" y="175"/>
                  </a:cubicBezTo>
                  <a:moveTo>
                    <a:pt x="178" y="168"/>
                  </a:moveTo>
                  <a:cubicBezTo>
                    <a:pt x="185" y="253"/>
                    <a:pt x="185" y="253"/>
                    <a:pt x="185" y="253"/>
                  </a:cubicBezTo>
                  <a:cubicBezTo>
                    <a:pt x="187" y="252"/>
                    <a:pt x="187" y="252"/>
                    <a:pt x="187" y="252"/>
                  </a:cubicBezTo>
                  <a:cubicBezTo>
                    <a:pt x="180" y="170"/>
                    <a:pt x="180" y="170"/>
                    <a:pt x="180" y="170"/>
                  </a:cubicBezTo>
                  <a:cubicBezTo>
                    <a:pt x="178" y="168"/>
                    <a:pt x="178" y="168"/>
                    <a:pt x="178" y="168"/>
                  </a:cubicBezTo>
                  <a:moveTo>
                    <a:pt x="93" y="154"/>
                  </a:moveTo>
                  <a:cubicBezTo>
                    <a:pt x="92" y="155"/>
                    <a:pt x="92" y="155"/>
                    <a:pt x="92" y="155"/>
                  </a:cubicBezTo>
                  <a:cubicBezTo>
                    <a:pt x="105" y="176"/>
                    <a:pt x="105" y="176"/>
                    <a:pt x="105" y="176"/>
                  </a:cubicBezTo>
                  <a:cubicBezTo>
                    <a:pt x="104" y="172"/>
                    <a:pt x="104" y="172"/>
                    <a:pt x="104" y="172"/>
                  </a:cubicBezTo>
                  <a:cubicBezTo>
                    <a:pt x="93" y="154"/>
                    <a:pt x="93" y="154"/>
                    <a:pt x="93" y="154"/>
                  </a:cubicBezTo>
                  <a:moveTo>
                    <a:pt x="90" y="148"/>
                  </a:moveTo>
                  <a:cubicBezTo>
                    <a:pt x="88" y="149"/>
                    <a:pt x="88" y="149"/>
                    <a:pt x="88" y="149"/>
                  </a:cubicBezTo>
                  <a:cubicBezTo>
                    <a:pt x="91" y="153"/>
                    <a:pt x="91" y="153"/>
                    <a:pt x="91" y="153"/>
                  </a:cubicBezTo>
                  <a:cubicBezTo>
                    <a:pt x="92" y="152"/>
                    <a:pt x="92" y="152"/>
                    <a:pt x="92" y="152"/>
                  </a:cubicBezTo>
                  <a:cubicBezTo>
                    <a:pt x="90" y="148"/>
                    <a:pt x="90" y="148"/>
                    <a:pt x="90" y="148"/>
                  </a:cubicBezTo>
                  <a:moveTo>
                    <a:pt x="83" y="137"/>
                  </a:moveTo>
                  <a:cubicBezTo>
                    <a:pt x="82" y="138"/>
                    <a:pt x="82" y="138"/>
                    <a:pt x="82" y="138"/>
                  </a:cubicBezTo>
                  <a:cubicBezTo>
                    <a:pt x="87" y="147"/>
                    <a:pt x="87" y="147"/>
                    <a:pt x="87" y="147"/>
                  </a:cubicBezTo>
                  <a:cubicBezTo>
                    <a:pt x="89" y="146"/>
                    <a:pt x="89" y="146"/>
                    <a:pt x="89" y="146"/>
                  </a:cubicBezTo>
                  <a:cubicBezTo>
                    <a:pt x="83" y="137"/>
                    <a:pt x="83" y="137"/>
                    <a:pt x="83" y="137"/>
                  </a:cubicBezTo>
                  <a:moveTo>
                    <a:pt x="78" y="128"/>
                  </a:moveTo>
                  <a:cubicBezTo>
                    <a:pt x="76" y="129"/>
                    <a:pt x="76" y="129"/>
                    <a:pt x="76" y="129"/>
                  </a:cubicBezTo>
                  <a:cubicBezTo>
                    <a:pt x="81" y="136"/>
                    <a:pt x="81" y="136"/>
                    <a:pt x="81" y="136"/>
                  </a:cubicBezTo>
                  <a:cubicBezTo>
                    <a:pt x="82" y="135"/>
                    <a:pt x="82" y="135"/>
                    <a:pt x="82" y="135"/>
                  </a:cubicBezTo>
                  <a:cubicBezTo>
                    <a:pt x="78" y="128"/>
                    <a:pt x="78" y="128"/>
                    <a:pt x="78" y="128"/>
                  </a:cubicBezTo>
                  <a:moveTo>
                    <a:pt x="75" y="124"/>
                  </a:moveTo>
                  <a:cubicBezTo>
                    <a:pt x="75" y="126"/>
                    <a:pt x="75" y="126"/>
                    <a:pt x="75" y="126"/>
                  </a:cubicBezTo>
                  <a:cubicBezTo>
                    <a:pt x="75" y="127"/>
                    <a:pt x="75" y="127"/>
                    <a:pt x="75" y="127"/>
                  </a:cubicBezTo>
                  <a:cubicBezTo>
                    <a:pt x="77" y="127"/>
                    <a:pt x="77" y="127"/>
                    <a:pt x="77" y="127"/>
                  </a:cubicBezTo>
                  <a:cubicBezTo>
                    <a:pt x="75" y="124"/>
                    <a:pt x="75" y="124"/>
                    <a:pt x="75" y="124"/>
                  </a:cubicBezTo>
                  <a:moveTo>
                    <a:pt x="53" y="86"/>
                  </a:moveTo>
                  <a:cubicBezTo>
                    <a:pt x="52" y="87"/>
                    <a:pt x="52" y="87"/>
                    <a:pt x="52" y="87"/>
                  </a:cubicBezTo>
                  <a:cubicBezTo>
                    <a:pt x="52" y="88"/>
                    <a:pt x="52" y="88"/>
                    <a:pt x="52" y="88"/>
                  </a:cubicBezTo>
                  <a:cubicBezTo>
                    <a:pt x="73" y="124"/>
                    <a:pt x="73" y="124"/>
                    <a:pt x="73" y="124"/>
                  </a:cubicBezTo>
                  <a:cubicBezTo>
                    <a:pt x="74" y="121"/>
                    <a:pt x="74" y="121"/>
                    <a:pt x="74" y="121"/>
                  </a:cubicBezTo>
                  <a:cubicBezTo>
                    <a:pt x="53" y="86"/>
                    <a:pt x="53" y="86"/>
                    <a:pt x="53" y="86"/>
                  </a:cubicBezTo>
                  <a:moveTo>
                    <a:pt x="51" y="84"/>
                  </a:moveTo>
                  <a:cubicBezTo>
                    <a:pt x="50" y="85"/>
                    <a:pt x="50" y="85"/>
                    <a:pt x="50" y="85"/>
                  </a:cubicBezTo>
                  <a:cubicBezTo>
                    <a:pt x="50" y="86"/>
                    <a:pt x="50" y="86"/>
                    <a:pt x="50" y="86"/>
                  </a:cubicBezTo>
                  <a:cubicBezTo>
                    <a:pt x="50" y="86"/>
                    <a:pt x="50" y="86"/>
                    <a:pt x="50" y="86"/>
                  </a:cubicBezTo>
                  <a:cubicBezTo>
                    <a:pt x="51" y="84"/>
                    <a:pt x="51" y="84"/>
                    <a:pt x="51" y="84"/>
                  </a:cubicBezTo>
                  <a:moveTo>
                    <a:pt x="174" y="83"/>
                  </a:moveTo>
                  <a:cubicBezTo>
                    <a:pt x="172" y="90"/>
                    <a:pt x="172" y="90"/>
                    <a:pt x="172" y="90"/>
                  </a:cubicBezTo>
                  <a:cubicBezTo>
                    <a:pt x="178" y="165"/>
                    <a:pt x="178" y="165"/>
                    <a:pt x="178" y="165"/>
                  </a:cubicBezTo>
                  <a:cubicBezTo>
                    <a:pt x="180" y="167"/>
                    <a:pt x="180" y="167"/>
                    <a:pt x="180" y="167"/>
                  </a:cubicBezTo>
                  <a:cubicBezTo>
                    <a:pt x="174" y="83"/>
                    <a:pt x="174" y="83"/>
                    <a:pt x="174" y="83"/>
                  </a:cubicBezTo>
                  <a:moveTo>
                    <a:pt x="168" y="41"/>
                  </a:moveTo>
                  <a:cubicBezTo>
                    <a:pt x="172" y="83"/>
                    <a:pt x="172" y="83"/>
                    <a:pt x="172" y="83"/>
                  </a:cubicBezTo>
                  <a:cubicBezTo>
                    <a:pt x="173" y="76"/>
                    <a:pt x="173" y="76"/>
                    <a:pt x="173" y="76"/>
                  </a:cubicBezTo>
                  <a:cubicBezTo>
                    <a:pt x="170" y="41"/>
                    <a:pt x="170" y="41"/>
                    <a:pt x="170" y="41"/>
                  </a:cubicBezTo>
                  <a:cubicBezTo>
                    <a:pt x="168" y="41"/>
                    <a:pt x="168" y="41"/>
                    <a:pt x="168" y="41"/>
                  </a:cubicBezTo>
                  <a:moveTo>
                    <a:pt x="13" y="24"/>
                  </a:moveTo>
                  <a:cubicBezTo>
                    <a:pt x="49" y="83"/>
                    <a:pt x="49" y="83"/>
                    <a:pt x="49" y="83"/>
                  </a:cubicBezTo>
                  <a:cubicBezTo>
                    <a:pt x="50" y="82"/>
                    <a:pt x="50" y="82"/>
                    <a:pt x="50" y="82"/>
                  </a:cubicBezTo>
                  <a:cubicBezTo>
                    <a:pt x="17" y="28"/>
                    <a:pt x="17" y="28"/>
                    <a:pt x="17" y="28"/>
                  </a:cubicBezTo>
                  <a:cubicBezTo>
                    <a:pt x="13" y="24"/>
                    <a:pt x="13" y="24"/>
                    <a:pt x="13" y="24"/>
                  </a:cubicBezTo>
                  <a:moveTo>
                    <a:pt x="168" y="15"/>
                  </a:moveTo>
                  <a:cubicBezTo>
                    <a:pt x="168" y="15"/>
                    <a:pt x="167" y="15"/>
                    <a:pt x="166" y="15"/>
                  </a:cubicBezTo>
                  <a:cubicBezTo>
                    <a:pt x="168" y="39"/>
                    <a:pt x="168" y="39"/>
                    <a:pt x="168" y="39"/>
                  </a:cubicBezTo>
                  <a:cubicBezTo>
                    <a:pt x="170" y="39"/>
                    <a:pt x="170" y="39"/>
                    <a:pt x="170" y="39"/>
                  </a:cubicBezTo>
                  <a:cubicBezTo>
                    <a:pt x="168" y="15"/>
                    <a:pt x="168" y="15"/>
                    <a:pt x="168" y="15"/>
                  </a:cubicBezTo>
                  <a:moveTo>
                    <a:pt x="153" y="0"/>
                  </a:moveTo>
                  <a:cubicBezTo>
                    <a:pt x="3" y="3"/>
                    <a:pt x="3" y="3"/>
                    <a:pt x="3" y="3"/>
                  </a:cubicBezTo>
                  <a:cubicBezTo>
                    <a:pt x="0" y="3"/>
                    <a:pt x="0" y="3"/>
                    <a:pt x="0" y="3"/>
                  </a:cubicBezTo>
                  <a:cubicBezTo>
                    <a:pt x="2" y="6"/>
                    <a:pt x="2" y="6"/>
                    <a:pt x="2" y="6"/>
                  </a:cubicBezTo>
                  <a:cubicBezTo>
                    <a:pt x="10" y="19"/>
                    <a:pt x="10" y="19"/>
                    <a:pt x="10" y="19"/>
                  </a:cubicBezTo>
                  <a:cubicBezTo>
                    <a:pt x="14" y="23"/>
                    <a:pt x="14" y="23"/>
                    <a:pt x="14" y="23"/>
                  </a:cubicBezTo>
                  <a:cubicBezTo>
                    <a:pt x="3" y="5"/>
                    <a:pt x="3" y="5"/>
                    <a:pt x="3" y="5"/>
                  </a:cubicBezTo>
                  <a:cubicBezTo>
                    <a:pt x="153" y="2"/>
                    <a:pt x="153" y="2"/>
                    <a:pt x="153" y="2"/>
                  </a:cubicBezTo>
                  <a:cubicBezTo>
                    <a:pt x="153" y="1"/>
                    <a:pt x="153" y="0"/>
                    <a:pt x="15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3" name="Freeform 13"/>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close/>
                  <a:moveTo>
                    <a:pt x="47" y="430"/>
                  </a:moveTo>
                  <a:lnTo>
                    <a:pt x="31" y="463"/>
                  </a:lnTo>
                  <a:lnTo>
                    <a:pt x="33" y="466"/>
                  </a:lnTo>
                  <a:lnTo>
                    <a:pt x="52" y="435"/>
                  </a:lnTo>
                  <a:lnTo>
                    <a:pt x="47" y="430"/>
                  </a:lnTo>
                  <a:close/>
                  <a:moveTo>
                    <a:pt x="57" y="413"/>
                  </a:moveTo>
                  <a:lnTo>
                    <a:pt x="50" y="425"/>
                  </a:lnTo>
                  <a:lnTo>
                    <a:pt x="52" y="430"/>
                  </a:lnTo>
                  <a:lnTo>
                    <a:pt x="57" y="420"/>
                  </a:lnTo>
                  <a:lnTo>
                    <a:pt x="57" y="413"/>
                  </a:lnTo>
                  <a:close/>
                  <a:moveTo>
                    <a:pt x="71" y="385"/>
                  </a:moveTo>
                  <a:lnTo>
                    <a:pt x="59" y="409"/>
                  </a:lnTo>
                  <a:lnTo>
                    <a:pt x="62" y="416"/>
                  </a:lnTo>
                  <a:lnTo>
                    <a:pt x="73" y="390"/>
                  </a:lnTo>
                  <a:lnTo>
                    <a:pt x="71" y="385"/>
                  </a:lnTo>
                  <a:close/>
                  <a:moveTo>
                    <a:pt x="9" y="375"/>
                  </a:moveTo>
                  <a:lnTo>
                    <a:pt x="9" y="385"/>
                  </a:lnTo>
                  <a:lnTo>
                    <a:pt x="9" y="390"/>
                  </a:lnTo>
                  <a:lnTo>
                    <a:pt x="14" y="449"/>
                  </a:lnTo>
                  <a:lnTo>
                    <a:pt x="19" y="451"/>
                  </a:lnTo>
                  <a:lnTo>
                    <a:pt x="14" y="387"/>
                  </a:lnTo>
                  <a:lnTo>
                    <a:pt x="14" y="382"/>
                  </a:lnTo>
                  <a:lnTo>
                    <a:pt x="14" y="380"/>
                  </a:lnTo>
                  <a:lnTo>
                    <a:pt x="9" y="375"/>
                  </a:lnTo>
                  <a:close/>
                  <a:moveTo>
                    <a:pt x="12" y="363"/>
                  </a:moveTo>
                  <a:lnTo>
                    <a:pt x="9" y="363"/>
                  </a:lnTo>
                  <a:lnTo>
                    <a:pt x="9" y="366"/>
                  </a:lnTo>
                  <a:lnTo>
                    <a:pt x="14" y="373"/>
                  </a:lnTo>
                  <a:lnTo>
                    <a:pt x="12" y="363"/>
                  </a:lnTo>
                  <a:close/>
                  <a:moveTo>
                    <a:pt x="90" y="359"/>
                  </a:moveTo>
                  <a:lnTo>
                    <a:pt x="85" y="359"/>
                  </a:lnTo>
                  <a:lnTo>
                    <a:pt x="73" y="380"/>
                  </a:lnTo>
                  <a:lnTo>
                    <a:pt x="76" y="385"/>
                  </a:lnTo>
                  <a:lnTo>
                    <a:pt x="90" y="359"/>
                  </a:lnTo>
                  <a:close/>
                  <a:moveTo>
                    <a:pt x="92" y="344"/>
                  </a:moveTo>
                  <a:lnTo>
                    <a:pt x="92" y="344"/>
                  </a:lnTo>
                  <a:lnTo>
                    <a:pt x="88" y="352"/>
                  </a:lnTo>
                  <a:lnTo>
                    <a:pt x="88" y="354"/>
                  </a:lnTo>
                  <a:lnTo>
                    <a:pt x="92" y="354"/>
                  </a:lnTo>
                  <a:lnTo>
                    <a:pt x="95" y="349"/>
                  </a:lnTo>
                  <a:lnTo>
                    <a:pt x="97" y="347"/>
                  </a:lnTo>
                  <a:lnTo>
                    <a:pt x="92" y="344"/>
                  </a:lnTo>
                  <a:close/>
                  <a:moveTo>
                    <a:pt x="7" y="337"/>
                  </a:moveTo>
                  <a:lnTo>
                    <a:pt x="7" y="349"/>
                  </a:lnTo>
                  <a:lnTo>
                    <a:pt x="7" y="356"/>
                  </a:lnTo>
                  <a:lnTo>
                    <a:pt x="9" y="359"/>
                  </a:lnTo>
                  <a:lnTo>
                    <a:pt x="12" y="359"/>
                  </a:lnTo>
                  <a:lnTo>
                    <a:pt x="12" y="352"/>
                  </a:lnTo>
                  <a:lnTo>
                    <a:pt x="12" y="344"/>
                  </a:lnTo>
                  <a:lnTo>
                    <a:pt x="12" y="337"/>
                  </a:lnTo>
                  <a:lnTo>
                    <a:pt x="7" y="337"/>
                  </a:lnTo>
                  <a:close/>
                  <a:moveTo>
                    <a:pt x="114" y="304"/>
                  </a:moveTo>
                  <a:lnTo>
                    <a:pt x="95" y="342"/>
                  </a:lnTo>
                  <a:lnTo>
                    <a:pt x="99" y="342"/>
                  </a:lnTo>
                  <a:lnTo>
                    <a:pt x="116" y="307"/>
                  </a:lnTo>
                  <a:lnTo>
                    <a:pt x="114" y="304"/>
                  </a:lnTo>
                  <a:close/>
                  <a:moveTo>
                    <a:pt x="116" y="297"/>
                  </a:moveTo>
                  <a:lnTo>
                    <a:pt x="114" y="302"/>
                  </a:lnTo>
                  <a:lnTo>
                    <a:pt x="118" y="302"/>
                  </a:lnTo>
                  <a:lnTo>
                    <a:pt x="121" y="297"/>
                  </a:lnTo>
                  <a:lnTo>
                    <a:pt x="116" y="297"/>
                  </a:lnTo>
                  <a:close/>
                  <a:moveTo>
                    <a:pt x="5" y="283"/>
                  </a:moveTo>
                  <a:lnTo>
                    <a:pt x="7" y="333"/>
                  </a:lnTo>
                  <a:lnTo>
                    <a:pt x="12" y="335"/>
                  </a:lnTo>
                  <a:lnTo>
                    <a:pt x="7" y="285"/>
                  </a:lnTo>
                  <a:lnTo>
                    <a:pt x="5" y="283"/>
                  </a:lnTo>
                  <a:close/>
                  <a:moveTo>
                    <a:pt x="135" y="259"/>
                  </a:moveTo>
                  <a:lnTo>
                    <a:pt x="118" y="292"/>
                  </a:lnTo>
                  <a:lnTo>
                    <a:pt x="123" y="292"/>
                  </a:lnTo>
                  <a:lnTo>
                    <a:pt x="140" y="261"/>
                  </a:lnTo>
                  <a:lnTo>
                    <a:pt x="135" y="259"/>
                  </a:lnTo>
                  <a:close/>
                  <a:moveTo>
                    <a:pt x="7" y="254"/>
                  </a:moveTo>
                  <a:lnTo>
                    <a:pt x="2" y="254"/>
                  </a:lnTo>
                  <a:lnTo>
                    <a:pt x="5" y="278"/>
                  </a:lnTo>
                  <a:lnTo>
                    <a:pt x="7" y="280"/>
                  </a:lnTo>
                  <a:lnTo>
                    <a:pt x="7" y="254"/>
                  </a:lnTo>
                  <a:close/>
                  <a:moveTo>
                    <a:pt x="0" y="233"/>
                  </a:moveTo>
                  <a:lnTo>
                    <a:pt x="2" y="250"/>
                  </a:lnTo>
                  <a:lnTo>
                    <a:pt x="7" y="250"/>
                  </a:lnTo>
                  <a:lnTo>
                    <a:pt x="5" y="233"/>
                  </a:lnTo>
                  <a:lnTo>
                    <a:pt x="0" y="233"/>
                  </a:lnTo>
                  <a:close/>
                  <a:moveTo>
                    <a:pt x="154" y="233"/>
                  </a:moveTo>
                  <a:lnTo>
                    <a:pt x="149" y="233"/>
                  </a:lnTo>
                  <a:lnTo>
                    <a:pt x="137" y="257"/>
                  </a:lnTo>
                  <a:lnTo>
                    <a:pt x="142" y="257"/>
                  </a:lnTo>
                  <a:lnTo>
                    <a:pt x="154" y="233"/>
                  </a:lnTo>
                  <a:close/>
                  <a:moveTo>
                    <a:pt x="5" y="216"/>
                  </a:moveTo>
                  <a:lnTo>
                    <a:pt x="0" y="216"/>
                  </a:lnTo>
                  <a:lnTo>
                    <a:pt x="0" y="228"/>
                  </a:lnTo>
                  <a:lnTo>
                    <a:pt x="5" y="228"/>
                  </a:lnTo>
                  <a:lnTo>
                    <a:pt x="5" y="216"/>
                  </a:lnTo>
                  <a:close/>
                  <a:moveTo>
                    <a:pt x="168" y="207"/>
                  </a:moveTo>
                  <a:lnTo>
                    <a:pt x="163" y="207"/>
                  </a:lnTo>
                  <a:lnTo>
                    <a:pt x="151" y="228"/>
                  </a:lnTo>
                  <a:lnTo>
                    <a:pt x="156" y="228"/>
                  </a:lnTo>
                  <a:lnTo>
                    <a:pt x="168" y="207"/>
                  </a:lnTo>
                  <a:close/>
                  <a:moveTo>
                    <a:pt x="166" y="202"/>
                  </a:moveTo>
                  <a:lnTo>
                    <a:pt x="166" y="202"/>
                  </a:lnTo>
                  <a:lnTo>
                    <a:pt x="166" y="202"/>
                  </a:lnTo>
                  <a:lnTo>
                    <a:pt x="166" y="202"/>
                  </a:lnTo>
                  <a:close/>
                  <a:moveTo>
                    <a:pt x="2" y="202"/>
                  </a:moveTo>
                  <a:lnTo>
                    <a:pt x="0" y="202"/>
                  </a:lnTo>
                  <a:lnTo>
                    <a:pt x="0" y="204"/>
                  </a:lnTo>
                  <a:lnTo>
                    <a:pt x="0" y="207"/>
                  </a:lnTo>
                  <a:lnTo>
                    <a:pt x="0" y="212"/>
                  </a:lnTo>
                  <a:lnTo>
                    <a:pt x="5" y="212"/>
                  </a:lnTo>
                  <a:lnTo>
                    <a:pt x="5" y="207"/>
                  </a:lnTo>
                  <a:lnTo>
                    <a:pt x="5" y="207"/>
                  </a:lnTo>
                  <a:lnTo>
                    <a:pt x="2" y="202"/>
                  </a:lnTo>
                  <a:close/>
                  <a:moveTo>
                    <a:pt x="218" y="48"/>
                  </a:moveTo>
                  <a:lnTo>
                    <a:pt x="208" y="50"/>
                  </a:lnTo>
                  <a:lnTo>
                    <a:pt x="7" y="200"/>
                  </a:lnTo>
                  <a:lnTo>
                    <a:pt x="7" y="202"/>
                  </a:lnTo>
                  <a:lnTo>
                    <a:pt x="218" y="48"/>
                  </a:lnTo>
                  <a:close/>
                  <a:moveTo>
                    <a:pt x="251" y="45"/>
                  </a:moveTo>
                  <a:lnTo>
                    <a:pt x="246" y="48"/>
                  </a:lnTo>
                  <a:lnTo>
                    <a:pt x="230" y="81"/>
                  </a:lnTo>
                  <a:lnTo>
                    <a:pt x="220" y="98"/>
                  </a:lnTo>
                  <a:lnTo>
                    <a:pt x="168" y="197"/>
                  </a:lnTo>
                  <a:lnTo>
                    <a:pt x="170" y="197"/>
                  </a:lnTo>
                  <a:lnTo>
                    <a:pt x="173" y="197"/>
                  </a:lnTo>
                  <a:lnTo>
                    <a:pt x="232" y="83"/>
                  </a:lnTo>
                  <a:lnTo>
                    <a:pt x="241" y="64"/>
                  </a:lnTo>
                  <a:lnTo>
                    <a:pt x="251" y="45"/>
                  </a:lnTo>
                  <a:close/>
                  <a:moveTo>
                    <a:pt x="263" y="14"/>
                  </a:moveTo>
                  <a:lnTo>
                    <a:pt x="263" y="14"/>
                  </a:lnTo>
                  <a:lnTo>
                    <a:pt x="263" y="14"/>
                  </a:lnTo>
                  <a:close/>
                  <a:moveTo>
                    <a:pt x="275" y="0"/>
                  </a:moveTo>
                  <a:lnTo>
                    <a:pt x="260" y="12"/>
                  </a:lnTo>
                  <a:lnTo>
                    <a:pt x="215" y="45"/>
                  </a:lnTo>
                  <a:lnTo>
                    <a:pt x="222" y="43"/>
                  </a:lnTo>
                  <a:lnTo>
                    <a:pt x="263" y="14"/>
                  </a:lnTo>
                  <a:lnTo>
                    <a:pt x="249" y="43"/>
                  </a:lnTo>
                  <a:lnTo>
                    <a:pt x="253" y="43"/>
                  </a:lnTo>
                  <a:lnTo>
                    <a:pt x="265" y="17"/>
                  </a:lnTo>
                  <a:lnTo>
                    <a:pt x="27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4" name="Freeform 14"/>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moveTo>
                    <a:pt x="47" y="430"/>
                  </a:moveTo>
                  <a:lnTo>
                    <a:pt x="31" y="463"/>
                  </a:lnTo>
                  <a:lnTo>
                    <a:pt x="33" y="466"/>
                  </a:lnTo>
                  <a:lnTo>
                    <a:pt x="52" y="435"/>
                  </a:lnTo>
                  <a:lnTo>
                    <a:pt x="47" y="430"/>
                  </a:lnTo>
                  <a:moveTo>
                    <a:pt x="57" y="413"/>
                  </a:moveTo>
                  <a:lnTo>
                    <a:pt x="50" y="425"/>
                  </a:lnTo>
                  <a:lnTo>
                    <a:pt x="52" y="430"/>
                  </a:lnTo>
                  <a:lnTo>
                    <a:pt x="57" y="420"/>
                  </a:lnTo>
                  <a:lnTo>
                    <a:pt x="57" y="413"/>
                  </a:lnTo>
                  <a:moveTo>
                    <a:pt x="71" y="385"/>
                  </a:moveTo>
                  <a:lnTo>
                    <a:pt x="59" y="409"/>
                  </a:lnTo>
                  <a:lnTo>
                    <a:pt x="62" y="416"/>
                  </a:lnTo>
                  <a:lnTo>
                    <a:pt x="73" y="390"/>
                  </a:lnTo>
                  <a:lnTo>
                    <a:pt x="71" y="385"/>
                  </a:lnTo>
                  <a:moveTo>
                    <a:pt x="9" y="375"/>
                  </a:moveTo>
                  <a:lnTo>
                    <a:pt x="9" y="385"/>
                  </a:lnTo>
                  <a:lnTo>
                    <a:pt x="9" y="390"/>
                  </a:lnTo>
                  <a:lnTo>
                    <a:pt x="14" y="449"/>
                  </a:lnTo>
                  <a:lnTo>
                    <a:pt x="19" y="451"/>
                  </a:lnTo>
                  <a:lnTo>
                    <a:pt x="14" y="387"/>
                  </a:lnTo>
                  <a:lnTo>
                    <a:pt x="14" y="382"/>
                  </a:lnTo>
                  <a:lnTo>
                    <a:pt x="14" y="380"/>
                  </a:lnTo>
                  <a:lnTo>
                    <a:pt x="9" y="375"/>
                  </a:lnTo>
                  <a:moveTo>
                    <a:pt x="12" y="363"/>
                  </a:moveTo>
                  <a:lnTo>
                    <a:pt x="9" y="363"/>
                  </a:lnTo>
                  <a:lnTo>
                    <a:pt x="9" y="366"/>
                  </a:lnTo>
                  <a:lnTo>
                    <a:pt x="14" y="373"/>
                  </a:lnTo>
                  <a:lnTo>
                    <a:pt x="12" y="363"/>
                  </a:lnTo>
                  <a:moveTo>
                    <a:pt x="90" y="359"/>
                  </a:moveTo>
                  <a:lnTo>
                    <a:pt x="85" y="359"/>
                  </a:lnTo>
                  <a:lnTo>
                    <a:pt x="73" y="380"/>
                  </a:lnTo>
                  <a:lnTo>
                    <a:pt x="76" y="385"/>
                  </a:lnTo>
                  <a:lnTo>
                    <a:pt x="90" y="359"/>
                  </a:lnTo>
                  <a:moveTo>
                    <a:pt x="92" y="344"/>
                  </a:moveTo>
                  <a:lnTo>
                    <a:pt x="92" y="344"/>
                  </a:lnTo>
                  <a:lnTo>
                    <a:pt x="88" y="352"/>
                  </a:lnTo>
                  <a:lnTo>
                    <a:pt x="88" y="354"/>
                  </a:lnTo>
                  <a:lnTo>
                    <a:pt x="92" y="354"/>
                  </a:lnTo>
                  <a:lnTo>
                    <a:pt x="95" y="349"/>
                  </a:lnTo>
                  <a:lnTo>
                    <a:pt x="97" y="347"/>
                  </a:lnTo>
                  <a:lnTo>
                    <a:pt x="92" y="344"/>
                  </a:lnTo>
                  <a:moveTo>
                    <a:pt x="7" y="337"/>
                  </a:moveTo>
                  <a:lnTo>
                    <a:pt x="7" y="349"/>
                  </a:lnTo>
                  <a:lnTo>
                    <a:pt x="7" y="356"/>
                  </a:lnTo>
                  <a:lnTo>
                    <a:pt x="9" y="359"/>
                  </a:lnTo>
                  <a:lnTo>
                    <a:pt x="12" y="359"/>
                  </a:lnTo>
                  <a:lnTo>
                    <a:pt x="12" y="352"/>
                  </a:lnTo>
                  <a:lnTo>
                    <a:pt x="12" y="344"/>
                  </a:lnTo>
                  <a:lnTo>
                    <a:pt x="12" y="337"/>
                  </a:lnTo>
                  <a:lnTo>
                    <a:pt x="7" y="337"/>
                  </a:lnTo>
                  <a:moveTo>
                    <a:pt x="114" y="304"/>
                  </a:moveTo>
                  <a:lnTo>
                    <a:pt x="95" y="342"/>
                  </a:lnTo>
                  <a:lnTo>
                    <a:pt x="99" y="342"/>
                  </a:lnTo>
                  <a:lnTo>
                    <a:pt x="116" y="307"/>
                  </a:lnTo>
                  <a:lnTo>
                    <a:pt x="114" y="304"/>
                  </a:lnTo>
                  <a:moveTo>
                    <a:pt x="116" y="297"/>
                  </a:moveTo>
                  <a:lnTo>
                    <a:pt x="114" y="302"/>
                  </a:lnTo>
                  <a:lnTo>
                    <a:pt x="118" y="302"/>
                  </a:lnTo>
                  <a:lnTo>
                    <a:pt x="121" y="297"/>
                  </a:lnTo>
                  <a:lnTo>
                    <a:pt x="116" y="297"/>
                  </a:lnTo>
                  <a:moveTo>
                    <a:pt x="5" y="283"/>
                  </a:moveTo>
                  <a:lnTo>
                    <a:pt x="7" y="333"/>
                  </a:lnTo>
                  <a:lnTo>
                    <a:pt x="12" y="335"/>
                  </a:lnTo>
                  <a:lnTo>
                    <a:pt x="7" y="285"/>
                  </a:lnTo>
                  <a:lnTo>
                    <a:pt x="5" y="283"/>
                  </a:lnTo>
                  <a:moveTo>
                    <a:pt x="135" y="259"/>
                  </a:moveTo>
                  <a:lnTo>
                    <a:pt x="118" y="292"/>
                  </a:lnTo>
                  <a:lnTo>
                    <a:pt x="123" y="292"/>
                  </a:lnTo>
                  <a:lnTo>
                    <a:pt x="140" y="261"/>
                  </a:lnTo>
                  <a:lnTo>
                    <a:pt x="135" y="259"/>
                  </a:lnTo>
                  <a:moveTo>
                    <a:pt x="7" y="254"/>
                  </a:moveTo>
                  <a:lnTo>
                    <a:pt x="2" y="254"/>
                  </a:lnTo>
                  <a:lnTo>
                    <a:pt x="5" y="278"/>
                  </a:lnTo>
                  <a:lnTo>
                    <a:pt x="7" y="280"/>
                  </a:lnTo>
                  <a:lnTo>
                    <a:pt x="7" y="254"/>
                  </a:lnTo>
                  <a:moveTo>
                    <a:pt x="0" y="233"/>
                  </a:moveTo>
                  <a:lnTo>
                    <a:pt x="2" y="250"/>
                  </a:lnTo>
                  <a:lnTo>
                    <a:pt x="7" y="250"/>
                  </a:lnTo>
                  <a:lnTo>
                    <a:pt x="5" y="233"/>
                  </a:lnTo>
                  <a:lnTo>
                    <a:pt x="0" y="233"/>
                  </a:lnTo>
                  <a:moveTo>
                    <a:pt x="154" y="233"/>
                  </a:moveTo>
                  <a:lnTo>
                    <a:pt x="149" y="233"/>
                  </a:lnTo>
                  <a:lnTo>
                    <a:pt x="137" y="257"/>
                  </a:lnTo>
                  <a:lnTo>
                    <a:pt x="142" y="257"/>
                  </a:lnTo>
                  <a:lnTo>
                    <a:pt x="154" y="233"/>
                  </a:lnTo>
                  <a:moveTo>
                    <a:pt x="5" y="216"/>
                  </a:moveTo>
                  <a:lnTo>
                    <a:pt x="0" y="216"/>
                  </a:lnTo>
                  <a:lnTo>
                    <a:pt x="0" y="228"/>
                  </a:lnTo>
                  <a:lnTo>
                    <a:pt x="5" y="228"/>
                  </a:lnTo>
                  <a:lnTo>
                    <a:pt x="5" y="216"/>
                  </a:lnTo>
                  <a:moveTo>
                    <a:pt x="168" y="207"/>
                  </a:moveTo>
                  <a:lnTo>
                    <a:pt x="163" y="207"/>
                  </a:lnTo>
                  <a:lnTo>
                    <a:pt x="151" y="228"/>
                  </a:lnTo>
                  <a:lnTo>
                    <a:pt x="156" y="228"/>
                  </a:lnTo>
                  <a:lnTo>
                    <a:pt x="168" y="207"/>
                  </a:lnTo>
                  <a:moveTo>
                    <a:pt x="166" y="202"/>
                  </a:moveTo>
                  <a:lnTo>
                    <a:pt x="166" y="202"/>
                  </a:lnTo>
                  <a:lnTo>
                    <a:pt x="166" y="202"/>
                  </a:lnTo>
                  <a:lnTo>
                    <a:pt x="166" y="202"/>
                  </a:lnTo>
                  <a:moveTo>
                    <a:pt x="2" y="202"/>
                  </a:moveTo>
                  <a:lnTo>
                    <a:pt x="0" y="202"/>
                  </a:lnTo>
                  <a:lnTo>
                    <a:pt x="0" y="204"/>
                  </a:lnTo>
                  <a:lnTo>
                    <a:pt x="0" y="207"/>
                  </a:lnTo>
                  <a:lnTo>
                    <a:pt x="0" y="212"/>
                  </a:lnTo>
                  <a:lnTo>
                    <a:pt x="5" y="212"/>
                  </a:lnTo>
                  <a:lnTo>
                    <a:pt x="5" y="207"/>
                  </a:lnTo>
                  <a:lnTo>
                    <a:pt x="5" y="207"/>
                  </a:lnTo>
                  <a:lnTo>
                    <a:pt x="2" y="202"/>
                  </a:lnTo>
                  <a:moveTo>
                    <a:pt x="218" y="48"/>
                  </a:moveTo>
                  <a:lnTo>
                    <a:pt x="208" y="50"/>
                  </a:lnTo>
                  <a:lnTo>
                    <a:pt x="7" y="200"/>
                  </a:lnTo>
                  <a:lnTo>
                    <a:pt x="7" y="202"/>
                  </a:lnTo>
                  <a:lnTo>
                    <a:pt x="218" y="48"/>
                  </a:lnTo>
                  <a:moveTo>
                    <a:pt x="251" y="45"/>
                  </a:moveTo>
                  <a:lnTo>
                    <a:pt x="246" y="48"/>
                  </a:lnTo>
                  <a:lnTo>
                    <a:pt x="230" y="81"/>
                  </a:lnTo>
                  <a:lnTo>
                    <a:pt x="220" y="98"/>
                  </a:lnTo>
                  <a:lnTo>
                    <a:pt x="168" y="197"/>
                  </a:lnTo>
                  <a:lnTo>
                    <a:pt x="170" y="197"/>
                  </a:lnTo>
                  <a:lnTo>
                    <a:pt x="173" y="197"/>
                  </a:lnTo>
                  <a:lnTo>
                    <a:pt x="232" y="83"/>
                  </a:lnTo>
                  <a:lnTo>
                    <a:pt x="241" y="64"/>
                  </a:lnTo>
                  <a:lnTo>
                    <a:pt x="251" y="45"/>
                  </a:lnTo>
                  <a:moveTo>
                    <a:pt x="263" y="14"/>
                  </a:moveTo>
                  <a:lnTo>
                    <a:pt x="263" y="14"/>
                  </a:lnTo>
                  <a:lnTo>
                    <a:pt x="263" y="14"/>
                  </a:lnTo>
                  <a:moveTo>
                    <a:pt x="275" y="0"/>
                  </a:moveTo>
                  <a:lnTo>
                    <a:pt x="260" y="12"/>
                  </a:lnTo>
                  <a:lnTo>
                    <a:pt x="215" y="45"/>
                  </a:lnTo>
                  <a:lnTo>
                    <a:pt x="222" y="43"/>
                  </a:lnTo>
                  <a:lnTo>
                    <a:pt x="263" y="14"/>
                  </a:lnTo>
                  <a:lnTo>
                    <a:pt x="249" y="43"/>
                  </a:lnTo>
                  <a:lnTo>
                    <a:pt x="253" y="43"/>
                  </a:lnTo>
                  <a:lnTo>
                    <a:pt x="265" y="17"/>
                  </a:lnTo>
                  <a:lnTo>
                    <a:pt x="27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5" name="Freeform 15"/>
            <p:cNvSpPr>
              <a:spLocks noEditPoints="1"/>
            </p:cNvSpPr>
            <p:nvPr/>
          </p:nvSpPr>
          <p:spPr bwMode="auto">
            <a:xfrm>
              <a:off x="7291365" y="3075528"/>
              <a:ext cx="1016194" cy="458654"/>
            </a:xfrm>
            <a:custGeom>
              <a:avLst/>
              <a:gdLst>
                <a:gd name="T0" fmla="*/ 235 w 240"/>
                <a:gd name="T1" fmla="*/ 119 h 119"/>
                <a:gd name="T2" fmla="*/ 240 w 240"/>
                <a:gd name="T3" fmla="*/ 114 h 119"/>
                <a:gd name="T4" fmla="*/ 240 w 240"/>
                <a:gd name="T5" fmla="*/ 115 h 119"/>
                <a:gd name="T6" fmla="*/ 202 w 240"/>
                <a:gd name="T7" fmla="*/ 106 h 119"/>
                <a:gd name="T8" fmla="*/ 203 w 240"/>
                <a:gd name="T9" fmla="*/ 105 h 119"/>
                <a:gd name="T10" fmla="*/ 200 w 240"/>
                <a:gd name="T11" fmla="*/ 105 h 119"/>
                <a:gd name="T12" fmla="*/ 184 w 240"/>
                <a:gd name="T13" fmla="*/ 97 h 119"/>
                <a:gd name="T14" fmla="*/ 192 w 240"/>
                <a:gd name="T15" fmla="*/ 102 h 119"/>
                <a:gd name="T16" fmla="*/ 184 w 240"/>
                <a:gd name="T17" fmla="*/ 97 h 119"/>
                <a:gd name="T18" fmla="*/ 177 w 240"/>
                <a:gd name="T19" fmla="*/ 96 h 119"/>
                <a:gd name="T20" fmla="*/ 182 w 240"/>
                <a:gd name="T21" fmla="*/ 96 h 119"/>
                <a:gd name="T22" fmla="*/ 178 w 240"/>
                <a:gd name="T23" fmla="*/ 95 h 119"/>
                <a:gd name="T24" fmla="*/ 175 w 240"/>
                <a:gd name="T25" fmla="*/ 94 h 119"/>
                <a:gd name="T26" fmla="*/ 173 w 240"/>
                <a:gd name="T27" fmla="*/ 95 h 119"/>
                <a:gd name="T28" fmla="*/ 170 w 240"/>
                <a:gd name="T29" fmla="*/ 93 h 119"/>
                <a:gd name="T30" fmla="*/ 170 w 240"/>
                <a:gd name="T31" fmla="*/ 93 h 119"/>
                <a:gd name="T32" fmla="*/ 145 w 240"/>
                <a:gd name="T33" fmla="*/ 84 h 119"/>
                <a:gd name="T34" fmla="*/ 167 w 240"/>
                <a:gd name="T35" fmla="*/ 92 h 119"/>
                <a:gd name="T36" fmla="*/ 139 w 240"/>
                <a:gd name="T37" fmla="*/ 79 h 119"/>
                <a:gd name="T38" fmla="*/ 240 w 240"/>
                <a:gd name="T39" fmla="*/ 112 h 119"/>
                <a:gd name="T40" fmla="*/ 238 w 240"/>
                <a:gd name="T41" fmla="*/ 69 h 119"/>
                <a:gd name="T42" fmla="*/ 238 w 240"/>
                <a:gd name="T43" fmla="*/ 75 h 119"/>
                <a:gd name="T44" fmla="*/ 137 w 240"/>
                <a:gd name="T45" fmla="*/ 80 h 119"/>
                <a:gd name="T46" fmla="*/ 97 w 240"/>
                <a:gd name="T47" fmla="*/ 64 h 119"/>
                <a:gd name="T48" fmla="*/ 90 w 240"/>
                <a:gd name="T49" fmla="*/ 61 h 119"/>
                <a:gd name="T50" fmla="*/ 91 w 240"/>
                <a:gd name="T51" fmla="*/ 60 h 119"/>
                <a:gd name="T52" fmla="*/ 236 w 240"/>
                <a:gd name="T53" fmla="*/ 68 h 119"/>
                <a:gd name="T54" fmla="*/ 6 w 240"/>
                <a:gd name="T55" fmla="*/ 26 h 119"/>
                <a:gd name="T56" fmla="*/ 9 w 240"/>
                <a:gd name="T57" fmla="*/ 29 h 119"/>
                <a:gd name="T58" fmla="*/ 69 w 240"/>
                <a:gd name="T59" fmla="*/ 53 h 119"/>
                <a:gd name="T60" fmla="*/ 52 w 240"/>
                <a:gd name="T61" fmla="*/ 45 h 119"/>
                <a:gd name="T62" fmla="*/ 6 w 240"/>
                <a:gd name="T63" fmla="*/ 26 h 119"/>
                <a:gd name="T64" fmla="*/ 5 w 240"/>
                <a:gd name="T65" fmla="*/ 27 h 119"/>
                <a:gd name="T66" fmla="*/ 235 w 240"/>
                <a:gd name="T67" fmla="*/ 24 h 119"/>
                <a:gd name="T68" fmla="*/ 237 w 240"/>
                <a:gd name="T69" fmla="*/ 50 h 119"/>
                <a:gd name="T70" fmla="*/ 0 w 240"/>
                <a:gd name="T71" fmla="*/ 19 h 119"/>
                <a:gd name="T72" fmla="*/ 3 w 240"/>
                <a:gd name="T73" fmla="*/ 19 h 119"/>
                <a:gd name="T74" fmla="*/ 47 w 240"/>
                <a:gd name="T75" fmla="*/ 15 h 119"/>
                <a:gd name="T76" fmla="*/ 5 w 240"/>
                <a:gd name="T77" fmla="*/ 19 h 119"/>
                <a:gd name="T78" fmla="*/ 9 w 240"/>
                <a:gd name="T79" fmla="*/ 20 h 119"/>
                <a:gd name="T80" fmla="*/ 141 w 240"/>
                <a:gd name="T81" fmla="*/ 9 h 119"/>
                <a:gd name="T82" fmla="*/ 232 w 240"/>
                <a:gd name="T83" fmla="*/ 0 h 119"/>
                <a:gd name="T84" fmla="*/ 179 w 240"/>
                <a:gd name="T85" fmla="*/ 4 h 119"/>
                <a:gd name="T86" fmla="*/ 142 w 240"/>
                <a:gd name="T87" fmla="*/ 9 h 119"/>
                <a:gd name="T88" fmla="*/ 227 w 240"/>
                <a:gd name="T89" fmla="*/ 2 h 119"/>
                <a:gd name="T90" fmla="*/ 233 w 240"/>
                <a:gd name="T91" fmla="*/ 23 h 119"/>
                <a:gd name="T92" fmla="*/ 234 w 240"/>
                <a:gd name="T9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119">
                  <a:moveTo>
                    <a:pt x="228" y="115"/>
                  </a:moveTo>
                  <a:cubicBezTo>
                    <a:pt x="223" y="115"/>
                    <a:pt x="223" y="115"/>
                    <a:pt x="223" y="115"/>
                  </a:cubicBezTo>
                  <a:cubicBezTo>
                    <a:pt x="235" y="119"/>
                    <a:pt x="235" y="119"/>
                    <a:pt x="235" y="119"/>
                  </a:cubicBezTo>
                  <a:cubicBezTo>
                    <a:pt x="235" y="119"/>
                    <a:pt x="235" y="118"/>
                    <a:pt x="235" y="118"/>
                  </a:cubicBezTo>
                  <a:cubicBezTo>
                    <a:pt x="228" y="115"/>
                    <a:pt x="228" y="115"/>
                    <a:pt x="228" y="115"/>
                  </a:cubicBezTo>
                  <a:moveTo>
                    <a:pt x="240" y="114"/>
                  </a:moveTo>
                  <a:cubicBezTo>
                    <a:pt x="238" y="114"/>
                    <a:pt x="238" y="114"/>
                    <a:pt x="238" y="114"/>
                  </a:cubicBezTo>
                  <a:cubicBezTo>
                    <a:pt x="239" y="115"/>
                    <a:pt x="239" y="115"/>
                    <a:pt x="239" y="115"/>
                  </a:cubicBezTo>
                  <a:cubicBezTo>
                    <a:pt x="239" y="115"/>
                    <a:pt x="240" y="115"/>
                    <a:pt x="240" y="115"/>
                  </a:cubicBezTo>
                  <a:cubicBezTo>
                    <a:pt x="240" y="114"/>
                    <a:pt x="240" y="114"/>
                    <a:pt x="240" y="114"/>
                  </a:cubicBezTo>
                  <a:moveTo>
                    <a:pt x="203" y="105"/>
                  </a:moveTo>
                  <a:cubicBezTo>
                    <a:pt x="202" y="106"/>
                    <a:pt x="202" y="106"/>
                    <a:pt x="202" y="106"/>
                  </a:cubicBezTo>
                  <a:cubicBezTo>
                    <a:pt x="219" y="113"/>
                    <a:pt x="219" y="113"/>
                    <a:pt x="219" y="113"/>
                  </a:cubicBezTo>
                  <a:cubicBezTo>
                    <a:pt x="224" y="113"/>
                    <a:pt x="224" y="113"/>
                    <a:pt x="224" y="113"/>
                  </a:cubicBezTo>
                  <a:cubicBezTo>
                    <a:pt x="203" y="105"/>
                    <a:pt x="203" y="105"/>
                    <a:pt x="203" y="105"/>
                  </a:cubicBezTo>
                  <a:moveTo>
                    <a:pt x="194" y="101"/>
                  </a:moveTo>
                  <a:cubicBezTo>
                    <a:pt x="193" y="103"/>
                    <a:pt x="193" y="103"/>
                    <a:pt x="193" y="103"/>
                  </a:cubicBezTo>
                  <a:cubicBezTo>
                    <a:pt x="200" y="105"/>
                    <a:pt x="200" y="105"/>
                    <a:pt x="200" y="105"/>
                  </a:cubicBezTo>
                  <a:cubicBezTo>
                    <a:pt x="201" y="104"/>
                    <a:pt x="201" y="104"/>
                    <a:pt x="201" y="104"/>
                  </a:cubicBezTo>
                  <a:cubicBezTo>
                    <a:pt x="194" y="101"/>
                    <a:pt x="194" y="101"/>
                    <a:pt x="194" y="101"/>
                  </a:cubicBezTo>
                  <a:moveTo>
                    <a:pt x="184" y="97"/>
                  </a:moveTo>
                  <a:cubicBezTo>
                    <a:pt x="183" y="99"/>
                    <a:pt x="183" y="99"/>
                    <a:pt x="183" y="99"/>
                  </a:cubicBezTo>
                  <a:cubicBezTo>
                    <a:pt x="184" y="99"/>
                    <a:pt x="184" y="99"/>
                    <a:pt x="184" y="99"/>
                  </a:cubicBezTo>
                  <a:cubicBezTo>
                    <a:pt x="192" y="102"/>
                    <a:pt x="192" y="102"/>
                    <a:pt x="192" y="102"/>
                  </a:cubicBezTo>
                  <a:cubicBezTo>
                    <a:pt x="193" y="101"/>
                    <a:pt x="193" y="101"/>
                    <a:pt x="193" y="101"/>
                  </a:cubicBezTo>
                  <a:cubicBezTo>
                    <a:pt x="184" y="97"/>
                    <a:pt x="184" y="97"/>
                    <a:pt x="184" y="97"/>
                  </a:cubicBezTo>
                  <a:cubicBezTo>
                    <a:pt x="184" y="97"/>
                    <a:pt x="184" y="97"/>
                    <a:pt x="184" y="97"/>
                  </a:cubicBezTo>
                  <a:moveTo>
                    <a:pt x="175" y="94"/>
                  </a:moveTo>
                  <a:cubicBezTo>
                    <a:pt x="175" y="96"/>
                    <a:pt x="175" y="96"/>
                    <a:pt x="175" y="96"/>
                  </a:cubicBezTo>
                  <a:cubicBezTo>
                    <a:pt x="177" y="96"/>
                    <a:pt x="177" y="96"/>
                    <a:pt x="177" y="96"/>
                  </a:cubicBezTo>
                  <a:cubicBezTo>
                    <a:pt x="179" y="97"/>
                    <a:pt x="179" y="97"/>
                    <a:pt x="179" y="97"/>
                  </a:cubicBezTo>
                  <a:cubicBezTo>
                    <a:pt x="181" y="98"/>
                    <a:pt x="181" y="98"/>
                    <a:pt x="181" y="98"/>
                  </a:cubicBezTo>
                  <a:cubicBezTo>
                    <a:pt x="182" y="96"/>
                    <a:pt x="182" y="96"/>
                    <a:pt x="182" y="96"/>
                  </a:cubicBezTo>
                  <a:cubicBezTo>
                    <a:pt x="182" y="96"/>
                    <a:pt x="182" y="96"/>
                    <a:pt x="182" y="96"/>
                  </a:cubicBezTo>
                  <a:cubicBezTo>
                    <a:pt x="180" y="96"/>
                    <a:pt x="180" y="96"/>
                    <a:pt x="180" y="96"/>
                  </a:cubicBezTo>
                  <a:cubicBezTo>
                    <a:pt x="178" y="95"/>
                    <a:pt x="178" y="95"/>
                    <a:pt x="178" y="95"/>
                  </a:cubicBezTo>
                  <a:cubicBezTo>
                    <a:pt x="176" y="94"/>
                    <a:pt x="176" y="94"/>
                    <a:pt x="176" y="94"/>
                  </a:cubicBezTo>
                  <a:cubicBezTo>
                    <a:pt x="176" y="94"/>
                    <a:pt x="176" y="94"/>
                    <a:pt x="176" y="94"/>
                  </a:cubicBezTo>
                  <a:cubicBezTo>
                    <a:pt x="176" y="94"/>
                    <a:pt x="175" y="94"/>
                    <a:pt x="175" y="94"/>
                  </a:cubicBezTo>
                  <a:moveTo>
                    <a:pt x="172" y="93"/>
                  </a:moveTo>
                  <a:cubicBezTo>
                    <a:pt x="172" y="94"/>
                    <a:pt x="172" y="94"/>
                    <a:pt x="172" y="94"/>
                  </a:cubicBezTo>
                  <a:cubicBezTo>
                    <a:pt x="173" y="95"/>
                    <a:pt x="173" y="95"/>
                    <a:pt x="173" y="95"/>
                  </a:cubicBezTo>
                  <a:cubicBezTo>
                    <a:pt x="173" y="94"/>
                    <a:pt x="173" y="94"/>
                    <a:pt x="173" y="94"/>
                  </a:cubicBezTo>
                  <a:cubicBezTo>
                    <a:pt x="173" y="94"/>
                    <a:pt x="172" y="94"/>
                    <a:pt x="172" y="93"/>
                  </a:cubicBezTo>
                  <a:moveTo>
                    <a:pt x="170" y="93"/>
                  </a:moveTo>
                  <a:cubicBezTo>
                    <a:pt x="169" y="93"/>
                    <a:pt x="169" y="93"/>
                    <a:pt x="169" y="93"/>
                  </a:cubicBezTo>
                  <a:cubicBezTo>
                    <a:pt x="170" y="94"/>
                    <a:pt x="170" y="94"/>
                    <a:pt x="170" y="94"/>
                  </a:cubicBezTo>
                  <a:cubicBezTo>
                    <a:pt x="170" y="93"/>
                    <a:pt x="170" y="93"/>
                    <a:pt x="170" y="93"/>
                  </a:cubicBezTo>
                  <a:moveTo>
                    <a:pt x="139" y="79"/>
                  </a:moveTo>
                  <a:cubicBezTo>
                    <a:pt x="138" y="81"/>
                    <a:pt x="138" y="81"/>
                    <a:pt x="138" y="81"/>
                  </a:cubicBezTo>
                  <a:cubicBezTo>
                    <a:pt x="145" y="84"/>
                    <a:pt x="145" y="84"/>
                    <a:pt x="145" y="84"/>
                  </a:cubicBezTo>
                  <a:cubicBezTo>
                    <a:pt x="145" y="83"/>
                    <a:pt x="145" y="83"/>
                    <a:pt x="145" y="83"/>
                  </a:cubicBezTo>
                  <a:cubicBezTo>
                    <a:pt x="148" y="85"/>
                    <a:pt x="148" y="85"/>
                    <a:pt x="148" y="85"/>
                  </a:cubicBezTo>
                  <a:cubicBezTo>
                    <a:pt x="167" y="92"/>
                    <a:pt x="167" y="92"/>
                    <a:pt x="167" y="92"/>
                  </a:cubicBezTo>
                  <a:cubicBezTo>
                    <a:pt x="168" y="92"/>
                    <a:pt x="168" y="92"/>
                    <a:pt x="168" y="92"/>
                  </a:cubicBezTo>
                  <a:cubicBezTo>
                    <a:pt x="168" y="91"/>
                    <a:pt x="167" y="91"/>
                    <a:pt x="167" y="90"/>
                  </a:cubicBezTo>
                  <a:cubicBezTo>
                    <a:pt x="139" y="79"/>
                    <a:pt x="139" y="79"/>
                    <a:pt x="139" y="79"/>
                  </a:cubicBezTo>
                  <a:moveTo>
                    <a:pt x="236" y="77"/>
                  </a:moveTo>
                  <a:cubicBezTo>
                    <a:pt x="238" y="112"/>
                    <a:pt x="238" y="112"/>
                    <a:pt x="238" y="112"/>
                  </a:cubicBezTo>
                  <a:cubicBezTo>
                    <a:pt x="240" y="112"/>
                    <a:pt x="240" y="112"/>
                    <a:pt x="240" y="112"/>
                  </a:cubicBezTo>
                  <a:cubicBezTo>
                    <a:pt x="238" y="77"/>
                    <a:pt x="238" y="77"/>
                    <a:pt x="238" y="77"/>
                  </a:cubicBezTo>
                  <a:cubicBezTo>
                    <a:pt x="236" y="77"/>
                    <a:pt x="236" y="77"/>
                    <a:pt x="236" y="77"/>
                  </a:cubicBezTo>
                  <a:moveTo>
                    <a:pt x="238" y="69"/>
                  </a:moveTo>
                  <a:cubicBezTo>
                    <a:pt x="236" y="70"/>
                    <a:pt x="236" y="70"/>
                    <a:pt x="236" y="70"/>
                  </a:cubicBezTo>
                  <a:cubicBezTo>
                    <a:pt x="236" y="75"/>
                    <a:pt x="236" y="75"/>
                    <a:pt x="236" y="75"/>
                  </a:cubicBezTo>
                  <a:cubicBezTo>
                    <a:pt x="238" y="75"/>
                    <a:pt x="238" y="75"/>
                    <a:pt x="238" y="75"/>
                  </a:cubicBezTo>
                  <a:cubicBezTo>
                    <a:pt x="238" y="69"/>
                    <a:pt x="238" y="69"/>
                    <a:pt x="238" y="69"/>
                  </a:cubicBezTo>
                  <a:moveTo>
                    <a:pt x="97" y="64"/>
                  </a:moveTo>
                  <a:cubicBezTo>
                    <a:pt x="137" y="80"/>
                    <a:pt x="137" y="80"/>
                    <a:pt x="137" y="80"/>
                  </a:cubicBezTo>
                  <a:cubicBezTo>
                    <a:pt x="137" y="78"/>
                    <a:pt x="137" y="78"/>
                    <a:pt x="137" y="78"/>
                  </a:cubicBezTo>
                  <a:cubicBezTo>
                    <a:pt x="103" y="65"/>
                    <a:pt x="103" y="65"/>
                    <a:pt x="103" y="65"/>
                  </a:cubicBezTo>
                  <a:cubicBezTo>
                    <a:pt x="97" y="64"/>
                    <a:pt x="97" y="64"/>
                    <a:pt x="97" y="64"/>
                  </a:cubicBezTo>
                  <a:moveTo>
                    <a:pt x="91" y="60"/>
                  </a:moveTo>
                  <a:cubicBezTo>
                    <a:pt x="90" y="60"/>
                    <a:pt x="90" y="60"/>
                    <a:pt x="90" y="60"/>
                  </a:cubicBezTo>
                  <a:cubicBezTo>
                    <a:pt x="90" y="61"/>
                    <a:pt x="90" y="61"/>
                    <a:pt x="90" y="61"/>
                  </a:cubicBezTo>
                  <a:cubicBezTo>
                    <a:pt x="91" y="62"/>
                    <a:pt x="91" y="62"/>
                    <a:pt x="91" y="62"/>
                  </a:cubicBezTo>
                  <a:cubicBezTo>
                    <a:pt x="98" y="63"/>
                    <a:pt x="98" y="63"/>
                    <a:pt x="98" y="63"/>
                  </a:cubicBezTo>
                  <a:cubicBezTo>
                    <a:pt x="91" y="60"/>
                    <a:pt x="91" y="60"/>
                    <a:pt x="91" y="60"/>
                  </a:cubicBezTo>
                  <a:moveTo>
                    <a:pt x="237" y="52"/>
                  </a:moveTo>
                  <a:cubicBezTo>
                    <a:pt x="235" y="52"/>
                    <a:pt x="235" y="52"/>
                    <a:pt x="235" y="52"/>
                  </a:cubicBezTo>
                  <a:cubicBezTo>
                    <a:pt x="236" y="68"/>
                    <a:pt x="236" y="68"/>
                    <a:pt x="236" y="68"/>
                  </a:cubicBezTo>
                  <a:cubicBezTo>
                    <a:pt x="237" y="66"/>
                    <a:pt x="237" y="66"/>
                    <a:pt x="237" y="66"/>
                  </a:cubicBezTo>
                  <a:cubicBezTo>
                    <a:pt x="237" y="52"/>
                    <a:pt x="237" y="52"/>
                    <a:pt x="237" y="52"/>
                  </a:cubicBezTo>
                  <a:moveTo>
                    <a:pt x="6" y="26"/>
                  </a:moveTo>
                  <a:cubicBezTo>
                    <a:pt x="7" y="28"/>
                    <a:pt x="7" y="28"/>
                    <a:pt x="7" y="28"/>
                  </a:cubicBezTo>
                  <a:cubicBezTo>
                    <a:pt x="7" y="28"/>
                    <a:pt x="7" y="28"/>
                    <a:pt x="7" y="28"/>
                  </a:cubicBezTo>
                  <a:cubicBezTo>
                    <a:pt x="9" y="29"/>
                    <a:pt x="9" y="29"/>
                    <a:pt x="9" y="29"/>
                  </a:cubicBezTo>
                  <a:cubicBezTo>
                    <a:pt x="53" y="47"/>
                    <a:pt x="53" y="47"/>
                    <a:pt x="53" y="47"/>
                  </a:cubicBezTo>
                  <a:cubicBezTo>
                    <a:pt x="55" y="48"/>
                    <a:pt x="55" y="48"/>
                    <a:pt x="55" y="48"/>
                  </a:cubicBezTo>
                  <a:cubicBezTo>
                    <a:pt x="69" y="53"/>
                    <a:pt x="69" y="53"/>
                    <a:pt x="69" y="53"/>
                  </a:cubicBezTo>
                  <a:cubicBezTo>
                    <a:pt x="69" y="53"/>
                    <a:pt x="70" y="52"/>
                    <a:pt x="70" y="52"/>
                  </a:cubicBezTo>
                  <a:cubicBezTo>
                    <a:pt x="54" y="45"/>
                    <a:pt x="54" y="45"/>
                    <a:pt x="54" y="45"/>
                  </a:cubicBezTo>
                  <a:cubicBezTo>
                    <a:pt x="52" y="45"/>
                    <a:pt x="52" y="45"/>
                    <a:pt x="52" y="45"/>
                  </a:cubicBezTo>
                  <a:cubicBezTo>
                    <a:pt x="9" y="27"/>
                    <a:pt x="9" y="27"/>
                    <a:pt x="9" y="27"/>
                  </a:cubicBezTo>
                  <a:cubicBezTo>
                    <a:pt x="7" y="26"/>
                    <a:pt x="7" y="26"/>
                    <a:pt x="7" y="26"/>
                  </a:cubicBezTo>
                  <a:cubicBezTo>
                    <a:pt x="6" y="26"/>
                    <a:pt x="6" y="26"/>
                    <a:pt x="6" y="26"/>
                  </a:cubicBezTo>
                  <a:moveTo>
                    <a:pt x="0" y="24"/>
                  </a:moveTo>
                  <a:cubicBezTo>
                    <a:pt x="0" y="24"/>
                    <a:pt x="0" y="25"/>
                    <a:pt x="0" y="25"/>
                  </a:cubicBezTo>
                  <a:cubicBezTo>
                    <a:pt x="5" y="27"/>
                    <a:pt x="5" y="27"/>
                    <a:pt x="5" y="27"/>
                  </a:cubicBezTo>
                  <a:cubicBezTo>
                    <a:pt x="4" y="25"/>
                    <a:pt x="4" y="25"/>
                    <a:pt x="4" y="25"/>
                  </a:cubicBezTo>
                  <a:cubicBezTo>
                    <a:pt x="0" y="24"/>
                    <a:pt x="0" y="24"/>
                    <a:pt x="0" y="24"/>
                  </a:cubicBezTo>
                  <a:moveTo>
                    <a:pt x="235" y="24"/>
                  </a:moveTo>
                  <a:cubicBezTo>
                    <a:pt x="233" y="27"/>
                    <a:pt x="233" y="27"/>
                    <a:pt x="233" y="27"/>
                  </a:cubicBezTo>
                  <a:cubicBezTo>
                    <a:pt x="235" y="50"/>
                    <a:pt x="235" y="50"/>
                    <a:pt x="235" y="50"/>
                  </a:cubicBezTo>
                  <a:cubicBezTo>
                    <a:pt x="237" y="50"/>
                    <a:pt x="237" y="50"/>
                    <a:pt x="237" y="50"/>
                  </a:cubicBezTo>
                  <a:cubicBezTo>
                    <a:pt x="235" y="24"/>
                    <a:pt x="235" y="24"/>
                    <a:pt x="235" y="24"/>
                  </a:cubicBezTo>
                  <a:moveTo>
                    <a:pt x="3" y="19"/>
                  </a:moveTo>
                  <a:cubicBezTo>
                    <a:pt x="0" y="19"/>
                    <a:pt x="0" y="19"/>
                    <a:pt x="0" y="19"/>
                  </a:cubicBezTo>
                  <a:cubicBezTo>
                    <a:pt x="0" y="20"/>
                    <a:pt x="0" y="20"/>
                    <a:pt x="0" y="21"/>
                  </a:cubicBezTo>
                  <a:cubicBezTo>
                    <a:pt x="3" y="21"/>
                    <a:pt x="3" y="21"/>
                    <a:pt x="3" y="21"/>
                  </a:cubicBezTo>
                  <a:cubicBezTo>
                    <a:pt x="3" y="19"/>
                    <a:pt x="3" y="19"/>
                    <a:pt x="3" y="19"/>
                  </a:cubicBezTo>
                  <a:moveTo>
                    <a:pt x="141" y="7"/>
                  </a:moveTo>
                  <a:cubicBezTo>
                    <a:pt x="48" y="15"/>
                    <a:pt x="48" y="15"/>
                    <a:pt x="48" y="15"/>
                  </a:cubicBezTo>
                  <a:cubicBezTo>
                    <a:pt x="47" y="15"/>
                    <a:pt x="47" y="15"/>
                    <a:pt x="47" y="15"/>
                  </a:cubicBezTo>
                  <a:cubicBezTo>
                    <a:pt x="9" y="18"/>
                    <a:pt x="9" y="18"/>
                    <a:pt x="9" y="18"/>
                  </a:cubicBezTo>
                  <a:cubicBezTo>
                    <a:pt x="7" y="18"/>
                    <a:pt x="7" y="18"/>
                    <a:pt x="7" y="18"/>
                  </a:cubicBezTo>
                  <a:cubicBezTo>
                    <a:pt x="5" y="19"/>
                    <a:pt x="5" y="19"/>
                    <a:pt x="5" y="19"/>
                  </a:cubicBezTo>
                  <a:cubicBezTo>
                    <a:pt x="5" y="20"/>
                    <a:pt x="5" y="20"/>
                    <a:pt x="5" y="20"/>
                  </a:cubicBezTo>
                  <a:cubicBezTo>
                    <a:pt x="7" y="20"/>
                    <a:pt x="7" y="20"/>
                    <a:pt x="7" y="20"/>
                  </a:cubicBezTo>
                  <a:cubicBezTo>
                    <a:pt x="9" y="20"/>
                    <a:pt x="9" y="20"/>
                    <a:pt x="9" y="20"/>
                  </a:cubicBezTo>
                  <a:cubicBezTo>
                    <a:pt x="47" y="17"/>
                    <a:pt x="47" y="17"/>
                    <a:pt x="47" y="17"/>
                  </a:cubicBezTo>
                  <a:cubicBezTo>
                    <a:pt x="49" y="17"/>
                    <a:pt x="49" y="17"/>
                    <a:pt x="49" y="17"/>
                  </a:cubicBezTo>
                  <a:cubicBezTo>
                    <a:pt x="141" y="9"/>
                    <a:pt x="141" y="9"/>
                    <a:pt x="141" y="9"/>
                  </a:cubicBezTo>
                  <a:cubicBezTo>
                    <a:pt x="141" y="7"/>
                    <a:pt x="141" y="7"/>
                    <a:pt x="141" y="7"/>
                  </a:cubicBezTo>
                  <a:moveTo>
                    <a:pt x="232" y="0"/>
                  </a:moveTo>
                  <a:cubicBezTo>
                    <a:pt x="232" y="0"/>
                    <a:pt x="232" y="0"/>
                    <a:pt x="232" y="0"/>
                  </a:cubicBezTo>
                  <a:cubicBezTo>
                    <a:pt x="230" y="0"/>
                    <a:pt x="230" y="0"/>
                    <a:pt x="230" y="0"/>
                  </a:cubicBezTo>
                  <a:cubicBezTo>
                    <a:pt x="228" y="0"/>
                    <a:pt x="228" y="0"/>
                    <a:pt x="228" y="0"/>
                  </a:cubicBezTo>
                  <a:cubicBezTo>
                    <a:pt x="179" y="4"/>
                    <a:pt x="179" y="4"/>
                    <a:pt x="179" y="4"/>
                  </a:cubicBezTo>
                  <a:cubicBezTo>
                    <a:pt x="177" y="4"/>
                    <a:pt x="177" y="4"/>
                    <a:pt x="177" y="4"/>
                  </a:cubicBezTo>
                  <a:cubicBezTo>
                    <a:pt x="143" y="7"/>
                    <a:pt x="143" y="7"/>
                    <a:pt x="143" y="7"/>
                  </a:cubicBezTo>
                  <a:cubicBezTo>
                    <a:pt x="142" y="9"/>
                    <a:pt x="142" y="9"/>
                    <a:pt x="142" y="9"/>
                  </a:cubicBezTo>
                  <a:cubicBezTo>
                    <a:pt x="177" y="6"/>
                    <a:pt x="177" y="6"/>
                    <a:pt x="177" y="6"/>
                  </a:cubicBezTo>
                  <a:cubicBezTo>
                    <a:pt x="179" y="6"/>
                    <a:pt x="179" y="6"/>
                    <a:pt x="179" y="6"/>
                  </a:cubicBezTo>
                  <a:cubicBezTo>
                    <a:pt x="227" y="2"/>
                    <a:pt x="227" y="2"/>
                    <a:pt x="227" y="2"/>
                  </a:cubicBezTo>
                  <a:cubicBezTo>
                    <a:pt x="229" y="2"/>
                    <a:pt x="229" y="2"/>
                    <a:pt x="229" y="2"/>
                  </a:cubicBezTo>
                  <a:cubicBezTo>
                    <a:pt x="232" y="2"/>
                    <a:pt x="232" y="2"/>
                    <a:pt x="232" y="2"/>
                  </a:cubicBezTo>
                  <a:cubicBezTo>
                    <a:pt x="233" y="23"/>
                    <a:pt x="233" y="23"/>
                    <a:pt x="233" y="23"/>
                  </a:cubicBezTo>
                  <a:cubicBezTo>
                    <a:pt x="235" y="20"/>
                    <a:pt x="235" y="20"/>
                    <a:pt x="235" y="20"/>
                  </a:cubicBezTo>
                  <a:cubicBezTo>
                    <a:pt x="234" y="2"/>
                    <a:pt x="234" y="2"/>
                    <a:pt x="234" y="2"/>
                  </a:cubicBezTo>
                  <a:cubicBezTo>
                    <a:pt x="234" y="2"/>
                    <a:pt x="234" y="2"/>
                    <a:pt x="234" y="2"/>
                  </a:cubicBezTo>
                  <a:cubicBezTo>
                    <a:pt x="232" y="0"/>
                    <a:pt x="232" y="0"/>
                    <a:pt x="23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6" name="Freeform 16"/>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close/>
                  <a:moveTo>
                    <a:pt x="95" y="389"/>
                  </a:moveTo>
                  <a:lnTo>
                    <a:pt x="90" y="389"/>
                  </a:lnTo>
                  <a:lnTo>
                    <a:pt x="88" y="394"/>
                  </a:lnTo>
                  <a:lnTo>
                    <a:pt x="95" y="392"/>
                  </a:lnTo>
                  <a:lnTo>
                    <a:pt x="95" y="389"/>
                  </a:lnTo>
                  <a:close/>
                  <a:moveTo>
                    <a:pt x="99" y="389"/>
                  </a:moveTo>
                  <a:lnTo>
                    <a:pt x="99" y="389"/>
                  </a:lnTo>
                  <a:lnTo>
                    <a:pt x="99" y="392"/>
                  </a:lnTo>
                  <a:lnTo>
                    <a:pt x="99" y="389"/>
                  </a:lnTo>
                  <a:close/>
                  <a:moveTo>
                    <a:pt x="149" y="387"/>
                  </a:moveTo>
                  <a:lnTo>
                    <a:pt x="104" y="389"/>
                  </a:lnTo>
                  <a:lnTo>
                    <a:pt x="104" y="392"/>
                  </a:lnTo>
                  <a:lnTo>
                    <a:pt x="102" y="392"/>
                  </a:lnTo>
                  <a:lnTo>
                    <a:pt x="147" y="392"/>
                  </a:lnTo>
                  <a:lnTo>
                    <a:pt x="149" y="387"/>
                  </a:lnTo>
                  <a:close/>
                  <a:moveTo>
                    <a:pt x="244" y="387"/>
                  </a:moveTo>
                  <a:lnTo>
                    <a:pt x="242" y="389"/>
                  </a:lnTo>
                  <a:lnTo>
                    <a:pt x="246" y="389"/>
                  </a:lnTo>
                  <a:lnTo>
                    <a:pt x="244" y="387"/>
                  </a:lnTo>
                  <a:close/>
                  <a:moveTo>
                    <a:pt x="239" y="385"/>
                  </a:moveTo>
                  <a:lnTo>
                    <a:pt x="154" y="387"/>
                  </a:lnTo>
                  <a:lnTo>
                    <a:pt x="152" y="392"/>
                  </a:lnTo>
                  <a:lnTo>
                    <a:pt x="237" y="389"/>
                  </a:lnTo>
                  <a:lnTo>
                    <a:pt x="239" y="385"/>
                  </a:lnTo>
                  <a:close/>
                  <a:moveTo>
                    <a:pt x="296" y="385"/>
                  </a:moveTo>
                  <a:lnTo>
                    <a:pt x="249" y="385"/>
                  </a:lnTo>
                  <a:lnTo>
                    <a:pt x="251" y="389"/>
                  </a:lnTo>
                  <a:lnTo>
                    <a:pt x="301" y="389"/>
                  </a:lnTo>
                  <a:lnTo>
                    <a:pt x="301" y="387"/>
                  </a:lnTo>
                  <a:lnTo>
                    <a:pt x="296" y="385"/>
                  </a:lnTo>
                  <a:close/>
                  <a:moveTo>
                    <a:pt x="341" y="382"/>
                  </a:moveTo>
                  <a:lnTo>
                    <a:pt x="305" y="385"/>
                  </a:lnTo>
                  <a:lnTo>
                    <a:pt x="315" y="389"/>
                  </a:lnTo>
                  <a:lnTo>
                    <a:pt x="339" y="387"/>
                  </a:lnTo>
                  <a:lnTo>
                    <a:pt x="341" y="382"/>
                  </a:lnTo>
                  <a:close/>
                  <a:moveTo>
                    <a:pt x="372" y="382"/>
                  </a:moveTo>
                  <a:lnTo>
                    <a:pt x="369" y="382"/>
                  </a:lnTo>
                  <a:lnTo>
                    <a:pt x="346" y="382"/>
                  </a:lnTo>
                  <a:lnTo>
                    <a:pt x="343" y="387"/>
                  </a:lnTo>
                  <a:lnTo>
                    <a:pt x="372" y="387"/>
                  </a:lnTo>
                  <a:lnTo>
                    <a:pt x="372" y="387"/>
                  </a:lnTo>
                  <a:lnTo>
                    <a:pt x="372" y="382"/>
                  </a:lnTo>
                  <a:close/>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close/>
                  <a:moveTo>
                    <a:pt x="28" y="370"/>
                  </a:moveTo>
                  <a:lnTo>
                    <a:pt x="10" y="387"/>
                  </a:lnTo>
                  <a:lnTo>
                    <a:pt x="0" y="394"/>
                  </a:lnTo>
                  <a:lnTo>
                    <a:pt x="12" y="394"/>
                  </a:lnTo>
                  <a:lnTo>
                    <a:pt x="62" y="394"/>
                  </a:lnTo>
                  <a:lnTo>
                    <a:pt x="57" y="389"/>
                  </a:lnTo>
                  <a:lnTo>
                    <a:pt x="12" y="389"/>
                  </a:lnTo>
                  <a:lnTo>
                    <a:pt x="31" y="373"/>
                  </a:lnTo>
                  <a:lnTo>
                    <a:pt x="28" y="370"/>
                  </a:lnTo>
                  <a:close/>
                  <a:moveTo>
                    <a:pt x="62" y="344"/>
                  </a:moveTo>
                  <a:lnTo>
                    <a:pt x="55" y="347"/>
                  </a:lnTo>
                  <a:lnTo>
                    <a:pt x="31" y="368"/>
                  </a:lnTo>
                  <a:lnTo>
                    <a:pt x="33" y="370"/>
                  </a:lnTo>
                  <a:lnTo>
                    <a:pt x="62" y="344"/>
                  </a:lnTo>
                  <a:close/>
                  <a:moveTo>
                    <a:pt x="73" y="328"/>
                  </a:moveTo>
                  <a:lnTo>
                    <a:pt x="59" y="340"/>
                  </a:lnTo>
                  <a:lnTo>
                    <a:pt x="66" y="340"/>
                  </a:lnTo>
                  <a:lnTo>
                    <a:pt x="73" y="332"/>
                  </a:lnTo>
                  <a:lnTo>
                    <a:pt x="73" y="328"/>
                  </a:lnTo>
                  <a:close/>
                  <a:moveTo>
                    <a:pt x="81" y="321"/>
                  </a:moveTo>
                  <a:lnTo>
                    <a:pt x="76" y="325"/>
                  </a:lnTo>
                  <a:lnTo>
                    <a:pt x="78" y="330"/>
                  </a:lnTo>
                  <a:lnTo>
                    <a:pt x="85" y="323"/>
                  </a:lnTo>
                  <a:lnTo>
                    <a:pt x="81" y="321"/>
                  </a:lnTo>
                  <a:close/>
                  <a:moveTo>
                    <a:pt x="88" y="313"/>
                  </a:moveTo>
                  <a:lnTo>
                    <a:pt x="85" y="318"/>
                  </a:lnTo>
                  <a:lnTo>
                    <a:pt x="90" y="318"/>
                  </a:lnTo>
                  <a:lnTo>
                    <a:pt x="88" y="313"/>
                  </a:lnTo>
                  <a:close/>
                  <a:moveTo>
                    <a:pt x="102" y="302"/>
                  </a:moveTo>
                  <a:lnTo>
                    <a:pt x="92" y="311"/>
                  </a:lnTo>
                  <a:lnTo>
                    <a:pt x="92" y="316"/>
                  </a:lnTo>
                  <a:lnTo>
                    <a:pt x="99" y="309"/>
                  </a:lnTo>
                  <a:lnTo>
                    <a:pt x="102" y="302"/>
                  </a:lnTo>
                  <a:close/>
                  <a:moveTo>
                    <a:pt x="114" y="292"/>
                  </a:moveTo>
                  <a:lnTo>
                    <a:pt x="107" y="297"/>
                  </a:lnTo>
                  <a:lnTo>
                    <a:pt x="107" y="304"/>
                  </a:lnTo>
                  <a:lnTo>
                    <a:pt x="118" y="292"/>
                  </a:lnTo>
                  <a:lnTo>
                    <a:pt x="114" y="292"/>
                  </a:lnTo>
                  <a:close/>
                  <a:moveTo>
                    <a:pt x="185" y="228"/>
                  </a:moveTo>
                  <a:lnTo>
                    <a:pt x="118" y="287"/>
                  </a:lnTo>
                  <a:lnTo>
                    <a:pt x="123" y="287"/>
                  </a:lnTo>
                  <a:lnTo>
                    <a:pt x="182" y="235"/>
                  </a:lnTo>
                  <a:lnTo>
                    <a:pt x="185" y="228"/>
                  </a:lnTo>
                  <a:close/>
                  <a:moveTo>
                    <a:pt x="192" y="219"/>
                  </a:moveTo>
                  <a:lnTo>
                    <a:pt x="189" y="223"/>
                  </a:lnTo>
                  <a:lnTo>
                    <a:pt x="187" y="230"/>
                  </a:lnTo>
                  <a:lnTo>
                    <a:pt x="194" y="223"/>
                  </a:lnTo>
                  <a:lnTo>
                    <a:pt x="192" y="219"/>
                  </a:lnTo>
                  <a:close/>
                  <a:moveTo>
                    <a:pt x="419" y="164"/>
                  </a:moveTo>
                  <a:lnTo>
                    <a:pt x="412" y="204"/>
                  </a:lnTo>
                  <a:lnTo>
                    <a:pt x="395" y="378"/>
                  </a:lnTo>
                  <a:lnTo>
                    <a:pt x="400" y="382"/>
                  </a:lnTo>
                  <a:lnTo>
                    <a:pt x="419" y="164"/>
                  </a:lnTo>
                  <a:close/>
                  <a:moveTo>
                    <a:pt x="417" y="147"/>
                  </a:moveTo>
                  <a:lnTo>
                    <a:pt x="414" y="164"/>
                  </a:lnTo>
                  <a:lnTo>
                    <a:pt x="417" y="150"/>
                  </a:lnTo>
                  <a:lnTo>
                    <a:pt x="417" y="147"/>
                  </a:lnTo>
                  <a:close/>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close/>
                  <a:moveTo>
                    <a:pt x="327" y="102"/>
                  </a:moveTo>
                  <a:lnTo>
                    <a:pt x="305" y="116"/>
                  </a:lnTo>
                  <a:lnTo>
                    <a:pt x="286" y="135"/>
                  </a:lnTo>
                  <a:lnTo>
                    <a:pt x="286" y="140"/>
                  </a:lnTo>
                  <a:lnTo>
                    <a:pt x="327" y="102"/>
                  </a:lnTo>
                  <a:close/>
                  <a:moveTo>
                    <a:pt x="329" y="97"/>
                  </a:moveTo>
                  <a:lnTo>
                    <a:pt x="327" y="97"/>
                  </a:lnTo>
                  <a:lnTo>
                    <a:pt x="324" y="100"/>
                  </a:lnTo>
                  <a:lnTo>
                    <a:pt x="329" y="97"/>
                  </a:lnTo>
                  <a:close/>
                  <a:moveTo>
                    <a:pt x="348" y="76"/>
                  </a:moveTo>
                  <a:lnTo>
                    <a:pt x="331" y="93"/>
                  </a:lnTo>
                  <a:lnTo>
                    <a:pt x="339" y="93"/>
                  </a:lnTo>
                  <a:lnTo>
                    <a:pt x="353" y="81"/>
                  </a:lnTo>
                  <a:lnTo>
                    <a:pt x="348" y="76"/>
                  </a:lnTo>
                  <a:close/>
                  <a:moveTo>
                    <a:pt x="391" y="38"/>
                  </a:moveTo>
                  <a:lnTo>
                    <a:pt x="353" y="74"/>
                  </a:lnTo>
                  <a:lnTo>
                    <a:pt x="355" y="78"/>
                  </a:lnTo>
                  <a:lnTo>
                    <a:pt x="388" y="48"/>
                  </a:lnTo>
                  <a:lnTo>
                    <a:pt x="391" y="38"/>
                  </a:lnTo>
                  <a:close/>
                  <a:moveTo>
                    <a:pt x="428" y="12"/>
                  </a:moveTo>
                  <a:lnTo>
                    <a:pt x="428" y="12"/>
                  </a:lnTo>
                  <a:lnTo>
                    <a:pt x="428" y="12"/>
                  </a:lnTo>
                  <a:close/>
                  <a:moveTo>
                    <a:pt x="433" y="0"/>
                  </a:moveTo>
                  <a:lnTo>
                    <a:pt x="424" y="7"/>
                  </a:lnTo>
                  <a:lnTo>
                    <a:pt x="400" y="31"/>
                  </a:lnTo>
                  <a:lnTo>
                    <a:pt x="395" y="40"/>
                  </a:lnTo>
                  <a:lnTo>
                    <a:pt x="428" y="12"/>
                  </a:lnTo>
                  <a:lnTo>
                    <a:pt x="417" y="143"/>
                  </a:lnTo>
                  <a:lnTo>
                    <a:pt x="419" y="143"/>
                  </a:lnTo>
                  <a:lnTo>
                    <a:pt x="421" y="121"/>
                  </a:lnTo>
                  <a:lnTo>
                    <a:pt x="433" y="12"/>
                  </a:lnTo>
                  <a:lnTo>
                    <a:pt x="43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7" name="Freeform 17"/>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moveTo>
                    <a:pt x="95" y="389"/>
                  </a:moveTo>
                  <a:lnTo>
                    <a:pt x="90" y="389"/>
                  </a:lnTo>
                  <a:lnTo>
                    <a:pt x="88" y="394"/>
                  </a:lnTo>
                  <a:lnTo>
                    <a:pt x="95" y="392"/>
                  </a:lnTo>
                  <a:lnTo>
                    <a:pt x="95" y="389"/>
                  </a:lnTo>
                  <a:moveTo>
                    <a:pt x="99" y="389"/>
                  </a:moveTo>
                  <a:lnTo>
                    <a:pt x="99" y="389"/>
                  </a:lnTo>
                  <a:lnTo>
                    <a:pt x="99" y="392"/>
                  </a:lnTo>
                  <a:lnTo>
                    <a:pt x="99" y="389"/>
                  </a:lnTo>
                  <a:moveTo>
                    <a:pt x="149" y="387"/>
                  </a:moveTo>
                  <a:lnTo>
                    <a:pt x="104" y="389"/>
                  </a:lnTo>
                  <a:lnTo>
                    <a:pt x="104" y="392"/>
                  </a:lnTo>
                  <a:lnTo>
                    <a:pt x="102" y="392"/>
                  </a:lnTo>
                  <a:lnTo>
                    <a:pt x="147" y="392"/>
                  </a:lnTo>
                  <a:lnTo>
                    <a:pt x="149" y="387"/>
                  </a:lnTo>
                  <a:moveTo>
                    <a:pt x="244" y="387"/>
                  </a:moveTo>
                  <a:lnTo>
                    <a:pt x="242" y="389"/>
                  </a:lnTo>
                  <a:lnTo>
                    <a:pt x="246" y="389"/>
                  </a:lnTo>
                  <a:lnTo>
                    <a:pt x="244" y="387"/>
                  </a:lnTo>
                  <a:moveTo>
                    <a:pt x="239" y="385"/>
                  </a:moveTo>
                  <a:lnTo>
                    <a:pt x="154" y="387"/>
                  </a:lnTo>
                  <a:lnTo>
                    <a:pt x="152" y="392"/>
                  </a:lnTo>
                  <a:lnTo>
                    <a:pt x="237" y="389"/>
                  </a:lnTo>
                  <a:lnTo>
                    <a:pt x="239" y="385"/>
                  </a:lnTo>
                  <a:moveTo>
                    <a:pt x="296" y="385"/>
                  </a:moveTo>
                  <a:lnTo>
                    <a:pt x="249" y="385"/>
                  </a:lnTo>
                  <a:lnTo>
                    <a:pt x="251" y="389"/>
                  </a:lnTo>
                  <a:lnTo>
                    <a:pt x="301" y="389"/>
                  </a:lnTo>
                  <a:lnTo>
                    <a:pt x="301" y="387"/>
                  </a:lnTo>
                  <a:lnTo>
                    <a:pt x="296" y="385"/>
                  </a:lnTo>
                  <a:moveTo>
                    <a:pt x="341" y="382"/>
                  </a:moveTo>
                  <a:lnTo>
                    <a:pt x="305" y="385"/>
                  </a:lnTo>
                  <a:lnTo>
                    <a:pt x="315" y="389"/>
                  </a:lnTo>
                  <a:lnTo>
                    <a:pt x="339" y="387"/>
                  </a:lnTo>
                  <a:lnTo>
                    <a:pt x="341" y="382"/>
                  </a:lnTo>
                  <a:moveTo>
                    <a:pt x="372" y="382"/>
                  </a:moveTo>
                  <a:lnTo>
                    <a:pt x="369" y="382"/>
                  </a:lnTo>
                  <a:lnTo>
                    <a:pt x="346" y="382"/>
                  </a:lnTo>
                  <a:lnTo>
                    <a:pt x="343" y="387"/>
                  </a:lnTo>
                  <a:lnTo>
                    <a:pt x="372" y="387"/>
                  </a:lnTo>
                  <a:lnTo>
                    <a:pt x="372" y="387"/>
                  </a:lnTo>
                  <a:lnTo>
                    <a:pt x="372" y="382"/>
                  </a:lnTo>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moveTo>
                    <a:pt x="28" y="370"/>
                  </a:moveTo>
                  <a:lnTo>
                    <a:pt x="10" y="387"/>
                  </a:lnTo>
                  <a:lnTo>
                    <a:pt x="0" y="394"/>
                  </a:lnTo>
                  <a:lnTo>
                    <a:pt x="12" y="394"/>
                  </a:lnTo>
                  <a:lnTo>
                    <a:pt x="62" y="394"/>
                  </a:lnTo>
                  <a:lnTo>
                    <a:pt x="57" y="389"/>
                  </a:lnTo>
                  <a:lnTo>
                    <a:pt x="12" y="389"/>
                  </a:lnTo>
                  <a:lnTo>
                    <a:pt x="31" y="373"/>
                  </a:lnTo>
                  <a:lnTo>
                    <a:pt x="28" y="370"/>
                  </a:lnTo>
                  <a:moveTo>
                    <a:pt x="62" y="344"/>
                  </a:moveTo>
                  <a:lnTo>
                    <a:pt x="55" y="347"/>
                  </a:lnTo>
                  <a:lnTo>
                    <a:pt x="31" y="368"/>
                  </a:lnTo>
                  <a:lnTo>
                    <a:pt x="33" y="370"/>
                  </a:lnTo>
                  <a:lnTo>
                    <a:pt x="62" y="344"/>
                  </a:lnTo>
                  <a:moveTo>
                    <a:pt x="73" y="328"/>
                  </a:moveTo>
                  <a:lnTo>
                    <a:pt x="59" y="340"/>
                  </a:lnTo>
                  <a:lnTo>
                    <a:pt x="66" y="340"/>
                  </a:lnTo>
                  <a:lnTo>
                    <a:pt x="73" y="332"/>
                  </a:lnTo>
                  <a:lnTo>
                    <a:pt x="73" y="328"/>
                  </a:lnTo>
                  <a:moveTo>
                    <a:pt x="81" y="321"/>
                  </a:moveTo>
                  <a:lnTo>
                    <a:pt x="76" y="325"/>
                  </a:lnTo>
                  <a:lnTo>
                    <a:pt x="78" y="330"/>
                  </a:lnTo>
                  <a:lnTo>
                    <a:pt x="85" y="323"/>
                  </a:lnTo>
                  <a:lnTo>
                    <a:pt x="81" y="321"/>
                  </a:lnTo>
                  <a:moveTo>
                    <a:pt x="88" y="313"/>
                  </a:moveTo>
                  <a:lnTo>
                    <a:pt x="85" y="318"/>
                  </a:lnTo>
                  <a:lnTo>
                    <a:pt x="90" y="318"/>
                  </a:lnTo>
                  <a:lnTo>
                    <a:pt x="88" y="313"/>
                  </a:lnTo>
                  <a:moveTo>
                    <a:pt x="102" y="302"/>
                  </a:moveTo>
                  <a:lnTo>
                    <a:pt x="92" y="311"/>
                  </a:lnTo>
                  <a:lnTo>
                    <a:pt x="92" y="316"/>
                  </a:lnTo>
                  <a:lnTo>
                    <a:pt x="99" y="309"/>
                  </a:lnTo>
                  <a:lnTo>
                    <a:pt x="102" y="302"/>
                  </a:lnTo>
                  <a:moveTo>
                    <a:pt x="114" y="292"/>
                  </a:moveTo>
                  <a:lnTo>
                    <a:pt x="107" y="297"/>
                  </a:lnTo>
                  <a:lnTo>
                    <a:pt x="107" y="304"/>
                  </a:lnTo>
                  <a:lnTo>
                    <a:pt x="118" y="292"/>
                  </a:lnTo>
                  <a:lnTo>
                    <a:pt x="114" y="292"/>
                  </a:lnTo>
                  <a:moveTo>
                    <a:pt x="185" y="228"/>
                  </a:moveTo>
                  <a:lnTo>
                    <a:pt x="118" y="287"/>
                  </a:lnTo>
                  <a:lnTo>
                    <a:pt x="123" y="287"/>
                  </a:lnTo>
                  <a:lnTo>
                    <a:pt x="182" y="235"/>
                  </a:lnTo>
                  <a:lnTo>
                    <a:pt x="185" y="228"/>
                  </a:lnTo>
                  <a:moveTo>
                    <a:pt x="192" y="219"/>
                  </a:moveTo>
                  <a:lnTo>
                    <a:pt x="189" y="223"/>
                  </a:lnTo>
                  <a:lnTo>
                    <a:pt x="187" y="230"/>
                  </a:lnTo>
                  <a:lnTo>
                    <a:pt x="194" y="223"/>
                  </a:lnTo>
                  <a:lnTo>
                    <a:pt x="192" y="219"/>
                  </a:lnTo>
                  <a:moveTo>
                    <a:pt x="419" y="164"/>
                  </a:moveTo>
                  <a:lnTo>
                    <a:pt x="412" y="204"/>
                  </a:lnTo>
                  <a:lnTo>
                    <a:pt x="395" y="378"/>
                  </a:lnTo>
                  <a:lnTo>
                    <a:pt x="400" y="382"/>
                  </a:lnTo>
                  <a:lnTo>
                    <a:pt x="419" y="164"/>
                  </a:lnTo>
                  <a:moveTo>
                    <a:pt x="417" y="147"/>
                  </a:moveTo>
                  <a:lnTo>
                    <a:pt x="414" y="164"/>
                  </a:lnTo>
                  <a:lnTo>
                    <a:pt x="417" y="150"/>
                  </a:lnTo>
                  <a:lnTo>
                    <a:pt x="417" y="147"/>
                  </a:lnTo>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moveTo>
                    <a:pt x="327" y="102"/>
                  </a:moveTo>
                  <a:lnTo>
                    <a:pt x="305" y="116"/>
                  </a:lnTo>
                  <a:lnTo>
                    <a:pt x="286" y="135"/>
                  </a:lnTo>
                  <a:lnTo>
                    <a:pt x="286" y="140"/>
                  </a:lnTo>
                  <a:lnTo>
                    <a:pt x="327" y="102"/>
                  </a:lnTo>
                  <a:moveTo>
                    <a:pt x="329" y="97"/>
                  </a:moveTo>
                  <a:lnTo>
                    <a:pt x="327" y="97"/>
                  </a:lnTo>
                  <a:lnTo>
                    <a:pt x="324" y="100"/>
                  </a:lnTo>
                  <a:lnTo>
                    <a:pt x="329" y="97"/>
                  </a:lnTo>
                  <a:moveTo>
                    <a:pt x="348" y="76"/>
                  </a:moveTo>
                  <a:lnTo>
                    <a:pt x="331" y="93"/>
                  </a:lnTo>
                  <a:lnTo>
                    <a:pt x="339" y="93"/>
                  </a:lnTo>
                  <a:lnTo>
                    <a:pt x="353" y="81"/>
                  </a:lnTo>
                  <a:lnTo>
                    <a:pt x="348" y="76"/>
                  </a:lnTo>
                  <a:moveTo>
                    <a:pt x="391" y="38"/>
                  </a:moveTo>
                  <a:lnTo>
                    <a:pt x="353" y="74"/>
                  </a:lnTo>
                  <a:lnTo>
                    <a:pt x="355" y="78"/>
                  </a:lnTo>
                  <a:lnTo>
                    <a:pt x="388" y="48"/>
                  </a:lnTo>
                  <a:lnTo>
                    <a:pt x="391" y="38"/>
                  </a:lnTo>
                  <a:moveTo>
                    <a:pt x="428" y="12"/>
                  </a:moveTo>
                  <a:lnTo>
                    <a:pt x="428" y="12"/>
                  </a:lnTo>
                  <a:lnTo>
                    <a:pt x="428" y="12"/>
                  </a:lnTo>
                  <a:moveTo>
                    <a:pt x="433" y="0"/>
                  </a:moveTo>
                  <a:lnTo>
                    <a:pt x="424" y="7"/>
                  </a:lnTo>
                  <a:lnTo>
                    <a:pt x="400" y="31"/>
                  </a:lnTo>
                  <a:lnTo>
                    <a:pt x="395" y="40"/>
                  </a:lnTo>
                  <a:lnTo>
                    <a:pt x="428" y="12"/>
                  </a:lnTo>
                  <a:lnTo>
                    <a:pt x="417" y="143"/>
                  </a:lnTo>
                  <a:lnTo>
                    <a:pt x="419" y="143"/>
                  </a:lnTo>
                  <a:lnTo>
                    <a:pt x="421" y="121"/>
                  </a:lnTo>
                  <a:lnTo>
                    <a:pt x="433" y="12"/>
                  </a:lnTo>
                  <a:lnTo>
                    <a:pt x="43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8" name="Freeform 18"/>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close/>
                  <a:moveTo>
                    <a:pt x="220" y="212"/>
                  </a:moveTo>
                  <a:lnTo>
                    <a:pt x="196" y="212"/>
                  </a:lnTo>
                  <a:lnTo>
                    <a:pt x="196" y="216"/>
                  </a:lnTo>
                  <a:lnTo>
                    <a:pt x="224" y="214"/>
                  </a:lnTo>
                  <a:lnTo>
                    <a:pt x="220" y="212"/>
                  </a:lnTo>
                  <a:close/>
                  <a:moveTo>
                    <a:pt x="291" y="207"/>
                  </a:moveTo>
                  <a:lnTo>
                    <a:pt x="286" y="207"/>
                  </a:lnTo>
                  <a:lnTo>
                    <a:pt x="281" y="207"/>
                  </a:lnTo>
                  <a:lnTo>
                    <a:pt x="224" y="209"/>
                  </a:lnTo>
                  <a:lnTo>
                    <a:pt x="229" y="214"/>
                  </a:lnTo>
                  <a:lnTo>
                    <a:pt x="291" y="212"/>
                  </a:lnTo>
                  <a:lnTo>
                    <a:pt x="291" y="207"/>
                  </a:lnTo>
                  <a:close/>
                  <a:moveTo>
                    <a:pt x="359" y="202"/>
                  </a:moveTo>
                  <a:lnTo>
                    <a:pt x="295" y="207"/>
                  </a:lnTo>
                  <a:lnTo>
                    <a:pt x="295" y="212"/>
                  </a:lnTo>
                  <a:lnTo>
                    <a:pt x="364" y="207"/>
                  </a:lnTo>
                  <a:lnTo>
                    <a:pt x="359" y="202"/>
                  </a:lnTo>
                  <a:close/>
                  <a:moveTo>
                    <a:pt x="381" y="202"/>
                  </a:moveTo>
                  <a:lnTo>
                    <a:pt x="366" y="202"/>
                  </a:lnTo>
                  <a:lnTo>
                    <a:pt x="371" y="207"/>
                  </a:lnTo>
                  <a:lnTo>
                    <a:pt x="381" y="207"/>
                  </a:lnTo>
                  <a:lnTo>
                    <a:pt x="381" y="202"/>
                  </a:lnTo>
                  <a:close/>
                  <a:moveTo>
                    <a:pt x="402" y="200"/>
                  </a:moveTo>
                  <a:lnTo>
                    <a:pt x="385" y="202"/>
                  </a:lnTo>
                  <a:lnTo>
                    <a:pt x="385" y="205"/>
                  </a:lnTo>
                  <a:lnTo>
                    <a:pt x="404" y="205"/>
                  </a:lnTo>
                  <a:lnTo>
                    <a:pt x="402" y="200"/>
                  </a:lnTo>
                  <a:close/>
                  <a:moveTo>
                    <a:pt x="437" y="197"/>
                  </a:moveTo>
                  <a:lnTo>
                    <a:pt x="407" y="200"/>
                  </a:lnTo>
                  <a:lnTo>
                    <a:pt x="411" y="205"/>
                  </a:lnTo>
                  <a:lnTo>
                    <a:pt x="442" y="202"/>
                  </a:lnTo>
                  <a:lnTo>
                    <a:pt x="437" y="197"/>
                  </a:lnTo>
                  <a:close/>
                  <a:moveTo>
                    <a:pt x="447" y="197"/>
                  </a:moveTo>
                  <a:lnTo>
                    <a:pt x="442" y="197"/>
                  </a:lnTo>
                  <a:lnTo>
                    <a:pt x="447" y="202"/>
                  </a:lnTo>
                  <a:lnTo>
                    <a:pt x="447" y="197"/>
                  </a:lnTo>
                  <a:close/>
                  <a:moveTo>
                    <a:pt x="466" y="197"/>
                  </a:moveTo>
                  <a:lnTo>
                    <a:pt x="452" y="197"/>
                  </a:lnTo>
                  <a:lnTo>
                    <a:pt x="452" y="202"/>
                  </a:lnTo>
                  <a:lnTo>
                    <a:pt x="466" y="202"/>
                  </a:lnTo>
                  <a:lnTo>
                    <a:pt x="466" y="197"/>
                  </a:lnTo>
                  <a:close/>
                  <a:moveTo>
                    <a:pt x="525" y="193"/>
                  </a:moveTo>
                  <a:lnTo>
                    <a:pt x="471" y="197"/>
                  </a:lnTo>
                  <a:lnTo>
                    <a:pt x="471" y="200"/>
                  </a:lnTo>
                  <a:lnTo>
                    <a:pt x="520" y="197"/>
                  </a:lnTo>
                  <a:lnTo>
                    <a:pt x="527" y="197"/>
                  </a:lnTo>
                  <a:lnTo>
                    <a:pt x="525" y="193"/>
                  </a:lnTo>
                  <a:close/>
                  <a:moveTo>
                    <a:pt x="572" y="190"/>
                  </a:moveTo>
                  <a:lnTo>
                    <a:pt x="537" y="193"/>
                  </a:lnTo>
                  <a:lnTo>
                    <a:pt x="534" y="193"/>
                  </a:lnTo>
                  <a:lnTo>
                    <a:pt x="530" y="193"/>
                  </a:lnTo>
                  <a:lnTo>
                    <a:pt x="530" y="193"/>
                  </a:lnTo>
                  <a:lnTo>
                    <a:pt x="532" y="197"/>
                  </a:lnTo>
                  <a:lnTo>
                    <a:pt x="534" y="197"/>
                  </a:lnTo>
                  <a:lnTo>
                    <a:pt x="537" y="197"/>
                  </a:lnTo>
                  <a:lnTo>
                    <a:pt x="572" y="195"/>
                  </a:lnTo>
                  <a:lnTo>
                    <a:pt x="572" y="190"/>
                  </a:lnTo>
                  <a:close/>
                  <a:moveTo>
                    <a:pt x="587" y="190"/>
                  </a:moveTo>
                  <a:lnTo>
                    <a:pt x="577" y="190"/>
                  </a:lnTo>
                  <a:lnTo>
                    <a:pt x="577" y="195"/>
                  </a:lnTo>
                  <a:lnTo>
                    <a:pt x="587" y="195"/>
                  </a:lnTo>
                  <a:lnTo>
                    <a:pt x="587" y="195"/>
                  </a:lnTo>
                  <a:lnTo>
                    <a:pt x="587" y="190"/>
                  </a:lnTo>
                  <a:close/>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close/>
                  <a:moveTo>
                    <a:pt x="778" y="178"/>
                  </a:moveTo>
                  <a:lnTo>
                    <a:pt x="705" y="183"/>
                  </a:lnTo>
                  <a:lnTo>
                    <a:pt x="733" y="186"/>
                  </a:lnTo>
                  <a:lnTo>
                    <a:pt x="776" y="183"/>
                  </a:lnTo>
                  <a:lnTo>
                    <a:pt x="778" y="181"/>
                  </a:lnTo>
                  <a:lnTo>
                    <a:pt x="778" y="178"/>
                  </a:lnTo>
                  <a:close/>
                  <a:moveTo>
                    <a:pt x="830" y="178"/>
                  </a:moveTo>
                  <a:lnTo>
                    <a:pt x="830" y="181"/>
                  </a:lnTo>
                  <a:lnTo>
                    <a:pt x="840" y="181"/>
                  </a:lnTo>
                  <a:lnTo>
                    <a:pt x="830" y="178"/>
                  </a:lnTo>
                  <a:close/>
                  <a:moveTo>
                    <a:pt x="795" y="178"/>
                  </a:moveTo>
                  <a:lnTo>
                    <a:pt x="790" y="178"/>
                  </a:lnTo>
                  <a:lnTo>
                    <a:pt x="785" y="183"/>
                  </a:lnTo>
                  <a:lnTo>
                    <a:pt x="785" y="183"/>
                  </a:lnTo>
                  <a:lnTo>
                    <a:pt x="788" y="183"/>
                  </a:lnTo>
                  <a:lnTo>
                    <a:pt x="795" y="178"/>
                  </a:lnTo>
                  <a:close/>
                  <a:moveTo>
                    <a:pt x="821" y="176"/>
                  </a:moveTo>
                  <a:lnTo>
                    <a:pt x="802" y="178"/>
                  </a:lnTo>
                  <a:lnTo>
                    <a:pt x="795" y="183"/>
                  </a:lnTo>
                  <a:lnTo>
                    <a:pt x="826" y="181"/>
                  </a:lnTo>
                  <a:lnTo>
                    <a:pt x="826" y="178"/>
                  </a:lnTo>
                  <a:lnTo>
                    <a:pt x="821" y="176"/>
                  </a:lnTo>
                  <a:close/>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close/>
                  <a:moveTo>
                    <a:pt x="1046" y="167"/>
                  </a:moveTo>
                  <a:lnTo>
                    <a:pt x="1046" y="169"/>
                  </a:lnTo>
                  <a:lnTo>
                    <a:pt x="1048" y="169"/>
                  </a:lnTo>
                  <a:lnTo>
                    <a:pt x="1046" y="167"/>
                  </a:lnTo>
                  <a:close/>
                  <a:moveTo>
                    <a:pt x="979" y="167"/>
                  </a:moveTo>
                  <a:lnTo>
                    <a:pt x="946" y="169"/>
                  </a:lnTo>
                  <a:lnTo>
                    <a:pt x="968" y="171"/>
                  </a:lnTo>
                  <a:lnTo>
                    <a:pt x="972" y="171"/>
                  </a:lnTo>
                  <a:lnTo>
                    <a:pt x="979" y="167"/>
                  </a:lnTo>
                  <a:close/>
                  <a:moveTo>
                    <a:pt x="1032" y="164"/>
                  </a:moveTo>
                  <a:lnTo>
                    <a:pt x="1032" y="169"/>
                  </a:lnTo>
                  <a:lnTo>
                    <a:pt x="1036" y="169"/>
                  </a:lnTo>
                  <a:lnTo>
                    <a:pt x="1041" y="167"/>
                  </a:lnTo>
                  <a:lnTo>
                    <a:pt x="1032" y="164"/>
                  </a:lnTo>
                  <a:close/>
                  <a:moveTo>
                    <a:pt x="1003" y="159"/>
                  </a:moveTo>
                  <a:lnTo>
                    <a:pt x="996" y="162"/>
                  </a:lnTo>
                  <a:lnTo>
                    <a:pt x="1015" y="167"/>
                  </a:lnTo>
                  <a:lnTo>
                    <a:pt x="989" y="167"/>
                  </a:lnTo>
                  <a:lnTo>
                    <a:pt x="982" y="171"/>
                  </a:lnTo>
                  <a:lnTo>
                    <a:pt x="1015" y="169"/>
                  </a:lnTo>
                  <a:lnTo>
                    <a:pt x="1029" y="169"/>
                  </a:lnTo>
                  <a:lnTo>
                    <a:pt x="1027" y="164"/>
                  </a:lnTo>
                  <a:lnTo>
                    <a:pt x="1015" y="162"/>
                  </a:lnTo>
                  <a:lnTo>
                    <a:pt x="1003" y="159"/>
                  </a:lnTo>
                  <a:close/>
                  <a:moveTo>
                    <a:pt x="894" y="138"/>
                  </a:moveTo>
                  <a:lnTo>
                    <a:pt x="904" y="143"/>
                  </a:lnTo>
                  <a:lnTo>
                    <a:pt x="908" y="145"/>
                  </a:lnTo>
                  <a:lnTo>
                    <a:pt x="991" y="162"/>
                  </a:lnTo>
                  <a:lnTo>
                    <a:pt x="996" y="157"/>
                  </a:lnTo>
                  <a:lnTo>
                    <a:pt x="911" y="141"/>
                  </a:lnTo>
                  <a:lnTo>
                    <a:pt x="906" y="141"/>
                  </a:lnTo>
                  <a:lnTo>
                    <a:pt x="894" y="138"/>
                  </a:lnTo>
                  <a:close/>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close/>
                  <a:moveTo>
                    <a:pt x="861" y="131"/>
                  </a:moveTo>
                  <a:lnTo>
                    <a:pt x="856" y="133"/>
                  </a:lnTo>
                  <a:lnTo>
                    <a:pt x="856" y="133"/>
                  </a:lnTo>
                  <a:lnTo>
                    <a:pt x="871" y="136"/>
                  </a:lnTo>
                  <a:lnTo>
                    <a:pt x="873" y="138"/>
                  </a:lnTo>
                  <a:lnTo>
                    <a:pt x="894" y="141"/>
                  </a:lnTo>
                  <a:lnTo>
                    <a:pt x="885" y="136"/>
                  </a:lnTo>
                  <a:lnTo>
                    <a:pt x="875" y="133"/>
                  </a:lnTo>
                  <a:lnTo>
                    <a:pt x="871" y="133"/>
                  </a:lnTo>
                  <a:lnTo>
                    <a:pt x="861" y="131"/>
                  </a:lnTo>
                  <a:close/>
                  <a:moveTo>
                    <a:pt x="852" y="129"/>
                  </a:moveTo>
                  <a:lnTo>
                    <a:pt x="847" y="131"/>
                  </a:lnTo>
                  <a:lnTo>
                    <a:pt x="852" y="133"/>
                  </a:lnTo>
                  <a:lnTo>
                    <a:pt x="856" y="129"/>
                  </a:lnTo>
                  <a:lnTo>
                    <a:pt x="854" y="129"/>
                  </a:lnTo>
                  <a:lnTo>
                    <a:pt x="852" y="129"/>
                  </a:lnTo>
                  <a:close/>
                  <a:moveTo>
                    <a:pt x="738" y="105"/>
                  </a:moveTo>
                  <a:lnTo>
                    <a:pt x="740" y="110"/>
                  </a:lnTo>
                  <a:lnTo>
                    <a:pt x="755" y="114"/>
                  </a:lnTo>
                  <a:lnTo>
                    <a:pt x="762" y="114"/>
                  </a:lnTo>
                  <a:lnTo>
                    <a:pt x="842" y="131"/>
                  </a:lnTo>
                  <a:lnTo>
                    <a:pt x="842" y="131"/>
                  </a:lnTo>
                  <a:lnTo>
                    <a:pt x="845" y="126"/>
                  </a:lnTo>
                  <a:lnTo>
                    <a:pt x="769" y="112"/>
                  </a:lnTo>
                  <a:lnTo>
                    <a:pt x="762" y="110"/>
                  </a:lnTo>
                  <a:lnTo>
                    <a:pt x="738" y="105"/>
                  </a:lnTo>
                  <a:close/>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close/>
                  <a:moveTo>
                    <a:pt x="153" y="72"/>
                  </a:moveTo>
                  <a:lnTo>
                    <a:pt x="146" y="72"/>
                  </a:lnTo>
                  <a:lnTo>
                    <a:pt x="111" y="107"/>
                  </a:lnTo>
                  <a:lnTo>
                    <a:pt x="108" y="112"/>
                  </a:lnTo>
                  <a:lnTo>
                    <a:pt x="92" y="129"/>
                  </a:lnTo>
                  <a:lnTo>
                    <a:pt x="99" y="129"/>
                  </a:lnTo>
                  <a:lnTo>
                    <a:pt x="108" y="117"/>
                  </a:lnTo>
                  <a:lnTo>
                    <a:pt x="113" y="114"/>
                  </a:lnTo>
                  <a:lnTo>
                    <a:pt x="153" y="72"/>
                  </a:lnTo>
                  <a:close/>
                  <a:moveTo>
                    <a:pt x="544" y="67"/>
                  </a:moveTo>
                  <a:lnTo>
                    <a:pt x="546" y="72"/>
                  </a:lnTo>
                  <a:lnTo>
                    <a:pt x="575" y="76"/>
                  </a:lnTo>
                  <a:lnTo>
                    <a:pt x="589" y="74"/>
                  </a:lnTo>
                  <a:lnTo>
                    <a:pt x="544" y="67"/>
                  </a:lnTo>
                  <a:close/>
                  <a:moveTo>
                    <a:pt x="501" y="57"/>
                  </a:moveTo>
                  <a:lnTo>
                    <a:pt x="499" y="62"/>
                  </a:lnTo>
                  <a:lnTo>
                    <a:pt x="525" y="67"/>
                  </a:lnTo>
                  <a:lnTo>
                    <a:pt x="530" y="67"/>
                  </a:lnTo>
                  <a:lnTo>
                    <a:pt x="542" y="69"/>
                  </a:lnTo>
                  <a:lnTo>
                    <a:pt x="539" y="65"/>
                  </a:lnTo>
                  <a:lnTo>
                    <a:pt x="530" y="62"/>
                  </a:lnTo>
                  <a:lnTo>
                    <a:pt x="525" y="62"/>
                  </a:lnTo>
                  <a:lnTo>
                    <a:pt x="501" y="57"/>
                  </a:lnTo>
                  <a:close/>
                  <a:moveTo>
                    <a:pt x="478" y="53"/>
                  </a:moveTo>
                  <a:lnTo>
                    <a:pt x="459" y="53"/>
                  </a:lnTo>
                  <a:lnTo>
                    <a:pt x="494" y="60"/>
                  </a:lnTo>
                  <a:lnTo>
                    <a:pt x="497" y="57"/>
                  </a:lnTo>
                  <a:lnTo>
                    <a:pt x="478" y="53"/>
                  </a:lnTo>
                  <a:close/>
                  <a:moveTo>
                    <a:pt x="449" y="48"/>
                  </a:moveTo>
                  <a:lnTo>
                    <a:pt x="449" y="50"/>
                  </a:lnTo>
                  <a:lnTo>
                    <a:pt x="461" y="50"/>
                  </a:lnTo>
                  <a:lnTo>
                    <a:pt x="449" y="48"/>
                  </a:lnTo>
                  <a:close/>
                  <a:moveTo>
                    <a:pt x="184" y="34"/>
                  </a:moveTo>
                  <a:lnTo>
                    <a:pt x="151" y="67"/>
                  </a:lnTo>
                  <a:lnTo>
                    <a:pt x="158" y="67"/>
                  </a:lnTo>
                  <a:lnTo>
                    <a:pt x="187" y="36"/>
                  </a:lnTo>
                  <a:lnTo>
                    <a:pt x="184" y="34"/>
                  </a:lnTo>
                  <a:close/>
                  <a:moveTo>
                    <a:pt x="203" y="12"/>
                  </a:moveTo>
                  <a:lnTo>
                    <a:pt x="187" y="29"/>
                  </a:lnTo>
                  <a:lnTo>
                    <a:pt x="191" y="34"/>
                  </a:lnTo>
                  <a:lnTo>
                    <a:pt x="203" y="19"/>
                  </a:lnTo>
                  <a:lnTo>
                    <a:pt x="203" y="12"/>
                  </a:lnTo>
                  <a:close/>
                  <a:moveTo>
                    <a:pt x="213" y="3"/>
                  </a:moveTo>
                  <a:lnTo>
                    <a:pt x="208" y="8"/>
                  </a:lnTo>
                  <a:lnTo>
                    <a:pt x="208" y="8"/>
                  </a:lnTo>
                  <a:lnTo>
                    <a:pt x="210" y="10"/>
                  </a:lnTo>
                  <a:lnTo>
                    <a:pt x="215" y="8"/>
                  </a:lnTo>
                  <a:lnTo>
                    <a:pt x="215" y="3"/>
                  </a:lnTo>
                  <a:lnTo>
                    <a:pt x="213" y="3"/>
                  </a:lnTo>
                  <a:close/>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close/>
                  <a:moveTo>
                    <a:pt x="217" y="0"/>
                  </a:moveTo>
                  <a:lnTo>
                    <a:pt x="217" y="0"/>
                  </a:lnTo>
                  <a:lnTo>
                    <a:pt x="220" y="3"/>
                  </a:lnTo>
                  <a:lnTo>
                    <a:pt x="222" y="0"/>
                  </a:lnTo>
                  <a:lnTo>
                    <a:pt x="217" y="0"/>
                  </a:lnTo>
                  <a:lnTo>
                    <a:pt x="21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9" name="Freeform 19"/>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moveTo>
                    <a:pt x="220" y="212"/>
                  </a:moveTo>
                  <a:lnTo>
                    <a:pt x="196" y="212"/>
                  </a:lnTo>
                  <a:lnTo>
                    <a:pt x="196" y="216"/>
                  </a:lnTo>
                  <a:lnTo>
                    <a:pt x="224" y="214"/>
                  </a:lnTo>
                  <a:lnTo>
                    <a:pt x="220" y="212"/>
                  </a:lnTo>
                  <a:moveTo>
                    <a:pt x="291" y="207"/>
                  </a:moveTo>
                  <a:lnTo>
                    <a:pt x="286" y="207"/>
                  </a:lnTo>
                  <a:lnTo>
                    <a:pt x="281" y="207"/>
                  </a:lnTo>
                  <a:lnTo>
                    <a:pt x="224" y="209"/>
                  </a:lnTo>
                  <a:lnTo>
                    <a:pt x="229" y="214"/>
                  </a:lnTo>
                  <a:lnTo>
                    <a:pt x="291" y="212"/>
                  </a:lnTo>
                  <a:lnTo>
                    <a:pt x="291" y="207"/>
                  </a:lnTo>
                  <a:moveTo>
                    <a:pt x="359" y="202"/>
                  </a:moveTo>
                  <a:lnTo>
                    <a:pt x="295" y="207"/>
                  </a:lnTo>
                  <a:lnTo>
                    <a:pt x="295" y="212"/>
                  </a:lnTo>
                  <a:lnTo>
                    <a:pt x="364" y="207"/>
                  </a:lnTo>
                  <a:lnTo>
                    <a:pt x="359" y="202"/>
                  </a:lnTo>
                  <a:moveTo>
                    <a:pt x="381" y="202"/>
                  </a:moveTo>
                  <a:lnTo>
                    <a:pt x="366" y="202"/>
                  </a:lnTo>
                  <a:lnTo>
                    <a:pt x="371" y="207"/>
                  </a:lnTo>
                  <a:lnTo>
                    <a:pt x="381" y="207"/>
                  </a:lnTo>
                  <a:lnTo>
                    <a:pt x="381" y="202"/>
                  </a:lnTo>
                  <a:moveTo>
                    <a:pt x="402" y="200"/>
                  </a:moveTo>
                  <a:lnTo>
                    <a:pt x="385" y="202"/>
                  </a:lnTo>
                  <a:lnTo>
                    <a:pt x="385" y="205"/>
                  </a:lnTo>
                  <a:lnTo>
                    <a:pt x="404" y="205"/>
                  </a:lnTo>
                  <a:lnTo>
                    <a:pt x="402" y="200"/>
                  </a:lnTo>
                  <a:moveTo>
                    <a:pt x="437" y="197"/>
                  </a:moveTo>
                  <a:lnTo>
                    <a:pt x="407" y="200"/>
                  </a:lnTo>
                  <a:lnTo>
                    <a:pt x="411" y="205"/>
                  </a:lnTo>
                  <a:lnTo>
                    <a:pt x="442" y="202"/>
                  </a:lnTo>
                  <a:lnTo>
                    <a:pt x="437" y="197"/>
                  </a:lnTo>
                  <a:moveTo>
                    <a:pt x="447" y="197"/>
                  </a:moveTo>
                  <a:lnTo>
                    <a:pt x="442" y="197"/>
                  </a:lnTo>
                  <a:lnTo>
                    <a:pt x="447" y="202"/>
                  </a:lnTo>
                  <a:lnTo>
                    <a:pt x="447" y="197"/>
                  </a:lnTo>
                  <a:moveTo>
                    <a:pt x="466" y="197"/>
                  </a:moveTo>
                  <a:lnTo>
                    <a:pt x="452" y="197"/>
                  </a:lnTo>
                  <a:lnTo>
                    <a:pt x="452" y="202"/>
                  </a:lnTo>
                  <a:lnTo>
                    <a:pt x="466" y="202"/>
                  </a:lnTo>
                  <a:lnTo>
                    <a:pt x="466" y="197"/>
                  </a:lnTo>
                  <a:moveTo>
                    <a:pt x="525" y="193"/>
                  </a:moveTo>
                  <a:lnTo>
                    <a:pt x="471" y="197"/>
                  </a:lnTo>
                  <a:lnTo>
                    <a:pt x="471" y="200"/>
                  </a:lnTo>
                  <a:lnTo>
                    <a:pt x="520" y="197"/>
                  </a:lnTo>
                  <a:lnTo>
                    <a:pt x="527" y="197"/>
                  </a:lnTo>
                  <a:lnTo>
                    <a:pt x="525" y="193"/>
                  </a:lnTo>
                  <a:moveTo>
                    <a:pt x="572" y="190"/>
                  </a:moveTo>
                  <a:lnTo>
                    <a:pt x="537" y="193"/>
                  </a:lnTo>
                  <a:lnTo>
                    <a:pt x="534" y="193"/>
                  </a:lnTo>
                  <a:lnTo>
                    <a:pt x="530" y="193"/>
                  </a:lnTo>
                  <a:lnTo>
                    <a:pt x="530" y="193"/>
                  </a:lnTo>
                  <a:lnTo>
                    <a:pt x="532" y="197"/>
                  </a:lnTo>
                  <a:lnTo>
                    <a:pt x="534" y="197"/>
                  </a:lnTo>
                  <a:lnTo>
                    <a:pt x="537" y="197"/>
                  </a:lnTo>
                  <a:lnTo>
                    <a:pt x="572" y="195"/>
                  </a:lnTo>
                  <a:lnTo>
                    <a:pt x="572" y="190"/>
                  </a:lnTo>
                  <a:moveTo>
                    <a:pt x="587" y="190"/>
                  </a:moveTo>
                  <a:lnTo>
                    <a:pt x="577" y="190"/>
                  </a:lnTo>
                  <a:lnTo>
                    <a:pt x="577" y="195"/>
                  </a:lnTo>
                  <a:lnTo>
                    <a:pt x="587" y="195"/>
                  </a:lnTo>
                  <a:lnTo>
                    <a:pt x="587" y="195"/>
                  </a:lnTo>
                  <a:lnTo>
                    <a:pt x="587" y="190"/>
                  </a:lnTo>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moveTo>
                    <a:pt x="778" y="178"/>
                  </a:moveTo>
                  <a:lnTo>
                    <a:pt x="705" y="183"/>
                  </a:lnTo>
                  <a:lnTo>
                    <a:pt x="733" y="186"/>
                  </a:lnTo>
                  <a:lnTo>
                    <a:pt x="776" y="183"/>
                  </a:lnTo>
                  <a:lnTo>
                    <a:pt x="778" y="181"/>
                  </a:lnTo>
                  <a:lnTo>
                    <a:pt x="778" y="178"/>
                  </a:lnTo>
                  <a:moveTo>
                    <a:pt x="830" y="178"/>
                  </a:moveTo>
                  <a:lnTo>
                    <a:pt x="830" y="181"/>
                  </a:lnTo>
                  <a:lnTo>
                    <a:pt x="840" y="181"/>
                  </a:lnTo>
                  <a:lnTo>
                    <a:pt x="830" y="178"/>
                  </a:lnTo>
                  <a:moveTo>
                    <a:pt x="795" y="178"/>
                  </a:moveTo>
                  <a:lnTo>
                    <a:pt x="790" y="178"/>
                  </a:lnTo>
                  <a:lnTo>
                    <a:pt x="785" y="183"/>
                  </a:lnTo>
                  <a:lnTo>
                    <a:pt x="785" y="183"/>
                  </a:lnTo>
                  <a:lnTo>
                    <a:pt x="788" y="183"/>
                  </a:lnTo>
                  <a:lnTo>
                    <a:pt x="795" y="178"/>
                  </a:lnTo>
                  <a:moveTo>
                    <a:pt x="821" y="176"/>
                  </a:moveTo>
                  <a:lnTo>
                    <a:pt x="802" y="178"/>
                  </a:lnTo>
                  <a:lnTo>
                    <a:pt x="795" y="183"/>
                  </a:lnTo>
                  <a:lnTo>
                    <a:pt x="826" y="181"/>
                  </a:lnTo>
                  <a:lnTo>
                    <a:pt x="826" y="178"/>
                  </a:lnTo>
                  <a:lnTo>
                    <a:pt x="821" y="176"/>
                  </a:lnTo>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moveTo>
                    <a:pt x="1046" y="167"/>
                  </a:moveTo>
                  <a:lnTo>
                    <a:pt x="1046" y="169"/>
                  </a:lnTo>
                  <a:lnTo>
                    <a:pt x="1048" y="169"/>
                  </a:lnTo>
                  <a:lnTo>
                    <a:pt x="1046" y="167"/>
                  </a:lnTo>
                  <a:moveTo>
                    <a:pt x="979" y="167"/>
                  </a:moveTo>
                  <a:lnTo>
                    <a:pt x="946" y="169"/>
                  </a:lnTo>
                  <a:lnTo>
                    <a:pt x="968" y="171"/>
                  </a:lnTo>
                  <a:lnTo>
                    <a:pt x="972" y="171"/>
                  </a:lnTo>
                  <a:lnTo>
                    <a:pt x="979" y="167"/>
                  </a:lnTo>
                  <a:moveTo>
                    <a:pt x="1032" y="164"/>
                  </a:moveTo>
                  <a:lnTo>
                    <a:pt x="1032" y="169"/>
                  </a:lnTo>
                  <a:lnTo>
                    <a:pt x="1036" y="169"/>
                  </a:lnTo>
                  <a:lnTo>
                    <a:pt x="1041" y="167"/>
                  </a:lnTo>
                  <a:lnTo>
                    <a:pt x="1032" y="164"/>
                  </a:lnTo>
                  <a:moveTo>
                    <a:pt x="1003" y="159"/>
                  </a:moveTo>
                  <a:lnTo>
                    <a:pt x="996" y="162"/>
                  </a:lnTo>
                  <a:lnTo>
                    <a:pt x="1015" y="167"/>
                  </a:lnTo>
                  <a:lnTo>
                    <a:pt x="989" y="167"/>
                  </a:lnTo>
                  <a:lnTo>
                    <a:pt x="982" y="171"/>
                  </a:lnTo>
                  <a:lnTo>
                    <a:pt x="1015" y="169"/>
                  </a:lnTo>
                  <a:lnTo>
                    <a:pt x="1029" y="169"/>
                  </a:lnTo>
                  <a:lnTo>
                    <a:pt x="1027" y="164"/>
                  </a:lnTo>
                  <a:lnTo>
                    <a:pt x="1015" y="162"/>
                  </a:lnTo>
                  <a:lnTo>
                    <a:pt x="1003" y="159"/>
                  </a:lnTo>
                  <a:moveTo>
                    <a:pt x="894" y="138"/>
                  </a:moveTo>
                  <a:lnTo>
                    <a:pt x="904" y="143"/>
                  </a:lnTo>
                  <a:lnTo>
                    <a:pt x="908" y="145"/>
                  </a:lnTo>
                  <a:lnTo>
                    <a:pt x="991" y="162"/>
                  </a:lnTo>
                  <a:lnTo>
                    <a:pt x="996" y="157"/>
                  </a:lnTo>
                  <a:lnTo>
                    <a:pt x="911" y="141"/>
                  </a:lnTo>
                  <a:lnTo>
                    <a:pt x="906" y="141"/>
                  </a:lnTo>
                  <a:lnTo>
                    <a:pt x="894" y="138"/>
                  </a:lnTo>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moveTo>
                    <a:pt x="861" y="131"/>
                  </a:moveTo>
                  <a:lnTo>
                    <a:pt x="856" y="133"/>
                  </a:lnTo>
                  <a:lnTo>
                    <a:pt x="856" y="133"/>
                  </a:lnTo>
                  <a:lnTo>
                    <a:pt x="871" y="136"/>
                  </a:lnTo>
                  <a:lnTo>
                    <a:pt x="873" y="138"/>
                  </a:lnTo>
                  <a:lnTo>
                    <a:pt x="894" y="141"/>
                  </a:lnTo>
                  <a:lnTo>
                    <a:pt x="885" y="136"/>
                  </a:lnTo>
                  <a:lnTo>
                    <a:pt x="875" y="133"/>
                  </a:lnTo>
                  <a:lnTo>
                    <a:pt x="871" y="133"/>
                  </a:lnTo>
                  <a:lnTo>
                    <a:pt x="861" y="131"/>
                  </a:lnTo>
                  <a:moveTo>
                    <a:pt x="852" y="129"/>
                  </a:moveTo>
                  <a:lnTo>
                    <a:pt x="847" y="131"/>
                  </a:lnTo>
                  <a:lnTo>
                    <a:pt x="852" y="133"/>
                  </a:lnTo>
                  <a:lnTo>
                    <a:pt x="856" y="129"/>
                  </a:lnTo>
                  <a:lnTo>
                    <a:pt x="854" y="129"/>
                  </a:lnTo>
                  <a:lnTo>
                    <a:pt x="852" y="129"/>
                  </a:lnTo>
                  <a:moveTo>
                    <a:pt x="738" y="105"/>
                  </a:moveTo>
                  <a:lnTo>
                    <a:pt x="740" y="110"/>
                  </a:lnTo>
                  <a:lnTo>
                    <a:pt x="755" y="114"/>
                  </a:lnTo>
                  <a:lnTo>
                    <a:pt x="762" y="114"/>
                  </a:lnTo>
                  <a:lnTo>
                    <a:pt x="842" y="131"/>
                  </a:lnTo>
                  <a:lnTo>
                    <a:pt x="842" y="131"/>
                  </a:lnTo>
                  <a:lnTo>
                    <a:pt x="845" y="126"/>
                  </a:lnTo>
                  <a:lnTo>
                    <a:pt x="769" y="112"/>
                  </a:lnTo>
                  <a:lnTo>
                    <a:pt x="762" y="110"/>
                  </a:lnTo>
                  <a:lnTo>
                    <a:pt x="738" y="105"/>
                  </a:lnTo>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moveTo>
                    <a:pt x="153" y="72"/>
                  </a:moveTo>
                  <a:lnTo>
                    <a:pt x="146" y="72"/>
                  </a:lnTo>
                  <a:lnTo>
                    <a:pt x="111" y="107"/>
                  </a:lnTo>
                  <a:lnTo>
                    <a:pt x="108" y="112"/>
                  </a:lnTo>
                  <a:lnTo>
                    <a:pt x="92" y="129"/>
                  </a:lnTo>
                  <a:lnTo>
                    <a:pt x="99" y="129"/>
                  </a:lnTo>
                  <a:lnTo>
                    <a:pt x="108" y="117"/>
                  </a:lnTo>
                  <a:lnTo>
                    <a:pt x="113" y="114"/>
                  </a:lnTo>
                  <a:lnTo>
                    <a:pt x="153" y="72"/>
                  </a:lnTo>
                  <a:moveTo>
                    <a:pt x="544" y="67"/>
                  </a:moveTo>
                  <a:lnTo>
                    <a:pt x="546" y="72"/>
                  </a:lnTo>
                  <a:lnTo>
                    <a:pt x="575" y="76"/>
                  </a:lnTo>
                  <a:lnTo>
                    <a:pt x="589" y="74"/>
                  </a:lnTo>
                  <a:lnTo>
                    <a:pt x="544" y="67"/>
                  </a:lnTo>
                  <a:moveTo>
                    <a:pt x="501" y="57"/>
                  </a:moveTo>
                  <a:lnTo>
                    <a:pt x="499" y="62"/>
                  </a:lnTo>
                  <a:lnTo>
                    <a:pt x="525" y="67"/>
                  </a:lnTo>
                  <a:lnTo>
                    <a:pt x="530" y="67"/>
                  </a:lnTo>
                  <a:lnTo>
                    <a:pt x="542" y="69"/>
                  </a:lnTo>
                  <a:lnTo>
                    <a:pt x="539" y="65"/>
                  </a:lnTo>
                  <a:lnTo>
                    <a:pt x="530" y="62"/>
                  </a:lnTo>
                  <a:lnTo>
                    <a:pt x="525" y="62"/>
                  </a:lnTo>
                  <a:lnTo>
                    <a:pt x="501" y="57"/>
                  </a:lnTo>
                  <a:moveTo>
                    <a:pt x="478" y="53"/>
                  </a:moveTo>
                  <a:lnTo>
                    <a:pt x="459" y="53"/>
                  </a:lnTo>
                  <a:lnTo>
                    <a:pt x="494" y="60"/>
                  </a:lnTo>
                  <a:lnTo>
                    <a:pt x="497" y="57"/>
                  </a:lnTo>
                  <a:lnTo>
                    <a:pt x="478" y="53"/>
                  </a:lnTo>
                  <a:moveTo>
                    <a:pt x="449" y="48"/>
                  </a:moveTo>
                  <a:lnTo>
                    <a:pt x="449" y="50"/>
                  </a:lnTo>
                  <a:lnTo>
                    <a:pt x="461" y="50"/>
                  </a:lnTo>
                  <a:lnTo>
                    <a:pt x="449" y="48"/>
                  </a:lnTo>
                  <a:moveTo>
                    <a:pt x="184" y="34"/>
                  </a:moveTo>
                  <a:lnTo>
                    <a:pt x="151" y="67"/>
                  </a:lnTo>
                  <a:lnTo>
                    <a:pt x="158" y="67"/>
                  </a:lnTo>
                  <a:lnTo>
                    <a:pt x="187" y="36"/>
                  </a:lnTo>
                  <a:lnTo>
                    <a:pt x="184" y="34"/>
                  </a:lnTo>
                  <a:moveTo>
                    <a:pt x="203" y="12"/>
                  </a:moveTo>
                  <a:lnTo>
                    <a:pt x="187" y="29"/>
                  </a:lnTo>
                  <a:lnTo>
                    <a:pt x="191" y="34"/>
                  </a:lnTo>
                  <a:lnTo>
                    <a:pt x="203" y="19"/>
                  </a:lnTo>
                  <a:lnTo>
                    <a:pt x="203" y="12"/>
                  </a:lnTo>
                  <a:moveTo>
                    <a:pt x="213" y="3"/>
                  </a:moveTo>
                  <a:lnTo>
                    <a:pt x="208" y="8"/>
                  </a:lnTo>
                  <a:lnTo>
                    <a:pt x="208" y="8"/>
                  </a:lnTo>
                  <a:lnTo>
                    <a:pt x="210" y="10"/>
                  </a:lnTo>
                  <a:lnTo>
                    <a:pt x="215" y="8"/>
                  </a:lnTo>
                  <a:lnTo>
                    <a:pt x="215" y="3"/>
                  </a:lnTo>
                  <a:lnTo>
                    <a:pt x="213" y="3"/>
                  </a:lnTo>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moveTo>
                    <a:pt x="217" y="0"/>
                  </a:moveTo>
                  <a:lnTo>
                    <a:pt x="217" y="0"/>
                  </a:lnTo>
                  <a:lnTo>
                    <a:pt x="220" y="3"/>
                  </a:lnTo>
                  <a:lnTo>
                    <a:pt x="222" y="0"/>
                  </a:lnTo>
                  <a:lnTo>
                    <a:pt x="217" y="0"/>
                  </a:lnTo>
                  <a:lnTo>
                    <a:pt x="21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0" name="Freeform 20"/>
            <p:cNvSpPr>
              <a:spLocks noEditPoints="1"/>
            </p:cNvSpPr>
            <p:nvPr/>
          </p:nvSpPr>
          <p:spPr bwMode="auto">
            <a:xfrm>
              <a:off x="7667070" y="3210522"/>
              <a:ext cx="2241711" cy="296010"/>
            </a:xfrm>
            <a:custGeom>
              <a:avLst/>
              <a:gdLst>
                <a:gd name="T0" fmla="*/ 516 w 529"/>
                <a:gd name="T1" fmla="*/ 74 h 77"/>
                <a:gd name="T2" fmla="*/ 520 w 529"/>
                <a:gd name="T3" fmla="*/ 71 h 77"/>
                <a:gd name="T4" fmla="*/ 450 w 529"/>
                <a:gd name="T5" fmla="*/ 68 h 77"/>
                <a:gd name="T6" fmla="*/ 459 w 529"/>
                <a:gd name="T7" fmla="*/ 70 h 77"/>
                <a:gd name="T8" fmla="*/ 460 w 529"/>
                <a:gd name="T9" fmla="*/ 69 h 77"/>
                <a:gd name="T10" fmla="*/ 436 w 529"/>
                <a:gd name="T11" fmla="*/ 68 h 77"/>
                <a:gd name="T12" fmla="*/ 434 w 529"/>
                <a:gd name="T13" fmla="*/ 68 h 77"/>
                <a:gd name="T14" fmla="*/ 429 w 529"/>
                <a:gd name="T15" fmla="*/ 66 h 77"/>
                <a:gd name="T16" fmla="*/ 499 w 529"/>
                <a:gd name="T17" fmla="*/ 59 h 77"/>
                <a:gd name="T18" fmla="*/ 348 w 529"/>
                <a:gd name="T19" fmla="*/ 58 h 77"/>
                <a:gd name="T20" fmla="*/ 399 w 529"/>
                <a:gd name="T21" fmla="*/ 65 h 77"/>
                <a:gd name="T22" fmla="*/ 365 w 529"/>
                <a:gd name="T23" fmla="*/ 60 h 77"/>
                <a:gd name="T24" fmla="*/ 346 w 529"/>
                <a:gd name="T25" fmla="*/ 60 h 77"/>
                <a:gd name="T26" fmla="*/ 328 w 529"/>
                <a:gd name="T27" fmla="*/ 58 h 77"/>
                <a:gd name="T28" fmla="*/ 332 w 529"/>
                <a:gd name="T29" fmla="*/ 57 h 77"/>
                <a:gd name="T30" fmla="*/ 297 w 529"/>
                <a:gd name="T31" fmla="*/ 56 h 77"/>
                <a:gd name="T32" fmla="*/ 299 w 529"/>
                <a:gd name="T33" fmla="*/ 54 h 77"/>
                <a:gd name="T34" fmla="*/ 267 w 529"/>
                <a:gd name="T35" fmla="*/ 51 h 77"/>
                <a:gd name="T36" fmla="*/ 254 w 529"/>
                <a:gd name="T37" fmla="*/ 52 h 77"/>
                <a:gd name="T38" fmla="*/ 242 w 529"/>
                <a:gd name="T39" fmla="*/ 51 h 77"/>
                <a:gd name="T40" fmla="*/ 232 w 529"/>
                <a:gd name="T41" fmla="*/ 48 h 77"/>
                <a:gd name="T42" fmla="*/ 216 w 529"/>
                <a:gd name="T43" fmla="*/ 46 h 77"/>
                <a:gd name="T44" fmla="*/ 220 w 529"/>
                <a:gd name="T45" fmla="*/ 47 h 77"/>
                <a:gd name="T46" fmla="*/ 214 w 529"/>
                <a:gd name="T47" fmla="*/ 46 h 77"/>
                <a:gd name="T48" fmla="*/ 168 w 529"/>
                <a:gd name="T49" fmla="*/ 42 h 77"/>
                <a:gd name="T50" fmla="*/ 149 w 529"/>
                <a:gd name="T51" fmla="*/ 42 h 77"/>
                <a:gd name="T52" fmla="*/ 140 w 529"/>
                <a:gd name="T53" fmla="*/ 40 h 77"/>
                <a:gd name="T54" fmla="*/ 116 w 529"/>
                <a:gd name="T55" fmla="*/ 37 h 77"/>
                <a:gd name="T56" fmla="*/ 470 w 529"/>
                <a:gd name="T57" fmla="*/ 37 h 77"/>
                <a:gd name="T58" fmla="*/ 482 w 529"/>
                <a:gd name="T59" fmla="*/ 47 h 77"/>
                <a:gd name="T60" fmla="*/ 479 w 529"/>
                <a:gd name="T61" fmla="*/ 44 h 77"/>
                <a:gd name="T62" fmla="*/ 466 w 529"/>
                <a:gd name="T63" fmla="*/ 37 h 77"/>
                <a:gd name="T64" fmla="*/ 103 w 529"/>
                <a:gd name="T65" fmla="*/ 38 h 77"/>
                <a:gd name="T66" fmla="*/ 93 w 529"/>
                <a:gd name="T67" fmla="*/ 35 h 77"/>
                <a:gd name="T68" fmla="*/ 465 w 529"/>
                <a:gd name="T69" fmla="*/ 34 h 77"/>
                <a:gd name="T70" fmla="*/ 83 w 529"/>
                <a:gd name="T71" fmla="*/ 34 h 77"/>
                <a:gd name="T72" fmla="*/ 14 w 529"/>
                <a:gd name="T73" fmla="*/ 30 h 77"/>
                <a:gd name="T74" fmla="*/ 49 w 529"/>
                <a:gd name="T75" fmla="*/ 21 h 77"/>
                <a:gd name="T76" fmla="*/ 130 w 529"/>
                <a:gd name="T77" fmla="*/ 16 h 77"/>
                <a:gd name="T78" fmla="*/ 51 w 529"/>
                <a:gd name="T79" fmla="*/ 22 h 77"/>
                <a:gd name="T80" fmla="*/ 130 w 529"/>
                <a:gd name="T81" fmla="*/ 16 h 77"/>
                <a:gd name="T82" fmla="*/ 132 w 529"/>
                <a:gd name="T83" fmla="*/ 16 h 77"/>
                <a:gd name="T84" fmla="*/ 180 w 529"/>
                <a:gd name="T85" fmla="*/ 15 h 77"/>
                <a:gd name="T86" fmla="*/ 186 w 529"/>
                <a:gd name="T87" fmla="*/ 13 h 77"/>
                <a:gd name="T88" fmla="*/ 201 w 529"/>
                <a:gd name="T89" fmla="*/ 12 h 77"/>
                <a:gd name="T90" fmla="*/ 203 w 529"/>
                <a:gd name="T91" fmla="*/ 12 h 77"/>
                <a:gd name="T92" fmla="*/ 217 w 529"/>
                <a:gd name="T93" fmla="*/ 11 h 77"/>
                <a:gd name="T94" fmla="*/ 219 w 529"/>
                <a:gd name="T95" fmla="*/ 11 h 77"/>
                <a:gd name="T96" fmla="*/ 461 w 529"/>
                <a:gd name="T97" fmla="*/ 31 h 77"/>
                <a:gd name="T98" fmla="*/ 288 w 529"/>
                <a:gd name="T99" fmla="*/ 9 h 77"/>
                <a:gd name="T100" fmla="*/ 223 w 529"/>
                <a:gd name="T101" fmla="*/ 12 h 77"/>
                <a:gd name="T102" fmla="*/ 296 w 529"/>
                <a:gd name="T103" fmla="*/ 7 h 77"/>
                <a:gd name="T104" fmla="*/ 312 w 529"/>
                <a:gd name="T105" fmla="*/ 6 h 77"/>
                <a:gd name="T106" fmla="*/ 323 w 529"/>
                <a:gd name="T107" fmla="*/ 7 h 77"/>
                <a:gd name="T108" fmla="*/ 379 w 529"/>
                <a:gd name="T109" fmla="*/ 2 h 77"/>
                <a:gd name="T110" fmla="*/ 392 w 529"/>
                <a:gd name="T111" fmla="*/ 3 h 77"/>
                <a:gd name="T112" fmla="*/ 414 w 529"/>
                <a:gd name="T113" fmla="*/ 0 h 77"/>
                <a:gd name="T114" fmla="*/ 415 w 529"/>
                <a:gd name="T11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77">
                  <a:moveTo>
                    <a:pt x="516" y="74"/>
                  </a:moveTo>
                  <a:cubicBezTo>
                    <a:pt x="513" y="75"/>
                    <a:pt x="513" y="75"/>
                    <a:pt x="513" y="75"/>
                  </a:cubicBezTo>
                  <a:cubicBezTo>
                    <a:pt x="522" y="76"/>
                    <a:pt x="522" y="76"/>
                    <a:pt x="522" y="76"/>
                  </a:cubicBezTo>
                  <a:cubicBezTo>
                    <a:pt x="529" y="77"/>
                    <a:pt x="529" y="77"/>
                    <a:pt x="529" y="77"/>
                  </a:cubicBezTo>
                  <a:cubicBezTo>
                    <a:pt x="528" y="76"/>
                    <a:pt x="528" y="76"/>
                    <a:pt x="528" y="76"/>
                  </a:cubicBezTo>
                  <a:cubicBezTo>
                    <a:pt x="516" y="74"/>
                    <a:pt x="516" y="74"/>
                    <a:pt x="516" y="74"/>
                  </a:cubicBezTo>
                  <a:moveTo>
                    <a:pt x="494" y="72"/>
                  </a:moveTo>
                  <a:cubicBezTo>
                    <a:pt x="492" y="73"/>
                    <a:pt x="492" y="73"/>
                    <a:pt x="492" y="73"/>
                  </a:cubicBezTo>
                  <a:cubicBezTo>
                    <a:pt x="510" y="75"/>
                    <a:pt x="510" y="75"/>
                    <a:pt x="510" y="75"/>
                  </a:cubicBezTo>
                  <a:cubicBezTo>
                    <a:pt x="513" y="73"/>
                    <a:pt x="513" y="73"/>
                    <a:pt x="513" y="73"/>
                  </a:cubicBezTo>
                  <a:cubicBezTo>
                    <a:pt x="494" y="72"/>
                    <a:pt x="494" y="72"/>
                    <a:pt x="494" y="72"/>
                  </a:cubicBezTo>
                  <a:moveTo>
                    <a:pt x="520" y="71"/>
                  </a:moveTo>
                  <a:cubicBezTo>
                    <a:pt x="518" y="72"/>
                    <a:pt x="518" y="72"/>
                    <a:pt x="518" y="72"/>
                  </a:cubicBezTo>
                  <a:cubicBezTo>
                    <a:pt x="519" y="73"/>
                    <a:pt x="519" y="73"/>
                    <a:pt x="519" y="73"/>
                  </a:cubicBezTo>
                  <a:cubicBezTo>
                    <a:pt x="524" y="74"/>
                    <a:pt x="524" y="74"/>
                    <a:pt x="524" y="74"/>
                  </a:cubicBezTo>
                  <a:cubicBezTo>
                    <a:pt x="523" y="73"/>
                    <a:pt x="523" y="73"/>
                    <a:pt x="523" y="73"/>
                  </a:cubicBezTo>
                  <a:cubicBezTo>
                    <a:pt x="520" y="71"/>
                    <a:pt x="520" y="71"/>
                    <a:pt x="520" y="71"/>
                  </a:cubicBezTo>
                  <a:moveTo>
                    <a:pt x="450" y="68"/>
                  </a:moveTo>
                  <a:cubicBezTo>
                    <a:pt x="449" y="69"/>
                    <a:pt x="449" y="69"/>
                    <a:pt x="449" y="69"/>
                  </a:cubicBezTo>
                  <a:cubicBezTo>
                    <a:pt x="455" y="70"/>
                    <a:pt x="455" y="70"/>
                    <a:pt x="455" y="70"/>
                  </a:cubicBezTo>
                  <a:cubicBezTo>
                    <a:pt x="457" y="70"/>
                    <a:pt x="457" y="70"/>
                    <a:pt x="457" y="70"/>
                  </a:cubicBezTo>
                  <a:cubicBezTo>
                    <a:pt x="457" y="70"/>
                    <a:pt x="457" y="70"/>
                    <a:pt x="457" y="70"/>
                  </a:cubicBezTo>
                  <a:cubicBezTo>
                    <a:pt x="459" y="70"/>
                    <a:pt x="459" y="70"/>
                    <a:pt x="459" y="70"/>
                  </a:cubicBezTo>
                  <a:cubicBezTo>
                    <a:pt x="459" y="70"/>
                    <a:pt x="459" y="70"/>
                    <a:pt x="459" y="70"/>
                  </a:cubicBezTo>
                  <a:cubicBezTo>
                    <a:pt x="462" y="70"/>
                    <a:pt x="462" y="70"/>
                    <a:pt x="462" y="70"/>
                  </a:cubicBezTo>
                  <a:cubicBezTo>
                    <a:pt x="489" y="73"/>
                    <a:pt x="489" y="73"/>
                    <a:pt x="489" y="73"/>
                  </a:cubicBezTo>
                  <a:cubicBezTo>
                    <a:pt x="491" y="71"/>
                    <a:pt x="491" y="71"/>
                    <a:pt x="491" y="71"/>
                  </a:cubicBezTo>
                  <a:cubicBezTo>
                    <a:pt x="463" y="69"/>
                    <a:pt x="463" y="69"/>
                    <a:pt x="463" y="69"/>
                  </a:cubicBezTo>
                  <a:cubicBezTo>
                    <a:pt x="461" y="69"/>
                    <a:pt x="461" y="69"/>
                    <a:pt x="461" y="69"/>
                  </a:cubicBezTo>
                  <a:cubicBezTo>
                    <a:pt x="460" y="69"/>
                    <a:pt x="460" y="69"/>
                    <a:pt x="460" y="69"/>
                  </a:cubicBezTo>
                  <a:cubicBezTo>
                    <a:pt x="458" y="68"/>
                    <a:pt x="458" y="68"/>
                    <a:pt x="458" y="68"/>
                  </a:cubicBezTo>
                  <a:cubicBezTo>
                    <a:pt x="457" y="68"/>
                    <a:pt x="457" y="68"/>
                    <a:pt x="457" y="68"/>
                  </a:cubicBezTo>
                  <a:cubicBezTo>
                    <a:pt x="455" y="68"/>
                    <a:pt x="455" y="68"/>
                    <a:pt x="455" y="68"/>
                  </a:cubicBezTo>
                  <a:cubicBezTo>
                    <a:pt x="450" y="68"/>
                    <a:pt x="450" y="68"/>
                    <a:pt x="450" y="68"/>
                  </a:cubicBezTo>
                  <a:moveTo>
                    <a:pt x="435" y="66"/>
                  </a:moveTo>
                  <a:cubicBezTo>
                    <a:pt x="436" y="68"/>
                    <a:pt x="436" y="68"/>
                    <a:pt x="436" y="68"/>
                  </a:cubicBezTo>
                  <a:cubicBezTo>
                    <a:pt x="447" y="69"/>
                    <a:pt x="447" y="69"/>
                    <a:pt x="447" y="69"/>
                  </a:cubicBezTo>
                  <a:cubicBezTo>
                    <a:pt x="448" y="67"/>
                    <a:pt x="448" y="67"/>
                    <a:pt x="448" y="67"/>
                  </a:cubicBezTo>
                  <a:cubicBezTo>
                    <a:pt x="435" y="66"/>
                    <a:pt x="435" y="66"/>
                    <a:pt x="435" y="66"/>
                  </a:cubicBezTo>
                  <a:moveTo>
                    <a:pt x="433" y="66"/>
                  </a:moveTo>
                  <a:cubicBezTo>
                    <a:pt x="431" y="68"/>
                    <a:pt x="431" y="68"/>
                    <a:pt x="431" y="68"/>
                  </a:cubicBezTo>
                  <a:cubicBezTo>
                    <a:pt x="434" y="68"/>
                    <a:pt x="434" y="68"/>
                    <a:pt x="434" y="68"/>
                  </a:cubicBezTo>
                  <a:cubicBezTo>
                    <a:pt x="433" y="66"/>
                    <a:pt x="433" y="66"/>
                    <a:pt x="433" y="66"/>
                  </a:cubicBezTo>
                  <a:moveTo>
                    <a:pt x="429" y="66"/>
                  </a:moveTo>
                  <a:cubicBezTo>
                    <a:pt x="427" y="67"/>
                    <a:pt x="427" y="67"/>
                    <a:pt x="427" y="67"/>
                  </a:cubicBezTo>
                  <a:cubicBezTo>
                    <a:pt x="428" y="67"/>
                    <a:pt x="428" y="67"/>
                    <a:pt x="428" y="67"/>
                  </a:cubicBezTo>
                  <a:cubicBezTo>
                    <a:pt x="430" y="66"/>
                    <a:pt x="430" y="66"/>
                    <a:pt x="430" y="66"/>
                  </a:cubicBezTo>
                  <a:cubicBezTo>
                    <a:pt x="429" y="66"/>
                    <a:pt x="429" y="66"/>
                    <a:pt x="429" y="66"/>
                  </a:cubicBezTo>
                  <a:moveTo>
                    <a:pt x="508" y="63"/>
                  </a:moveTo>
                  <a:cubicBezTo>
                    <a:pt x="506" y="64"/>
                    <a:pt x="506" y="64"/>
                    <a:pt x="506" y="64"/>
                  </a:cubicBezTo>
                  <a:cubicBezTo>
                    <a:pt x="517" y="71"/>
                    <a:pt x="517" y="71"/>
                    <a:pt x="517" y="71"/>
                  </a:cubicBezTo>
                  <a:cubicBezTo>
                    <a:pt x="518" y="70"/>
                    <a:pt x="518" y="70"/>
                    <a:pt x="518" y="70"/>
                  </a:cubicBezTo>
                  <a:cubicBezTo>
                    <a:pt x="508" y="63"/>
                    <a:pt x="508" y="63"/>
                    <a:pt x="508" y="63"/>
                  </a:cubicBezTo>
                  <a:moveTo>
                    <a:pt x="499" y="59"/>
                  </a:moveTo>
                  <a:cubicBezTo>
                    <a:pt x="499" y="59"/>
                    <a:pt x="499" y="59"/>
                    <a:pt x="499" y="59"/>
                  </a:cubicBezTo>
                  <a:cubicBezTo>
                    <a:pt x="505" y="63"/>
                    <a:pt x="505" y="63"/>
                    <a:pt x="505" y="63"/>
                  </a:cubicBezTo>
                  <a:cubicBezTo>
                    <a:pt x="507" y="62"/>
                    <a:pt x="507" y="62"/>
                    <a:pt x="507" y="62"/>
                  </a:cubicBezTo>
                  <a:cubicBezTo>
                    <a:pt x="503" y="59"/>
                    <a:pt x="503" y="59"/>
                    <a:pt x="503" y="59"/>
                  </a:cubicBezTo>
                  <a:cubicBezTo>
                    <a:pt x="499" y="59"/>
                    <a:pt x="499" y="59"/>
                    <a:pt x="499" y="59"/>
                  </a:cubicBezTo>
                  <a:moveTo>
                    <a:pt x="348" y="58"/>
                  </a:moveTo>
                  <a:cubicBezTo>
                    <a:pt x="348" y="60"/>
                    <a:pt x="348" y="60"/>
                    <a:pt x="348" y="60"/>
                  </a:cubicBezTo>
                  <a:cubicBezTo>
                    <a:pt x="362" y="61"/>
                    <a:pt x="362" y="61"/>
                    <a:pt x="362" y="61"/>
                  </a:cubicBezTo>
                  <a:cubicBezTo>
                    <a:pt x="364" y="62"/>
                    <a:pt x="364" y="62"/>
                    <a:pt x="364" y="62"/>
                  </a:cubicBezTo>
                  <a:cubicBezTo>
                    <a:pt x="365" y="62"/>
                    <a:pt x="365" y="62"/>
                    <a:pt x="365" y="62"/>
                  </a:cubicBezTo>
                  <a:cubicBezTo>
                    <a:pt x="387" y="64"/>
                    <a:pt x="387" y="64"/>
                    <a:pt x="387" y="64"/>
                  </a:cubicBezTo>
                  <a:cubicBezTo>
                    <a:pt x="399" y="65"/>
                    <a:pt x="399" y="65"/>
                    <a:pt x="399" y="65"/>
                  </a:cubicBezTo>
                  <a:cubicBezTo>
                    <a:pt x="424" y="67"/>
                    <a:pt x="424" y="67"/>
                    <a:pt x="424" y="67"/>
                  </a:cubicBezTo>
                  <a:cubicBezTo>
                    <a:pt x="426" y="65"/>
                    <a:pt x="426" y="65"/>
                    <a:pt x="426" y="65"/>
                  </a:cubicBezTo>
                  <a:cubicBezTo>
                    <a:pt x="411" y="64"/>
                    <a:pt x="411" y="64"/>
                    <a:pt x="411" y="64"/>
                  </a:cubicBezTo>
                  <a:cubicBezTo>
                    <a:pt x="399" y="63"/>
                    <a:pt x="399" y="63"/>
                    <a:pt x="399" y="63"/>
                  </a:cubicBezTo>
                  <a:cubicBezTo>
                    <a:pt x="369" y="60"/>
                    <a:pt x="369" y="60"/>
                    <a:pt x="369" y="60"/>
                  </a:cubicBezTo>
                  <a:cubicBezTo>
                    <a:pt x="365" y="60"/>
                    <a:pt x="365" y="60"/>
                    <a:pt x="365" y="60"/>
                  </a:cubicBezTo>
                  <a:cubicBezTo>
                    <a:pt x="365" y="60"/>
                    <a:pt x="365" y="60"/>
                    <a:pt x="365" y="60"/>
                  </a:cubicBezTo>
                  <a:cubicBezTo>
                    <a:pt x="363" y="60"/>
                    <a:pt x="363" y="60"/>
                    <a:pt x="363" y="60"/>
                  </a:cubicBezTo>
                  <a:cubicBezTo>
                    <a:pt x="348" y="58"/>
                    <a:pt x="348" y="58"/>
                    <a:pt x="348" y="58"/>
                  </a:cubicBezTo>
                  <a:moveTo>
                    <a:pt x="344" y="58"/>
                  </a:moveTo>
                  <a:cubicBezTo>
                    <a:pt x="344" y="60"/>
                    <a:pt x="344" y="60"/>
                    <a:pt x="344" y="60"/>
                  </a:cubicBezTo>
                  <a:cubicBezTo>
                    <a:pt x="346" y="60"/>
                    <a:pt x="346" y="60"/>
                    <a:pt x="346" y="60"/>
                  </a:cubicBezTo>
                  <a:cubicBezTo>
                    <a:pt x="346" y="58"/>
                    <a:pt x="346" y="58"/>
                    <a:pt x="346" y="58"/>
                  </a:cubicBezTo>
                  <a:cubicBezTo>
                    <a:pt x="344" y="58"/>
                    <a:pt x="344" y="58"/>
                    <a:pt x="344" y="58"/>
                  </a:cubicBezTo>
                  <a:moveTo>
                    <a:pt x="316" y="56"/>
                  </a:moveTo>
                  <a:cubicBezTo>
                    <a:pt x="318" y="57"/>
                    <a:pt x="318" y="57"/>
                    <a:pt x="318" y="57"/>
                  </a:cubicBezTo>
                  <a:cubicBezTo>
                    <a:pt x="326" y="58"/>
                    <a:pt x="326" y="58"/>
                    <a:pt x="326" y="58"/>
                  </a:cubicBezTo>
                  <a:cubicBezTo>
                    <a:pt x="328" y="58"/>
                    <a:pt x="328" y="58"/>
                    <a:pt x="328" y="58"/>
                  </a:cubicBezTo>
                  <a:cubicBezTo>
                    <a:pt x="330" y="59"/>
                    <a:pt x="330" y="59"/>
                    <a:pt x="330" y="59"/>
                  </a:cubicBezTo>
                  <a:cubicBezTo>
                    <a:pt x="332" y="59"/>
                    <a:pt x="332" y="59"/>
                    <a:pt x="332" y="59"/>
                  </a:cubicBezTo>
                  <a:cubicBezTo>
                    <a:pt x="342" y="60"/>
                    <a:pt x="342" y="60"/>
                    <a:pt x="342" y="60"/>
                  </a:cubicBezTo>
                  <a:cubicBezTo>
                    <a:pt x="342" y="58"/>
                    <a:pt x="342" y="58"/>
                    <a:pt x="342" y="58"/>
                  </a:cubicBezTo>
                  <a:cubicBezTo>
                    <a:pt x="334" y="57"/>
                    <a:pt x="334" y="57"/>
                    <a:pt x="334" y="57"/>
                  </a:cubicBezTo>
                  <a:cubicBezTo>
                    <a:pt x="332" y="57"/>
                    <a:pt x="332" y="57"/>
                    <a:pt x="332" y="57"/>
                  </a:cubicBezTo>
                  <a:cubicBezTo>
                    <a:pt x="328" y="57"/>
                    <a:pt x="328" y="57"/>
                    <a:pt x="328" y="57"/>
                  </a:cubicBezTo>
                  <a:cubicBezTo>
                    <a:pt x="326" y="56"/>
                    <a:pt x="326" y="56"/>
                    <a:pt x="326" y="56"/>
                  </a:cubicBezTo>
                  <a:cubicBezTo>
                    <a:pt x="316" y="56"/>
                    <a:pt x="316" y="56"/>
                    <a:pt x="316" y="56"/>
                  </a:cubicBezTo>
                  <a:moveTo>
                    <a:pt x="297" y="55"/>
                  </a:moveTo>
                  <a:cubicBezTo>
                    <a:pt x="297" y="56"/>
                    <a:pt x="297" y="56"/>
                    <a:pt x="297" y="56"/>
                  </a:cubicBezTo>
                  <a:cubicBezTo>
                    <a:pt x="297" y="56"/>
                    <a:pt x="297" y="56"/>
                    <a:pt x="297" y="56"/>
                  </a:cubicBezTo>
                  <a:cubicBezTo>
                    <a:pt x="297" y="55"/>
                    <a:pt x="297" y="55"/>
                    <a:pt x="297" y="55"/>
                  </a:cubicBezTo>
                  <a:moveTo>
                    <a:pt x="299" y="54"/>
                  </a:moveTo>
                  <a:cubicBezTo>
                    <a:pt x="299" y="56"/>
                    <a:pt x="299" y="56"/>
                    <a:pt x="299" y="56"/>
                  </a:cubicBezTo>
                  <a:cubicBezTo>
                    <a:pt x="315" y="57"/>
                    <a:pt x="315" y="57"/>
                    <a:pt x="315" y="57"/>
                  </a:cubicBezTo>
                  <a:cubicBezTo>
                    <a:pt x="314" y="55"/>
                    <a:pt x="314" y="55"/>
                    <a:pt x="314" y="55"/>
                  </a:cubicBezTo>
                  <a:cubicBezTo>
                    <a:pt x="299" y="54"/>
                    <a:pt x="299" y="54"/>
                    <a:pt x="299" y="54"/>
                  </a:cubicBezTo>
                  <a:moveTo>
                    <a:pt x="272" y="52"/>
                  </a:moveTo>
                  <a:cubicBezTo>
                    <a:pt x="272" y="53"/>
                    <a:pt x="272" y="53"/>
                    <a:pt x="272" y="53"/>
                  </a:cubicBezTo>
                  <a:cubicBezTo>
                    <a:pt x="295" y="55"/>
                    <a:pt x="295" y="55"/>
                    <a:pt x="295" y="55"/>
                  </a:cubicBezTo>
                  <a:cubicBezTo>
                    <a:pt x="296" y="54"/>
                    <a:pt x="296" y="54"/>
                    <a:pt x="296" y="54"/>
                  </a:cubicBezTo>
                  <a:cubicBezTo>
                    <a:pt x="272" y="52"/>
                    <a:pt x="272" y="52"/>
                    <a:pt x="272" y="52"/>
                  </a:cubicBezTo>
                  <a:moveTo>
                    <a:pt x="267" y="51"/>
                  </a:moveTo>
                  <a:cubicBezTo>
                    <a:pt x="270" y="53"/>
                    <a:pt x="270" y="53"/>
                    <a:pt x="270" y="53"/>
                  </a:cubicBezTo>
                  <a:cubicBezTo>
                    <a:pt x="270" y="53"/>
                    <a:pt x="270" y="53"/>
                    <a:pt x="270" y="53"/>
                  </a:cubicBezTo>
                  <a:cubicBezTo>
                    <a:pt x="270" y="51"/>
                    <a:pt x="270" y="51"/>
                    <a:pt x="270" y="51"/>
                  </a:cubicBezTo>
                  <a:cubicBezTo>
                    <a:pt x="267" y="51"/>
                    <a:pt x="267" y="51"/>
                    <a:pt x="267" y="51"/>
                  </a:cubicBezTo>
                  <a:moveTo>
                    <a:pt x="252" y="50"/>
                  </a:moveTo>
                  <a:cubicBezTo>
                    <a:pt x="254" y="52"/>
                    <a:pt x="254" y="52"/>
                    <a:pt x="254" y="52"/>
                  </a:cubicBezTo>
                  <a:cubicBezTo>
                    <a:pt x="267" y="53"/>
                    <a:pt x="267" y="53"/>
                    <a:pt x="267" y="53"/>
                  </a:cubicBezTo>
                  <a:cubicBezTo>
                    <a:pt x="264" y="51"/>
                    <a:pt x="264" y="51"/>
                    <a:pt x="264" y="51"/>
                  </a:cubicBezTo>
                  <a:cubicBezTo>
                    <a:pt x="252" y="50"/>
                    <a:pt x="252" y="50"/>
                    <a:pt x="252" y="50"/>
                  </a:cubicBezTo>
                  <a:moveTo>
                    <a:pt x="232" y="48"/>
                  </a:moveTo>
                  <a:cubicBezTo>
                    <a:pt x="234" y="50"/>
                    <a:pt x="234" y="50"/>
                    <a:pt x="234" y="50"/>
                  </a:cubicBezTo>
                  <a:cubicBezTo>
                    <a:pt x="242" y="51"/>
                    <a:pt x="242" y="51"/>
                    <a:pt x="242" y="51"/>
                  </a:cubicBezTo>
                  <a:cubicBezTo>
                    <a:pt x="244" y="51"/>
                    <a:pt x="244" y="51"/>
                    <a:pt x="244" y="51"/>
                  </a:cubicBezTo>
                  <a:cubicBezTo>
                    <a:pt x="251" y="51"/>
                    <a:pt x="251" y="51"/>
                    <a:pt x="251" y="51"/>
                  </a:cubicBezTo>
                  <a:cubicBezTo>
                    <a:pt x="249" y="49"/>
                    <a:pt x="249" y="49"/>
                    <a:pt x="249" y="49"/>
                  </a:cubicBezTo>
                  <a:cubicBezTo>
                    <a:pt x="246" y="49"/>
                    <a:pt x="246" y="49"/>
                    <a:pt x="246" y="49"/>
                  </a:cubicBezTo>
                  <a:cubicBezTo>
                    <a:pt x="243" y="49"/>
                    <a:pt x="243" y="49"/>
                    <a:pt x="243" y="49"/>
                  </a:cubicBezTo>
                  <a:cubicBezTo>
                    <a:pt x="232" y="48"/>
                    <a:pt x="232" y="48"/>
                    <a:pt x="232" y="48"/>
                  </a:cubicBezTo>
                  <a:moveTo>
                    <a:pt x="227" y="47"/>
                  </a:moveTo>
                  <a:cubicBezTo>
                    <a:pt x="225" y="49"/>
                    <a:pt x="225" y="49"/>
                    <a:pt x="225" y="49"/>
                  </a:cubicBezTo>
                  <a:cubicBezTo>
                    <a:pt x="231" y="50"/>
                    <a:pt x="231" y="50"/>
                    <a:pt x="231" y="50"/>
                  </a:cubicBezTo>
                  <a:cubicBezTo>
                    <a:pt x="229" y="48"/>
                    <a:pt x="229" y="48"/>
                    <a:pt x="229" y="48"/>
                  </a:cubicBezTo>
                  <a:cubicBezTo>
                    <a:pt x="227" y="47"/>
                    <a:pt x="227" y="47"/>
                    <a:pt x="227" y="47"/>
                  </a:cubicBezTo>
                  <a:moveTo>
                    <a:pt x="216" y="46"/>
                  </a:moveTo>
                  <a:cubicBezTo>
                    <a:pt x="216" y="48"/>
                    <a:pt x="216" y="48"/>
                    <a:pt x="216" y="48"/>
                  </a:cubicBezTo>
                  <a:cubicBezTo>
                    <a:pt x="219" y="48"/>
                    <a:pt x="219" y="48"/>
                    <a:pt x="219" y="48"/>
                  </a:cubicBezTo>
                  <a:cubicBezTo>
                    <a:pt x="220" y="49"/>
                    <a:pt x="220" y="49"/>
                    <a:pt x="220" y="49"/>
                  </a:cubicBezTo>
                  <a:cubicBezTo>
                    <a:pt x="222" y="49"/>
                    <a:pt x="222" y="49"/>
                    <a:pt x="222" y="49"/>
                  </a:cubicBezTo>
                  <a:cubicBezTo>
                    <a:pt x="225" y="47"/>
                    <a:pt x="225" y="47"/>
                    <a:pt x="225" y="47"/>
                  </a:cubicBezTo>
                  <a:cubicBezTo>
                    <a:pt x="220" y="47"/>
                    <a:pt x="220" y="47"/>
                    <a:pt x="220" y="47"/>
                  </a:cubicBezTo>
                  <a:cubicBezTo>
                    <a:pt x="218" y="47"/>
                    <a:pt x="218" y="47"/>
                    <a:pt x="218" y="47"/>
                  </a:cubicBezTo>
                  <a:cubicBezTo>
                    <a:pt x="216" y="46"/>
                    <a:pt x="216" y="46"/>
                    <a:pt x="216" y="46"/>
                  </a:cubicBezTo>
                  <a:moveTo>
                    <a:pt x="186" y="44"/>
                  </a:moveTo>
                  <a:cubicBezTo>
                    <a:pt x="186" y="46"/>
                    <a:pt x="186" y="46"/>
                    <a:pt x="186" y="46"/>
                  </a:cubicBezTo>
                  <a:cubicBezTo>
                    <a:pt x="214" y="48"/>
                    <a:pt x="214" y="48"/>
                    <a:pt x="214" y="48"/>
                  </a:cubicBezTo>
                  <a:cubicBezTo>
                    <a:pt x="214" y="46"/>
                    <a:pt x="214" y="46"/>
                    <a:pt x="214" y="46"/>
                  </a:cubicBezTo>
                  <a:cubicBezTo>
                    <a:pt x="186" y="44"/>
                    <a:pt x="186" y="44"/>
                    <a:pt x="186" y="44"/>
                  </a:cubicBezTo>
                  <a:moveTo>
                    <a:pt x="168" y="42"/>
                  </a:moveTo>
                  <a:cubicBezTo>
                    <a:pt x="167" y="44"/>
                    <a:pt x="167" y="44"/>
                    <a:pt x="167" y="44"/>
                  </a:cubicBezTo>
                  <a:cubicBezTo>
                    <a:pt x="184" y="45"/>
                    <a:pt x="184" y="45"/>
                    <a:pt x="184" y="45"/>
                  </a:cubicBezTo>
                  <a:cubicBezTo>
                    <a:pt x="184" y="44"/>
                    <a:pt x="184" y="44"/>
                    <a:pt x="184" y="44"/>
                  </a:cubicBezTo>
                  <a:cubicBezTo>
                    <a:pt x="168" y="42"/>
                    <a:pt x="168" y="42"/>
                    <a:pt x="168" y="42"/>
                  </a:cubicBezTo>
                  <a:moveTo>
                    <a:pt x="120" y="38"/>
                  </a:moveTo>
                  <a:cubicBezTo>
                    <a:pt x="119" y="39"/>
                    <a:pt x="119" y="39"/>
                    <a:pt x="119" y="39"/>
                  </a:cubicBezTo>
                  <a:cubicBezTo>
                    <a:pt x="139" y="41"/>
                    <a:pt x="139" y="41"/>
                    <a:pt x="139" y="41"/>
                  </a:cubicBezTo>
                  <a:cubicBezTo>
                    <a:pt x="141" y="41"/>
                    <a:pt x="141" y="41"/>
                    <a:pt x="141" y="41"/>
                  </a:cubicBezTo>
                  <a:cubicBezTo>
                    <a:pt x="147" y="42"/>
                    <a:pt x="147" y="42"/>
                    <a:pt x="147" y="42"/>
                  </a:cubicBezTo>
                  <a:cubicBezTo>
                    <a:pt x="149" y="42"/>
                    <a:pt x="149" y="42"/>
                    <a:pt x="149" y="42"/>
                  </a:cubicBezTo>
                  <a:cubicBezTo>
                    <a:pt x="165" y="44"/>
                    <a:pt x="165" y="44"/>
                    <a:pt x="165" y="44"/>
                  </a:cubicBezTo>
                  <a:cubicBezTo>
                    <a:pt x="166" y="42"/>
                    <a:pt x="166" y="42"/>
                    <a:pt x="166" y="42"/>
                  </a:cubicBezTo>
                  <a:cubicBezTo>
                    <a:pt x="149" y="40"/>
                    <a:pt x="149" y="40"/>
                    <a:pt x="149" y="40"/>
                  </a:cubicBezTo>
                  <a:cubicBezTo>
                    <a:pt x="147" y="40"/>
                    <a:pt x="147" y="40"/>
                    <a:pt x="147" y="40"/>
                  </a:cubicBezTo>
                  <a:cubicBezTo>
                    <a:pt x="143" y="40"/>
                    <a:pt x="143" y="40"/>
                    <a:pt x="143" y="40"/>
                  </a:cubicBezTo>
                  <a:cubicBezTo>
                    <a:pt x="140" y="40"/>
                    <a:pt x="140" y="40"/>
                    <a:pt x="140" y="40"/>
                  </a:cubicBezTo>
                  <a:cubicBezTo>
                    <a:pt x="120" y="38"/>
                    <a:pt x="120" y="38"/>
                    <a:pt x="120" y="38"/>
                  </a:cubicBezTo>
                  <a:moveTo>
                    <a:pt x="116" y="37"/>
                  </a:moveTo>
                  <a:cubicBezTo>
                    <a:pt x="114" y="39"/>
                    <a:pt x="114" y="39"/>
                    <a:pt x="114" y="39"/>
                  </a:cubicBezTo>
                  <a:cubicBezTo>
                    <a:pt x="117" y="39"/>
                    <a:pt x="117" y="39"/>
                    <a:pt x="117" y="39"/>
                  </a:cubicBezTo>
                  <a:cubicBezTo>
                    <a:pt x="118" y="38"/>
                    <a:pt x="118" y="38"/>
                    <a:pt x="118" y="38"/>
                  </a:cubicBezTo>
                  <a:cubicBezTo>
                    <a:pt x="116" y="37"/>
                    <a:pt x="116" y="37"/>
                    <a:pt x="116" y="37"/>
                  </a:cubicBezTo>
                  <a:moveTo>
                    <a:pt x="112" y="37"/>
                  </a:moveTo>
                  <a:cubicBezTo>
                    <a:pt x="110" y="39"/>
                    <a:pt x="110" y="39"/>
                    <a:pt x="110" y="39"/>
                  </a:cubicBezTo>
                  <a:cubicBezTo>
                    <a:pt x="112" y="39"/>
                    <a:pt x="112" y="39"/>
                    <a:pt x="112" y="39"/>
                  </a:cubicBezTo>
                  <a:cubicBezTo>
                    <a:pt x="114" y="37"/>
                    <a:pt x="114" y="37"/>
                    <a:pt x="114" y="37"/>
                  </a:cubicBezTo>
                  <a:cubicBezTo>
                    <a:pt x="112" y="37"/>
                    <a:pt x="112" y="37"/>
                    <a:pt x="112" y="37"/>
                  </a:cubicBezTo>
                  <a:moveTo>
                    <a:pt x="470" y="37"/>
                  </a:moveTo>
                  <a:cubicBezTo>
                    <a:pt x="468" y="38"/>
                    <a:pt x="468" y="38"/>
                    <a:pt x="468" y="38"/>
                  </a:cubicBezTo>
                  <a:cubicBezTo>
                    <a:pt x="470" y="40"/>
                    <a:pt x="470" y="40"/>
                    <a:pt x="470" y="40"/>
                  </a:cubicBezTo>
                  <a:cubicBezTo>
                    <a:pt x="472" y="41"/>
                    <a:pt x="472" y="41"/>
                    <a:pt x="472" y="41"/>
                  </a:cubicBezTo>
                  <a:cubicBezTo>
                    <a:pt x="475" y="43"/>
                    <a:pt x="475" y="43"/>
                    <a:pt x="475" y="43"/>
                  </a:cubicBezTo>
                  <a:cubicBezTo>
                    <a:pt x="479" y="45"/>
                    <a:pt x="479" y="45"/>
                    <a:pt x="479" y="45"/>
                  </a:cubicBezTo>
                  <a:cubicBezTo>
                    <a:pt x="482" y="47"/>
                    <a:pt x="482" y="47"/>
                    <a:pt x="482" y="47"/>
                  </a:cubicBezTo>
                  <a:cubicBezTo>
                    <a:pt x="483" y="48"/>
                    <a:pt x="483" y="48"/>
                    <a:pt x="483" y="48"/>
                  </a:cubicBezTo>
                  <a:cubicBezTo>
                    <a:pt x="495" y="56"/>
                    <a:pt x="495" y="56"/>
                    <a:pt x="495" y="56"/>
                  </a:cubicBezTo>
                  <a:cubicBezTo>
                    <a:pt x="499" y="57"/>
                    <a:pt x="499" y="57"/>
                    <a:pt x="499" y="57"/>
                  </a:cubicBezTo>
                  <a:cubicBezTo>
                    <a:pt x="484" y="47"/>
                    <a:pt x="484" y="47"/>
                    <a:pt x="484" y="47"/>
                  </a:cubicBezTo>
                  <a:cubicBezTo>
                    <a:pt x="483" y="46"/>
                    <a:pt x="483" y="46"/>
                    <a:pt x="483" y="46"/>
                  </a:cubicBezTo>
                  <a:cubicBezTo>
                    <a:pt x="479" y="44"/>
                    <a:pt x="479" y="44"/>
                    <a:pt x="479" y="44"/>
                  </a:cubicBezTo>
                  <a:cubicBezTo>
                    <a:pt x="472" y="39"/>
                    <a:pt x="472" y="39"/>
                    <a:pt x="472" y="39"/>
                  </a:cubicBezTo>
                  <a:cubicBezTo>
                    <a:pt x="471" y="38"/>
                    <a:pt x="471" y="38"/>
                    <a:pt x="471" y="38"/>
                  </a:cubicBezTo>
                  <a:cubicBezTo>
                    <a:pt x="470" y="37"/>
                    <a:pt x="470" y="37"/>
                    <a:pt x="470" y="37"/>
                  </a:cubicBezTo>
                  <a:moveTo>
                    <a:pt x="467" y="35"/>
                  </a:moveTo>
                  <a:cubicBezTo>
                    <a:pt x="466" y="36"/>
                    <a:pt x="466" y="36"/>
                    <a:pt x="466" y="36"/>
                  </a:cubicBezTo>
                  <a:cubicBezTo>
                    <a:pt x="466" y="37"/>
                    <a:pt x="466" y="37"/>
                    <a:pt x="466" y="37"/>
                  </a:cubicBezTo>
                  <a:cubicBezTo>
                    <a:pt x="468" y="36"/>
                    <a:pt x="468" y="36"/>
                    <a:pt x="468" y="36"/>
                  </a:cubicBezTo>
                  <a:cubicBezTo>
                    <a:pt x="467" y="35"/>
                    <a:pt x="467" y="35"/>
                    <a:pt x="467" y="35"/>
                  </a:cubicBezTo>
                  <a:moveTo>
                    <a:pt x="93" y="35"/>
                  </a:moveTo>
                  <a:cubicBezTo>
                    <a:pt x="94" y="36"/>
                    <a:pt x="95" y="37"/>
                    <a:pt x="96" y="37"/>
                  </a:cubicBezTo>
                  <a:cubicBezTo>
                    <a:pt x="101" y="38"/>
                    <a:pt x="101" y="38"/>
                    <a:pt x="101" y="38"/>
                  </a:cubicBezTo>
                  <a:cubicBezTo>
                    <a:pt x="103" y="38"/>
                    <a:pt x="103" y="38"/>
                    <a:pt x="103" y="38"/>
                  </a:cubicBezTo>
                  <a:cubicBezTo>
                    <a:pt x="107" y="38"/>
                    <a:pt x="107" y="38"/>
                    <a:pt x="107" y="38"/>
                  </a:cubicBezTo>
                  <a:cubicBezTo>
                    <a:pt x="110" y="37"/>
                    <a:pt x="110" y="37"/>
                    <a:pt x="110" y="37"/>
                  </a:cubicBezTo>
                  <a:cubicBezTo>
                    <a:pt x="104" y="36"/>
                    <a:pt x="104" y="36"/>
                    <a:pt x="104" y="36"/>
                  </a:cubicBezTo>
                  <a:cubicBezTo>
                    <a:pt x="102" y="36"/>
                    <a:pt x="102" y="36"/>
                    <a:pt x="102" y="36"/>
                  </a:cubicBezTo>
                  <a:cubicBezTo>
                    <a:pt x="94" y="35"/>
                    <a:pt x="94" y="35"/>
                    <a:pt x="94" y="35"/>
                  </a:cubicBezTo>
                  <a:cubicBezTo>
                    <a:pt x="93" y="35"/>
                    <a:pt x="93" y="35"/>
                    <a:pt x="93" y="35"/>
                  </a:cubicBezTo>
                  <a:moveTo>
                    <a:pt x="462" y="32"/>
                  </a:moveTo>
                  <a:cubicBezTo>
                    <a:pt x="462" y="34"/>
                    <a:pt x="462" y="34"/>
                    <a:pt x="462" y="34"/>
                  </a:cubicBezTo>
                  <a:cubicBezTo>
                    <a:pt x="463" y="35"/>
                    <a:pt x="463" y="35"/>
                    <a:pt x="463" y="35"/>
                  </a:cubicBezTo>
                  <a:cubicBezTo>
                    <a:pt x="464" y="35"/>
                    <a:pt x="464" y="35"/>
                    <a:pt x="464" y="35"/>
                  </a:cubicBezTo>
                  <a:cubicBezTo>
                    <a:pt x="465" y="34"/>
                    <a:pt x="465" y="34"/>
                    <a:pt x="465" y="34"/>
                  </a:cubicBezTo>
                  <a:cubicBezTo>
                    <a:pt x="465" y="34"/>
                    <a:pt x="465" y="34"/>
                    <a:pt x="465" y="34"/>
                  </a:cubicBezTo>
                  <a:cubicBezTo>
                    <a:pt x="463" y="33"/>
                    <a:pt x="463" y="33"/>
                    <a:pt x="463" y="33"/>
                  </a:cubicBezTo>
                  <a:cubicBezTo>
                    <a:pt x="462" y="32"/>
                    <a:pt x="462" y="32"/>
                    <a:pt x="462" y="32"/>
                  </a:cubicBezTo>
                  <a:moveTo>
                    <a:pt x="50" y="31"/>
                  </a:moveTo>
                  <a:cubicBezTo>
                    <a:pt x="50" y="33"/>
                    <a:pt x="50" y="33"/>
                    <a:pt x="50" y="33"/>
                  </a:cubicBezTo>
                  <a:cubicBezTo>
                    <a:pt x="80" y="36"/>
                    <a:pt x="80" y="36"/>
                    <a:pt x="80" y="36"/>
                  </a:cubicBezTo>
                  <a:cubicBezTo>
                    <a:pt x="81" y="35"/>
                    <a:pt x="82" y="35"/>
                    <a:pt x="83" y="34"/>
                  </a:cubicBezTo>
                  <a:cubicBezTo>
                    <a:pt x="50" y="31"/>
                    <a:pt x="50" y="31"/>
                    <a:pt x="50" y="31"/>
                  </a:cubicBezTo>
                  <a:moveTo>
                    <a:pt x="1" y="27"/>
                  </a:moveTo>
                  <a:cubicBezTo>
                    <a:pt x="1" y="27"/>
                    <a:pt x="1" y="27"/>
                    <a:pt x="1" y="28"/>
                  </a:cubicBezTo>
                  <a:cubicBezTo>
                    <a:pt x="1" y="28"/>
                    <a:pt x="1" y="28"/>
                    <a:pt x="1" y="29"/>
                  </a:cubicBezTo>
                  <a:cubicBezTo>
                    <a:pt x="8" y="29"/>
                    <a:pt x="8" y="29"/>
                    <a:pt x="8" y="29"/>
                  </a:cubicBezTo>
                  <a:cubicBezTo>
                    <a:pt x="14" y="30"/>
                    <a:pt x="14" y="30"/>
                    <a:pt x="14" y="30"/>
                  </a:cubicBezTo>
                  <a:cubicBezTo>
                    <a:pt x="48" y="33"/>
                    <a:pt x="48" y="33"/>
                    <a:pt x="48" y="33"/>
                  </a:cubicBezTo>
                  <a:cubicBezTo>
                    <a:pt x="48" y="31"/>
                    <a:pt x="48" y="31"/>
                    <a:pt x="48" y="31"/>
                  </a:cubicBezTo>
                  <a:cubicBezTo>
                    <a:pt x="9" y="28"/>
                    <a:pt x="9" y="28"/>
                    <a:pt x="9" y="28"/>
                  </a:cubicBezTo>
                  <a:cubicBezTo>
                    <a:pt x="2" y="27"/>
                    <a:pt x="2" y="27"/>
                    <a:pt x="2" y="27"/>
                  </a:cubicBezTo>
                  <a:cubicBezTo>
                    <a:pt x="1" y="27"/>
                    <a:pt x="1" y="27"/>
                    <a:pt x="1" y="27"/>
                  </a:cubicBezTo>
                  <a:moveTo>
                    <a:pt x="49" y="21"/>
                  </a:moveTo>
                  <a:cubicBezTo>
                    <a:pt x="0" y="23"/>
                    <a:pt x="0" y="23"/>
                    <a:pt x="0" y="23"/>
                  </a:cubicBezTo>
                  <a:cubicBezTo>
                    <a:pt x="0" y="24"/>
                    <a:pt x="0" y="24"/>
                    <a:pt x="1" y="25"/>
                  </a:cubicBezTo>
                  <a:cubicBezTo>
                    <a:pt x="2" y="25"/>
                    <a:pt x="2" y="25"/>
                    <a:pt x="2" y="25"/>
                  </a:cubicBezTo>
                  <a:cubicBezTo>
                    <a:pt x="49" y="22"/>
                    <a:pt x="49" y="22"/>
                    <a:pt x="49" y="22"/>
                  </a:cubicBezTo>
                  <a:cubicBezTo>
                    <a:pt x="49" y="21"/>
                    <a:pt x="49" y="21"/>
                    <a:pt x="49" y="21"/>
                  </a:cubicBezTo>
                  <a:moveTo>
                    <a:pt x="130" y="16"/>
                  </a:moveTo>
                  <a:cubicBezTo>
                    <a:pt x="114" y="17"/>
                    <a:pt x="114" y="17"/>
                    <a:pt x="114" y="17"/>
                  </a:cubicBezTo>
                  <a:cubicBezTo>
                    <a:pt x="112" y="17"/>
                    <a:pt x="112" y="17"/>
                    <a:pt x="112" y="17"/>
                  </a:cubicBezTo>
                  <a:cubicBezTo>
                    <a:pt x="93" y="18"/>
                    <a:pt x="93" y="18"/>
                    <a:pt x="93" y="18"/>
                  </a:cubicBezTo>
                  <a:cubicBezTo>
                    <a:pt x="91" y="18"/>
                    <a:pt x="91" y="18"/>
                    <a:pt x="91" y="18"/>
                  </a:cubicBezTo>
                  <a:cubicBezTo>
                    <a:pt x="51" y="20"/>
                    <a:pt x="51" y="20"/>
                    <a:pt x="51" y="20"/>
                  </a:cubicBezTo>
                  <a:cubicBezTo>
                    <a:pt x="51" y="22"/>
                    <a:pt x="51" y="22"/>
                    <a:pt x="51" y="22"/>
                  </a:cubicBezTo>
                  <a:cubicBezTo>
                    <a:pt x="91" y="20"/>
                    <a:pt x="91" y="20"/>
                    <a:pt x="91" y="20"/>
                  </a:cubicBezTo>
                  <a:cubicBezTo>
                    <a:pt x="93" y="20"/>
                    <a:pt x="93" y="20"/>
                    <a:pt x="93" y="20"/>
                  </a:cubicBezTo>
                  <a:cubicBezTo>
                    <a:pt x="111" y="19"/>
                    <a:pt x="111" y="19"/>
                    <a:pt x="111" y="19"/>
                  </a:cubicBezTo>
                  <a:cubicBezTo>
                    <a:pt x="113" y="19"/>
                    <a:pt x="113" y="19"/>
                    <a:pt x="113" y="19"/>
                  </a:cubicBezTo>
                  <a:cubicBezTo>
                    <a:pt x="129" y="18"/>
                    <a:pt x="129" y="18"/>
                    <a:pt x="129" y="18"/>
                  </a:cubicBezTo>
                  <a:cubicBezTo>
                    <a:pt x="130" y="16"/>
                    <a:pt x="130" y="16"/>
                    <a:pt x="130" y="16"/>
                  </a:cubicBezTo>
                  <a:moveTo>
                    <a:pt x="181" y="13"/>
                  </a:moveTo>
                  <a:cubicBezTo>
                    <a:pt x="168" y="14"/>
                    <a:pt x="168" y="14"/>
                    <a:pt x="168" y="14"/>
                  </a:cubicBezTo>
                  <a:cubicBezTo>
                    <a:pt x="165" y="14"/>
                    <a:pt x="165" y="14"/>
                    <a:pt x="165" y="14"/>
                  </a:cubicBezTo>
                  <a:cubicBezTo>
                    <a:pt x="148" y="15"/>
                    <a:pt x="148" y="15"/>
                    <a:pt x="148" y="15"/>
                  </a:cubicBezTo>
                  <a:cubicBezTo>
                    <a:pt x="146" y="15"/>
                    <a:pt x="146" y="15"/>
                    <a:pt x="146" y="15"/>
                  </a:cubicBezTo>
                  <a:cubicBezTo>
                    <a:pt x="132" y="16"/>
                    <a:pt x="132" y="16"/>
                    <a:pt x="132" y="16"/>
                  </a:cubicBezTo>
                  <a:cubicBezTo>
                    <a:pt x="131" y="18"/>
                    <a:pt x="131" y="18"/>
                    <a:pt x="131" y="18"/>
                  </a:cubicBezTo>
                  <a:cubicBezTo>
                    <a:pt x="146" y="17"/>
                    <a:pt x="146" y="17"/>
                    <a:pt x="146" y="17"/>
                  </a:cubicBezTo>
                  <a:cubicBezTo>
                    <a:pt x="148" y="17"/>
                    <a:pt x="148" y="17"/>
                    <a:pt x="148" y="17"/>
                  </a:cubicBezTo>
                  <a:cubicBezTo>
                    <a:pt x="163" y="16"/>
                    <a:pt x="163" y="16"/>
                    <a:pt x="163" y="16"/>
                  </a:cubicBezTo>
                  <a:cubicBezTo>
                    <a:pt x="166" y="16"/>
                    <a:pt x="166" y="16"/>
                    <a:pt x="166" y="16"/>
                  </a:cubicBezTo>
                  <a:cubicBezTo>
                    <a:pt x="180" y="15"/>
                    <a:pt x="180" y="15"/>
                    <a:pt x="180" y="15"/>
                  </a:cubicBezTo>
                  <a:cubicBezTo>
                    <a:pt x="181" y="13"/>
                    <a:pt x="181" y="13"/>
                    <a:pt x="181" y="13"/>
                  </a:cubicBezTo>
                  <a:moveTo>
                    <a:pt x="186" y="13"/>
                  </a:moveTo>
                  <a:cubicBezTo>
                    <a:pt x="183" y="13"/>
                    <a:pt x="183" y="13"/>
                    <a:pt x="183" y="13"/>
                  </a:cubicBezTo>
                  <a:cubicBezTo>
                    <a:pt x="182" y="15"/>
                    <a:pt x="182" y="15"/>
                    <a:pt x="182" y="15"/>
                  </a:cubicBezTo>
                  <a:cubicBezTo>
                    <a:pt x="186" y="15"/>
                    <a:pt x="186" y="15"/>
                    <a:pt x="186" y="15"/>
                  </a:cubicBezTo>
                  <a:cubicBezTo>
                    <a:pt x="186" y="13"/>
                    <a:pt x="186" y="13"/>
                    <a:pt x="186" y="13"/>
                  </a:cubicBezTo>
                  <a:moveTo>
                    <a:pt x="192" y="12"/>
                  </a:moveTo>
                  <a:cubicBezTo>
                    <a:pt x="188" y="13"/>
                    <a:pt x="188" y="13"/>
                    <a:pt x="188" y="13"/>
                  </a:cubicBezTo>
                  <a:cubicBezTo>
                    <a:pt x="188" y="14"/>
                    <a:pt x="188" y="14"/>
                    <a:pt x="188" y="14"/>
                  </a:cubicBezTo>
                  <a:cubicBezTo>
                    <a:pt x="194" y="14"/>
                    <a:pt x="194" y="14"/>
                    <a:pt x="194" y="14"/>
                  </a:cubicBezTo>
                  <a:cubicBezTo>
                    <a:pt x="192" y="12"/>
                    <a:pt x="192" y="12"/>
                    <a:pt x="192" y="12"/>
                  </a:cubicBezTo>
                  <a:moveTo>
                    <a:pt x="201" y="12"/>
                  </a:moveTo>
                  <a:cubicBezTo>
                    <a:pt x="195" y="12"/>
                    <a:pt x="195" y="12"/>
                    <a:pt x="195" y="12"/>
                  </a:cubicBezTo>
                  <a:cubicBezTo>
                    <a:pt x="196" y="14"/>
                    <a:pt x="196" y="14"/>
                    <a:pt x="196" y="14"/>
                  </a:cubicBezTo>
                  <a:cubicBezTo>
                    <a:pt x="202" y="14"/>
                    <a:pt x="202" y="14"/>
                    <a:pt x="202" y="14"/>
                  </a:cubicBezTo>
                  <a:cubicBezTo>
                    <a:pt x="201" y="12"/>
                    <a:pt x="201" y="12"/>
                    <a:pt x="201" y="12"/>
                  </a:cubicBezTo>
                  <a:moveTo>
                    <a:pt x="210" y="11"/>
                  </a:moveTo>
                  <a:cubicBezTo>
                    <a:pt x="203" y="12"/>
                    <a:pt x="203" y="12"/>
                    <a:pt x="203" y="12"/>
                  </a:cubicBezTo>
                  <a:cubicBezTo>
                    <a:pt x="203" y="14"/>
                    <a:pt x="203" y="14"/>
                    <a:pt x="203" y="14"/>
                  </a:cubicBezTo>
                  <a:cubicBezTo>
                    <a:pt x="211" y="13"/>
                    <a:pt x="211" y="13"/>
                    <a:pt x="211" y="13"/>
                  </a:cubicBezTo>
                  <a:cubicBezTo>
                    <a:pt x="210" y="11"/>
                    <a:pt x="210" y="11"/>
                    <a:pt x="210" y="11"/>
                  </a:cubicBezTo>
                  <a:moveTo>
                    <a:pt x="219" y="11"/>
                  </a:moveTo>
                  <a:cubicBezTo>
                    <a:pt x="218" y="11"/>
                    <a:pt x="218" y="11"/>
                    <a:pt x="218" y="11"/>
                  </a:cubicBezTo>
                  <a:cubicBezTo>
                    <a:pt x="217" y="11"/>
                    <a:pt x="217" y="11"/>
                    <a:pt x="217" y="11"/>
                  </a:cubicBezTo>
                  <a:cubicBezTo>
                    <a:pt x="212" y="11"/>
                    <a:pt x="212" y="11"/>
                    <a:pt x="212" y="11"/>
                  </a:cubicBezTo>
                  <a:cubicBezTo>
                    <a:pt x="214" y="13"/>
                    <a:pt x="214" y="13"/>
                    <a:pt x="214" y="13"/>
                  </a:cubicBezTo>
                  <a:cubicBezTo>
                    <a:pt x="217" y="13"/>
                    <a:pt x="217" y="13"/>
                    <a:pt x="217" y="13"/>
                  </a:cubicBezTo>
                  <a:cubicBezTo>
                    <a:pt x="218" y="13"/>
                    <a:pt x="218" y="13"/>
                    <a:pt x="218" y="13"/>
                  </a:cubicBezTo>
                  <a:cubicBezTo>
                    <a:pt x="221" y="13"/>
                    <a:pt x="221" y="13"/>
                    <a:pt x="221" y="13"/>
                  </a:cubicBezTo>
                  <a:cubicBezTo>
                    <a:pt x="219" y="11"/>
                    <a:pt x="219" y="11"/>
                    <a:pt x="219" y="11"/>
                  </a:cubicBezTo>
                  <a:moveTo>
                    <a:pt x="427" y="9"/>
                  </a:moveTo>
                  <a:cubicBezTo>
                    <a:pt x="424" y="9"/>
                    <a:pt x="424" y="9"/>
                    <a:pt x="424" y="9"/>
                  </a:cubicBezTo>
                  <a:cubicBezTo>
                    <a:pt x="444" y="22"/>
                    <a:pt x="444" y="22"/>
                    <a:pt x="444" y="22"/>
                  </a:cubicBezTo>
                  <a:cubicBezTo>
                    <a:pt x="446" y="23"/>
                    <a:pt x="446" y="23"/>
                    <a:pt x="446" y="23"/>
                  </a:cubicBezTo>
                  <a:cubicBezTo>
                    <a:pt x="460" y="33"/>
                    <a:pt x="460" y="33"/>
                    <a:pt x="460" y="33"/>
                  </a:cubicBezTo>
                  <a:cubicBezTo>
                    <a:pt x="461" y="31"/>
                    <a:pt x="461" y="31"/>
                    <a:pt x="461" y="31"/>
                  </a:cubicBezTo>
                  <a:cubicBezTo>
                    <a:pt x="448" y="22"/>
                    <a:pt x="448" y="22"/>
                    <a:pt x="448" y="22"/>
                  </a:cubicBezTo>
                  <a:cubicBezTo>
                    <a:pt x="446" y="21"/>
                    <a:pt x="446" y="21"/>
                    <a:pt x="446" y="21"/>
                  </a:cubicBezTo>
                  <a:cubicBezTo>
                    <a:pt x="427" y="9"/>
                    <a:pt x="427" y="9"/>
                    <a:pt x="427" y="9"/>
                  </a:cubicBezTo>
                  <a:moveTo>
                    <a:pt x="288" y="8"/>
                  </a:moveTo>
                  <a:cubicBezTo>
                    <a:pt x="288" y="9"/>
                    <a:pt x="288" y="9"/>
                    <a:pt x="288" y="9"/>
                  </a:cubicBezTo>
                  <a:cubicBezTo>
                    <a:pt x="288" y="9"/>
                    <a:pt x="288" y="9"/>
                    <a:pt x="288" y="9"/>
                  </a:cubicBezTo>
                  <a:cubicBezTo>
                    <a:pt x="288" y="8"/>
                    <a:pt x="288" y="8"/>
                    <a:pt x="288" y="8"/>
                  </a:cubicBezTo>
                  <a:moveTo>
                    <a:pt x="287" y="7"/>
                  </a:moveTo>
                  <a:cubicBezTo>
                    <a:pt x="243" y="10"/>
                    <a:pt x="243" y="10"/>
                    <a:pt x="243" y="10"/>
                  </a:cubicBezTo>
                  <a:cubicBezTo>
                    <a:pt x="242" y="10"/>
                    <a:pt x="242" y="10"/>
                    <a:pt x="242" y="10"/>
                  </a:cubicBezTo>
                  <a:cubicBezTo>
                    <a:pt x="221" y="11"/>
                    <a:pt x="221" y="11"/>
                    <a:pt x="221" y="11"/>
                  </a:cubicBezTo>
                  <a:cubicBezTo>
                    <a:pt x="223" y="12"/>
                    <a:pt x="223" y="12"/>
                    <a:pt x="223" y="12"/>
                  </a:cubicBezTo>
                  <a:cubicBezTo>
                    <a:pt x="242" y="11"/>
                    <a:pt x="242" y="11"/>
                    <a:pt x="242" y="11"/>
                  </a:cubicBezTo>
                  <a:cubicBezTo>
                    <a:pt x="244" y="11"/>
                    <a:pt x="244" y="11"/>
                    <a:pt x="244" y="11"/>
                  </a:cubicBezTo>
                  <a:cubicBezTo>
                    <a:pt x="284" y="9"/>
                    <a:pt x="284" y="9"/>
                    <a:pt x="284" y="9"/>
                  </a:cubicBezTo>
                  <a:cubicBezTo>
                    <a:pt x="287" y="7"/>
                    <a:pt x="287" y="7"/>
                    <a:pt x="287" y="7"/>
                  </a:cubicBezTo>
                  <a:moveTo>
                    <a:pt x="312" y="6"/>
                  </a:moveTo>
                  <a:cubicBezTo>
                    <a:pt x="296" y="7"/>
                    <a:pt x="296" y="7"/>
                    <a:pt x="296" y="7"/>
                  </a:cubicBezTo>
                  <a:cubicBezTo>
                    <a:pt x="291" y="7"/>
                    <a:pt x="291" y="7"/>
                    <a:pt x="291" y="7"/>
                  </a:cubicBezTo>
                  <a:cubicBezTo>
                    <a:pt x="290" y="9"/>
                    <a:pt x="290" y="9"/>
                    <a:pt x="290" y="9"/>
                  </a:cubicBezTo>
                  <a:cubicBezTo>
                    <a:pt x="295" y="8"/>
                    <a:pt x="295" y="8"/>
                    <a:pt x="295" y="8"/>
                  </a:cubicBezTo>
                  <a:cubicBezTo>
                    <a:pt x="303" y="8"/>
                    <a:pt x="303" y="8"/>
                    <a:pt x="303" y="8"/>
                  </a:cubicBezTo>
                  <a:cubicBezTo>
                    <a:pt x="312" y="7"/>
                    <a:pt x="312" y="7"/>
                    <a:pt x="312" y="7"/>
                  </a:cubicBezTo>
                  <a:cubicBezTo>
                    <a:pt x="312" y="6"/>
                    <a:pt x="312" y="6"/>
                    <a:pt x="312" y="6"/>
                  </a:cubicBezTo>
                  <a:moveTo>
                    <a:pt x="326" y="5"/>
                  </a:moveTo>
                  <a:cubicBezTo>
                    <a:pt x="325" y="5"/>
                    <a:pt x="325" y="5"/>
                    <a:pt x="325" y="5"/>
                  </a:cubicBezTo>
                  <a:cubicBezTo>
                    <a:pt x="323" y="5"/>
                    <a:pt x="323" y="5"/>
                    <a:pt x="323" y="5"/>
                  </a:cubicBezTo>
                  <a:cubicBezTo>
                    <a:pt x="314" y="5"/>
                    <a:pt x="314" y="5"/>
                    <a:pt x="314" y="5"/>
                  </a:cubicBezTo>
                  <a:cubicBezTo>
                    <a:pt x="314" y="7"/>
                    <a:pt x="314" y="7"/>
                    <a:pt x="314" y="7"/>
                  </a:cubicBezTo>
                  <a:cubicBezTo>
                    <a:pt x="323" y="7"/>
                    <a:pt x="323" y="7"/>
                    <a:pt x="323" y="7"/>
                  </a:cubicBezTo>
                  <a:cubicBezTo>
                    <a:pt x="325" y="7"/>
                    <a:pt x="325" y="7"/>
                    <a:pt x="325" y="7"/>
                  </a:cubicBezTo>
                  <a:cubicBezTo>
                    <a:pt x="326" y="7"/>
                    <a:pt x="326" y="7"/>
                    <a:pt x="326" y="7"/>
                  </a:cubicBezTo>
                  <a:cubicBezTo>
                    <a:pt x="326" y="5"/>
                    <a:pt x="326" y="5"/>
                    <a:pt x="326" y="5"/>
                  </a:cubicBezTo>
                  <a:moveTo>
                    <a:pt x="393" y="1"/>
                  </a:moveTo>
                  <a:cubicBezTo>
                    <a:pt x="393" y="1"/>
                    <a:pt x="393" y="1"/>
                    <a:pt x="393" y="1"/>
                  </a:cubicBezTo>
                  <a:cubicBezTo>
                    <a:pt x="379" y="2"/>
                    <a:pt x="379" y="2"/>
                    <a:pt x="379" y="2"/>
                  </a:cubicBezTo>
                  <a:cubicBezTo>
                    <a:pt x="377" y="2"/>
                    <a:pt x="377" y="2"/>
                    <a:pt x="377" y="2"/>
                  </a:cubicBezTo>
                  <a:cubicBezTo>
                    <a:pt x="328" y="5"/>
                    <a:pt x="328" y="5"/>
                    <a:pt x="328" y="5"/>
                  </a:cubicBezTo>
                  <a:cubicBezTo>
                    <a:pt x="328" y="7"/>
                    <a:pt x="328" y="7"/>
                    <a:pt x="328" y="7"/>
                  </a:cubicBezTo>
                  <a:cubicBezTo>
                    <a:pt x="375" y="4"/>
                    <a:pt x="375" y="4"/>
                    <a:pt x="375" y="4"/>
                  </a:cubicBezTo>
                  <a:cubicBezTo>
                    <a:pt x="378" y="4"/>
                    <a:pt x="378" y="4"/>
                    <a:pt x="378" y="4"/>
                  </a:cubicBezTo>
                  <a:cubicBezTo>
                    <a:pt x="392" y="3"/>
                    <a:pt x="392" y="3"/>
                    <a:pt x="392" y="3"/>
                  </a:cubicBezTo>
                  <a:cubicBezTo>
                    <a:pt x="394" y="3"/>
                    <a:pt x="394" y="3"/>
                    <a:pt x="394" y="3"/>
                  </a:cubicBezTo>
                  <a:cubicBezTo>
                    <a:pt x="394" y="3"/>
                    <a:pt x="394" y="3"/>
                    <a:pt x="394" y="3"/>
                  </a:cubicBezTo>
                  <a:cubicBezTo>
                    <a:pt x="394" y="2"/>
                    <a:pt x="394" y="2"/>
                    <a:pt x="394" y="2"/>
                  </a:cubicBezTo>
                  <a:cubicBezTo>
                    <a:pt x="393" y="1"/>
                    <a:pt x="393" y="1"/>
                    <a:pt x="393" y="1"/>
                  </a:cubicBezTo>
                  <a:moveTo>
                    <a:pt x="414" y="0"/>
                  </a:moveTo>
                  <a:cubicBezTo>
                    <a:pt x="414" y="0"/>
                    <a:pt x="414" y="0"/>
                    <a:pt x="414" y="0"/>
                  </a:cubicBezTo>
                  <a:cubicBezTo>
                    <a:pt x="395" y="1"/>
                    <a:pt x="395" y="1"/>
                    <a:pt x="395" y="1"/>
                  </a:cubicBezTo>
                  <a:cubicBezTo>
                    <a:pt x="396" y="3"/>
                    <a:pt x="396" y="3"/>
                    <a:pt x="396" y="3"/>
                  </a:cubicBezTo>
                  <a:cubicBezTo>
                    <a:pt x="414" y="2"/>
                    <a:pt x="414" y="2"/>
                    <a:pt x="414" y="2"/>
                  </a:cubicBezTo>
                  <a:cubicBezTo>
                    <a:pt x="422" y="7"/>
                    <a:pt x="422" y="7"/>
                    <a:pt x="422" y="7"/>
                  </a:cubicBezTo>
                  <a:cubicBezTo>
                    <a:pt x="425" y="7"/>
                    <a:pt x="425" y="7"/>
                    <a:pt x="425" y="7"/>
                  </a:cubicBezTo>
                  <a:cubicBezTo>
                    <a:pt x="415" y="0"/>
                    <a:pt x="415" y="0"/>
                    <a:pt x="415" y="0"/>
                  </a:cubicBezTo>
                  <a:cubicBezTo>
                    <a:pt x="414" y="0"/>
                    <a:pt x="414" y="0"/>
                    <a:pt x="4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1" name="Freeform 21"/>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close/>
                  <a:moveTo>
                    <a:pt x="753" y="242"/>
                  </a:moveTo>
                  <a:lnTo>
                    <a:pt x="758" y="247"/>
                  </a:lnTo>
                  <a:lnTo>
                    <a:pt x="770" y="249"/>
                  </a:lnTo>
                  <a:lnTo>
                    <a:pt x="755" y="242"/>
                  </a:lnTo>
                  <a:lnTo>
                    <a:pt x="753" y="242"/>
                  </a:lnTo>
                  <a:close/>
                  <a:moveTo>
                    <a:pt x="713" y="235"/>
                  </a:moveTo>
                  <a:lnTo>
                    <a:pt x="710" y="237"/>
                  </a:lnTo>
                  <a:lnTo>
                    <a:pt x="751" y="247"/>
                  </a:lnTo>
                  <a:lnTo>
                    <a:pt x="751" y="244"/>
                  </a:lnTo>
                  <a:lnTo>
                    <a:pt x="746" y="240"/>
                  </a:lnTo>
                  <a:lnTo>
                    <a:pt x="713" y="235"/>
                  </a:lnTo>
                  <a:close/>
                  <a:moveTo>
                    <a:pt x="815" y="232"/>
                  </a:moveTo>
                  <a:lnTo>
                    <a:pt x="812" y="237"/>
                  </a:lnTo>
                  <a:lnTo>
                    <a:pt x="822" y="256"/>
                  </a:lnTo>
                  <a:lnTo>
                    <a:pt x="805" y="251"/>
                  </a:lnTo>
                  <a:lnTo>
                    <a:pt x="803" y="256"/>
                  </a:lnTo>
                  <a:lnTo>
                    <a:pt x="822" y="261"/>
                  </a:lnTo>
                  <a:lnTo>
                    <a:pt x="831" y="263"/>
                  </a:lnTo>
                  <a:lnTo>
                    <a:pt x="826" y="254"/>
                  </a:lnTo>
                  <a:lnTo>
                    <a:pt x="815" y="232"/>
                  </a:lnTo>
                  <a:close/>
                  <a:moveTo>
                    <a:pt x="701" y="232"/>
                  </a:moveTo>
                  <a:lnTo>
                    <a:pt x="689" y="232"/>
                  </a:lnTo>
                  <a:lnTo>
                    <a:pt x="708" y="237"/>
                  </a:lnTo>
                  <a:lnTo>
                    <a:pt x="708" y="232"/>
                  </a:lnTo>
                  <a:lnTo>
                    <a:pt x="701" y="232"/>
                  </a:lnTo>
                  <a:close/>
                  <a:moveTo>
                    <a:pt x="649" y="221"/>
                  </a:moveTo>
                  <a:lnTo>
                    <a:pt x="649" y="225"/>
                  </a:lnTo>
                  <a:lnTo>
                    <a:pt x="677" y="230"/>
                  </a:lnTo>
                  <a:lnTo>
                    <a:pt x="689" y="230"/>
                  </a:lnTo>
                  <a:lnTo>
                    <a:pt x="649" y="221"/>
                  </a:lnTo>
                  <a:close/>
                  <a:moveTo>
                    <a:pt x="639" y="218"/>
                  </a:moveTo>
                  <a:lnTo>
                    <a:pt x="642" y="223"/>
                  </a:lnTo>
                  <a:lnTo>
                    <a:pt x="644" y="225"/>
                  </a:lnTo>
                  <a:lnTo>
                    <a:pt x="644" y="221"/>
                  </a:lnTo>
                  <a:lnTo>
                    <a:pt x="639" y="218"/>
                  </a:lnTo>
                  <a:close/>
                  <a:moveTo>
                    <a:pt x="805" y="218"/>
                  </a:moveTo>
                  <a:lnTo>
                    <a:pt x="800" y="218"/>
                  </a:lnTo>
                  <a:lnTo>
                    <a:pt x="810" y="235"/>
                  </a:lnTo>
                  <a:lnTo>
                    <a:pt x="810" y="230"/>
                  </a:lnTo>
                  <a:lnTo>
                    <a:pt x="805" y="218"/>
                  </a:lnTo>
                  <a:close/>
                  <a:moveTo>
                    <a:pt x="620" y="216"/>
                  </a:moveTo>
                  <a:lnTo>
                    <a:pt x="620" y="221"/>
                  </a:lnTo>
                  <a:lnTo>
                    <a:pt x="628" y="221"/>
                  </a:lnTo>
                  <a:lnTo>
                    <a:pt x="632" y="223"/>
                  </a:lnTo>
                  <a:lnTo>
                    <a:pt x="637" y="223"/>
                  </a:lnTo>
                  <a:lnTo>
                    <a:pt x="637" y="218"/>
                  </a:lnTo>
                  <a:lnTo>
                    <a:pt x="632" y="218"/>
                  </a:lnTo>
                  <a:lnTo>
                    <a:pt x="620" y="216"/>
                  </a:lnTo>
                  <a:close/>
                  <a:moveTo>
                    <a:pt x="796" y="211"/>
                  </a:moveTo>
                  <a:lnTo>
                    <a:pt x="798" y="213"/>
                  </a:lnTo>
                  <a:lnTo>
                    <a:pt x="803" y="213"/>
                  </a:lnTo>
                  <a:lnTo>
                    <a:pt x="800" y="211"/>
                  </a:lnTo>
                  <a:lnTo>
                    <a:pt x="796" y="211"/>
                  </a:lnTo>
                  <a:close/>
                  <a:moveTo>
                    <a:pt x="557" y="202"/>
                  </a:moveTo>
                  <a:lnTo>
                    <a:pt x="552" y="206"/>
                  </a:lnTo>
                  <a:lnTo>
                    <a:pt x="580" y="211"/>
                  </a:lnTo>
                  <a:lnTo>
                    <a:pt x="616" y="218"/>
                  </a:lnTo>
                  <a:lnTo>
                    <a:pt x="616" y="213"/>
                  </a:lnTo>
                  <a:lnTo>
                    <a:pt x="571" y="206"/>
                  </a:lnTo>
                  <a:lnTo>
                    <a:pt x="559" y="204"/>
                  </a:lnTo>
                  <a:lnTo>
                    <a:pt x="557" y="202"/>
                  </a:lnTo>
                  <a:close/>
                  <a:moveTo>
                    <a:pt x="512" y="194"/>
                  </a:moveTo>
                  <a:lnTo>
                    <a:pt x="507" y="197"/>
                  </a:lnTo>
                  <a:lnTo>
                    <a:pt x="545" y="204"/>
                  </a:lnTo>
                  <a:lnTo>
                    <a:pt x="549" y="202"/>
                  </a:lnTo>
                  <a:lnTo>
                    <a:pt x="512" y="194"/>
                  </a:lnTo>
                  <a:close/>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close/>
                  <a:moveTo>
                    <a:pt x="381" y="166"/>
                  </a:moveTo>
                  <a:lnTo>
                    <a:pt x="377" y="171"/>
                  </a:lnTo>
                  <a:lnTo>
                    <a:pt x="391" y="173"/>
                  </a:lnTo>
                  <a:lnTo>
                    <a:pt x="396" y="175"/>
                  </a:lnTo>
                  <a:lnTo>
                    <a:pt x="398" y="171"/>
                  </a:lnTo>
                  <a:lnTo>
                    <a:pt x="381" y="166"/>
                  </a:lnTo>
                  <a:close/>
                  <a:moveTo>
                    <a:pt x="372" y="166"/>
                  </a:moveTo>
                  <a:lnTo>
                    <a:pt x="367" y="168"/>
                  </a:lnTo>
                  <a:lnTo>
                    <a:pt x="372" y="168"/>
                  </a:lnTo>
                  <a:lnTo>
                    <a:pt x="377" y="166"/>
                  </a:lnTo>
                  <a:lnTo>
                    <a:pt x="372" y="166"/>
                  </a:lnTo>
                  <a:close/>
                  <a:moveTo>
                    <a:pt x="344" y="159"/>
                  </a:moveTo>
                  <a:lnTo>
                    <a:pt x="346" y="164"/>
                  </a:lnTo>
                  <a:lnTo>
                    <a:pt x="362" y="168"/>
                  </a:lnTo>
                  <a:lnTo>
                    <a:pt x="367" y="164"/>
                  </a:lnTo>
                  <a:lnTo>
                    <a:pt x="344" y="159"/>
                  </a:lnTo>
                  <a:close/>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close/>
                  <a:moveTo>
                    <a:pt x="739" y="111"/>
                  </a:moveTo>
                  <a:lnTo>
                    <a:pt x="739" y="116"/>
                  </a:lnTo>
                  <a:lnTo>
                    <a:pt x="739" y="119"/>
                  </a:lnTo>
                  <a:lnTo>
                    <a:pt x="741" y="123"/>
                  </a:lnTo>
                  <a:lnTo>
                    <a:pt x="791" y="206"/>
                  </a:lnTo>
                  <a:lnTo>
                    <a:pt x="798" y="206"/>
                  </a:lnTo>
                  <a:lnTo>
                    <a:pt x="746" y="121"/>
                  </a:lnTo>
                  <a:lnTo>
                    <a:pt x="744" y="116"/>
                  </a:lnTo>
                  <a:lnTo>
                    <a:pt x="739" y="111"/>
                  </a:lnTo>
                  <a:close/>
                  <a:moveTo>
                    <a:pt x="55" y="102"/>
                  </a:moveTo>
                  <a:lnTo>
                    <a:pt x="52" y="104"/>
                  </a:lnTo>
                  <a:lnTo>
                    <a:pt x="100" y="114"/>
                  </a:lnTo>
                  <a:lnTo>
                    <a:pt x="102" y="116"/>
                  </a:lnTo>
                  <a:lnTo>
                    <a:pt x="130" y="121"/>
                  </a:lnTo>
                  <a:lnTo>
                    <a:pt x="128" y="116"/>
                  </a:lnTo>
                  <a:lnTo>
                    <a:pt x="102" y="111"/>
                  </a:lnTo>
                  <a:lnTo>
                    <a:pt x="100" y="109"/>
                  </a:lnTo>
                  <a:lnTo>
                    <a:pt x="55" y="102"/>
                  </a:lnTo>
                  <a:close/>
                  <a:moveTo>
                    <a:pt x="33" y="97"/>
                  </a:moveTo>
                  <a:lnTo>
                    <a:pt x="38" y="102"/>
                  </a:lnTo>
                  <a:lnTo>
                    <a:pt x="50" y="104"/>
                  </a:lnTo>
                  <a:lnTo>
                    <a:pt x="50" y="100"/>
                  </a:lnTo>
                  <a:lnTo>
                    <a:pt x="33" y="97"/>
                  </a:lnTo>
                  <a:close/>
                  <a:moveTo>
                    <a:pt x="729" y="95"/>
                  </a:moveTo>
                  <a:lnTo>
                    <a:pt x="725" y="97"/>
                  </a:lnTo>
                  <a:lnTo>
                    <a:pt x="734" y="111"/>
                  </a:lnTo>
                  <a:lnTo>
                    <a:pt x="736" y="104"/>
                  </a:lnTo>
                  <a:lnTo>
                    <a:pt x="729" y="95"/>
                  </a:lnTo>
                  <a:close/>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close/>
                  <a:moveTo>
                    <a:pt x="114" y="78"/>
                  </a:moveTo>
                  <a:lnTo>
                    <a:pt x="102" y="81"/>
                  </a:lnTo>
                  <a:lnTo>
                    <a:pt x="97" y="81"/>
                  </a:lnTo>
                  <a:lnTo>
                    <a:pt x="59" y="85"/>
                  </a:lnTo>
                  <a:lnTo>
                    <a:pt x="59" y="90"/>
                  </a:lnTo>
                  <a:lnTo>
                    <a:pt x="97" y="85"/>
                  </a:lnTo>
                  <a:lnTo>
                    <a:pt x="102" y="85"/>
                  </a:lnTo>
                  <a:lnTo>
                    <a:pt x="116" y="83"/>
                  </a:lnTo>
                  <a:lnTo>
                    <a:pt x="114" y="78"/>
                  </a:lnTo>
                  <a:close/>
                  <a:moveTo>
                    <a:pt x="713" y="66"/>
                  </a:moveTo>
                  <a:lnTo>
                    <a:pt x="710" y="69"/>
                  </a:lnTo>
                  <a:lnTo>
                    <a:pt x="722" y="92"/>
                  </a:lnTo>
                  <a:lnTo>
                    <a:pt x="727" y="90"/>
                  </a:lnTo>
                  <a:lnTo>
                    <a:pt x="713" y="66"/>
                  </a:lnTo>
                  <a:close/>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close/>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close/>
                  <a:moveTo>
                    <a:pt x="687" y="26"/>
                  </a:moveTo>
                  <a:lnTo>
                    <a:pt x="687" y="31"/>
                  </a:lnTo>
                  <a:lnTo>
                    <a:pt x="708" y="66"/>
                  </a:lnTo>
                  <a:lnTo>
                    <a:pt x="710" y="64"/>
                  </a:lnTo>
                  <a:lnTo>
                    <a:pt x="687" y="26"/>
                  </a:lnTo>
                  <a:close/>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close/>
                  <a:moveTo>
                    <a:pt x="564" y="16"/>
                  </a:moveTo>
                  <a:lnTo>
                    <a:pt x="559" y="16"/>
                  </a:lnTo>
                  <a:lnTo>
                    <a:pt x="552" y="21"/>
                  </a:lnTo>
                  <a:lnTo>
                    <a:pt x="557" y="21"/>
                  </a:lnTo>
                  <a:lnTo>
                    <a:pt x="564" y="16"/>
                  </a:lnTo>
                  <a:close/>
                  <a:moveTo>
                    <a:pt x="620" y="12"/>
                  </a:moveTo>
                  <a:lnTo>
                    <a:pt x="571" y="14"/>
                  </a:lnTo>
                  <a:lnTo>
                    <a:pt x="566" y="19"/>
                  </a:lnTo>
                  <a:lnTo>
                    <a:pt x="592" y="16"/>
                  </a:lnTo>
                  <a:lnTo>
                    <a:pt x="599" y="14"/>
                  </a:lnTo>
                  <a:lnTo>
                    <a:pt x="620" y="12"/>
                  </a:lnTo>
                  <a:close/>
                  <a:moveTo>
                    <a:pt x="677" y="9"/>
                  </a:moveTo>
                  <a:lnTo>
                    <a:pt x="673" y="9"/>
                  </a:lnTo>
                  <a:lnTo>
                    <a:pt x="682" y="26"/>
                  </a:lnTo>
                  <a:lnTo>
                    <a:pt x="684" y="19"/>
                  </a:lnTo>
                  <a:lnTo>
                    <a:pt x="677" y="9"/>
                  </a:lnTo>
                  <a:close/>
                  <a:moveTo>
                    <a:pt x="673" y="0"/>
                  </a:moveTo>
                  <a:lnTo>
                    <a:pt x="670" y="0"/>
                  </a:lnTo>
                  <a:lnTo>
                    <a:pt x="618" y="7"/>
                  </a:lnTo>
                  <a:lnTo>
                    <a:pt x="675" y="5"/>
                  </a:lnTo>
                  <a:lnTo>
                    <a:pt x="673" y="2"/>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2" name="Freeform 22"/>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moveTo>
                    <a:pt x="753" y="242"/>
                  </a:moveTo>
                  <a:lnTo>
                    <a:pt x="758" y="247"/>
                  </a:lnTo>
                  <a:lnTo>
                    <a:pt x="770" y="249"/>
                  </a:lnTo>
                  <a:lnTo>
                    <a:pt x="755" y="242"/>
                  </a:lnTo>
                  <a:lnTo>
                    <a:pt x="753" y="242"/>
                  </a:lnTo>
                  <a:moveTo>
                    <a:pt x="713" y="235"/>
                  </a:moveTo>
                  <a:lnTo>
                    <a:pt x="710" y="237"/>
                  </a:lnTo>
                  <a:lnTo>
                    <a:pt x="751" y="247"/>
                  </a:lnTo>
                  <a:lnTo>
                    <a:pt x="751" y="244"/>
                  </a:lnTo>
                  <a:lnTo>
                    <a:pt x="746" y="240"/>
                  </a:lnTo>
                  <a:lnTo>
                    <a:pt x="713" y="235"/>
                  </a:lnTo>
                  <a:moveTo>
                    <a:pt x="815" y="232"/>
                  </a:moveTo>
                  <a:lnTo>
                    <a:pt x="812" y="237"/>
                  </a:lnTo>
                  <a:lnTo>
                    <a:pt x="822" y="256"/>
                  </a:lnTo>
                  <a:lnTo>
                    <a:pt x="805" y="251"/>
                  </a:lnTo>
                  <a:lnTo>
                    <a:pt x="803" y="256"/>
                  </a:lnTo>
                  <a:lnTo>
                    <a:pt x="822" y="261"/>
                  </a:lnTo>
                  <a:lnTo>
                    <a:pt x="831" y="263"/>
                  </a:lnTo>
                  <a:lnTo>
                    <a:pt x="826" y="254"/>
                  </a:lnTo>
                  <a:lnTo>
                    <a:pt x="815" y="232"/>
                  </a:lnTo>
                  <a:moveTo>
                    <a:pt x="701" y="232"/>
                  </a:moveTo>
                  <a:lnTo>
                    <a:pt x="689" y="232"/>
                  </a:lnTo>
                  <a:lnTo>
                    <a:pt x="708" y="237"/>
                  </a:lnTo>
                  <a:lnTo>
                    <a:pt x="708" y="232"/>
                  </a:lnTo>
                  <a:lnTo>
                    <a:pt x="701" y="232"/>
                  </a:lnTo>
                  <a:moveTo>
                    <a:pt x="649" y="221"/>
                  </a:moveTo>
                  <a:lnTo>
                    <a:pt x="649" y="225"/>
                  </a:lnTo>
                  <a:lnTo>
                    <a:pt x="677" y="230"/>
                  </a:lnTo>
                  <a:lnTo>
                    <a:pt x="689" y="230"/>
                  </a:lnTo>
                  <a:lnTo>
                    <a:pt x="649" y="221"/>
                  </a:lnTo>
                  <a:moveTo>
                    <a:pt x="639" y="218"/>
                  </a:moveTo>
                  <a:lnTo>
                    <a:pt x="642" y="223"/>
                  </a:lnTo>
                  <a:lnTo>
                    <a:pt x="644" y="225"/>
                  </a:lnTo>
                  <a:lnTo>
                    <a:pt x="644" y="221"/>
                  </a:lnTo>
                  <a:lnTo>
                    <a:pt x="639" y="218"/>
                  </a:lnTo>
                  <a:moveTo>
                    <a:pt x="805" y="218"/>
                  </a:moveTo>
                  <a:lnTo>
                    <a:pt x="800" y="218"/>
                  </a:lnTo>
                  <a:lnTo>
                    <a:pt x="810" y="235"/>
                  </a:lnTo>
                  <a:lnTo>
                    <a:pt x="810" y="230"/>
                  </a:lnTo>
                  <a:lnTo>
                    <a:pt x="805" y="218"/>
                  </a:lnTo>
                  <a:moveTo>
                    <a:pt x="620" y="216"/>
                  </a:moveTo>
                  <a:lnTo>
                    <a:pt x="620" y="221"/>
                  </a:lnTo>
                  <a:lnTo>
                    <a:pt x="628" y="221"/>
                  </a:lnTo>
                  <a:lnTo>
                    <a:pt x="632" y="223"/>
                  </a:lnTo>
                  <a:lnTo>
                    <a:pt x="637" y="223"/>
                  </a:lnTo>
                  <a:lnTo>
                    <a:pt x="637" y="218"/>
                  </a:lnTo>
                  <a:lnTo>
                    <a:pt x="632" y="218"/>
                  </a:lnTo>
                  <a:lnTo>
                    <a:pt x="620" y="216"/>
                  </a:lnTo>
                  <a:moveTo>
                    <a:pt x="796" y="211"/>
                  </a:moveTo>
                  <a:lnTo>
                    <a:pt x="798" y="213"/>
                  </a:lnTo>
                  <a:lnTo>
                    <a:pt x="803" y="213"/>
                  </a:lnTo>
                  <a:lnTo>
                    <a:pt x="800" y="211"/>
                  </a:lnTo>
                  <a:lnTo>
                    <a:pt x="796" y="211"/>
                  </a:lnTo>
                  <a:moveTo>
                    <a:pt x="557" y="202"/>
                  </a:moveTo>
                  <a:lnTo>
                    <a:pt x="552" y="206"/>
                  </a:lnTo>
                  <a:lnTo>
                    <a:pt x="580" y="211"/>
                  </a:lnTo>
                  <a:lnTo>
                    <a:pt x="616" y="218"/>
                  </a:lnTo>
                  <a:lnTo>
                    <a:pt x="616" y="213"/>
                  </a:lnTo>
                  <a:lnTo>
                    <a:pt x="571" y="206"/>
                  </a:lnTo>
                  <a:lnTo>
                    <a:pt x="559" y="204"/>
                  </a:lnTo>
                  <a:lnTo>
                    <a:pt x="557" y="202"/>
                  </a:lnTo>
                  <a:moveTo>
                    <a:pt x="512" y="194"/>
                  </a:moveTo>
                  <a:lnTo>
                    <a:pt x="507" y="197"/>
                  </a:lnTo>
                  <a:lnTo>
                    <a:pt x="545" y="204"/>
                  </a:lnTo>
                  <a:lnTo>
                    <a:pt x="549" y="202"/>
                  </a:lnTo>
                  <a:lnTo>
                    <a:pt x="512" y="194"/>
                  </a:lnTo>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moveTo>
                    <a:pt x="381" y="166"/>
                  </a:moveTo>
                  <a:lnTo>
                    <a:pt x="377" y="171"/>
                  </a:lnTo>
                  <a:lnTo>
                    <a:pt x="391" y="173"/>
                  </a:lnTo>
                  <a:lnTo>
                    <a:pt x="396" y="175"/>
                  </a:lnTo>
                  <a:lnTo>
                    <a:pt x="398" y="171"/>
                  </a:lnTo>
                  <a:lnTo>
                    <a:pt x="381" y="166"/>
                  </a:lnTo>
                  <a:moveTo>
                    <a:pt x="372" y="166"/>
                  </a:moveTo>
                  <a:lnTo>
                    <a:pt x="367" y="168"/>
                  </a:lnTo>
                  <a:lnTo>
                    <a:pt x="372" y="168"/>
                  </a:lnTo>
                  <a:lnTo>
                    <a:pt x="377" y="166"/>
                  </a:lnTo>
                  <a:lnTo>
                    <a:pt x="372" y="166"/>
                  </a:lnTo>
                  <a:moveTo>
                    <a:pt x="344" y="159"/>
                  </a:moveTo>
                  <a:lnTo>
                    <a:pt x="346" y="164"/>
                  </a:lnTo>
                  <a:lnTo>
                    <a:pt x="362" y="168"/>
                  </a:lnTo>
                  <a:lnTo>
                    <a:pt x="367" y="164"/>
                  </a:lnTo>
                  <a:lnTo>
                    <a:pt x="344" y="159"/>
                  </a:lnTo>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moveTo>
                    <a:pt x="739" y="111"/>
                  </a:moveTo>
                  <a:lnTo>
                    <a:pt x="739" y="116"/>
                  </a:lnTo>
                  <a:lnTo>
                    <a:pt x="739" y="119"/>
                  </a:lnTo>
                  <a:lnTo>
                    <a:pt x="741" y="123"/>
                  </a:lnTo>
                  <a:lnTo>
                    <a:pt x="791" y="206"/>
                  </a:lnTo>
                  <a:lnTo>
                    <a:pt x="798" y="206"/>
                  </a:lnTo>
                  <a:lnTo>
                    <a:pt x="746" y="121"/>
                  </a:lnTo>
                  <a:lnTo>
                    <a:pt x="744" y="116"/>
                  </a:lnTo>
                  <a:lnTo>
                    <a:pt x="739" y="111"/>
                  </a:lnTo>
                  <a:moveTo>
                    <a:pt x="55" y="102"/>
                  </a:moveTo>
                  <a:lnTo>
                    <a:pt x="52" y="104"/>
                  </a:lnTo>
                  <a:lnTo>
                    <a:pt x="100" y="114"/>
                  </a:lnTo>
                  <a:lnTo>
                    <a:pt x="102" y="116"/>
                  </a:lnTo>
                  <a:lnTo>
                    <a:pt x="130" y="121"/>
                  </a:lnTo>
                  <a:lnTo>
                    <a:pt x="128" y="116"/>
                  </a:lnTo>
                  <a:lnTo>
                    <a:pt x="102" y="111"/>
                  </a:lnTo>
                  <a:lnTo>
                    <a:pt x="100" y="109"/>
                  </a:lnTo>
                  <a:lnTo>
                    <a:pt x="55" y="102"/>
                  </a:lnTo>
                  <a:moveTo>
                    <a:pt x="33" y="97"/>
                  </a:moveTo>
                  <a:lnTo>
                    <a:pt x="38" y="102"/>
                  </a:lnTo>
                  <a:lnTo>
                    <a:pt x="50" y="104"/>
                  </a:lnTo>
                  <a:lnTo>
                    <a:pt x="50" y="100"/>
                  </a:lnTo>
                  <a:lnTo>
                    <a:pt x="33" y="97"/>
                  </a:lnTo>
                  <a:moveTo>
                    <a:pt x="729" y="95"/>
                  </a:moveTo>
                  <a:lnTo>
                    <a:pt x="725" y="97"/>
                  </a:lnTo>
                  <a:lnTo>
                    <a:pt x="734" y="111"/>
                  </a:lnTo>
                  <a:lnTo>
                    <a:pt x="736" y="104"/>
                  </a:lnTo>
                  <a:lnTo>
                    <a:pt x="729" y="95"/>
                  </a:lnTo>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moveTo>
                    <a:pt x="114" y="78"/>
                  </a:moveTo>
                  <a:lnTo>
                    <a:pt x="102" y="81"/>
                  </a:lnTo>
                  <a:lnTo>
                    <a:pt x="97" y="81"/>
                  </a:lnTo>
                  <a:lnTo>
                    <a:pt x="59" y="85"/>
                  </a:lnTo>
                  <a:lnTo>
                    <a:pt x="59" y="90"/>
                  </a:lnTo>
                  <a:lnTo>
                    <a:pt x="97" y="85"/>
                  </a:lnTo>
                  <a:lnTo>
                    <a:pt x="102" y="85"/>
                  </a:lnTo>
                  <a:lnTo>
                    <a:pt x="116" y="83"/>
                  </a:lnTo>
                  <a:lnTo>
                    <a:pt x="114" y="78"/>
                  </a:lnTo>
                  <a:moveTo>
                    <a:pt x="713" y="66"/>
                  </a:moveTo>
                  <a:lnTo>
                    <a:pt x="710" y="69"/>
                  </a:lnTo>
                  <a:lnTo>
                    <a:pt x="722" y="92"/>
                  </a:lnTo>
                  <a:lnTo>
                    <a:pt x="727" y="90"/>
                  </a:lnTo>
                  <a:lnTo>
                    <a:pt x="713" y="66"/>
                  </a:lnTo>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moveTo>
                    <a:pt x="687" y="26"/>
                  </a:moveTo>
                  <a:lnTo>
                    <a:pt x="687" y="31"/>
                  </a:lnTo>
                  <a:lnTo>
                    <a:pt x="708" y="66"/>
                  </a:lnTo>
                  <a:lnTo>
                    <a:pt x="710" y="64"/>
                  </a:lnTo>
                  <a:lnTo>
                    <a:pt x="687" y="26"/>
                  </a:lnTo>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moveTo>
                    <a:pt x="564" y="16"/>
                  </a:moveTo>
                  <a:lnTo>
                    <a:pt x="559" y="16"/>
                  </a:lnTo>
                  <a:lnTo>
                    <a:pt x="552" y="21"/>
                  </a:lnTo>
                  <a:lnTo>
                    <a:pt x="557" y="21"/>
                  </a:lnTo>
                  <a:lnTo>
                    <a:pt x="564" y="16"/>
                  </a:lnTo>
                  <a:moveTo>
                    <a:pt x="620" y="12"/>
                  </a:moveTo>
                  <a:lnTo>
                    <a:pt x="571" y="14"/>
                  </a:lnTo>
                  <a:lnTo>
                    <a:pt x="566" y="19"/>
                  </a:lnTo>
                  <a:lnTo>
                    <a:pt x="592" y="16"/>
                  </a:lnTo>
                  <a:lnTo>
                    <a:pt x="599" y="14"/>
                  </a:lnTo>
                  <a:lnTo>
                    <a:pt x="620" y="12"/>
                  </a:lnTo>
                  <a:moveTo>
                    <a:pt x="677" y="9"/>
                  </a:moveTo>
                  <a:lnTo>
                    <a:pt x="673" y="9"/>
                  </a:lnTo>
                  <a:lnTo>
                    <a:pt x="682" y="26"/>
                  </a:lnTo>
                  <a:lnTo>
                    <a:pt x="684" y="19"/>
                  </a:lnTo>
                  <a:lnTo>
                    <a:pt x="677" y="9"/>
                  </a:lnTo>
                  <a:moveTo>
                    <a:pt x="673" y="0"/>
                  </a:moveTo>
                  <a:lnTo>
                    <a:pt x="670" y="0"/>
                  </a:lnTo>
                  <a:lnTo>
                    <a:pt x="618" y="7"/>
                  </a:lnTo>
                  <a:lnTo>
                    <a:pt x="675" y="5"/>
                  </a:lnTo>
                  <a:lnTo>
                    <a:pt x="673" y="2"/>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3" name="Freeform 23"/>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close/>
                  <a:moveTo>
                    <a:pt x="251" y="232"/>
                  </a:moveTo>
                  <a:lnTo>
                    <a:pt x="194" y="270"/>
                  </a:lnTo>
                  <a:lnTo>
                    <a:pt x="204" y="268"/>
                  </a:lnTo>
                  <a:lnTo>
                    <a:pt x="256" y="237"/>
                  </a:lnTo>
                  <a:lnTo>
                    <a:pt x="251" y="232"/>
                  </a:lnTo>
                  <a:close/>
                  <a:moveTo>
                    <a:pt x="126" y="232"/>
                  </a:moveTo>
                  <a:lnTo>
                    <a:pt x="123" y="237"/>
                  </a:lnTo>
                  <a:lnTo>
                    <a:pt x="138" y="261"/>
                  </a:lnTo>
                  <a:lnTo>
                    <a:pt x="140" y="266"/>
                  </a:lnTo>
                  <a:lnTo>
                    <a:pt x="147" y="275"/>
                  </a:lnTo>
                  <a:lnTo>
                    <a:pt x="152" y="275"/>
                  </a:lnTo>
                  <a:lnTo>
                    <a:pt x="142" y="261"/>
                  </a:lnTo>
                  <a:lnTo>
                    <a:pt x="138" y="254"/>
                  </a:lnTo>
                  <a:lnTo>
                    <a:pt x="126" y="232"/>
                  </a:lnTo>
                  <a:close/>
                  <a:moveTo>
                    <a:pt x="100" y="192"/>
                  </a:moveTo>
                  <a:lnTo>
                    <a:pt x="97" y="194"/>
                  </a:lnTo>
                  <a:lnTo>
                    <a:pt x="100" y="199"/>
                  </a:lnTo>
                  <a:lnTo>
                    <a:pt x="121" y="232"/>
                  </a:lnTo>
                  <a:lnTo>
                    <a:pt x="123" y="228"/>
                  </a:lnTo>
                  <a:lnTo>
                    <a:pt x="104" y="199"/>
                  </a:lnTo>
                  <a:lnTo>
                    <a:pt x="102" y="194"/>
                  </a:lnTo>
                  <a:lnTo>
                    <a:pt x="100" y="192"/>
                  </a:lnTo>
                  <a:close/>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close/>
                  <a:moveTo>
                    <a:pt x="97" y="187"/>
                  </a:moveTo>
                  <a:lnTo>
                    <a:pt x="93" y="190"/>
                  </a:lnTo>
                  <a:lnTo>
                    <a:pt x="95" y="192"/>
                  </a:lnTo>
                  <a:lnTo>
                    <a:pt x="97" y="187"/>
                  </a:lnTo>
                  <a:lnTo>
                    <a:pt x="97" y="187"/>
                  </a:lnTo>
                  <a:lnTo>
                    <a:pt x="97" y="187"/>
                  </a:lnTo>
                  <a:close/>
                  <a:moveTo>
                    <a:pt x="341" y="178"/>
                  </a:moveTo>
                  <a:lnTo>
                    <a:pt x="332" y="185"/>
                  </a:lnTo>
                  <a:lnTo>
                    <a:pt x="336" y="185"/>
                  </a:lnTo>
                  <a:lnTo>
                    <a:pt x="344" y="180"/>
                  </a:lnTo>
                  <a:lnTo>
                    <a:pt x="341" y="178"/>
                  </a:lnTo>
                  <a:close/>
                  <a:moveTo>
                    <a:pt x="370" y="161"/>
                  </a:moveTo>
                  <a:lnTo>
                    <a:pt x="353" y="171"/>
                  </a:lnTo>
                  <a:lnTo>
                    <a:pt x="348" y="173"/>
                  </a:lnTo>
                  <a:lnTo>
                    <a:pt x="346" y="175"/>
                  </a:lnTo>
                  <a:lnTo>
                    <a:pt x="346" y="178"/>
                  </a:lnTo>
                  <a:lnTo>
                    <a:pt x="358" y="173"/>
                  </a:lnTo>
                  <a:lnTo>
                    <a:pt x="358" y="171"/>
                  </a:lnTo>
                  <a:lnTo>
                    <a:pt x="370" y="166"/>
                  </a:lnTo>
                  <a:lnTo>
                    <a:pt x="370" y="161"/>
                  </a:lnTo>
                  <a:close/>
                  <a:moveTo>
                    <a:pt x="71" y="152"/>
                  </a:moveTo>
                  <a:lnTo>
                    <a:pt x="78" y="166"/>
                  </a:lnTo>
                  <a:lnTo>
                    <a:pt x="83" y="171"/>
                  </a:lnTo>
                  <a:lnTo>
                    <a:pt x="90" y="182"/>
                  </a:lnTo>
                  <a:lnTo>
                    <a:pt x="90" y="185"/>
                  </a:lnTo>
                  <a:lnTo>
                    <a:pt x="95" y="182"/>
                  </a:lnTo>
                  <a:lnTo>
                    <a:pt x="88" y="171"/>
                  </a:lnTo>
                  <a:lnTo>
                    <a:pt x="86" y="166"/>
                  </a:lnTo>
                  <a:lnTo>
                    <a:pt x="76" y="152"/>
                  </a:lnTo>
                  <a:lnTo>
                    <a:pt x="71" y="152"/>
                  </a:lnTo>
                  <a:close/>
                  <a:moveTo>
                    <a:pt x="405" y="137"/>
                  </a:moveTo>
                  <a:lnTo>
                    <a:pt x="372" y="159"/>
                  </a:lnTo>
                  <a:lnTo>
                    <a:pt x="372" y="163"/>
                  </a:lnTo>
                  <a:lnTo>
                    <a:pt x="403" y="145"/>
                  </a:lnTo>
                  <a:lnTo>
                    <a:pt x="405" y="137"/>
                  </a:lnTo>
                  <a:close/>
                  <a:moveTo>
                    <a:pt x="483" y="88"/>
                  </a:moveTo>
                  <a:lnTo>
                    <a:pt x="469" y="97"/>
                  </a:lnTo>
                  <a:lnTo>
                    <a:pt x="464" y="99"/>
                  </a:lnTo>
                  <a:lnTo>
                    <a:pt x="410" y="135"/>
                  </a:lnTo>
                  <a:lnTo>
                    <a:pt x="407" y="140"/>
                  </a:lnTo>
                  <a:lnTo>
                    <a:pt x="467" y="104"/>
                  </a:lnTo>
                  <a:lnTo>
                    <a:pt x="471" y="102"/>
                  </a:lnTo>
                  <a:lnTo>
                    <a:pt x="483" y="95"/>
                  </a:lnTo>
                  <a:lnTo>
                    <a:pt x="483" y="88"/>
                  </a:lnTo>
                  <a:close/>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close/>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close/>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close/>
                  <a:moveTo>
                    <a:pt x="313" y="19"/>
                  </a:moveTo>
                  <a:lnTo>
                    <a:pt x="308" y="19"/>
                  </a:lnTo>
                  <a:lnTo>
                    <a:pt x="301" y="23"/>
                  </a:lnTo>
                  <a:lnTo>
                    <a:pt x="306" y="21"/>
                  </a:lnTo>
                  <a:lnTo>
                    <a:pt x="313" y="19"/>
                  </a:lnTo>
                  <a:close/>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close/>
                  <a:moveTo>
                    <a:pt x="502" y="7"/>
                  </a:moveTo>
                  <a:lnTo>
                    <a:pt x="493" y="7"/>
                  </a:lnTo>
                  <a:lnTo>
                    <a:pt x="488" y="7"/>
                  </a:lnTo>
                  <a:lnTo>
                    <a:pt x="433" y="12"/>
                  </a:lnTo>
                  <a:lnTo>
                    <a:pt x="433" y="14"/>
                  </a:lnTo>
                  <a:lnTo>
                    <a:pt x="490" y="12"/>
                  </a:lnTo>
                  <a:lnTo>
                    <a:pt x="495" y="12"/>
                  </a:lnTo>
                  <a:lnTo>
                    <a:pt x="500" y="12"/>
                  </a:lnTo>
                  <a:lnTo>
                    <a:pt x="502" y="7"/>
                  </a:lnTo>
                  <a:close/>
                  <a:moveTo>
                    <a:pt x="568" y="4"/>
                  </a:moveTo>
                  <a:lnTo>
                    <a:pt x="561" y="7"/>
                  </a:lnTo>
                  <a:lnTo>
                    <a:pt x="568" y="7"/>
                  </a:lnTo>
                  <a:lnTo>
                    <a:pt x="568" y="4"/>
                  </a:lnTo>
                  <a:close/>
                  <a:moveTo>
                    <a:pt x="561" y="2"/>
                  </a:moveTo>
                  <a:lnTo>
                    <a:pt x="512" y="7"/>
                  </a:lnTo>
                  <a:lnTo>
                    <a:pt x="507" y="7"/>
                  </a:lnTo>
                  <a:lnTo>
                    <a:pt x="507" y="7"/>
                  </a:lnTo>
                  <a:lnTo>
                    <a:pt x="504" y="12"/>
                  </a:lnTo>
                  <a:lnTo>
                    <a:pt x="509" y="12"/>
                  </a:lnTo>
                  <a:lnTo>
                    <a:pt x="514" y="9"/>
                  </a:lnTo>
                  <a:lnTo>
                    <a:pt x="552" y="7"/>
                  </a:lnTo>
                  <a:lnTo>
                    <a:pt x="561" y="2"/>
                  </a:lnTo>
                  <a:close/>
                  <a:moveTo>
                    <a:pt x="618" y="4"/>
                  </a:moveTo>
                  <a:lnTo>
                    <a:pt x="618" y="4"/>
                  </a:lnTo>
                  <a:lnTo>
                    <a:pt x="618" y="4"/>
                  </a:lnTo>
                  <a:close/>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4" name="Freeform 24"/>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moveTo>
                    <a:pt x="251" y="232"/>
                  </a:moveTo>
                  <a:lnTo>
                    <a:pt x="194" y="270"/>
                  </a:lnTo>
                  <a:lnTo>
                    <a:pt x="204" y="268"/>
                  </a:lnTo>
                  <a:lnTo>
                    <a:pt x="256" y="237"/>
                  </a:lnTo>
                  <a:lnTo>
                    <a:pt x="251" y="232"/>
                  </a:lnTo>
                  <a:moveTo>
                    <a:pt x="126" y="232"/>
                  </a:moveTo>
                  <a:lnTo>
                    <a:pt x="123" y="237"/>
                  </a:lnTo>
                  <a:lnTo>
                    <a:pt x="138" y="261"/>
                  </a:lnTo>
                  <a:lnTo>
                    <a:pt x="140" y="266"/>
                  </a:lnTo>
                  <a:lnTo>
                    <a:pt x="147" y="275"/>
                  </a:lnTo>
                  <a:lnTo>
                    <a:pt x="152" y="275"/>
                  </a:lnTo>
                  <a:lnTo>
                    <a:pt x="142" y="261"/>
                  </a:lnTo>
                  <a:lnTo>
                    <a:pt x="138" y="254"/>
                  </a:lnTo>
                  <a:lnTo>
                    <a:pt x="126" y="232"/>
                  </a:lnTo>
                  <a:moveTo>
                    <a:pt x="100" y="192"/>
                  </a:moveTo>
                  <a:lnTo>
                    <a:pt x="97" y="194"/>
                  </a:lnTo>
                  <a:lnTo>
                    <a:pt x="100" y="199"/>
                  </a:lnTo>
                  <a:lnTo>
                    <a:pt x="121" y="232"/>
                  </a:lnTo>
                  <a:lnTo>
                    <a:pt x="123" y="228"/>
                  </a:lnTo>
                  <a:lnTo>
                    <a:pt x="104" y="199"/>
                  </a:lnTo>
                  <a:lnTo>
                    <a:pt x="102" y="194"/>
                  </a:lnTo>
                  <a:lnTo>
                    <a:pt x="100" y="192"/>
                  </a:lnTo>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moveTo>
                    <a:pt x="97" y="187"/>
                  </a:moveTo>
                  <a:lnTo>
                    <a:pt x="93" y="190"/>
                  </a:lnTo>
                  <a:lnTo>
                    <a:pt x="95" y="192"/>
                  </a:lnTo>
                  <a:lnTo>
                    <a:pt x="97" y="187"/>
                  </a:lnTo>
                  <a:lnTo>
                    <a:pt x="97" y="187"/>
                  </a:lnTo>
                  <a:lnTo>
                    <a:pt x="97" y="187"/>
                  </a:lnTo>
                  <a:moveTo>
                    <a:pt x="341" y="178"/>
                  </a:moveTo>
                  <a:lnTo>
                    <a:pt x="332" y="185"/>
                  </a:lnTo>
                  <a:lnTo>
                    <a:pt x="336" y="185"/>
                  </a:lnTo>
                  <a:lnTo>
                    <a:pt x="344" y="180"/>
                  </a:lnTo>
                  <a:lnTo>
                    <a:pt x="341" y="178"/>
                  </a:lnTo>
                  <a:moveTo>
                    <a:pt x="370" y="161"/>
                  </a:moveTo>
                  <a:lnTo>
                    <a:pt x="353" y="171"/>
                  </a:lnTo>
                  <a:lnTo>
                    <a:pt x="348" y="173"/>
                  </a:lnTo>
                  <a:lnTo>
                    <a:pt x="346" y="175"/>
                  </a:lnTo>
                  <a:lnTo>
                    <a:pt x="346" y="178"/>
                  </a:lnTo>
                  <a:lnTo>
                    <a:pt x="358" y="173"/>
                  </a:lnTo>
                  <a:lnTo>
                    <a:pt x="358" y="171"/>
                  </a:lnTo>
                  <a:lnTo>
                    <a:pt x="370" y="166"/>
                  </a:lnTo>
                  <a:lnTo>
                    <a:pt x="370" y="161"/>
                  </a:lnTo>
                  <a:moveTo>
                    <a:pt x="71" y="152"/>
                  </a:moveTo>
                  <a:lnTo>
                    <a:pt x="78" y="166"/>
                  </a:lnTo>
                  <a:lnTo>
                    <a:pt x="83" y="171"/>
                  </a:lnTo>
                  <a:lnTo>
                    <a:pt x="90" y="182"/>
                  </a:lnTo>
                  <a:lnTo>
                    <a:pt x="90" y="185"/>
                  </a:lnTo>
                  <a:lnTo>
                    <a:pt x="95" y="182"/>
                  </a:lnTo>
                  <a:lnTo>
                    <a:pt x="88" y="171"/>
                  </a:lnTo>
                  <a:lnTo>
                    <a:pt x="86" y="166"/>
                  </a:lnTo>
                  <a:lnTo>
                    <a:pt x="76" y="152"/>
                  </a:lnTo>
                  <a:lnTo>
                    <a:pt x="71" y="152"/>
                  </a:lnTo>
                  <a:moveTo>
                    <a:pt x="405" y="137"/>
                  </a:moveTo>
                  <a:lnTo>
                    <a:pt x="372" y="159"/>
                  </a:lnTo>
                  <a:lnTo>
                    <a:pt x="372" y="163"/>
                  </a:lnTo>
                  <a:lnTo>
                    <a:pt x="403" y="145"/>
                  </a:lnTo>
                  <a:lnTo>
                    <a:pt x="405" y="137"/>
                  </a:lnTo>
                  <a:moveTo>
                    <a:pt x="483" y="88"/>
                  </a:moveTo>
                  <a:lnTo>
                    <a:pt x="469" y="97"/>
                  </a:lnTo>
                  <a:lnTo>
                    <a:pt x="464" y="99"/>
                  </a:lnTo>
                  <a:lnTo>
                    <a:pt x="410" y="135"/>
                  </a:lnTo>
                  <a:lnTo>
                    <a:pt x="407" y="140"/>
                  </a:lnTo>
                  <a:lnTo>
                    <a:pt x="467" y="104"/>
                  </a:lnTo>
                  <a:lnTo>
                    <a:pt x="471" y="102"/>
                  </a:lnTo>
                  <a:lnTo>
                    <a:pt x="483" y="95"/>
                  </a:lnTo>
                  <a:lnTo>
                    <a:pt x="483" y="88"/>
                  </a:lnTo>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moveTo>
                    <a:pt x="313" y="19"/>
                  </a:moveTo>
                  <a:lnTo>
                    <a:pt x="308" y="19"/>
                  </a:lnTo>
                  <a:lnTo>
                    <a:pt x="301" y="23"/>
                  </a:lnTo>
                  <a:lnTo>
                    <a:pt x="306" y="21"/>
                  </a:lnTo>
                  <a:lnTo>
                    <a:pt x="313" y="19"/>
                  </a:lnTo>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moveTo>
                    <a:pt x="502" y="7"/>
                  </a:moveTo>
                  <a:lnTo>
                    <a:pt x="493" y="7"/>
                  </a:lnTo>
                  <a:lnTo>
                    <a:pt x="488" y="7"/>
                  </a:lnTo>
                  <a:lnTo>
                    <a:pt x="433" y="12"/>
                  </a:lnTo>
                  <a:lnTo>
                    <a:pt x="433" y="14"/>
                  </a:lnTo>
                  <a:lnTo>
                    <a:pt x="490" y="12"/>
                  </a:lnTo>
                  <a:lnTo>
                    <a:pt x="495" y="12"/>
                  </a:lnTo>
                  <a:lnTo>
                    <a:pt x="500" y="12"/>
                  </a:lnTo>
                  <a:lnTo>
                    <a:pt x="502" y="7"/>
                  </a:lnTo>
                  <a:moveTo>
                    <a:pt x="568" y="4"/>
                  </a:moveTo>
                  <a:lnTo>
                    <a:pt x="561" y="7"/>
                  </a:lnTo>
                  <a:lnTo>
                    <a:pt x="568" y="7"/>
                  </a:lnTo>
                  <a:lnTo>
                    <a:pt x="568" y="4"/>
                  </a:lnTo>
                  <a:moveTo>
                    <a:pt x="561" y="2"/>
                  </a:moveTo>
                  <a:lnTo>
                    <a:pt x="512" y="7"/>
                  </a:lnTo>
                  <a:lnTo>
                    <a:pt x="507" y="7"/>
                  </a:lnTo>
                  <a:lnTo>
                    <a:pt x="507" y="7"/>
                  </a:lnTo>
                  <a:lnTo>
                    <a:pt x="504" y="12"/>
                  </a:lnTo>
                  <a:lnTo>
                    <a:pt x="509" y="12"/>
                  </a:lnTo>
                  <a:lnTo>
                    <a:pt x="514" y="9"/>
                  </a:lnTo>
                  <a:lnTo>
                    <a:pt x="552" y="7"/>
                  </a:lnTo>
                  <a:lnTo>
                    <a:pt x="561" y="2"/>
                  </a:lnTo>
                  <a:moveTo>
                    <a:pt x="618" y="4"/>
                  </a:moveTo>
                  <a:lnTo>
                    <a:pt x="618" y="4"/>
                  </a:lnTo>
                  <a:lnTo>
                    <a:pt x="618" y="4"/>
                  </a:lnTo>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5" name="Freeform 25"/>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close/>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close/>
                  <a:moveTo>
                    <a:pt x="315" y="353"/>
                  </a:moveTo>
                  <a:lnTo>
                    <a:pt x="308" y="370"/>
                  </a:lnTo>
                  <a:lnTo>
                    <a:pt x="312" y="372"/>
                  </a:lnTo>
                  <a:lnTo>
                    <a:pt x="319" y="353"/>
                  </a:lnTo>
                  <a:lnTo>
                    <a:pt x="315" y="353"/>
                  </a:lnTo>
                  <a:close/>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close/>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close/>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close/>
                  <a:moveTo>
                    <a:pt x="357" y="256"/>
                  </a:moveTo>
                  <a:lnTo>
                    <a:pt x="338" y="299"/>
                  </a:lnTo>
                  <a:lnTo>
                    <a:pt x="343" y="301"/>
                  </a:lnTo>
                  <a:lnTo>
                    <a:pt x="360" y="263"/>
                  </a:lnTo>
                  <a:lnTo>
                    <a:pt x="357" y="256"/>
                  </a:lnTo>
                  <a:close/>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close/>
                  <a:moveTo>
                    <a:pt x="139" y="209"/>
                  </a:moveTo>
                  <a:lnTo>
                    <a:pt x="111" y="228"/>
                  </a:lnTo>
                  <a:lnTo>
                    <a:pt x="113" y="232"/>
                  </a:lnTo>
                  <a:lnTo>
                    <a:pt x="142" y="213"/>
                  </a:lnTo>
                  <a:lnTo>
                    <a:pt x="139" y="209"/>
                  </a:lnTo>
                  <a:close/>
                  <a:moveTo>
                    <a:pt x="189" y="180"/>
                  </a:moveTo>
                  <a:lnTo>
                    <a:pt x="144" y="206"/>
                  </a:lnTo>
                  <a:lnTo>
                    <a:pt x="144" y="211"/>
                  </a:lnTo>
                  <a:lnTo>
                    <a:pt x="189" y="185"/>
                  </a:lnTo>
                  <a:lnTo>
                    <a:pt x="189" y="180"/>
                  </a:lnTo>
                  <a:close/>
                  <a:moveTo>
                    <a:pt x="270" y="128"/>
                  </a:moveTo>
                  <a:lnTo>
                    <a:pt x="229" y="154"/>
                  </a:lnTo>
                  <a:lnTo>
                    <a:pt x="227" y="156"/>
                  </a:lnTo>
                  <a:lnTo>
                    <a:pt x="194" y="175"/>
                  </a:lnTo>
                  <a:lnTo>
                    <a:pt x="194" y="182"/>
                  </a:lnTo>
                  <a:lnTo>
                    <a:pt x="229" y="159"/>
                  </a:lnTo>
                  <a:lnTo>
                    <a:pt x="232" y="156"/>
                  </a:lnTo>
                  <a:lnTo>
                    <a:pt x="267" y="135"/>
                  </a:lnTo>
                  <a:lnTo>
                    <a:pt x="270" y="128"/>
                  </a:lnTo>
                  <a:close/>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close/>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close/>
                  <a:moveTo>
                    <a:pt x="397" y="49"/>
                  </a:moveTo>
                  <a:lnTo>
                    <a:pt x="348" y="78"/>
                  </a:lnTo>
                  <a:lnTo>
                    <a:pt x="350" y="85"/>
                  </a:lnTo>
                  <a:lnTo>
                    <a:pt x="400" y="52"/>
                  </a:lnTo>
                  <a:lnTo>
                    <a:pt x="397" y="49"/>
                  </a:lnTo>
                  <a:close/>
                  <a:moveTo>
                    <a:pt x="466" y="11"/>
                  </a:moveTo>
                  <a:lnTo>
                    <a:pt x="466" y="11"/>
                  </a:lnTo>
                  <a:lnTo>
                    <a:pt x="466" y="11"/>
                  </a:lnTo>
                  <a:close/>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6" name="Freeform 26"/>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moveTo>
                    <a:pt x="315" y="353"/>
                  </a:moveTo>
                  <a:lnTo>
                    <a:pt x="308" y="370"/>
                  </a:lnTo>
                  <a:lnTo>
                    <a:pt x="312" y="372"/>
                  </a:lnTo>
                  <a:lnTo>
                    <a:pt x="319" y="353"/>
                  </a:lnTo>
                  <a:lnTo>
                    <a:pt x="315" y="353"/>
                  </a:lnTo>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moveTo>
                    <a:pt x="357" y="256"/>
                  </a:moveTo>
                  <a:lnTo>
                    <a:pt x="338" y="299"/>
                  </a:lnTo>
                  <a:lnTo>
                    <a:pt x="343" y="301"/>
                  </a:lnTo>
                  <a:lnTo>
                    <a:pt x="360" y="263"/>
                  </a:lnTo>
                  <a:lnTo>
                    <a:pt x="357" y="256"/>
                  </a:lnTo>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moveTo>
                    <a:pt x="139" y="209"/>
                  </a:moveTo>
                  <a:lnTo>
                    <a:pt x="111" y="228"/>
                  </a:lnTo>
                  <a:lnTo>
                    <a:pt x="113" y="232"/>
                  </a:lnTo>
                  <a:lnTo>
                    <a:pt x="142" y="213"/>
                  </a:lnTo>
                  <a:lnTo>
                    <a:pt x="139" y="209"/>
                  </a:lnTo>
                  <a:moveTo>
                    <a:pt x="189" y="180"/>
                  </a:moveTo>
                  <a:lnTo>
                    <a:pt x="144" y="206"/>
                  </a:lnTo>
                  <a:lnTo>
                    <a:pt x="144" y="211"/>
                  </a:lnTo>
                  <a:lnTo>
                    <a:pt x="189" y="185"/>
                  </a:lnTo>
                  <a:lnTo>
                    <a:pt x="189" y="180"/>
                  </a:lnTo>
                  <a:moveTo>
                    <a:pt x="270" y="128"/>
                  </a:moveTo>
                  <a:lnTo>
                    <a:pt x="229" y="154"/>
                  </a:lnTo>
                  <a:lnTo>
                    <a:pt x="227" y="156"/>
                  </a:lnTo>
                  <a:lnTo>
                    <a:pt x="194" y="175"/>
                  </a:lnTo>
                  <a:lnTo>
                    <a:pt x="194" y="182"/>
                  </a:lnTo>
                  <a:lnTo>
                    <a:pt x="229" y="159"/>
                  </a:lnTo>
                  <a:lnTo>
                    <a:pt x="232" y="156"/>
                  </a:lnTo>
                  <a:lnTo>
                    <a:pt x="267" y="135"/>
                  </a:lnTo>
                  <a:lnTo>
                    <a:pt x="270" y="128"/>
                  </a:lnTo>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moveTo>
                    <a:pt x="397" y="49"/>
                  </a:moveTo>
                  <a:lnTo>
                    <a:pt x="348" y="78"/>
                  </a:lnTo>
                  <a:lnTo>
                    <a:pt x="350" y="85"/>
                  </a:lnTo>
                  <a:lnTo>
                    <a:pt x="400" y="52"/>
                  </a:lnTo>
                  <a:lnTo>
                    <a:pt x="397" y="49"/>
                  </a:lnTo>
                  <a:moveTo>
                    <a:pt x="466" y="11"/>
                  </a:moveTo>
                  <a:lnTo>
                    <a:pt x="466" y="11"/>
                  </a:lnTo>
                  <a:lnTo>
                    <a:pt x="466" y="11"/>
                  </a:lnTo>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7" name="Freeform 27"/>
            <p:cNvSpPr>
              <a:spLocks noEditPoints="1"/>
            </p:cNvSpPr>
            <p:nvPr/>
          </p:nvSpPr>
          <p:spPr bwMode="auto">
            <a:xfrm>
              <a:off x="10314901" y="2812046"/>
              <a:ext cx="372127" cy="1188922"/>
            </a:xfrm>
            <a:custGeom>
              <a:avLst/>
              <a:gdLst>
                <a:gd name="T0" fmla="*/ 29 w 88"/>
                <a:gd name="T1" fmla="*/ 308 h 308"/>
                <a:gd name="T2" fmla="*/ 23 w 88"/>
                <a:gd name="T3" fmla="*/ 293 h 308"/>
                <a:gd name="T4" fmla="*/ 26 w 88"/>
                <a:gd name="T5" fmla="*/ 308 h 308"/>
                <a:gd name="T6" fmla="*/ 37 w 88"/>
                <a:gd name="T7" fmla="*/ 258 h 308"/>
                <a:gd name="T8" fmla="*/ 38 w 88"/>
                <a:gd name="T9" fmla="*/ 260 h 308"/>
                <a:gd name="T10" fmla="*/ 20 w 88"/>
                <a:gd name="T11" fmla="*/ 256 h 308"/>
                <a:gd name="T12" fmla="*/ 22 w 88"/>
                <a:gd name="T13" fmla="*/ 255 h 308"/>
                <a:gd name="T14" fmla="*/ 38 w 88"/>
                <a:gd name="T15" fmla="*/ 252 h 308"/>
                <a:gd name="T16" fmla="*/ 39 w 88"/>
                <a:gd name="T17" fmla="*/ 257 h 308"/>
                <a:gd name="T18" fmla="*/ 41 w 88"/>
                <a:gd name="T19" fmla="*/ 245 h 308"/>
                <a:gd name="T20" fmla="*/ 20 w 88"/>
                <a:gd name="T21" fmla="*/ 253 h 308"/>
                <a:gd name="T22" fmla="*/ 21 w 88"/>
                <a:gd name="T23" fmla="*/ 253 h 308"/>
                <a:gd name="T24" fmla="*/ 20 w 88"/>
                <a:gd name="T25" fmla="*/ 237 h 308"/>
                <a:gd name="T26" fmla="*/ 20 w 88"/>
                <a:gd name="T27" fmla="*/ 237 h 308"/>
                <a:gd name="T28" fmla="*/ 42 w 88"/>
                <a:gd name="T29" fmla="*/ 242 h 308"/>
                <a:gd name="T30" fmla="*/ 16 w 88"/>
                <a:gd name="T31" fmla="*/ 211 h 308"/>
                <a:gd name="T32" fmla="*/ 18 w 88"/>
                <a:gd name="T33" fmla="*/ 236 h 308"/>
                <a:gd name="T34" fmla="*/ 16 w 88"/>
                <a:gd name="T35" fmla="*/ 211 h 308"/>
                <a:gd name="T36" fmla="*/ 46 w 88"/>
                <a:gd name="T37" fmla="*/ 209 h 308"/>
                <a:gd name="T38" fmla="*/ 46 w 88"/>
                <a:gd name="T39" fmla="*/ 211 h 308"/>
                <a:gd name="T40" fmla="*/ 47 w 88"/>
                <a:gd name="T41" fmla="*/ 214 h 308"/>
                <a:gd name="T42" fmla="*/ 49 w 88"/>
                <a:gd name="T43" fmla="*/ 203 h 308"/>
                <a:gd name="T44" fmla="*/ 65 w 88"/>
                <a:gd name="T45" fmla="*/ 111 h 308"/>
                <a:gd name="T46" fmla="*/ 50 w 88"/>
                <a:gd name="T47" fmla="*/ 199 h 308"/>
                <a:gd name="T48" fmla="*/ 67 w 88"/>
                <a:gd name="T49" fmla="*/ 112 h 308"/>
                <a:gd name="T50" fmla="*/ 7 w 88"/>
                <a:gd name="T51" fmla="*/ 87 h 308"/>
                <a:gd name="T52" fmla="*/ 8 w 88"/>
                <a:gd name="T53" fmla="*/ 101 h 308"/>
                <a:gd name="T54" fmla="*/ 8 w 88"/>
                <a:gd name="T55" fmla="*/ 108 h 308"/>
                <a:gd name="T56" fmla="*/ 12 w 88"/>
                <a:gd name="T57" fmla="*/ 151 h 308"/>
                <a:gd name="T58" fmla="*/ 13 w 88"/>
                <a:gd name="T59" fmla="*/ 163 h 308"/>
                <a:gd name="T60" fmla="*/ 14 w 88"/>
                <a:gd name="T61" fmla="*/ 160 h 308"/>
                <a:gd name="T62" fmla="*/ 13 w 88"/>
                <a:gd name="T63" fmla="*/ 142 h 308"/>
                <a:gd name="T64" fmla="*/ 10 w 88"/>
                <a:gd name="T65" fmla="*/ 105 h 308"/>
                <a:gd name="T66" fmla="*/ 9 w 88"/>
                <a:gd name="T67" fmla="*/ 90 h 308"/>
                <a:gd name="T68" fmla="*/ 8 w 88"/>
                <a:gd name="T69" fmla="*/ 85 h 308"/>
                <a:gd name="T70" fmla="*/ 0 w 88"/>
                <a:gd name="T71" fmla="*/ 0 h 308"/>
                <a:gd name="T72" fmla="*/ 5 w 88"/>
                <a:gd name="T73" fmla="*/ 45 h 308"/>
                <a:gd name="T74" fmla="*/ 76 w 88"/>
                <a:gd name="T75" fmla="*/ 4 h 308"/>
                <a:gd name="T76" fmla="*/ 78 w 88"/>
                <a:gd name="T77" fmla="*/ 46 h 308"/>
                <a:gd name="T78" fmla="*/ 67 w 88"/>
                <a:gd name="T79" fmla="*/ 110 h 308"/>
                <a:gd name="T80" fmla="*/ 88 w 88"/>
                <a:gd name="T81" fmla="*/ 4 h 308"/>
                <a:gd name="T82" fmla="*/ 76 w 88"/>
                <a:gd name="T83" fmla="*/ 2 h 308"/>
                <a:gd name="T84" fmla="*/ 0 w 88"/>
                <a:gd name="T8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308">
                  <a:moveTo>
                    <a:pt x="29" y="297"/>
                  </a:moveTo>
                  <a:cubicBezTo>
                    <a:pt x="27" y="308"/>
                    <a:pt x="27" y="308"/>
                    <a:pt x="27" y="308"/>
                  </a:cubicBezTo>
                  <a:cubicBezTo>
                    <a:pt x="28" y="308"/>
                    <a:pt x="28" y="308"/>
                    <a:pt x="29" y="308"/>
                  </a:cubicBezTo>
                  <a:cubicBezTo>
                    <a:pt x="31" y="297"/>
                    <a:pt x="31" y="297"/>
                    <a:pt x="31" y="297"/>
                  </a:cubicBezTo>
                  <a:cubicBezTo>
                    <a:pt x="29" y="297"/>
                    <a:pt x="29" y="297"/>
                    <a:pt x="29" y="297"/>
                  </a:cubicBezTo>
                  <a:moveTo>
                    <a:pt x="23" y="293"/>
                  </a:moveTo>
                  <a:cubicBezTo>
                    <a:pt x="24" y="308"/>
                    <a:pt x="24" y="308"/>
                    <a:pt x="24" y="308"/>
                  </a:cubicBezTo>
                  <a:cubicBezTo>
                    <a:pt x="24" y="308"/>
                    <a:pt x="25" y="308"/>
                    <a:pt x="25" y="308"/>
                  </a:cubicBezTo>
                  <a:cubicBezTo>
                    <a:pt x="25" y="308"/>
                    <a:pt x="26" y="308"/>
                    <a:pt x="26" y="308"/>
                  </a:cubicBezTo>
                  <a:cubicBezTo>
                    <a:pt x="25" y="294"/>
                    <a:pt x="25" y="294"/>
                    <a:pt x="25" y="294"/>
                  </a:cubicBezTo>
                  <a:cubicBezTo>
                    <a:pt x="23" y="293"/>
                    <a:pt x="23" y="293"/>
                    <a:pt x="23" y="293"/>
                  </a:cubicBezTo>
                  <a:moveTo>
                    <a:pt x="37" y="258"/>
                  </a:moveTo>
                  <a:cubicBezTo>
                    <a:pt x="30" y="295"/>
                    <a:pt x="30" y="295"/>
                    <a:pt x="30" y="295"/>
                  </a:cubicBezTo>
                  <a:cubicBezTo>
                    <a:pt x="31" y="296"/>
                    <a:pt x="31" y="296"/>
                    <a:pt x="31" y="296"/>
                  </a:cubicBezTo>
                  <a:cubicBezTo>
                    <a:pt x="38" y="260"/>
                    <a:pt x="38" y="260"/>
                    <a:pt x="38" y="260"/>
                  </a:cubicBezTo>
                  <a:cubicBezTo>
                    <a:pt x="37" y="258"/>
                    <a:pt x="37" y="258"/>
                    <a:pt x="37" y="258"/>
                  </a:cubicBezTo>
                  <a:moveTo>
                    <a:pt x="22" y="255"/>
                  </a:moveTo>
                  <a:cubicBezTo>
                    <a:pt x="20" y="256"/>
                    <a:pt x="20" y="256"/>
                    <a:pt x="20" y="256"/>
                  </a:cubicBezTo>
                  <a:cubicBezTo>
                    <a:pt x="23" y="291"/>
                    <a:pt x="23" y="291"/>
                    <a:pt x="23" y="291"/>
                  </a:cubicBezTo>
                  <a:cubicBezTo>
                    <a:pt x="24" y="292"/>
                    <a:pt x="24" y="292"/>
                    <a:pt x="24" y="292"/>
                  </a:cubicBezTo>
                  <a:cubicBezTo>
                    <a:pt x="22" y="255"/>
                    <a:pt x="22" y="255"/>
                    <a:pt x="22" y="255"/>
                  </a:cubicBezTo>
                  <a:moveTo>
                    <a:pt x="41" y="245"/>
                  </a:moveTo>
                  <a:cubicBezTo>
                    <a:pt x="39" y="246"/>
                    <a:pt x="39" y="246"/>
                    <a:pt x="39" y="246"/>
                  </a:cubicBezTo>
                  <a:cubicBezTo>
                    <a:pt x="38" y="252"/>
                    <a:pt x="38" y="252"/>
                    <a:pt x="38" y="252"/>
                  </a:cubicBezTo>
                  <a:cubicBezTo>
                    <a:pt x="38" y="254"/>
                    <a:pt x="38" y="254"/>
                    <a:pt x="38" y="254"/>
                  </a:cubicBezTo>
                  <a:cubicBezTo>
                    <a:pt x="37" y="256"/>
                    <a:pt x="37" y="256"/>
                    <a:pt x="37" y="256"/>
                  </a:cubicBezTo>
                  <a:cubicBezTo>
                    <a:pt x="39" y="257"/>
                    <a:pt x="39" y="257"/>
                    <a:pt x="39" y="257"/>
                  </a:cubicBezTo>
                  <a:cubicBezTo>
                    <a:pt x="39" y="253"/>
                    <a:pt x="39" y="253"/>
                    <a:pt x="39" y="253"/>
                  </a:cubicBezTo>
                  <a:cubicBezTo>
                    <a:pt x="40" y="252"/>
                    <a:pt x="40" y="252"/>
                    <a:pt x="40" y="252"/>
                  </a:cubicBezTo>
                  <a:cubicBezTo>
                    <a:pt x="41" y="245"/>
                    <a:pt x="41" y="245"/>
                    <a:pt x="41" y="245"/>
                  </a:cubicBezTo>
                  <a:moveTo>
                    <a:pt x="19" y="239"/>
                  </a:moveTo>
                  <a:cubicBezTo>
                    <a:pt x="19" y="240"/>
                    <a:pt x="19" y="240"/>
                    <a:pt x="19" y="240"/>
                  </a:cubicBezTo>
                  <a:cubicBezTo>
                    <a:pt x="20" y="253"/>
                    <a:pt x="20" y="253"/>
                    <a:pt x="20" y="253"/>
                  </a:cubicBezTo>
                  <a:cubicBezTo>
                    <a:pt x="20" y="254"/>
                    <a:pt x="20" y="254"/>
                    <a:pt x="20" y="254"/>
                  </a:cubicBezTo>
                  <a:cubicBezTo>
                    <a:pt x="21" y="254"/>
                    <a:pt x="21" y="254"/>
                    <a:pt x="21" y="254"/>
                  </a:cubicBezTo>
                  <a:cubicBezTo>
                    <a:pt x="21" y="253"/>
                    <a:pt x="21" y="253"/>
                    <a:pt x="21" y="253"/>
                  </a:cubicBezTo>
                  <a:cubicBezTo>
                    <a:pt x="20" y="241"/>
                    <a:pt x="20" y="241"/>
                    <a:pt x="20" y="241"/>
                  </a:cubicBezTo>
                  <a:cubicBezTo>
                    <a:pt x="19" y="239"/>
                    <a:pt x="19" y="239"/>
                    <a:pt x="19" y="239"/>
                  </a:cubicBezTo>
                  <a:moveTo>
                    <a:pt x="20" y="237"/>
                  </a:moveTo>
                  <a:cubicBezTo>
                    <a:pt x="20" y="238"/>
                    <a:pt x="20" y="238"/>
                    <a:pt x="20" y="238"/>
                  </a:cubicBezTo>
                  <a:cubicBezTo>
                    <a:pt x="20" y="238"/>
                    <a:pt x="20" y="238"/>
                    <a:pt x="20" y="238"/>
                  </a:cubicBezTo>
                  <a:cubicBezTo>
                    <a:pt x="20" y="237"/>
                    <a:pt x="20" y="237"/>
                    <a:pt x="20" y="237"/>
                  </a:cubicBezTo>
                  <a:moveTo>
                    <a:pt x="43" y="224"/>
                  </a:moveTo>
                  <a:cubicBezTo>
                    <a:pt x="40" y="244"/>
                    <a:pt x="40" y="244"/>
                    <a:pt x="40" y="244"/>
                  </a:cubicBezTo>
                  <a:cubicBezTo>
                    <a:pt x="42" y="242"/>
                    <a:pt x="42" y="242"/>
                    <a:pt x="42" y="242"/>
                  </a:cubicBezTo>
                  <a:cubicBezTo>
                    <a:pt x="45" y="225"/>
                    <a:pt x="45" y="225"/>
                    <a:pt x="45" y="225"/>
                  </a:cubicBezTo>
                  <a:cubicBezTo>
                    <a:pt x="43" y="224"/>
                    <a:pt x="43" y="224"/>
                    <a:pt x="43" y="224"/>
                  </a:cubicBezTo>
                  <a:moveTo>
                    <a:pt x="16" y="211"/>
                  </a:moveTo>
                  <a:cubicBezTo>
                    <a:pt x="16" y="212"/>
                    <a:pt x="16" y="212"/>
                    <a:pt x="16" y="212"/>
                  </a:cubicBezTo>
                  <a:cubicBezTo>
                    <a:pt x="18" y="236"/>
                    <a:pt x="18" y="236"/>
                    <a:pt x="18" y="236"/>
                  </a:cubicBezTo>
                  <a:cubicBezTo>
                    <a:pt x="18" y="236"/>
                    <a:pt x="18" y="236"/>
                    <a:pt x="18" y="236"/>
                  </a:cubicBezTo>
                  <a:cubicBezTo>
                    <a:pt x="20" y="234"/>
                    <a:pt x="20" y="234"/>
                    <a:pt x="20" y="234"/>
                  </a:cubicBezTo>
                  <a:cubicBezTo>
                    <a:pt x="18" y="212"/>
                    <a:pt x="18" y="212"/>
                    <a:pt x="18" y="212"/>
                  </a:cubicBezTo>
                  <a:cubicBezTo>
                    <a:pt x="16" y="211"/>
                    <a:pt x="16" y="211"/>
                    <a:pt x="16" y="211"/>
                  </a:cubicBezTo>
                  <a:moveTo>
                    <a:pt x="48" y="199"/>
                  </a:moveTo>
                  <a:cubicBezTo>
                    <a:pt x="48" y="200"/>
                    <a:pt x="48" y="200"/>
                    <a:pt x="48" y="200"/>
                  </a:cubicBezTo>
                  <a:cubicBezTo>
                    <a:pt x="46" y="209"/>
                    <a:pt x="46" y="209"/>
                    <a:pt x="46" y="209"/>
                  </a:cubicBezTo>
                  <a:cubicBezTo>
                    <a:pt x="46" y="209"/>
                    <a:pt x="46" y="209"/>
                    <a:pt x="46" y="209"/>
                  </a:cubicBezTo>
                  <a:cubicBezTo>
                    <a:pt x="46" y="211"/>
                    <a:pt x="46" y="211"/>
                    <a:pt x="46" y="211"/>
                  </a:cubicBezTo>
                  <a:cubicBezTo>
                    <a:pt x="46" y="211"/>
                    <a:pt x="46" y="211"/>
                    <a:pt x="46" y="211"/>
                  </a:cubicBezTo>
                  <a:cubicBezTo>
                    <a:pt x="44" y="222"/>
                    <a:pt x="44" y="222"/>
                    <a:pt x="44" y="222"/>
                  </a:cubicBezTo>
                  <a:cubicBezTo>
                    <a:pt x="45" y="223"/>
                    <a:pt x="45" y="223"/>
                    <a:pt x="45" y="223"/>
                  </a:cubicBezTo>
                  <a:cubicBezTo>
                    <a:pt x="47" y="214"/>
                    <a:pt x="47" y="214"/>
                    <a:pt x="47" y="214"/>
                  </a:cubicBezTo>
                  <a:cubicBezTo>
                    <a:pt x="48" y="211"/>
                    <a:pt x="48" y="211"/>
                    <a:pt x="48" y="211"/>
                  </a:cubicBezTo>
                  <a:cubicBezTo>
                    <a:pt x="48" y="209"/>
                    <a:pt x="48" y="209"/>
                    <a:pt x="48" y="209"/>
                  </a:cubicBezTo>
                  <a:cubicBezTo>
                    <a:pt x="49" y="203"/>
                    <a:pt x="49" y="203"/>
                    <a:pt x="49" y="203"/>
                  </a:cubicBezTo>
                  <a:cubicBezTo>
                    <a:pt x="50" y="201"/>
                    <a:pt x="50" y="201"/>
                    <a:pt x="50" y="201"/>
                  </a:cubicBezTo>
                  <a:cubicBezTo>
                    <a:pt x="48" y="199"/>
                    <a:pt x="48" y="199"/>
                    <a:pt x="48" y="199"/>
                  </a:cubicBezTo>
                  <a:moveTo>
                    <a:pt x="65" y="111"/>
                  </a:moveTo>
                  <a:cubicBezTo>
                    <a:pt x="64" y="117"/>
                    <a:pt x="64" y="117"/>
                    <a:pt x="64" y="117"/>
                  </a:cubicBezTo>
                  <a:cubicBezTo>
                    <a:pt x="49" y="197"/>
                    <a:pt x="49" y="197"/>
                    <a:pt x="49" y="197"/>
                  </a:cubicBezTo>
                  <a:cubicBezTo>
                    <a:pt x="50" y="199"/>
                    <a:pt x="50" y="199"/>
                    <a:pt x="50" y="199"/>
                  </a:cubicBezTo>
                  <a:cubicBezTo>
                    <a:pt x="63" y="134"/>
                    <a:pt x="63" y="134"/>
                    <a:pt x="63" y="134"/>
                  </a:cubicBezTo>
                  <a:cubicBezTo>
                    <a:pt x="66" y="117"/>
                    <a:pt x="66" y="117"/>
                    <a:pt x="66" y="117"/>
                  </a:cubicBezTo>
                  <a:cubicBezTo>
                    <a:pt x="67" y="112"/>
                    <a:pt x="67" y="112"/>
                    <a:pt x="67" y="112"/>
                  </a:cubicBezTo>
                  <a:cubicBezTo>
                    <a:pt x="65" y="111"/>
                    <a:pt x="65" y="111"/>
                    <a:pt x="65" y="111"/>
                  </a:cubicBezTo>
                  <a:moveTo>
                    <a:pt x="4" y="46"/>
                  </a:moveTo>
                  <a:cubicBezTo>
                    <a:pt x="7" y="87"/>
                    <a:pt x="7" y="87"/>
                    <a:pt x="7" y="87"/>
                  </a:cubicBezTo>
                  <a:cubicBezTo>
                    <a:pt x="7" y="89"/>
                    <a:pt x="7" y="89"/>
                    <a:pt x="7" y="89"/>
                  </a:cubicBezTo>
                  <a:cubicBezTo>
                    <a:pt x="7" y="90"/>
                    <a:pt x="7" y="90"/>
                    <a:pt x="7" y="90"/>
                  </a:cubicBezTo>
                  <a:cubicBezTo>
                    <a:pt x="8" y="101"/>
                    <a:pt x="8" y="101"/>
                    <a:pt x="8" y="101"/>
                  </a:cubicBezTo>
                  <a:cubicBezTo>
                    <a:pt x="8" y="103"/>
                    <a:pt x="8" y="103"/>
                    <a:pt x="8" y="103"/>
                  </a:cubicBezTo>
                  <a:cubicBezTo>
                    <a:pt x="8" y="106"/>
                    <a:pt x="8" y="106"/>
                    <a:pt x="8" y="106"/>
                  </a:cubicBezTo>
                  <a:cubicBezTo>
                    <a:pt x="8" y="108"/>
                    <a:pt x="8" y="108"/>
                    <a:pt x="8" y="108"/>
                  </a:cubicBezTo>
                  <a:cubicBezTo>
                    <a:pt x="10" y="135"/>
                    <a:pt x="10" y="135"/>
                    <a:pt x="10" y="135"/>
                  </a:cubicBezTo>
                  <a:cubicBezTo>
                    <a:pt x="11" y="139"/>
                    <a:pt x="11" y="139"/>
                    <a:pt x="11" y="139"/>
                  </a:cubicBezTo>
                  <a:cubicBezTo>
                    <a:pt x="12" y="151"/>
                    <a:pt x="12" y="151"/>
                    <a:pt x="12" y="151"/>
                  </a:cubicBezTo>
                  <a:cubicBezTo>
                    <a:pt x="12" y="155"/>
                    <a:pt x="12" y="155"/>
                    <a:pt x="12" y="155"/>
                  </a:cubicBezTo>
                  <a:cubicBezTo>
                    <a:pt x="12" y="160"/>
                    <a:pt x="12" y="160"/>
                    <a:pt x="12" y="160"/>
                  </a:cubicBezTo>
                  <a:cubicBezTo>
                    <a:pt x="13" y="163"/>
                    <a:pt x="13" y="163"/>
                    <a:pt x="13" y="163"/>
                  </a:cubicBezTo>
                  <a:cubicBezTo>
                    <a:pt x="16" y="209"/>
                    <a:pt x="16" y="209"/>
                    <a:pt x="16" y="209"/>
                  </a:cubicBezTo>
                  <a:cubicBezTo>
                    <a:pt x="18" y="210"/>
                    <a:pt x="18" y="210"/>
                    <a:pt x="18" y="210"/>
                  </a:cubicBezTo>
                  <a:cubicBezTo>
                    <a:pt x="14" y="160"/>
                    <a:pt x="14" y="160"/>
                    <a:pt x="14" y="160"/>
                  </a:cubicBezTo>
                  <a:cubicBezTo>
                    <a:pt x="14" y="156"/>
                    <a:pt x="14" y="156"/>
                    <a:pt x="14" y="156"/>
                  </a:cubicBezTo>
                  <a:cubicBezTo>
                    <a:pt x="14" y="155"/>
                    <a:pt x="14" y="155"/>
                    <a:pt x="14" y="155"/>
                  </a:cubicBezTo>
                  <a:cubicBezTo>
                    <a:pt x="13" y="142"/>
                    <a:pt x="13" y="142"/>
                    <a:pt x="13" y="142"/>
                  </a:cubicBezTo>
                  <a:cubicBezTo>
                    <a:pt x="12" y="138"/>
                    <a:pt x="12" y="138"/>
                    <a:pt x="12" y="138"/>
                  </a:cubicBezTo>
                  <a:cubicBezTo>
                    <a:pt x="10" y="107"/>
                    <a:pt x="10" y="107"/>
                    <a:pt x="10" y="107"/>
                  </a:cubicBezTo>
                  <a:cubicBezTo>
                    <a:pt x="10" y="105"/>
                    <a:pt x="10" y="105"/>
                    <a:pt x="10" y="105"/>
                  </a:cubicBezTo>
                  <a:cubicBezTo>
                    <a:pt x="10" y="102"/>
                    <a:pt x="10" y="102"/>
                    <a:pt x="10" y="102"/>
                  </a:cubicBezTo>
                  <a:cubicBezTo>
                    <a:pt x="10" y="100"/>
                    <a:pt x="10" y="100"/>
                    <a:pt x="10" y="100"/>
                  </a:cubicBezTo>
                  <a:cubicBezTo>
                    <a:pt x="9" y="90"/>
                    <a:pt x="9" y="90"/>
                    <a:pt x="9" y="90"/>
                  </a:cubicBezTo>
                  <a:cubicBezTo>
                    <a:pt x="9" y="88"/>
                    <a:pt x="9" y="88"/>
                    <a:pt x="9" y="88"/>
                  </a:cubicBezTo>
                  <a:cubicBezTo>
                    <a:pt x="9" y="88"/>
                    <a:pt x="9" y="88"/>
                    <a:pt x="9" y="88"/>
                  </a:cubicBezTo>
                  <a:cubicBezTo>
                    <a:pt x="8" y="85"/>
                    <a:pt x="8" y="85"/>
                    <a:pt x="8" y="85"/>
                  </a:cubicBezTo>
                  <a:cubicBezTo>
                    <a:pt x="5" y="48"/>
                    <a:pt x="5" y="48"/>
                    <a:pt x="5" y="48"/>
                  </a:cubicBezTo>
                  <a:cubicBezTo>
                    <a:pt x="4" y="46"/>
                    <a:pt x="4" y="46"/>
                    <a:pt x="4" y="46"/>
                  </a:cubicBezTo>
                  <a:moveTo>
                    <a:pt x="0" y="0"/>
                  </a:moveTo>
                  <a:cubicBezTo>
                    <a:pt x="0" y="2"/>
                    <a:pt x="0" y="2"/>
                    <a:pt x="0" y="2"/>
                  </a:cubicBezTo>
                  <a:cubicBezTo>
                    <a:pt x="3" y="43"/>
                    <a:pt x="3" y="43"/>
                    <a:pt x="3" y="43"/>
                  </a:cubicBezTo>
                  <a:cubicBezTo>
                    <a:pt x="5" y="45"/>
                    <a:pt x="5" y="45"/>
                    <a:pt x="5" y="45"/>
                  </a:cubicBezTo>
                  <a:cubicBezTo>
                    <a:pt x="2" y="2"/>
                    <a:pt x="2" y="2"/>
                    <a:pt x="2" y="2"/>
                  </a:cubicBezTo>
                  <a:cubicBezTo>
                    <a:pt x="74" y="4"/>
                    <a:pt x="74" y="4"/>
                    <a:pt x="74" y="4"/>
                  </a:cubicBezTo>
                  <a:cubicBezTo>
                    <a:pt x="76" y="4"/>
                    <a:pt x="76" y="4"/>
                    <a:pt x="76" y="4"/>
                  </a:cubicBezTo>
                  <a:cubicBezTo>
                    <a:pt x="86" y="4"/>
                    <a:pt x="86" y="4"/>
                    <a:pt x="86" y="4"/>
                  </a:cubicBezTo>
                  <a:cubicBezTo>
                    <a:pt x="79" y="39"/>
                    <a:pt x="79" y="39"/>
                    <a:pt x="79" y="39"/>
                  </a:cubicBezTo>
                  <a:cubicBezTo>
                    <a:pt x="78" y="46"/>
                    <a:pt x="78" y="46"/>
                    <a:pt x="78" y="46"/>
                  </a:cubicBezTo>
                  <a:cubicBezTo>
                    <a:pt x="67" y="99"/>
                    <a:pt x="67" y="99"/>
                    <a:pt x="67" y="99"/>
                  </a:cubicBezTo>
                  <a:cubicBezTo>
                    <a:pt x="66" y="108"/>
                    <a:pt x="66" y="108"/>
                    <a:pt x="66" y="108"/>
                  </a:cubicBezTo>
                  <a:cubicBezTo>
                    <a:pt x="67" y="110"/>
                    <a:pt x="67" y="110"/>
                    <a:pt x="67" y="110"/>
                  </a:cubicBezTo>
                  <a:cubicBezTo>
                    <a:pt x="78" y="53"/>
                    <a:pt x="78" y="53"/>
                    <a:pt x="78" y="53"/>
                  </a:cubicBezTo>
                  <a:cubicBezTo>
                    <a:pt x="80" y="46"/>
                    <a:pt x="80" y="46"/>
                    <a:pt x="80" y="46"/>
                  </a:cubicBezTo>
                  <a:cubicBezTo>
                    <a:pt x="88" y="4"/>
                    <a:pt x="88" y="4"/>
                    <a:pt x="88" y="4"/>
                  </a:cubicBezTo>
                  <a:cubicBezTo>
                    <a:pt x="88" y="2"/>
                    <a:pt x="88" y="2"/>
                    <a:pt x="88" y="2"/>
                  </a:cubicBezTo>
                  <a:cubicBezTo>
                    <a:pt x="86" y="2"/>
                    <a:pt x="86" y="2"/>
                    <a:pt x="86" y="2"/>
                  </a:cubicBezTo>
                  <a:cubicBezTo>
                    <a:pt x="76" y="2"/>
                    <a:pt x="76" y="2"/>
                    <a:pt x="76" y="2"/>
                  </a:cubicBezTo>
                  <a:cubicBezTo>
                    <a:pt x="74" y="2"/>
                    <a:pt x="74" y="2"/>
                    <a:pt x="74" y="2"/>
                  </a:cubicBezTo>
                  <a:cubicBezTo>
                    <a:pt x="2" y="0"/>
                    <a:pt x="2" y="0"/>
                    <a:pt x="2" y="0"/>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8" name="Freeform 28"/>
            <p:cNvSpPr>
              <a:spLocks noEditPoints="1"/>
            </p:cNvSpPr>
            <p:nvPr/>
          </p:nvSpPr>
          <p:spPr bwMode="auto">
            <a:xfrm>
              <a:off x="9908781" y="2862466"/>
              <a:ext cx="1010828" cy="1185668"/>
            </a:xfrm>
            <a:custGeom>
              <a:avLst/>
              <a:gdLst>
                <a:gd name="T0" fmla="*/ 98 w 239"/>
                <a:gd name="T1" fmla="*/ 253 h 307"/>
                <a:gd name="T2" fmla="*/ 117 w 239"/>
                <a:gd name="T3" fmla="*/ 241 h 307"/>
                <a:gd name="T4" fmla="*/ 101 w 239"/>
                <a:gd name="T5" fmla="*/ 252 h 307"/>
                <a:gd name="T6" fmla="*/ 123 w 239"/>
                <a:gd name="T7" fmla="*/ 239 h 307"/>
                <a:gd name="T8" fmla="*/ 157 w 239"/>
                <a:gd name="T9" fmla="*/ 219 h 307"/>
                <a:gd name="T10" fmla="*/ 126 w 239"/>
                <a:gd name="T11" fmla="*/ 236 h 307"/>
                <a:gd name="T12" fmla="*/ 156 w 239"/>
                <a:gd name="T13" fmla="*/ 222 h 307"/>
                <a:gd name="T14" fmla="*/ 165 w 239"/>
                <a:gd name="T15" fmla="*/ 214 h 307"/>
                <a:gd name="T16" fmla="*/ 161 w 239"/>
                <a:gd name="T17" fmla="*/ 219 h 307"/>
                <a:gd name="T18" fmla="*/ 165 w 239"/>
                <a:gd name="T19" fmla="*/ 214 h 307"/>
                <a:gd name="T20" fmla="*/ 167 w 239"/>
                <a:gd name="T21" fmla="*/ 213 h 307"/>
                <a:gd name="T22" fmla="*/ 197 w 239"/>
                <a:gd name="T23" fmla="*/ 199 h 307"/>
                <a:gd name="T24" fmla="*/ 200 w 239"/>
                <a:gd name="T25" fmla="*/ 198 h 307"/>
                <a:gd name="T26" fmla="*/ 21 w 239"/>
                <a:gd name="T27" fmla="*/ 199 h 307"/>
                <a:gd name="T28" fmla="*/ 12 w 239"/>
                <a:gd name="T29" fmla="*/ 246 h 307"/>
                <a:gd name="T30" fmla="*/ 3 w 239"/>
                <a:gd name="T31" fmla="*/ 305 h 307"/>
                <a:gd name="T32" fmla="*/ 13 w 239"/>
                <a:gd name="T33" fmla="*/ 248 h 307"/>
                <a:gd name="T34" fmla="*/ 22 w 239"/>
                <a:gd name="T35" fmla="*/ 201 h 307"/>
                <a:gd name="T36" fmla="*/ 24 w 239"/>
                <a:gd name="T37" fmla="*/ 181 h 307"/>
                <a:gd name="T38" fmla="*/ 24 w 239"/>
                <a:gd name="T39" fmla="*/ 181 h 307"/>
                <a:gd name="T40" fmla="*/ 227 w 239"/>
                <a:gd name="T41" fmla="*/ 182 h 307"/>
                <a:gd name="T42" fmla="*/ 26 w 239"/>
                <a:gd name="T43" fmla="*/ 181 h 307"/>
                <a:gd name="T44" fmla="*/ 234 w 239"/>
                <a:gd name="T45" fmla="*/ 179 h 307"/>
                <a:gd name="T46" fmla="*/ 236 w 239"/>
                <a:gd name="T47" fmla="*/ 176 h 307"/>
                <a:gd name="T48" fmla="*/ 239 w 239"/>
                <a:gd name="T49" fmla="*/ 176 h 307"/>
                <a:gd name="T50" fmla="*/ 28 w 239"/>
                <a:gd name="T51" fmla="*/ 162 h 307"/>
                <a:gd name="T52" fmla="*/ 25 w 239"/>
                <a:gd name="T53" fmla="*/ 176 h 307"/>
                <a:gd name="T54" fmla="*/ 28 w 239"/>
                <a:gd name="T55" fmla="*/ 170 h 307"/>
                <a:gd name="T56" fmla="*/ 29 w 239"/>
                <a:gd name="T57" fmla="*/ 157 h 307"/>
                <a:gd name="T58" fmla="*/ 235 w 239"/>
                <a:gd name="T59" fmla="*/ 172 h 307"/>
                <a:gd name="T60" fmla="*/ 51 w 239"/>
                <a:gd name="T61" fmla="*/ 44 h 307"/>
                <a:gd name="T62" fmla="*/ 43 w 239"/>
                <a:gd name="T63" fmla="*/ 85 h 307"/>
                <a:gd name="T64" fmla="*/ 34 w 239"/>
                <a:gd name="T65" fmla="*/ 132 h 307"/>
                <a:gd name="T66" fmla="*/ 35 w 239"/>
                <a:gd name="T67" fmla="*/ 133 h 307"/>
                <a:gd name="T68" fmla="*/ 44 w 239"/>
                <a:gd name="T69" fmla="*/ 90 h 307"/>
                <a:gd name="T70" fmla="*/ 52 w 239"/>
                <a:gd name="T71" fmla="*/ 49 h 307"/>
                <a:gd name="T72" fmla="*/ 55 w 239"/>
                <a:gd name="T73" fmla="*/ 32 h 307"/>
                <a:gd name="T74" fmla="*/ 55 w 239"/>
                <a:gd name="T75" fmla="*/ 32 h 307"/>
                <a:gd name="T76" fmla="*/ 101 w 239"/>
                <a:gd name="T77" fmla="*/ 35 h 307"/>
                <a:gd name="T78" fmla="*/ 134 w 239"/>
                <a:gd name="T79" fmla="*/ 69 h 307"/>
                <a:gd name="T80" fmla="*/ 161 w 239"/>
                <a:gd name="T81" fmla="*/ 98 h 307"/>
                <a:gd name="T82" fmla="*/ 216 w 239"/>
                <a:gd name="T83" fmla="*/ 155 h 307"/>
                <a:gd name="T84" fmla="*/ 163 w 239"/>
                <a:gd name="T85" fmla="*/ 97 h 307"/>
                <a:gd name="T86" fmla="*/ 141 w 239"/>
                <a:gd name="T87" fmla="*/ 73 h 307"/>
                <a:gd name="T88" fmla="*/ 126 w 239"/>
                <a:gd name="T89" fmla="*/ 59 h 307"/>
                <a:gd name="T90" fmla="*/ 83 w 239"/>
                <a:gd name="T91" fmla="*/ 13 h 307"/>
                <a:gd name="T92" fmla="*/ 83 w 239"/>
                <a:gd name="T93" fmla="*/ 13 h 307"/>
                <a:gd name="T94" fmla="*/ 59 w 239"/>
                <a:gd name="T95" fmla="*/ 10 h 307"/>
                <a:gd name="T96" fmla="*/ 60 w 239"/>
                <a:gd name="T97" fmla="*/ 8 h 307"/>
                <a:gd name="T98" fmla="*/ 69 w 239"/>
                <a:gd name="T99" fmla="*/ 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307">
                  <a:moveTo>
                    <a:pt x="100" y="250"/>
                  </a:moveTo>
                  <a:cubicBezTo>
                    <a:pt x="30" y="288"/>
                    <a:pt x="30" y="288"/>
                    <a:pt x="30" y="288"/>
                  </a:cubicBezTo>
                  <a:cubicBezTo>
                    <a:pt x="29" y="291"/>
                    <a:pt x="29" y="291"/>
                    <a:pt x="29" y="291"/>
                  </a:cubicBezTo>
                  <a:cubicBezTo>
                    <a:pt x="98" y="253"/>
                    <a:pt x="98" y="253"/>
                    <a:pt x="98" y="253"/>
                  </a:cubicBezTo>
                  <a:cubicBezTo>
                    <a:pt x="100" y="250"/>
                    <a:pt x="100" y="250"/>
                    <a:pt x="100" y="250"/>
                  </a:cubicBezTo>
                  <a:moveTo>
                    <a:pt x="125" y="237"/>
                  </a:moveTo>
                  <a:cubicBezTo>
                    <a:pt x="119" y="240"/>
                    <a:pt x="119" y="240"/>
                    <a:pt x="119" y="240"/>
                  </a:cubicBezTo>
                  <a:cubicBezTo>
                    <a:pt x="117" y="241"/>
                    <a:pt x="117" y="241"/>
                    <a:pt x="117" y="241"/>
                  </a:cubicBezTo>
                  <a:cubicBezTo>
                    <a:pt x="116" y="241"/>
                    <a:pt x="116" y="241"/>
                    <a:pt x="116" y="241"/>
                  </a:cubicBezTo>
                  <a:cubicBezTo>
                    <a:pt x="115" y="242"/>
                    <a:pt x="115" y="242"/>
                    <a:pt x="115" y="242"/>
                  </a:cubicBezTo>
                  <a:cubicBezTo>
                    <a:pt x="102" y="249"/>
                    <a:pt x="102" y="249"/>
                    <a:pt x="102" y="249"/>
                  </a:cubicBezTo>
                  <a:cubicBezTo>
                    <a:pt x="101" y="252"/>
                    <a:pt x="101" y="252"/>
                    <a:pt x="101" y="252"/>
                  </a:cubicBezTo>
                  <a:cubicBezTo>
                    <a:pt x="116" y="243"/>
                    <a:pt x="116" y="243"/>
                    <a:pt x="116" y="243"/>
                  </a:cubicBezTo>
                  <a:cubicBezTo>
                    <a:pt x="118" y="242"/>
                    <a:pt x="118" y="242"/>
                    <a:pt x="118" y="242"/>
                  </a:cubicBezTo>
                  <a:cubicBezTo>
                    <a:pt x="120" y="241"/>
                    <a:pt x="120" y="241"/>
                    <a:pt x="120" y="241"/>
                  </a:cubicBezTo>
                  <a:cubicBezTo>
                    <a:pt x="123" y="239"/>
                    <a:pt x="123" y="239"/>
                    <a:pt x="123" y="239"/>
                  </a:cubicBezTo>
                  <a:cubicBezTo>
                    <a:pt x="126" y="238"/>
                    <a:pt x="126" y="238"/>
                    <a:pt x="126" y="238"/>
                  </a:cubicBezTo>
                  <a:cubicBezTo>
                    <a:pt x="125" y="237"/>
                    <a:pt x="125" y="237"/>
                    <a:pt x="125" y="237"/>
                  </a:cubicBezTo>
                  <a:moveTo>
                    <a:pt x="157" y="219"/>
                  </a:moveTo>
                  <a:cubicBezTo>
                    <a:pt x="157" y="219"/>
                    <a:pt x="157" y="219"/>
                    <a:pt x="157" y="219"/>
                  </a:cubicBezTo>
                  <a:cubicBezTo>
                    <a:pt x="155" y="220"/>
                    <a:pt x="155" y="220"/>
                    <a:pt x="155" y="220"/>
                  </a:cubicBezTo>
                  <a:cubicBezTo>
                    <a:pt x="138" y="229"/>
                    <a:pt x="138" y="229"/>
                    <a:pt x="138" y="229"/>
                  </a:cubicBezTo>
                  <a:cubicBezTo>
                    <a:pt x="136" y="231"/>
                    <a:pt x="136" y="231"/>
                    <a:pt x="136" y="231"/>
                  </a:cubicBezTo>
                  <a:cubicBezTo>
                    <a:pt x="126" y="236"/>
                    <a:pt x="126" y="236"/>
                    <a:pt x="126" y="236"/>
                  </a:cubicBezTo>
                  <a:cubicBezTo>
                    <a:pt x="128" y="237"/>
                    <a:pt x="128" y="237"/>
                    <a:pt x="128" y="237"/>
                  </a:cubicBezTo>
                  <a:cubicBezTo>
                    <a:pt x="135" y="233"/>
                    <a:pt x="135" y="233"/>
                    <a:pt x="135" y="233"/>
                  </a:cubicBezTo>
                  <a:cubicBezTo>
                    <a:pt x="137" y="232"/>
                    <a:pt x="137" y="232"/>
                    <a:pt x="137" y="232"/>
                  </a:cubicBezTo>
                  <a:cubicBezTo>
                    <a:pt x="156" y="222"/>
                    <a:pt x="156" y="222"/>
                    <a:pt x="156" y="222"/>
                  </a:cubicBezTo>
                  <a:cubicBezTo>
                    <a:pt x="157" y="221"/>
                    <a:pt x="157" y="221"/>
                    <a:pt x="157" y="221"/>
                  </a:cubicBezTo>
                  <a:cubicBezTo>
                    <a:pt x="159" y="220"/>
                    <a:pt x="159" y="220"/>
                    <a:pt x="159" y="220"/>
                  </a:cubicBezTo>
                  <a:cubicBezTo>
                    <a:pt x="157" y="219"/>
                    <a:pt x="157" y="219"/>
                    <a:pt x="157" y="219"/>
                  </a:cubicBezTo>
                  <a:moveTo>
                    <a:pt x="165" y="214"/>
                  </a:moveTo>
                  <a:cubicBezTo>
                    <a:pt x="163" y="216"/>
                    <a:pt x="163" y="216"/>
                    <a:pt x="163" y="216"/>
                  </a:cubicBezTo>
                  <a:cubicBezTo>
                    <a:pt x="161" y="216"/>
                    <a:pt x="161" y="216"/>
                    <a:pt x="161" y="216"/>
                  </a:cubicBezTo>
                  <a:cubicBezTo>
                    <a:pt x="159" y="218"/>
                    <a:pt x="159" y="218"/>
                    <a:pt x="159" y="218"/>
                  </a:cubicBezTo>
                  <a:cubicBezTo>
                    <a:pt x="161" y="219"/>
                    <a:pt x="161" y="219"/>
                    <a:pt x="161" y="219"/>
                  </a:cubicBezTo>
                  <a:cubicBezTo>
                    <a:pt x="162" y="218"/>
                    <a:pt x="162" y="218"/>
                    <a:pt x="162" y="218"/>
                  </a:cubicBezTo>
                  <a:cubicBezTo>
                    <a:pt x="164" y="217"/>
                    <a:pt x="164" y="217"/>
                    <a:pt x="164" y="217"/>
                  </a:cubicBezTo>
                  <a:cubicBezTo>
                    <a:pt x="167" y="216"/>
                    <a:pt x="167" y="216"/>
                    <a:pt x="167" y="216"/>
                  </a:cubicBezTo>
                  <a:cubicBezTo>
                    <a:pt x="165" y="214"/>
                    <a:pt x="165" y="214"/>
                    <a:pt x="165" y="214"/>
                  </a:cubicBezTo>
                  <a:moveTo>
                    <a:pt x="198" y="196"/>
                  </a:moveTo>
                  <a:cubicBezTo>
                    <a:pt x="189" y="202"/>
                    <a:pt x="189" y="202"/>
                    <a:pt x="189" y="202"/>
                  </a:cubicBezTo>
                  <a:cubicBezTo>
                    <a:pt x="187" y="203"/>
                    <a:pt x="187" y="203"/>
                    <a:pt x="187" y="203"/>
                  </a:cubicBezTo>
                  <a:cubicBezTo>
                    <a:pt x="167" y="213"/>
                    <a:pt x="167" y="213"/>
                    <a:pt x="167" y="213"/>
                  </a:cubicBezTo>
                  <a:cubicBezTo>
                    <a:pt x="168" y="215"/>
                    <a:pt x="168" y="215"/>
                    <a:pt x="168" y="215"/>
                  </a:cubicBezTo>
                  <a:cubicBezTo>
                    <a:pt x="187" y="204"/>
                    <a:pt x="187" y="204"/>
                    <a:pt x="187" y="204"/>
                  </a:cubicBezTo>
                  <a:cubicBezTo>
                    <a:pt x="189" y="204"/>
                    <a:pt x="189" y="204"/>
                    <a:pt x="189" y="204"/>
                  </a:cubicBezTo>
                  <a:cubicBezTo>
                    <a:pt x="197" y="199"/>
                    <a:pt x="197" y="199"/>
                    <a:pt x="197" y="199"/>
                  </a:cubicBezTo>
                  <a:cubicBezTo>
                    <a:pt x="198" y="196"/>
                    <a:pt x="198" y="196"/>
                    <a:pt x="198" y="196"/>
                  </a:cubicBezTo>
                  <a:moveTo>
                    <a:pt x="204" y="193"/>
                  </a:moveTo>
                  <a:cubicBezTo>
                    <a:pt x="201" y="195"/>
                    <a:pt x="201" y="195"/>
                    <a:pt x="201" y="195"/>
                  </a:cubicBezTo>
                  <a:cubicBezTo>
                    <a:pt x="200" y="198"/>
                    <a:pt x="200" y="198"/>
                    <a:pt x="200" y="198"/>
                  </a:cubicBezTo>
                  <a:cubicBezTo>
                    <a:pt x="203" y="196"/>
                    <a:pt x="203" y="196"/>
                    <a:pt x="203" y="196"/>
                  </a:cubicBezTo>
                  <a:cubicBezTo>
                    <a:pt x="204" y="193"/>
                    <a:pt x="204" y="193"/>
                    <a:pt x="204" y="193"/>
                  </a:cubicBezTo>
                  <a:moveTo>
                    <a:pt x="22" y="192"/>
                  </a:moveTo>
                  <a:cubicBezTo>
                    <a:pt x="21" y="199"/>
                    <a:pt x="21" y="199"/>
                    <a:pt x="21" y="199"/>
                  </a:cubicBezTo>
                  <a:cubicBezTo>
                    <a:pt x="21" y="201"/>
                    <a:pt x="21" y="201"/>
                    <a:pt x="21" y="201"/>
                  </a:cubicBezTo>
                  <a:cubicBezTo>
                    <a:pt x="20" y="204"/>
                    <a:pt x="20" y="204"/>
                    <a:pt x="20" y="204"/>
                  </a:cubicBezTo>
                  <a:cubicBezTo>
                    <a:pt x="19" y="206"/>
                    <a:pt x="19" y="206"/>
                    <a:pt x="19" y="206"/>
                  </a:cubicBezTo>
                  <a:cubicBezTo>
                    <a:pt x="12" y="246"/>
                    <a:pt x="12" y="246"/>
                    <a:pt x="12" y="246"/>
                  </a:cubicBezTo>
                  <a:cubicBezTo>
                    <a:pt x="11" y="248"/>
                    <a:pt x="11" y="248"/>
                    <a:pt x="11" y="248"/>
                  </a:cubicBezTo>
                  <a:cubicBezTo>
                    <a:pt x="1" y="303"/>
                    <a:pt x="1" y="303"/>
                    <a:pt x="1" y="303"/>
                  </a:cubicBezTo>
                  <a:cubicBezTo>
                    <a:pt x="0" y="307"/>
                    <a:pt x="0" y="307"/>
                    <a:pt x="0" y="307"/>
                  </a:cubicBezTo>
                  <a:cubicBezTo>
                    <a:pt x="3" y="305"/>
                    <a:pt x="3" y="305"/>
                    <a:pt x="3" y="305"/>
                  </a:cubicBezTo>
                  <a:cubicBezTo>
                    <a:pt x="27" y="292"/>
                    <a:pt x="27" y="292"/>
                    <a:pt x="27" y="292"/>
                  </a:cubicBezTo>
                  <a:cubicBezTo>
                    <a:pt x="28" y="290"/>
                    <a:pt x="28" y="290"/>
                    <a:pt x="28" y="290"/>
                  </a:cubicBezTo>
                  <a:cubicBezTo>
                    <a:pt x="2" y="303"/>
                    <a:pt x="2" y="303"/>
                    <a:pt x="2" y="303"/>
                  </a:cubicBezTo>
                  <a:cubicBezTo>
                    <a:pt x="13" y="248"/>
                    <a:pt x="13" y="248"/>
                    <a:pt x="13" y="248"/>
                  </a:cubicBezTo>
                  <a:cubicBezTo>
                    <a:pt x="14" y="246"/>
                    <a:pt x="14" y="246"/>
                    <a:pt x="14" y="246"/>
                  </a:cubicBezTo>
                  <a:cubicBezTo>
                    <a:pt x="21" y="207"/>
                    <a:pt x="21" y="207"/>
                    <a:pt x="21" y="207"/>
                  </a:cubicBezTo>
                  <a:cubicBezTo>
                    <a:pt x="21" y="205"/>
                    <a:pt x="21" y="205"/>
                    <a:pt x="21" y="205"/>
                  </a:cubicBezTo>
                  <a:cubicBezTo>
                    <a:pt x="22" y="201"/>
                    <a:pt x="22" y="201"/>
                    <a:pt x="22" y="201"/>
                  </a:cubicBezTo>
                  <a:cubicBezTo>
                    <a:pt x="23" y="199"/>
                    <a:pt x="23" y="199"/>
                    <a:pt x="23" y="199"/>
                  </a:cubicBezTo>
                  <a:cubicBezTo>
                    <a:pt x="23" y="195"/>
                    <a:pt x="23" y="195"/>
                    <a:pt x="23" y="195"/>
                  </a:cubicBezTo>
                  <a:cubicBezTo>
                    <a:pt x="22" y="192"/>
                    <a:pt x="22" y="192"/>
                    <a:pt x="22" y="192"/>
                  </a:cubicBezTo>
                  <a:moveTo>
                    <a:pt x="24" y="181"/>
                  </a:moveTo>
                  <a:cubicBezTo>
                    <a:pt x="23" y="188"/>
                    <a:pt x="23" y="188"/>
                    <a:pt x="23" y="188"/>
                  </a:cubicBezTo>
                  <a:cubicBezTo>
                    <a:pt x="24" y="192"/>
                    <a:pt x="24" y="192"/>
                    <a:pt x="24" y="192"/>
                  </a:cubicBezTo>
                  <a:cubicBezTo>
                    <a:pt x="25" y="186"/>
                    <a:pt x="25" y="186"/>
                    <a:pt x="25" y="186"/>
                  </a:cubicBezTo>
                  <a:cubicBezTo>
                    <a:pt x="24" y="181"/>
                    <a:pt x="24" y="181"/>
                    <a:pt x="24" y="181"/>
                  </a:cubicBezTo>
                  <a:moveTo>
                    <a:pt x="230" y="179"/>
                  </a:moveTo>
                  <a:cubicBezTo>
                    <a:pt x="206" y="192"/>
                    <a:pt x="206" y="192"/>
                    <a:pt x="206" y="192"/>
                  </a:cubicBezTo>
                  <a:cubicBezTo>
                    <a:pt x="205" y="194"/>
                    <a:pt x="205" y="194"/>
                    <a:pt x="205" y="194"/>
                  </a:cubicBezTo>
                  <a:cubicBezTo>
                    <a:pt x="227" y="182"/>
                    <a:pt x="227" y="182"/>
                    <a:pt x="227" y="182"/>
                  </a:cubicBezTo>
                  <a:cubicBezTo>
                    <a:pt x="230" y="179"/>
                    <a:pt x="230" y="179"/>
                    <a:pt x="230" y="179"/>
                  </a:cubicBezTo>
                  <a:moveTo>
                    <a:pt x="27" y="178"/>
                  </a:moveTo>
                  <a:cubicBezTo>
                    <a:pt x="26" y="178"/>
                    <a:pt x="26" y="178"/>
                    <a:pt x="26" y="178"/>
                  </a:cubicBezTo>
                  <a:cubicBezTo>
                    <a:pt x="26" y="181"/>
                    <a:pt x="26" y="181"/>
                    <a:pt x="26" y="181"/>
                  </a:cubicBezTo>
                  <a:cubicBezTo>
                    <a:pt x="27" y="178"/>
                    <a:pt x="27" y="178"/>
                    <a:pt x="27" y="178"/>
                  </a:cubicBezTo>
                  <a:moveTo>
                    <a:pt x="233" y="178"/>
                  </a:moveTo>
                  <a:cubicBezTo>
                    <a:pt x="231" y="180"/>
                    <a:pt x="231" y="180"/>
                    <a:pt x="231" y="180"/>
                  </a:cubicBezTo>
                  <a:cubicBezTo>
                    <a:pt x="234" y="179"/>
                    <a:pt x="234" y="179"/>
                    <a:pt x="234" y="179"/>
                  </a:cubicBezTo>
                  <a:cubicBezTo>
                    <a:pt x="233" y="178"/>
                    <a:pt x="233" y="178"/>
                    <a:pt x="233" y="178"/>
                  </a:cubicBezTo>
                  <a:moveTo>
                    <a:pt x="236" y="174"/>
                  </a:moveTo>
                  <a:cubicBezTo>
                    <a:pt x="235" y="175"/>
                    <a:pt x="235" y="175"/>
                    <a:pt x="235" y="175"/>
                  </a:cubicBezTo>
                  <a:cubicBezTo>
                    <a:pt x="236" y="176"/>
                    <a:pt x="236" y="176"/>
                    <a:pt x="236" y="176"/>
                  </a:cubicBezTo>
                  <a:cubicBezTo>
                    <a:pt x="235" y="176"/>
                    <a:pt x="235" y="176"/>
                    <a:pt x="235" y="176"/>
                  </a:cubicBezTo>
                  <a:cubicBezTo>
                    <a:pt x="236" y="178"/>
                    <a:pt x="236" y="178"/>
                    <a:pt x="236" y="178"/>
                  </a:cubicBezTo>
                  <a:cubicBezTo>
                    <a:pt x="237" y="177"/>
                    <a:pt x="237" y="177"/>
                    <a:pt x="237" y="177"/>
                  </a:cubicBezTo>
                  <a:cubicBezTo>
                    <a:pt x="239" y="176"/>
                    <a:pt x="239" y="176"/>
                    <a:pt x="239" y="176"/>
                  </a:cubicBezTo>
                  <a:cubicBezTo>
                    <a:pt x="237" y="175"/>
                    <a:pt x="237" y="175"/>
                    <a:pt x="237" y="175"/>
                  </a:cubicBezTo>
                  <a:cubicBezTo>
                    <a:pt x="236" y="174"/>
                    <a:pt x="236" y="174"/>
                    <a:pt x="236" y="174"/>
                  </a:cubicBezTo>
                  <a:moveTo>
                    <a:pt x="29" y="157"/>
                  </a:moveTo>
                  <a:cubicBezTo>
                    <a:pt x="28" y="162"/>
                    <a:pt x="28" y="162"/>
                    <a:pt x="28" y="162"/>
                  </a:cubicBezTo>
                  <a:cubicBezTo>
                    <a:pt x="27" y="165"/>
                    <a:pt x="27" y="165"/>
                    <a:pt x="27" y="165"/>
                  </a:cubicBezTo>
                  <a:cubicBezTo>
                    <a:pt x="26" y="170"/>
                    <a:pt x="26" y="170"/>
                    <a:pt x="26" y="170"/>
                  </a:cubicBezTo>
                  <a:cubicBezTo>
                    <a:pt x="26" y="172"/>
                    <a:pt x="26" y="172"/>
                    <a:pt x="26" y="172"/>
                  </a:cubicBezTo>
                  <a:cubicBezTo>
                    <a:pt x="25" y="176"/>
                    <a:pt x="25" y="176"/>
                    <a:pt x="25" y="176"/>
                  </a:cubicBezTo>
                  <a:cubicBezTo>
                    <a:pt x="25" y="176"/>
                    <a:pt x="25" y="176"/>
                    <a:pt x="25" y="176"/>
                  </a:cubicBezTo>
                  <a:cubicBezTo>
                    <a:pt x="27" y="176"/>
                    <a:pt x="27" y="176"/>
                    <a:pt x="27" y="176"/>
                  </a:cubicBezTo>
                  <a:cubicBezTo>
                    <a:pt x="28" y="172"/>
                    <a:pt x="28" y="172"/>
                    <a:pt x="28" y="172"/>
                  </a:cubicBezTo>
                  <a:cubicBezTo>
                    <a:pt x="28" y="170"/>
                    <a:pt x="28" y="170"/>
                    <a:pt x="28" y="170"/>
                  </a:cubicBezTo>
                  <a:cubicBezTo>
                    <a:pt x="30" y="163"/>
                    <a:pt x="30" y="163"/>
                    <a:pt x="30" y="163"/>
                  </a:cubicBezTo>
                  <a:cubicBezTo>
                    <a:pt x="30" y="160"/>
                    <a:pt x="30" y="160"/>
                    <a:pt x="30" y="160"/>
                  </a:cubicBezTo>
                  <a:cubicBezTo>
                    <a:pt x="31" y="157"/>
                    <a:pt x="31" y="157"/>
                    <a:pt x="31" y="157"/>
                  </a:cubicBezTo>
                  <a:cubicBezTo>
                    <a:pt x="29" y="157"/>
                    <a:pt x="29" y="157"/>
                    <a:pt x="29" y="157"/>
                  </a:cubicBezTo>
                  <a:moveTo>
                    <a:pt x="218" y="155"/>
                  </a:moveTo>
                  <a:cubicBezTo>
                    <a:pt x="217" y="157"/>
                    <a:pt x="217" y="157"/>
                    <a:pt x="217" y="157"/>
                  </a:cubicBezTo>
                  <a:cubicBezTo>
                    <a:pt x="234" y="174"/>
                    <a:pt x="234" y="174"/>
                    <a:pt x="234" y="174"/>
                  </a:cubicBezTo>
                  <a:cubicBezTo>
                    <a:pt x="235" y="172"/>
                    <a:pt x="235" y="172"/>
                    <a:pt x="235" y="172"/>
                  </a:cubicBezTo>
                  <a:cubicBezTo>
                    <a:pt x="218" y="155"/>
                    <a:pt x="218" y="155"/>
                    <a:pt x="218" y="155"/>
                  </a:cubicBezTo>
                  <a:moveTo>
                    <a:pt x="54" y="37"/>
                  </a:moveTo>
                  <a:cubicBezTo>
                    <a:pt x="52" y="38"/>
                    <a:pt x="52" y="38"/>
                    <a:pt x="52" y="38"/>
                  </a:cubicBezTo>
                  <a:cubicBezTo>
                    <a:pt x="51" y="44"/>
                    <a:pt x="51" y="44"/>
                    <a:pt x="51" y="44"/>
                  </a:cubicBezTo>
                  <a:cubicBezTo>
                    <a:pt x="50" y="47"/>
                    <a:pt x="50" y="47"/>
                    <a:pt x="50" y="47"/>
                  </a:cubicBezTo>
                  <a:cubicBezTo>
                    <a:pt x="44" y="79"/>
                    <a:pt x="44" y="79"/>
                    <a:pt x="44" y="79"/>
                  </a:cubicBezTo>
                  <a:cubicBezTo>
                    <a:pt x="44" y="81"/>
                    <a:pt x="44" y="81"/>
                    <a:pt x="44" y="81"/>
                  </a:cubicBezTo>
                  <a:cubicBezTo>
                    <a:pt x="43" y="85"/>
                    <a:pt x="43" y="85"/>
                    <a:pt x="43" y="85"/>
                  </a:cubicBezTo>
                  <a:cubicBezTo>
                    <a:pt x="42" y="88"/>
                    <a:pt x="42" y="88"/>
                    <a:pt x="42" y="88"/>
                  </a:cubicBezTo>
                  <a:cubicBezTo>
                    <a:pt x="37" y="115"/>
                    <a:pt x="37" y="115"/>
                    <a:pt x="37" y="115"/>
                  </a:cubicBezTo>
                  <a:cubicBezTo>
                    <a:pt x="37" y="117"/>
                    <a:pt x="37" y="117"/>
                    <a:pt x="37" y="117"/>
                  </a:cubicBezTo>
                  <a:cubicBezTo>
                    <a:pt x="34" y="132"/>
                    <a:pt x="34" y="132"/>
                    <a:pt x="34" y="132"/>
                  </a:cubicBezTo>
                  <a:cubicBezTo>
                    <a:pt x="33" y="135"/>
                    <a:pt x="33" y="135"/>
                    <a:pt x="33" y="135"/>
                  </a:cubicBezTo>
                  <a:cubicBezTo>
                    <a:pt x="29" y="155"/>
                    <a:pt x="29" y="155"/>
                    <a:pt x="29" y="155"/>
                  </a:cubicBezTo>
                  <a:cubicBezTo>
                    <a:pt x="31" y="156"/>
                    <a:pt x="31" y="156"/>
                    <a:pt x="31" y="156"/>
                  </a:cubicBezTo>
                  <a:cubicBezTo>
                    <a:pt x="35" y="133"/>
                    <a:pt x="35" y="133"/>
                    <a:pt x="35" y="133"/>
                  </a:cubicBezTo>
                  <a:cubicBezTo>
                    <a:pt x="36" y="131"/>
                    <a:pt x="36" y="131"/>
                    <a:pt x="36" y="131"/>
                  </a:cubicBezTo>
                  <a:cubicBezTo>
                    <a:pt x="39" y="116"/>
                    <a:pt x="39" y="116"/>
                    <a:pt x="39" y="116"/>
                  </a:cubicBezTo>
                  <a:cubicBezTo>
                    <a:pt x="39" y="113"/>
                    <a:pt x="39" y="113"/>
                    <a:pt x="39" y="113"/>
                  </a:cubicBezTo>
                  <a:cubicBezTo>
                    <a:pt x="44" y="90"/>
                    <a:pt x="44" y="90"/>
                    <a:pt x="44" y="90"/>
                  </a:cubicBezTo>
                  <a:cubicBezTo>
                    <a:pt x="44" y="88"/>
                    <a:pt x="44" y="88"/>
                    <a:pt x="44" y="88"/>
                  </a:cubicBezTo>
                  <a:cubicBezTo>
                    <a:pt x="46" y="80"/>
                    <a:pt x="46" y="80"/>
                    <a:pt x="46" y="80"/>
                  </a:cubicBezTo>
                  <a:cubicBezTo>
                    <a:pt x="46" y="79"/>
                    <a:pt x="46" y="79"/>
                    <a:pt x="46" y="79"/>
                  </a:cubicBezTo>
                  <a:cubicBezTo>
                    <a:pt x="52" y="49"/>
                    <a:pt x="52" y="49"/>
                    <a:pt x="52" y="49"/>
                  </a:cubicBezTo>
                  <a:cubicBezTo>
                    <a:pt x="52" y="46"/>
                    <a:pt x="52" y="46"/>
                    <a:pt x="52" y="46"/>
                  </a:cubicBezTo>
                  <a:cubicBezTo>
                    <a:pt x="54" y="38"/>
                    <a:pt x="54" y="38"/>
                    <a:pt x="54" y="38"/>
                  </a:cubicBezTo>
                  <a:cubicBezTo>
                    <a:pt x="54" y="37"/>
                    <a:pt x="54" y="37"/>
                    <a:pt x="54" y="37"/>
                  </a:cubicBezTo>
                  <a:moveTo>
                    <a:pt x="55" y="32"/>
                  </a:moveTo>
                  <a:cubicBezTo>
                    <a:pt x="53" y="34"/>
                    <a:pt x="53" y="34"/>
                    <a:pt x="53" y="34"/>
                  </a:cubicBezTo>
                  <a:cubicBezTo>
                    <a:pt x="52" y="36"/>
                    <a:pt x="52" y="36"/>
                    <a:pt x="52" y="36"/>
                  </a:cubicBezTo>
                  <a:cubicBezTo>
                    <a:pt x="55" y="34"/>
                    <a:pt x="55" y="34"/>
                    <a:pt x="55" y="34"/>
                  </a:cubicBezTo>
                  <a:cubicBezTo>
                    <a:pt x="55" y="32"/>
                    <a:pt x="55" y="32"/>
                    <a:pt x="55" y="32"/>
                  </a:cubicBezTo>
                  <a:moveTo>
                    <a:pt x="89" y="20"/>
                  </a:moveTo>
                  <a:cubicBezTo>
                    <a:pt x="89" y="22"/>
                    <a:pt x="89" y="22"/>
                    <a:pt x="89" y="22"/>
                  </a:cubicBezTo>
                  <a:cubicBezTo>
                    <a:pt x="100" y="33"/>
                    <a:pt x="100" y="33"/>
                    <a:pt x="100" y="33"/>
                  </a:cubicBezTo>
                  <a:cubicBezTo>
                    <a:pt x="101" y="35"/>
                    <a:pt x="101" y="35"/>
                    <a:pt x="101" y="35"/>
                  </a:cubicBezTo>
                  <a:cubicBezTo>
                    <a:pt x="125" y="60"/>
                    <a:pt x="125" y="60"/>
                    <a:pt x="125" y="60"/>
                  </a:cubicBezTo>
                  <a:cubicBezTo>
                    <a:pt x="126" y="61"/>
                    <a:pt x="126" y="61"/>
                    <a:pt x="126" y="61"/>
                  </a:cubicBezTo>
                  <a:cubicBezTo>
                    <a:pt x="132" y="67"/>
                    <a:pt x="132" y="67"/>
                    <a:pt x="132" y="67"/>
                  </a:cubicBezTo>
                  <a:cubicBezTo>
                    <a:pt x="134" y="69"/>
                    <a:pt x="134" y="69"/>
                    <a:pt x="134" y="69"/>
                  </a:cubicBezTo>
                  <a:cubicBezTo>
                    <a:pt x="140" y="75"/>
                    <a:pt x="140" y="75"/>
                    <a:pt x="140" y="75"/>
                  </a:cubicBezTo>
                  <a:cubicBezTo>
                    <a:pt x="141" y="77"/>
                    <a:pt x="141" y="77"/>
                    <a:pt x="141" y="77"/>
                  </a:cubicBezTo>
                  <a:cubicBezTo>
                    <a:pt x="161" y="97"/>
                    <a:pt x="161" y="97"/>
                    <a:pt x="161" y="97"/>
                  </a:cubicBezTo>
                  <a:cubicBezTo>
                    <a:pt x="161" y="98"/>
                    <a:pt x="161" y="98"/>
                    <a:pt x="161" y="98"/>
                  </a:cubicBezTo>
                  <a:cubicBezTo>
                    <a:pt x="163" y="99"/>
                    <a:pt x="163" y="99"/>
                    <a:pt x="163" y="99"/>
                  </a:cubicBezTo>
                  <a:cubicBezTo>
                    <a:pt x="180" y="118"/>
                    <a:pt x="180" y="118"/>
                    <a:pt x="180" y="118"/>
                  </a:cubicBezTo>
                  <a:cubicBezTo>
                    <a:pt x="182" y="120"/>
                    <a:pt x="182" y="120"/>
                    <a:pt x="182" y="120"/>
                  </a:cubicBezTo>
                  <a:cubicBezTo>
                    <a:pt x="216" y="155"/>
                    <a:pt x="216" y="155"/>
                    <a:pt x="216" y="155"/>
                  </a:cubicBezTo>
                  <a:cubicBezTo>
                    <a:pt x="217" y="153"/>
                    <a:pt x="217" y="153"/>
                    <a:pt x="217" y="153"/>
                  </a:cubicBezTo>
                  <a:cubicBezTo>
                    <a:pt x="182" y="117"/>
                    <a:pt x="182" y="117"/>
                    <a:pt x="182" y="117"/>
                  </a:cubicBezTo>
                  <a:cubicBezTo>
                    <a:pt x="180" y="115"/>
                    <a:pt x="180" y="115"/>
                    <a:pt x="180" y="115"/>
                  </a:cubicBezTo>
                  <a:cubicBezTo>
                    <a:pt x="163" y="97"/>
                    <a:pt x="163" y="97"/>
                    <a:pt x="163" y="97"/>
                  </a:cubicBezTo>
                  <a:cubicBezTo>
                    <a:pt x="162" y="95"/>
                    <a:pt x="162" y="95"/>
                    <a:pt x="162" y="95"/>
                  </a:cubicBezTo>
                  <a:cubicBezTo>
                    <a:pt x="161" y="95"/>
                    <a:pt x="161" y="95"/>
                    <a:pt x="161" y="95"/>
                  </a:cubicBezTo>
                  <a:cubicBezTo>
                    <a:pt x="142" y="75"/>
                    <a:pt x="142" y="75"/>
                    <a:pt x="142" y="75"/>
                  </a:cubicBezTo>
                  <a:cubicBezTo>
                    <a:pt x="141" y="73"/>
                    <a:pt x="141" y="73"/>
                    <a:pt x="141" y="73"/>
                  </a:cubicBezTo>
                  <a:cubicBezTo>
                    <a:pt x="135" y="68"/>
                    <a:pt x="135" y="68"/>
                    <a:pt x="135" y="68"/>
                  </a:cubicBezTo>
                  <a:cubicBezTo>
                    <a:pt x="134" y="66"/>
                    <a:pt x="134" y="66"/>
                    <a:pt x="134" y="66"/>
                  </a:cubicBezTo>
                  <a:cubicBezTo>
                    <a:pt x="128" y="60"/>
                    <a:pt x="128" y="60"/>
                    <a:pt x="128" y="60"/>
                  </a:cubicBezTo>
                  <a:cubicBezTo>
                    <a:pt x="126" y="59"/>
                    <a:pt x="126" y="59"/>
                    <a:pt x="126" y="59"/>
                  </a:cubicBezTo>
                  <a:cubicBezTo>
                    <a:pt x="101" y="32"/>
                    <a:pt x="101" y="32"/>
                    <a:pt x="101" y="32"/>
                  </a:cubicBezTo>
                  <a:cubicBezTo>
                    <a:pt x="99" y="30"/>
                    <a:pt x="99" y="30"/>
                    <a:pt x="99" y="30"/>
                  </a:cubicBezTo>
                  <a:cubicBezTo>
                    <a:pt x="89" y="20"/>
                    <a:pt x="89" y="20"/>
                    <a:pt x="89" y="20"/>
                  </a:cubicBezTo>
                  <a:moveTo>
                    <a:pt x="83" y="13"/>
                  </a:moveTo>
                  <a:cubicBezTo>
                    <a:pt x="82" y="15"/>
                    <a:pt x="82" y="15"/>
                    <a:pt x="82" y="15"/>
                  </a:cubicBezTo>
                  <a:cubicBezTo>
                    <a:pt x="87" y="20"/>
                    <a:pt x="87" y="20"/>
                    <a:pt x="87" y="20"/>
                  </a:cubicBezTo>
                  <a:cubicBezTo>
                    <a:pt x="88" y="18"/>
                    <a:pt x="88" y="18"/>
                    <a:pt x="88" y="18"/>
                  </a:cubicBezTo>
                  <a:cubicBezTo>
                    <a:pt x="83" y="13"/>
                    <a:pt x="83" y="13"/>
                    <a:pt x="83" y="13"/>
                  </a:cubicBezTo>
                  <a:moveTo>
                    <a:pt x="58" y="9"/>
                  </a:moveTo>
                  <a:cubicBezTo>
                    <a:pt x="53" y="31"/>
                    <a:pt x="53" y="31"/>
                    <a:pt x="53" y="31"/>
                  </a:cubicBezTo>
                  <a:cubicBezTo>
                    <a:pt x="55" y="30"/>
                    <a:pt x="55" y="30"/>
                    <a:pt x="55" y="30"/>
                  </a:cubicBezTo>
                  <a:cubicBezTo>
                    <a:pt x="59" y="10"/>
                    <a:pt x="59" y="10"/>
                    <a:pt x="59" y="10"/>
                  </a:cubicBezTo>
                  <a:cubicBezTo>
                    <a:pt x="58" y="9"/>
                    <a:pt x="58" y="9"/>
                    <a:pt x="58" y="9"/>
                  </a:cubicBezTo>
                  <a:moveTo>
                    <a:pt x="59" y="3"/>
                  </a:moveTo>
                  <a:cubicBezTo>
                    <a:pt x="58" y="7"/>
                    <a:pt x="58" y="7"/>
                    <a:pt x="58" y="7"/>
                  </a:cubicBezTo>
                  <a:cubicBezTo>
                    <a:pt x="60" y="8"/>
                    <a:pt x="60" y="8"/>
                    <a:pt x="60" y="8"/>
                  </a:cubicBezTo>
                  <a:cubicBezTo>
                    <a:pt x="61" y="3"/>
                    <a:pt x="61" y="3"/>
                    <a:pt x="61" y="3"/>
                  </a:cubicBezTo>
                  <a:cubicBezTo>
                    <a:pt x="60" y="3"/>
                    <a:pt x="59" y="3"/>
                    <a:pt x="59" y="3"/>
                  </a:cubicBezTo>
                  <a:moveTo>
                    <a:pt x="70" y="0"/>
                  </a:moveTo>
                  <a:cubicBezTo>
                    <a:pt x="69" y="0"/>
                    <a:pt x="69" y="0"/>
                    <a:pt x="69" y="1"/>
                  </a:cubicBezTo>
                  <a:cubicBezTo>
                    <a:pt x="80" y="13"/>
                    <a:pt x="80" y="13"/>
                    <a:pt x="80" y="13"/>
                  </a:cubicBezTo>
                  <a:cubicBezTo>
                    <a:pt x="82" y="12"/>
                    <a:pt x="82" y="12"/>
                    <a:pt x="82" y="12"/>
                  </a:cubicBezTo>
                  <a:cubicBezTo>
                    <a:pt x="70" y="0"/>
                    <a:pt x="70" y="0"/>
                    <a:pt x="7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9" name="Freeform 29"/>
            <p:cNvSpPr>
              <a:spLocks noEditPoints="1"/>
            </p:cNvSpPr>
            <p:nvPr/>
          </p:nvSpPr>
          <p:spPr bwMode="auto">
            <a:xfrm>
              <a:off x="8357653" y="2654283"/>
              <a:ext cx="1114594" cy="1605288"/>
            </a:xfrm>
            <a:custGeom>
              <a:avLst/>
              <a:gdLst>
                <a:gd name="T0" fmla="*/ 258 w 263"/>
                <a:gd name="T1" fmla="*/ 415 h 416"/>
                <a:gd name="T2" fmla="*/ 224 w 263"/>
                <a:gd name="T3" fmla="*/ 387 h 416"/>
                <a:gd name="T4" fmla="*/ 262 w 263"/>
                <a:gd name="T5" fmla="*/ 413 h 416"/>
                <a:gd name="T6" fmla="*/ 244 w 263"/>
                <a:gd name="T7" fmla="*/ 360 h 416"/>
                <a:gd name="T8" fmla="*/ 244 w 263"/>
                <a:gd name="T9" fmla="*/ 360 h 416"/>
                <a:gd name="T10" fmla="*/ 196 w 263"/>
                <a:gd name="T11" fmla="*/ 360 h 416"/>
                <a:gd name="T12" fmla="*/ 242 w 263"/>
                <a:gd name="T13" fmla="*/ 359 h 416"/>
                <a:gd name="T14" fmla="*/ 234 w 263"/>
                <a:gd name="T15" fmla="*/ 333 h 416"/>
                <a:gd name="T16" fmla="*/ 238 w 263"/>
                <a:gd name="T17" fmla="*/ 346 h 416"/>
                <a:gd name="T18" fmla="*/ 190 w 263"/>
                <a:gd name="T19" fmla="*/ 358 h 416"/>
                <a:gd name="T20" fmla="*/ 138 w 263"/>
                <a:gd name="T21" fmla="*/ 312 h 416"/>
                <a:gd name="T22" fmla="*/ 139 w 263"/>
                <a:gd name="T23" fmla="*/ 311 h 416"/>
                <a:gd name="T24" fmla="*/ 138 w 263"/>
                <a:gd name="T25" fmla="*/ 309 h 416"/>
                <a:gd name="T26" fmla="*/ 232 w 263"/>
                <a:gd name="T27" fmla="*/ 332 h 416"/>
                <a:gd name="T28" fmla="*/ 217 w 263"/>
                <a:gd name="T29" fmla="*/ 293 h 416"/>
                <a:gd name="T30" fmla="*/ 116 w 263"/>
                <a:gd name="T31" fmla="*/ 290 h 416"/>
                <a:gd name="T32" fmla="*/ 116 w 263"/>
                <a:gd name="T33" fmla="*/ 290 h 416"/>
                <a:gd name="T34" fmla="*/ 114 w 263"/>
                <a:gd name="T35" fmla="*/ 289 h 416"/>
                <a:gd name="T36" fmla="*/ 90 w 263"/>
                <a:gd name="T37" fmla="*/ 269 h 416"/>
                <a:gd name="T38" fmla="*/ 90 w 263"/>
                <a:gd name="T39" fmla="*/ 270 h 416"/>
                <a:gd name="T40" fmla="*/ 82 w 263"/>
                <a:gd name="T41" fmla="*/ 261 h 416"/>
                <a:gd name="T42" fmla="*/ 82 w 263"/>
                <a:gd name="T43" fmla="*/ 261 h 416"/>
                <a:gd name="T44" fmla="*/ 218 w 263"/>
                <a:gd name="T45" fmla="*/ 292 h 416"/>
                <a:gd name="T46" fmla="*/ 204 w 263"/>
                <a:gd name="T47" fmla="*/ 259 h 416"/>
                <a:gd name="T48" fmla="*/ 76 w 263"/>
                <a:gd name="T49" fmla="*/ 257 h 416"/>
                <a:gd name="T50" fmla="*/ 78 w 263"/>
                <a:gd name="T51" fmla="*/ 257 h 416"/>
                <a:gd name="T52" fmla="*/ 78 w 263"/>
                <a:gd name="T53" fmla="*/ 257 h 416"/>
                <a:gd name="T54" fmla="*/ 75 w 263"/>
                <a:gd name="T55" fmla="*/ 255 h 416"/>
                <a:gd name="T56" fmla="*/ 55 w 263"/>
                <a:gd name="T57" fmla="*/ 240 h 416"/>
                <a:gd name="T58" fmla="*/ 29 w 263"/>
                <a:gd name="T59" fmla="*/ 214 h 416"/>
                <a:gd name="T60" fmla="*/ 53 w 263"/>
                <a:gd name="T61" fmla="*/ 238 h 416"/>
                <a:gd name="T62" fmla="*/ 29 w 263"/>
                <a:gd name="T63" fmla="*/ 214 h 416"/>
                <a:gd name="T64" fmla="*/ 27 w 263"/>
                <a:gd name="T65" fmla="*/ 213 h 416"/>
                <a:gd name="T66" fmla="*/ 183 w 263"/>
                <a:gd name="T67" fmla="*/ 202 h 416"/>
                <a:gd name="T68" fmla="*/ 187 w 263"/>
                <a:gd name="T69" fmla="*/ 213 h 416"/>
                <a:gd name="T70" fmla="*/ 204 w 263"/>
                <a:gd name="T71" fmla="*/ 256 h 416"/>
                <a:gd name="T72" fmla="*/ 188 w 263"/>
                <a:gd name="T73" fmla="*/ 212 h 416"/>
                <a:gd name="T74" fmla="*/ 185 w 263"/>
                <a:gd name="T75" fmla="*/ 202 h 416"/>
                <a:gd name="T76" fmla="*/ 22 w 263"/>
                <a:gd name="T77" fmla="*/ 149 h 416"/>
                <a:gd name="T78" fmla="*/ 2 w 263"/>
                <a:gd name="T79" fmla="*/ 188 h 416"/>
                <a:gd name="T80" fmla="*/ 20 w 263"/>
                <a:gd name="T81" fmla="*/ 209 h 416"/>
                <a:gd name="T82" fmla="*/ 5 w 263"/>
                <a:gd name="T83" fmla="*/ 186 h 416"/>
                <a:gd name="T84" fmla="*/ 22 w 263"/>
                <a:gd name="T85" fmla="*/ 149 h 416"/>
                <a:gd name="T86" fmla="*/ 24 w 263"/>
                <a:gd name="T87" fmla="*/ 146 h 416"/>
                <a:gd name="T88" fmla="*/ 29 w 263"/>
                <a:gd name="T89" fmla="*/ 139 h 416"/>
                <a:gd name="T90" fmla="*/ 30 w 263"/>
                <a:gd name="T91" fmla="*/ 137 h 416"/>
                <a:gd name="T92" fmla="*/ 32 w 263"/>
                <a:gd name="T93" fmla="*/ 134 h 416"/>
                <a:gd name="T94" fmla="*/ 157 w 263"/>
                <a:gd name="T95" fmla="*/ 133 h 416"/>
                <a:gd name="T96" fmla="*/ 163 w 263"/>
                <a:gd name="T97" fmla="*/ 151 h 416"/>
                <a:gd name="T98" fmla="*/ 169 w 263"/>
                <a:gd name="T99" fmla="*/ 166 h 416"/>
                <a:gd name="T100" fmla="*/ 176 w 263"/>
                <a:gd name="T101" fmla="*/ 181 h 416"/>
                <a:gd name="T102" fmla="*/ 170 w 263"/>
                <a:gd name="T103" fmla="*/ 164 h 416"/>
                <a:gd name="T104" fmla="*/ 165 w 263"/>
                <a:gd name="T105" fmla="*/ 149 h 416"/>
                <a:gd name="T106" fmla="*/ 53 w 263"/>
                <a:gd name="T107" fmla="*/ 93 h 416"/>
                <a:gd name="T108" fmla="*/ 31 w 263"/>
                <a:gd name="T109" fmla="*/ 131 h 416"/>
                <a:gd name="T110" fmla="*/ 50 w 263"/>
                <a:gd name="T111" fmla="*/ 99 h 416"/>
                <a:gd name="T112" fmla="*/ 142 w 263"/>
                <a:gd name="T113" fmla="*/ 88 h 416"/>
                <a:gd name="T114" fmla="*/ 142 w 263"/>
                <a:gd name="T115" fmla="*/ 88 h 416"/>
                <a:gd name="T116" fmla="*/ 141 w 263"/>
                <a:gd name="T117" fmla="*/ 86 h 416"/>
                <a:gd name="T118" fmla="*/ 52 w 263"/>
                <a:gd name="T119" fmla="*/ 91 h 416"/>
                <a:gd name="T120" fmla="*/ 101 w 263"/>
                <a:gd name="T121" fmla="*/ 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3" h="416">
                  <a:moveTo>
                    <a:pt x="226" y="387"/>
                  </a:moveTo>
                  <a:cubicBezTo>
                    <a:pt x="225" y="388"/>
                    <a:pt x="225" y="388"/>
                    <a:pt x="225" y="388"/>
                  </a:cubicBezTo>
                  <a:cubicBezTo>
                    <a:pt x="257" y="416"/>
                    <a:pt x="257" y="416"/>
                    <a:pt x="257" y="416"/>
                  </a:cubicBezTo>
                  <a:cubicBezTo>
                    <a:pt x="257" y="415"/>
                    <a:pt x="258" y="415"/>
                    <a:pt x="258" y="415"/>
                  </a:cubicBezTo>
                  <a:cubicBezTo>
                    <a:pt x="226" y="387"/>
                    <a:pt x="226" y="387"/>
                    <a:pt x="226" y="387"/>
                  </a:cubicBezTo>
                  <a:moveTo>
                    <a:pt x="218" y="379"/>
                  </a:moveTo>
                  <a:cubicBezTo>
                    <a:pt x="216" y="380"/>
                    <a:pt x="216" y="380"/>
                    <a:pt x="216" y="380"/>
                  </a:cubicBezTo>
                  <a:cubicBezTo>
                    <a:pt x="224" y="387"/>
                    <a:pt x="224" y="387"/>
                    <a:pt x="224" y="387"/>
                  </a:cubicBezTo>
                  <a:cubicBezTo>
                    <a:pt x="225" y="385"/>
                    <a:pt x="225" y="385"/>
                    <a:pt x="225" y="385"/>
                  </a:cubicBezTo>
                  <a:cubicBezTo>
                    <a:pt x="218" y="379"/>
                    <a:pt x="218" y="379"/>
                    <a:pt x="218" y="379"/>
                  </a:cubicBezTo>
                  <a:moveTo>
                    <a:pt x="245" y="367"/>
                  </a:moveTo>
                  <a:cubicBezTo>
                    <a:pt x="262" y="413"/>
                    <a:pt x="262" y="413"/>
                    <a:pt x="262" y="413"/>
                  </a:cubicBezTo>
                  <a:cubicBezTo>
                    <a:pt x="262" y="413"/>
                    <a:pt x="263" y="412"/>
                    <a:pt x="263" y="412"/>
                  </a:cubicBezTo>
                  <a:cubicBezTo>
                    <a:pt x="247" y="367"/>
                    <a:pt x="247" y="367"/>
                    <a:pt x="247" y="367"/>
                  </a:cubicBezTo>
                  <a:cubicBezTo>
                    <a:pt x="245" y="367"/>
                    <a:pt x="245" y="367"/>
                    <a:pt x="245" y="367"/>
                  </a:cubicBezTo>
                  <a:moveTo>
                    <a:pt x="244" y="360"/>
                  </a:moveTo>
                  <a:cubicBezTo>
                    <a:pt x="242" y="361"/>
                    <a:pt x="242" y="361"/>
                    <a:pt x="242" y="361"/>
                  </a:cubicBezTo>
                  <a:cubicBezTo>
                    <a:pt x="244" y="365"/>
                    <a:pt x="244" y="365"/>
                    <a:pt x="244" y="365"/>
                  </a:cubicBezTo>
                  <a:cubicBezTo>
                    <a:pt x="246" y="365"/>
                    <a:pt x="246" y="365"/>
                    <a:pt x="246" y="365"/>
                  </a:cubicBezTo>
                  <a:cubicBezTo>
                    <a:pt x="244" y="360"/>
                    <a:pt x="244" y="360"/>
                    <a:pt x="244" y="360"/>
                  </a:cubicBezTo>
                  <a:moveTo>
                    <a:pt x="192" y="360"/>
                  </a:moveTo>
                  <a:cubicBezTo>
                    <a:pt x="215" y="379"/>
                    <a:pt x="215" y="379"/>
                    <a:pt x="215" y="379"/>
                  </a:cubicBezTo>
                  <a:cubicBezTo>
                    <a:pt x="216" y="378"/>
                    <a:pt x="216" y="378"/>
                    <a:pt x="216" y="378"/>
                  </a:cubicBezTo>
                  <a:cubicBezTo>
                    <a:pt x="196" y="360"/>
                    <a:pt x="196" y="360"/>
                    <a:pt x="196" y="360"/>
                  </a:cubicBezTo>
                  <a:cubicBezTo>
                    <a:pt x="192" y="360"/>
                    <a:pt x="192" y="360"/>
                    <a:pt x="192" y="360"/>
                  </a:cubicBezTo>
                  <a:moveTo>
                    <a:pt x="239" y="348"/>
                  </a:moveTo>
                  <a:cubicBezTo>
                    <a:pt x="238" y="351"/>
                    <a:pt x="238" y="351"/>
                    <a:pt x="238" y="351"/>
                  </a:cubicBezTo>
                  <a:cubicBezTo>
                    <a:pt x="242" y="359"/>
                    <a:pt x="242" y="359"/>
                    <a:pt x="242" y="359"/>
                  </a:cubicBezTo>
                  <a:cubicBezTo>
                    <a:pt x="243" y="358"/>
                    <a:pt x="243" y="358"/>
                    <a:pt x="243" y="358"/>
                  </a:cubicBezTo>
                  <a:cubicBezTo>
                    <a:pt x="239" y="348"/>
                    <a:pt x="239" y="348"/>
                    <a:pt x="239" y="348"/>
                  </a:cubicBezTo>
                  <a:moveTo>
                    <a:pt x="234" y="333"/>
                  </a:moveTo>
                  <a:cubicBezTo>
                    <a:pt x="234" y="333"/>
                    <a:pt x="234" y="333"/>
                    <a:pt x="234" y="333"/>
                  </a:cubicBezTo>
                  <a:cubicBezTo>
                    <a:pt x="232" y="334"/>
                    <a:pt x="232" y="334"/>
                    <a:pt x="232" y="334"/>
                  </a:cubicBezTo>
                  <a:cubicBezTo>
                    <a:pt x="232" y="334"/>
                    <a:pt x="232" y="334"/>
                    <a:pt x="232" y="334"/>
                  </a:cubicBezTo>
                  <a:cubicBezTo>
                    <a:pt x="237" y="348"/>
                    <a:pt x="237" y="348"/>
                    <a:pt x="237" y="348"/>
                  </a:cubicBezTo>
                  <a:cubicBezTo>
                    <a:pt x="238" y="346"/>
                    <a:pt x="238" y="346"/>
                    <a:pt x="238" y="346"/>
                  </a:cubicBezTo>
                  <a:cubicBezTo>
                    <a:pt x="234" y="333"/>
                    <a:pt x="234" y="333"/>
                    <a:pt x="234" y="333"/>
                  </a:cubicBezTo>
                  <a:moveTo>
                    <a:pt x="141" y="313"/>
                  </a:moveTo>
                  <a:cubicBezTo>
                    <a:pt x="141" y="315"/>
                    <a:pt x="141" y="315"/>
                    <a:pt x="141" y="315"/>
                  </a:cubicBezTo>
                  <a:cubicBezTo>
                    <a:pt x="190" y="358"/>
                    <a:pt x="190" y="358"/>
                    <a:pt x="190" y="358"/>
                  </a:cubicBezTo>
                  <a:cubicBezTo>
                    <a:pt x="193" y="358"/>
                    <a:pt x="193" y="358"/>
                    <a:pt x="193" y="358"/>
                  </a:cubicBezTo>
                  <a:cubicBezTo>
                    <a:pt x="141" y="313"/>
                    <a:pt x="141" y="313"/>
                    <a:pt x="141" y="313"/>
                  </a:cubicBezTo>
                  <a:moveTo>
                    <a:pt x="139" y="311"/>
                  </a:moveTo>
                  <a:cubicBezTo>
                    <a:pt x="138" y="312"/>
                    <a:pt x="138" y="312"/>
                    <a:pt x="138" y="312"/>
                  </a:cubicBezTo>
                  <a:cubicBezTo>
                    <a:pt x="138" y="313"/>
                    <a:pt x="138" y="313"/>
                    <a:pt x="138" y="313"/>
                  </a:cubicBezTo>
                  <a:cubicBezTo>
                    <a:pt x="139" y="312"/>
                    <a:pt x="139" y="312"/>
                    <a:pt x="139" y="312"/>
                  </a:cubicBezTo>
                  <a:cubicBezTo>
                    <a:pt x="139" y="311"/>
                    <a:pt x="139" y="311"/>
                    <a:pt x="139" y="311"/>
                  </a:cubicBezTo>
                  <a:cubicBezTo>
                    <a:pt x="139" y="311"/>
                    <a:pt x="139" y="311"/>
                    <a:pt x="139" y="311"/>
                  </a:cubicBezTo>
                  <a:moveTo>
                    <a:pt x="128" y="301"/>
                  </a:moveTo>
                  <a:cubicBezTo>
                    <a:pt x="133" y="307"/>
                    <a:pt x="133" y="307"/>
                    <a:pt x="133" y="307"/>
                  </a:cubicBezTo>
                  <a:cubicBezTo>
                    <a:pt x="136" y="311"/>
                    <a:pt x="136" y="311"/>
                    <a:pt x="136" y="311"/>
                  </a:cubicBezTo>
                  <a:cubicBezTo>
                    <a:pt x="138" y="309"/>
                    <a:pt x="138" y="309"/>
                    <a:pt x="138" y="309"/>
                  </a:cubicBezTo>
                  <a:cubicBezTo>
                    <a:pt x="128" y="301"/>
                    <a:pt x="128" y="301"/>
                    <a:pt x="128" y="301"/>
                  </a:cubicBezTo>
                  <a:moveTo>
                    <a:pt x="218" y="297"/>
                  </a:moveTo>
                  <a:cubicBezTo>
                    <a:pt x="231" y="330"/>
                    <a:pt x="231" y="330"/>
                    <a:pt x="231" y="330"/>
                  </a:cubicBezTo>
                  <a:cubicBezTo>
                    <a:pt x="232" y="332"/>
                    <a:pt x="232" y="332"/>
                    <a:pt x="232" y="332"/>
                  </a:cubicBezTo>
                  <a:cubicBezTo>
                    <a:pt x="233" y="331"/>
                    <a:pt x="233" y="331"/>
                    <a:pt x="233" y="331"/>
                  </a:cubicBezTo>
                  <a:cubicBezTo>
                    <a:pt x="221" y="299"/>
                    <a:pt x="221" y="299"/>
                    <a:pt x="221" y="299"/>
                  </a:cubicBezTo>
                  <a:cubicBezTo>
                    <a:pt x="218" y="297"/>
                    <a:pt x="218" y="297"/>
                    <a:pt x="218" y="297"/>
                  </a:cubicBezTo>
                  <a:moveTo>
                    <a:pt x="217" y="293"/>
                  </a:moveTo>
                  <a:cubicBezTo>
                    <a:pt x="217" y="293"/>
                    <a:pt x="217" y="293"/>
                    <a:pt x="217" y="293"/>
                  </a:cubicBezTo>
                  <a:cubicBezTo>
                    <a:pt x="217" y="293"/>
                    <a:pt x="217" y="293"/>
                    <a:pt x="217" y="293"/>
                  </a:cubicBezTo>
                  <a:cubicBezTo>
                    <a:pt x="217" y="293"/>
                    <a:pt x="217" y="293"/>
                    <a:pt x="217" y="293"/>
                  </a:cubicBezTo>
                  <a:moveTo>
                    <a:pt x="116" y="290"/>
                  </a:moveTo>
                  <a:cubicBezTo>
                    <a:pt x="114" y="291"/>
                    <a:pt x="114" y="291"/>
                    <a:pt x="114" y="291"/>
                  </a:cubicBezTo>
                  <a:cubicBezTo>
                    <a:pt x="126" y="302"/>
                    <a:pt x="126" y="302"/>
                    <a:pt x="126" y="302"/>
                  </a:cubicBezTo>
                  <a:cubicBezTo>
                    <a:pt x="121" y="295"/>
                    <a:pt x="121" y="295"/>
                    <a:pt x="121" y="295"/>
                  </a:cubicBezTo>
                  <a:cubicBezTo>
                    <a:pt x="116" y="290"/>
                    <a:pt x="116" y="290"/>
                    <a:pt x="116" y="290"/>
                  </a:cubicBezTo>
                  <a:moveTo>
                    <a:pt x="106" y="282"/>
                  </a:moveTo>
                  <a:cubicBezTo>
                    <a:pt x="105" y="283"/>
                    <a:pt x="105" y="283"/>
                    <a:pt x="105" y="283"/>
                  </a:cubicBezTo>
                  <a:cubicBezTo>
                    <a:pt x="113" y="290"/>
                    <a:pt x="113" y="290"/>
                    <a:pt x="113" y="290"/>
                  </a:cubicBezTo>
                  <a:cubicBezTo>
                    <a:pt x="114" y="289"/>
                    <a:pt x="114" y="289"/>
                    <a:pt x="114" y="289"/>
                  </a:cubicBezTo>
                  <a:cubicBezTo>
                    <a:pt x="106" y="282"/>
                    <a:pt x="106" y="282"/>
                    <a:pt x="106" y="282"/>
                  </a:cubicBezTo>
                  <a:moveTo>
                    <a:pt x="88" y="268"/>
                  </a:moveTo>
                  <a:cubicBezTo>
                    <a:pt x="88" y="268"/>
                    <a:pt x="88" y="268"/>
                    <a:pt x="88" y="268"/>
                  </a:cubicBezTo>
                  <a:cubicBezTo>
                    <a:pt x="90" y="269"/>
                    <a:pt x="90" y="269"/>
                    <a:pt x="90" y="269"/>
                  </a:cubicBezTo>
                  <a:cubicBezTo>
                    <a:pt x="88" y="268"/>
                    <a:pt x="88" y="268"/>
                    <a:pt x="88" y="268"/>
                  </a:cubicBezTo>
                  <a:moveTo>
                    <a:pt x="90" y="268"/>
                  </a:moveTo>
                  <a:cubicBezTo>
                    <a:pt x="90" y="270"/>
                    <a:pt x="90" y="270"/>
                    <a:pt x="90" y="270"/>
                  </a:cubicBezTo>
                  <a:cubicBezTo>
                    <a:pt x="90" y="270"/>
                    <a:pt x="90" y="270"/>
                    <a:pt x="90" y="270"/>
                  </a:cubicBezTo>
                  <a:cubicBezTo>
                    <a:pt x="103" y="282"/>
                    <a:pt x="103" y="282"/>
                    <a:pt x="103" y="282"/>
                  </a:cubicBezTo>
                  <a:cubicBezTo>
                    <a:pt x="104" y="280"/>
                    <a:pt x="104" y="280"/>
                    <a:pt x="104" y="280"/>
                  </a:cubicBezTo>
                  <a:cubicBezTo>
                    <a:pt x="90" y="268"/>
                    <a:pt x="90" y="268"/>
                    <a:pt x="90" y="268"/>
                  </a:cubicBezTo>
                  <a:moveTo>
                    <a:pt x="82" y="261"/>
                  </a:moveTo>
                  <a:cubicBezTo>
                    <a:pt x="81" y="263"/>
                    <a:pt x="81" y="263"/>
                    <a:pt x="81" y="263"/>
                  </a:cubicBezTo>
                  <a:cubicBezTo>
                    <a:pt x="85" y="266"/>
                    <a:pt x="85" y="266"/>
                    <a:pt x="85" y="266"/>
                  </a:cubicBezTo>
                  <a:cubicBezTo>
                    <a:pt x="89" y="267"/>
                    <a:pt x="89" y="267"/>
                    <a:pt x="89" y="267"/>
                  </a:cubicBezTo>
                  <a:cubicBezTo>
                    <a:pt x="82" y="261"/>
                    <a:pt x="82" y="261"/>
                    <a:pt x="82" y="261"/>
                  </a:cubicBezTo>
                  <a:moveTo>
                    <a:pt x="207" y="261"/>
                  </a:moveTo>
                  <a:cubicBezTo>
                    <a:pt x="205" y="262"/>
                    <a:pt x="205" y="262"/>
                    <a:pt x="205" y="262"/>
                  </a:cubicBezTo>
                  <a:cubicBezTo>
                    <a:pt x="214" y="286"/>
                    <a:pt x="214" y="286"/>
                    <a:pt x="214" y="286"/>
                  </a:cubicBezTo>
                  <a:cubicBezTo>
                    <a:pt x="218" y="292"/>
                    <a:pt x="218" y="292"/>
                    <a:pt x="218" y="292"/>
                  </a:cubicBezTo>
                  <a:cubicBezTo>
                    <a:pt x="207" y="261"/>
                    <a:pt x="207" y="261"/>
                    <a:pt x="207" y="261"/>
                  </a:cubicBezTo>
                  <a:moveTo>
                    <a:pt x="206" y="258"/>
                  </a:moveTo>
                  <a:cubicBezTo>
                    <a:pt x="205" y="258"/>
                    <a:pt x="205" y="258"/>
                    <a:pt x="205" y="258"/>
                  </a:cubicBezTo>
                  <a:cubicBezTo>
                    <a:pt x="204" y="259"/>
                    <a:pt x="204" y="259"/>
                    <a:pt x="204" y="259"/>
                  </a:cubicBezTo>
                  <a:cubicBezTo>
                    <a:pt x="204" y="260"/>
                    <a:pt x="204" y="260"/>
                    <a:pt x="204" y="260"/>
                  </a:cubicBezTo>
                  <a:cubicBezTo>
                    <a:pt x="206" y="259"/>
                    <a:pt x="206" y="259"/>
                    <a:pt x="206" y="259"/>
                  </a:cubicBezTo>
                  <a:cubicBezTo>
                    <a:pt x="206" y="258"/>
                    <a:pt x="206" y="258"/>
                    <a:pt x="206" y="258"/>
                  </a:cubicBezTo>
                  <a:moveTo>
                    <a:pt x="76" y="257"/>
                  </a:moveTo>
                  <a:cubicBezTo>
                    <a:pt x="75" y="258"/>
                    <a:pt x="75" y="258"/>
                    <a:pt x="75" y="258"/>
                  </a:cubicBezTo>
                  <a:cubicBezTo>
                    <a:pt x="76" y="258"/>
                    <a:pt x="76" y="258"/>
                    <a:pt x="76" y="258"/>
                  </a:cubicBezTo>
                  <a:cubicBezTo>
                    <a:pt x="76" y="257"/>
                    <a:pt x="76" y="257"/>
                    <a:pt x="76" y="257"/>
                  </a:cubicBezTo>
                  <a:moveTo>
                    <a:pt x="78" y="257"/>
                  </a:moveTo>
                  <a:cubicBezTo>
                    <a:pt x="79" y="261"/>
                    <a:pt x="79" y="261"/>
                    <a:pt x="79" y="261"/>
                  </a:cubicBezTo>
                  <a:cubicBezTo>
                    <a:pt x="80" y="261"/>
                    <a:pt x="80" y="261"/>
                    <a:pt x="80" y="261"/>
                  </a:cubicBezTo>
                  <a:cubicBezTo>
                    <a:pt x="81" y="260"/>
                    <a:pt x="81" y="260"/>
                    <a:pt x="81" y="260"/>
                  </a:cubicBezTo>
                  <a:cubicBezTo>
                    <a:pt x="78" y="257"/>
                    <a:pt x="78" y="257"/>
                    <a:pt x="78" y="257"/>
                  </a:cubicBezTo>
                  <a:moveTo>
                    <a:pt x="65" y="249"/>
                  </a:moveTo>
                  <a:cubicBezTo>
                    <a:pt x="74" y="256"/>
                    <a:pt x="74" y="256"/>
                    <a:pt x="74" y="256"/>
                  </a:cubicBezTo>
                  <a:cubicBezTo>
                    <a:pt x="75" y="256"/>
                    <a:pt x="75" y="256"/>
                    <a:pt x="75" y="256"/>
                  </a:cubicBezTo>
                  <a:cubicBezTo>
                    <a:pt x="75" y="255"/>
                    <a:pt x="75" y="255"/>
                    <a:pt x="75" y="255"/>
                  </a:cubicBezTo>
                  <a:cubicBezTo>
                    <a:pt x="68" y="249"/>
                    <a:pt x="68" y="249"/>
                    <a:pt x="68" y="249"/>
                  </a:cubicBezTo>
                  <a:cubicBezTo>
                    <a:pt x="65" y="249"/>
                    <a:pt x="65" y="249"/>
                    <a:pt x="65" y="249"/>
                  </a:cubicBezTo>
                  <a:moveTo>
                    <a:pt x="56" y="238"/>
                  </a:moveTo>
                  <a:cubicBezTo>
                    <a:pt x="55" y="240"/>
                    <a:pt x="55" y="240"/>
                    <a:pt x="55" y="240"/>
                  </a:cubicBezTo>
                  <a:cubicBezTo>
                    <a:pt x="63" y="247"/>
                    <a:pt x="63" y="247"/>
                    <a:pt x="63" y="247"/>
                  </a:cubicBezTo>
                  <a:cubicBezTo>
                    <a:pt x="66" y="247"/>
                    <a:pt x="66" y="247"/>
                    <a:pt x="66" y="247"/>
                  </a:cubicBezTo>
                  <a:cubicBezTo>
                    <a:pt x="56" y="238"/>
                    <a:pt x="56" y="238"/>
                    <a:pt x="56" y="238"/>
                  </a:cubicBezTo>
                  <a:moveTo>
                    <a:pt x="29" y="214"/>
                  </a:moveTo>
                  <a:cubicBezTo>
                    <a:pt x="27" y="215"/>
                    <a:pt x="27" y="215"/>
                    <a:pt x="27" y="215"/>
                  </a:cubicBezTo>
                  <a:cubicBezTo>
                    <a:pt x="31" y="219"/>
                    <a:pt x="31" y="219"/>
                    <a:pt x="31" y="219"/>
                  </a:cubicBezTo>
                  <a:cubicBezTo>
                    <a:pt x="33" y="220"/>
                    <a:pt x="33" y="220"/>
                    <a:pt x="33" y="220"/>
                  </a:cubicBezTo>
                  <a:cubicBezTo>
                    <a:pt x="53" y="238"/>
                    <a:pt x="53" y="238"/>
                    <a:pt x="53" y="238"/>
                  </a:cubicBezTo>
                  <a:cubicBezTo>
                    <a:pt x="55" y="237"/>
                    <a:pt x="55" y="237"/>
                    <a:pt x="55" y="237"/>
                  </a:cubicBezTo>
                  <a:cubicBezTo>
                    <a:pt x="35" y="220"/>
                    <a:pt x="35" y="220"/>
                    <a:pt x="35" y="220"/>
                  </a:cubicBezTo>
                  <a:cubicBezTo>
                    <a:pt x="33" y="218"/>
                    <a:pt x="33" y="218"/>
                    <a:pt x="33" y="218"/>
                  </a:cubicBezTo>
                  <a:cubicBezTo>
                    <a:pt x="29" y="214"/>
                    <a:pt x="29" y="214"/>
                    <a:pt x="29" y="214"/>
                  </a:cubicBezTo>
                  <a:moveTo>
                    <a:pt x="22" y="209"/>
                  </a:moveTo>
                  <a:cubicBezTo>
                    <a:pt x="22" y="211"/>
                    <a:pt x="22" y="211"/>
                    <a:pt x="22" y="211"/>
                  </a:cubicBezTo>
                  <a:cubicBezTo>
                    <a:pt x="26" y="214"/>
                    <a:pt x="26" y="214"/>
                    <a:pt x="26" y="214"/>
                  </a:cubicBezTo>
                  <a:cubicBezTo>
                    <a:pt x="27" y="213"/>
                    <a:pt x="27" y="213"/>
                    <a:pt x="27" y="213"/>
                  </a:cubicBezTo>
                  <a:cubicBezTo>
                    <a:pt x="22" y="209"/>
                    <a:pt x="22" y="209"/>
                    <a:pt x="22" y="209"/>
                  </a:cubicBezTo>
                  <a:moveTo>
                    <a:pt x="178" y="185"/>
                  </a:moveTo>
                  <a:cubicBezTo>
                    <a:pt x="180" y="194"/>
                    <a:pt x="180" y="194"/>
                    <a:pt x="180" y="194"/>
                  </a:cubicBezTo>
                  <a:cubicBezTo>
                    <a:pt x="183" y="202"/>
                    <a:pt x="183" y="202"/>
                    <a:pt x="183" y="202"/>
                  </a:cubicBezTo>
                  <a:cubicBezTo>
                    <a:pt x="183" y="204"/>
                    <a:pt x="183" y="204"/>
                    <a:pt x="183" y="204"/>
                  </a:cubicBezTo>
                  <a:cubicBezTo>
                    <a:pt x="186" y="210"/>
                    <a:pt x="186" y="210"/>
                    <a:pt x="186" y="210"/>
                  </a:cubicBezTo>
                  <a:cubicBezTo>
                    <a:pt x="186" y="212"/>
                    <a:pt x="186" y="212"/>
                    <a:pt x="186" y="212"/>
                  </a:cubicBezTo>
                  <a:cubicBezTo>
                    <a:pt x="187" y="213"/>
                    <a:pt x="187" y="213"/>
                    <a:pt x="187" y="213"/>
                  </a:cubicBezTo>
                  <a:cubicBezTo>
                    <a:pt x="190" y="222"/>
                    <a:pt x="190" y="222"/>
                    <a:pt x="190" y="222"/>
                  </a:cubicBezTo>
                  <a:cubicBezTo>
                    <a:pt x="191" y="224"/>
                    <a:pt x="191" y="224"/>
                    <a:pt x="191" y="224"/>
                  </a:cubicBezTo>
                  <a:cubicBezTo>
                    <a:pt x="203" y="257"/>
                    <a:pt x="203" y="257"/>
                    <a:pt x="203" y="257"/>
                  </a:cubicBezTo>
                  <a:cubicBezTo>
                    <a:pt x="204" y="256"/>
                    <a:pt x="204" y="256"/>
                    <a:pt x="204" y="256"/>
                  </a:cubicBezTo>
                  <a:cubicBezTo>
                    <a:pt x="205" y="256"/>
                    <a:pt x="205" y="256"/>
                    <a:pt x="205" y="256"/>
                  </a:cubicBezTo>
                  <a:cubicBezTo>
                    <a:pt x="192" y="222"/>
                    <a:pt x="192" y="222"/>
                    <a:pt x="192" y="222"/>
                  </a:cubicBezTo>
                  <a:cubicBezTo>
                    <a:pt x="191" y="220"/>
                    <a:pt x="191" y="220"/>
                    <a:pt x="191" y="220"/>
                  </a:cubicBezTo>
                  <a:cubicBezTo>
                    <a:pt x="188" y="212"/>
                    <a:pt x="188" y="212"/>
                    <a:pt x="188" y="212"/>
                  </a:cubicBezTo>
                  <a:cubicBezTo>
                    <a:pt x="188" y="211"/>
                    <a:pt x="188" y="211"/>
                    <a:pt x="188" y="211"/>
                  </a:cubicBezTo>
                  <a:cubicBezTo>
                    <a:pt x="187" y="210"/>
                    <a:pt x="187" y="210"/>
                    <a:pt x="187" y="210"/>
                  </a:cubicBezTo>
                  <a:cubicBezTo>
                    <a:pt x="185" y="204"/>
                    <a:pt x="185" y="204"/>
                    <a:pt x="185" y="204"/>
                  </a:cubicBezTo>
                  <a:cubicBezTo>
                    <a:pt x="185" y="202"/>
                    <a:pt x="185" y="202"/>
                    <a:pt x="185" y="202"/>
                  </a:cubicBezTo>
                  <a:cubicBezTo>
                    <a:pt x="180" y="190"/>
                    <a:pt x="180" y="190"/>
                    <a:pt x="180" y="190"/>
                  </a:cubicBezTo>
                  <a:cubicBezTo>
                    <a:pt x="179" y="188"/>
                    <a:pt x="179" y="188"/>
                    <a:pt x="179" y="188"/>
                  </a:cubicBezTo>
                  <a:cubicBezTo>
                    <a:pt x="178" y="185"/>
                    <a:pt x="178" y="185"/>
                    <a:pt x="178" y="185"/>
                  </a:cubicBezTo>
                  <a:moveTo>
                    <a:pt x="22" y="149"/>
                  </a:moveTo>
                  <a:cubicBezTo>
                    <a:pt x="18" y="157"/>
                    <a:pt x="18" y="157"/>
                    <a:pt x="18" y="157"/>
                  </a:cubicBezTo>
                  <a:cubicBezTo>
                    <a:pt x="17" y="159"/>
                    <a:pt x="17" y="159"/>
                    <a:pt x="17" y="159"/>
                  </a:cubicBezTo>
                  <a:cubicBezTo>
                    <a:pt x="3" y="186"/>
                    <a:pt x="3" y="186"/>
                    <a:pt x="3" y="186"/>
                  </a:cubicBezTo>
                  <a:cubicBezTo>
                    <a:pt x="2" y="188"/>
                    <a:pt x="2" y="188"/>
                    <a:pt x="2" y="188"/>
                  </a:cubicBezTo>
                  <a:cubicBezTo>
                    <a:pt x="1" y="191"/>
                    <a:pt x="1" y="191"/>
                    <a:pt x="1" y="191"/>
                  </a:cubicBezTo>
                  <a:cubicBezTo>
                    <a:pt x="0" y="192"/>
                    <a:pt x="0" y="192"/>
                    <a:pt x="0" y="192"/>
                  </a:cubicBezTo>
                  <a:cubicBezTo>
                    <a:pt x="1" y="193"/>
                    <a:pt x="1" y="193"/>
                    <a:pt x="1" y="193"/>
                  </a:cubicBezTo>
                  <a:cubicBezTo>
                    <a:pt x="20" y="209"/>
                    <a:pt x="20" y="209"/>
                    <a:pt x="20" y="209"/>
                  </a:cubicBezTo>
                  <a:cubicBezTo>
                    <a:pt x="20" y="207"/>
                    <a:pt x="20" y="207"/>
                    <a:pt x="20" y="207"/>
                  </a:cubicBezTo>
                  <a:cubicBezTo>
                    <a:pt x="2" y="191"/>
                    <a:pt x="2" y="191"/>
                    <a:pt x="2" y="191"/>
                  </a:cubicBezTo>
                  <a:cubicBezTo>
                    <a:pt x="4" y="188"/>
                    <a:pt x="4" y="188"/>
                    <a:pt x="4" y="188"/>
                  </a:cubicBezTo>
                  <a:cubicBezTo>
                    <a:pt x="5" y="186"/>
                    <a:pt x="5" y="186"/>
                    <a:pt x="5" y="186"/>
                  </a:cubicBezTo>
                  <a:cubicBezTo>
                    <a:pt x="19" y="159"/>
                    <a:pt x="19" y="159"/>
                    <a:pt x="19" y="159"/>
                  </a:cubicBezTo>
                  <a:cubicBezTo>
                    <a:pt x="20" y="157"/>
                    <a:pt x="20" y="157"/>
                    <a:pt x="20" y="157"/>
                  </a:cubicBezTo>
                  <a:cubicBezTo>
                    <a:pt x="23" y="151"/>
                    <a:pt x="23" y="151"/>
                    <a:pt x="23" y="151"/>
                  </a:cubicBezTo>
                  <a:cubicBezTo>
                    <a:pt x="22" y="149"/>
                    <a:pt x="22" y="149"/>
                    <a:pt x="22" y="149"/>
                  </a:cubicBezTo>
                  <a:moveTo>
                    <a:pt x="24" y="146"/>
                  </a:moveTo>
                  <a:cubicBezTo>
                    <a:pt x="23" y="148"/>
                    <a:pt x="23" y="148"/>
                    <a:pt x="23" y="148"/>
                  </a:cubicBezTo>
                  <a:cubicBezTo>
                    <a:pt x="24" y="148"/>
                    <a:pt x="24" y="148"/>
                    <a:pt x="24" y="148"/>
                  </a:cubicBezTo>
                  <a:cubicBezTo>
                    <a:pt x="24" y="146"/>
                    <a:pt x="24" y="146"/>
                    <a:pt x="24" y="146"/>
                  </a:cubicBezTo>
                  <a:moveTo>
                    <a:pt x="28" y="138"/>
                  </a:moveTo>
                  <a:cubicBezTo>
                    <a:pt x="26" y="142"/>
                    <a:pt x="26" y="142"/>
                    <a:pt x="26" y="142"/>
                  </a:cubicBezTo>
                  <a:cubicBezTo>
                    <a:pt x="25" y="147"/>
                    <a:pt x="25" y="147"/>
                    <a:pt x="25" y="147"/>
                  </a:cubicBezTo>
                  <a:cubicBezTo>
                    <a:pt x="29" y="139"/>
                    <a:pt x="29" y="139"/>
                    <a:pt x="29" y="139"/>
                  </a:cubicBezTo>
                  <a:cubicBezTo>
                    <a:pt x="28" y="138"/>
                    <a:pt x="28" y="138"/>
                    <a:pt x="28" y="138"/>
                  </a:cubicBezTo>
                  <a:moveTo>
                    <a:pt x="30" y="134"/>
                  </a:moveTo>
                  <a:cubicBezTo>
                    <a:pt x="29" y="136"/>
                    <a:pt x="29" y="136"/>
                    <a:pt x="29" y="136"/>
                  </a:cubicBezTo>
                  <a:cubicBezTo>
                    <a:pt x="30" y="137"/>
                    <a:pt x="30" y="137"/>
                    <a:pt x="30" y="137"/>
                  </a:cubicBezTo>
                  <a:cubicBezTo>
                    <a:pt x="31" y="137"/>
                    <a:pt x="31" y="137"/>
                    <a:pt x="31" y="137"/>
                  </a:cubicBezTo>
                  <a:cubicBezTo>
                    <a:pt x="30" y="134"/>
                    <a:pt x="30" y="134"/>
                    <a:pt x="30" y="134"/>
                  </a:cubicBezTo>
                  <a:moveTo>
                    <a:pt x="32" y="134"/>
                  </a:moveTo>
                  <a:cubicBezTo>
                    <a:pt x="32" y="134"/>
                    <a:pt x="32" y="134"/>
                    <a:pt x="32" y="134"/>
                  </a:cubicBezTo>
                  <a:cubicBezTo>
                    <a:pt x="32" y="134"/>
                    <a:pt x="32" y="134"/>
                    <a:pt x="32" y="134"/>
                  </a:cubicBezTo>
                  <a:cubicBezTo>
                    <a:pt x="32" y="134"/>
                    <a:pt x="32" y="134"/>
                    <a:pt x="32" y="134"/>
                  </a:cubicBezTo>
                  <a:moveTo>
                    <a:pt x="158" y="131"/>
                  </a:moveTo>
                  <a:cubicBezTo>
                    <a:pt x="157" y="133"/>
                    <a:pt x="157" y="133"/>
                    <a:pt x="157" y="133"/>
                  </a:cubicBezTo>
                  <a:cubicBezTo>
                    <a:pt x="161" y="145"/>
                    <a:pt x="161" y="145"/>
                    <a:pt x="161" y="145"/>
                  </a:cubicBezTo>
                  <a:cubicBezTo>
                    <a:pt x="162" y="147"/>
                    <a:pt x="162" y="147"/>
                    <a:pt x="162" y="147"/>
                  </a:cubicBezTo>
                  <a:cubicBezTo>
                    <a:pt x="163" y="149"/>
                    <a:pt x="163" y="149"/>
                    <a:pt x="163" y="149"/>
                  </a:cubicBezTo>
                  <a:cubicBezTo>
                    <a:pt x="163" y="151"/>
                    <a:pt x="163" y="151"/>
                    <a:pt x="163" y="151"/>
                  </a:cubicBezTo>
                  <a:cubicBezTo>
                    <a:pt x="166" y="157"/>
                    <a:pt x="166" y="157"/>
                    <a:pt x="166" y="157"/>
                  </a:cubicBezTo>
                  <a:cubicBezTo>
                    <a:pt x="167" y="159"/>
                    <a:pt x="167" y="159"/>
                    <a:pt x="167" y="159"/>
                  </a:cubicBezTo>
                  <a:cubicBezTo>
                    <a:pt x="168" y="164"/>
                    <a:pt x="168" y="164"/>
                    <a:pt x="168" y="164"/>
                  </a:cubicBezTo>
                  <a:cubicBezTo>
                    <a:pt x="169" y="166"/>
                    <a:pt x="169" y="166"/>
                    <a:pt x="169" y="166"/>
                  </a:cubicBezTo>
                  <a:cubicBezTo>
                    <a:pt x="174" y="180"/>
                    <a:pt x="174" y="180"/>
                    <a:pt x="174" y="180"/>
                  </a:cubicBezTo>
                  <a:cubicBezTo>
                    <a:pt x="175" y="182"/>
                    <a:pt x="175" y="182"/>
                    <a:pt x="175" y="182"/>
                  </a:cubicBezTo>
                  <a:cubicBezTo>
                    <a:pt x="177" y="186"/>
                    <a:pt x="177" y="186"/>
                    <a:pt x="177" y="186"/>
                  </a:cubicBezTo>
                  <a:cubicBezTo>
                    <a:pt x="176" y="181"/>
                    <a:pt x="176" y="181"/>
                    <a:pt x="176" y="181"/>
                  </a:cubicBezTo>
                  <a:cubicBezTo>
                    <a:pt x="176" y="178"/>
                    <a:pt x="176" y="178"/>
                    <a:pt x="176" y="178"/>
                  </a:cubicBezTo>
                  <a:cubicBezTo>
                    <a:pt x="176" y="178"/>
                    <a:pt x="176" y="178"/>
                    <a:pt x="176" y="178"/>
                  </a:cubicBezTo>
                  <a:cubicBezTo>
                    <a:pt x="171" y="165"/>
                    <a:pt x="171" y="165"/>
                    <a:pt x="171" y="165"/>
                  </a:cubicBezTo>
                  <a:cubicBezTo>
                    <a:pt x="170" y="164"/>
                    <a:pt x="170" y="164"/>
                    <a:pt x="170" y="164"/>
                  </a:cubicBezTo>
                  <a:cubicBezTo>
                    <a:pt x="169" y="160"/>
                    <a:pt x="169" y="160"/>
                    <a:pt x="169" y="160"/>
                  </a:cubicBezTo>
                  <a:cubicBezTo>
                    <a:pt x="168" y="158"/>
                    <a:pt x="168" y="158"/>
                    <a:pt x="168" y="158"/>
                  </a:cubicBezTo>
                  <a:cubicBezTo>
                    <a:pt x="165" y="151"/>
                    <a:pt x="165" y="151"/>
                    <a:pt x="165" y="151"/>
                  </a:cubicBezTo>
                  <a:cubicBezTo>
                    <a:pt x="165" y="149"/>
                    <a:pt x="165" y="149"/>
                    <a:pt x="165" y="149"/>
                  </a:cubicBezTo>
                  <a:cubicBezTo>
                    <a:pt x="163" y="145"/>
                    <a:pt x="163" y="145"/>
                    <a:pt x="163" y="145"/>
                  </a:cubicBezTo>
                  <a:cubicBezTo>
                    <a:pt x="163" y="144"/>
                    <a:pt x="163" y="144"/>
                    <a:pt x="163" y="144"/>
                  </a:cubicBezTo>
                  <a:cubicBezTo>
                    <a:pt x="158" y="131"/>
                    <a:pt x="158" y="131"/>
                    <a:pt x="158" y="131"/>
                  </a:cubicBezTo>
                  <a:moveTo>
                    <a:pt x="53" y="93"/>
                  </a:moveTo>
                  <a:cubicBezTo>
                    <a:pt x="51" y="94"/>
                    <a:pt x="51" y="94"/>
                    <a:pt x="51" y="94"/>
                  </a:cubicBezTo>
                  <a:cubicBezTo>
                    <a:pt x="50" y="95"/>
                    <a:pt x="50" y="95"/>
                    <a:pt x="50" y="95"/>
                  </a:cubicBezTo>
                  <a:cubicBezTo>
                    <a:pt x="32" y="130"/>
                    <a:pt x="32" y="130"/>
                    <a:pt x="32" y="130"/>
                  </a:cubicBezTo>
                  <a:cubicBezTo>
                    <a:pt x="31" y="131"/>
                    <a:pt x="31" y="131"/>
                    <a:pt x="31" y="131"/>
                  </a:cubicBezTo>
                  <a:cubicBezTo>
                    <a:pt x="33" y="133"/>
                    <a:pt x="33" y="133"/>
                    <a:pt x="33" y="133"/>
                  </a:cubicBezTo>
                  <a:cubicBezTo>
                    <a:pt x="33" y="132"/>
                    <a:pt x="33" y="132"/>
                    <a:pt x="33" y="132"/>
                  </a:cubicBezTo>
                  <a:cubicBezTo>
                    <a:pt x="34" y="131"/>
                    <a:pt x="34" y="131"/>
                    <a:pt x="34" y="131"/>
                  </a:cubicBezTo>
                  <a:cubicBezTo>
                    <a:pt x="50" y="99"/>
                    <a:pt x="50" y="99"/>
                    <a:pt x="50" y="99"/>
                  </a:cubicBezTo>
                  <a:cubicBezTo>
                    <a:pt x="52" y="95"/>
                    <a:pt x="52" y="95"/>
                    <a:pt x="52" y="95"/>
                  </a:cubicBezTo>
                  <a:cubicBezTo>
                    <a:pt x="53" y="93"/>
                    <a:pt x="53" y="93"/>
                    <a:pt x="53" y="93"/>
                  </a:cubicBezTo>
                  <a:cubicBezTo>
                    <a:pt x="53" y="93"/>
                    <a:pt x="53" y="93"/>
                    <a:pt x="53" y="93"/>
                  </a:cubicBezTo>
                  <a:moveTo>
                    <a:pt x="142" y="88"/>
                  </a:moveTo>
                  <a:cubicBezTo>
                    <a:pt x="140" y="88"/>
                    <a:pt x="140" y="88"/>
                    <a:pt x="140" y="88"/>
                  </a:cubicBezTo>
                  <a:cubicBezTo>
                    <a:pt x="156" y="131"/>
                    <a:pt x="156" y="131"/>
                    <a:pt x="156" y="131"/>
                  </a:cubicBezTo>
                  <a:cubicBezTo>
                    <a:pt x="157" y="128"/>
                    <a:pt x="157" y="128"/>
                    <a:pt x="157" y="128"/>
                  </a:cubicBezTo>
                  <a:cubicBezTo>
                    <a:pt x="142" y="88"/>
                    <a:pt x="142" y="88"/>
                    <a:pt x="142" y="88"/>
                  </a:cubicBezTo>
                  <a:moveTo>
                    <a:pt x="109" y="1"/>
                  </a:moveTo>
                  <a:cubicBezTo>
                    <a:pt x="109" y="1"/>
                    <a:pt x="108" y="1"/>
                    <a:pt x="108" y="2"/>
                  </a:cubicBezTo>
                  <a:cubicBezTo>
                    <a:pt x="139" y="86"/>
                    <a:pt x="139" y="86"/>
                    <a:pt x="139" y="86"/>
                  </a:cubicBezTo>
                  <a:cubicBezTo>
                    <a:pt x="141" y="86"/>
                    <a:pt x="141" y="86"/>
                    <a:pt x="141" y="86"/>
                  </a:cubicBezTo>
                  <a:cubicBezTo>
                    <a:pt x="109" y="1"/>
                    <a:pt x="109" y="1"/>
                    <a:pt x="109" y="1"/>
                  </a:cubicBezTo>
                  <a:moveTo>
                    <a:pt x="99" y="0"/>
                  </a:moveTo>
                  <a:cubicBezTo>
                    <a:pt x="53" y="89"/>
                    <a:pt x="53" y="89"/>
                    <a:pt x="53" y="89"/>
                  </a:cubicBezTo>
                  <a:cubicBezTo>
                    <a:pt x="52" y="91"/>
                    <a:pt x="52" y="91"/>
                    <a:pt x="52" y="91"/>
                  </a:cubicBezTo>
                  <a:cubicBezTo>
                    <a:pt x="52" y="92"/>
                    <a:pt x="52" y="92"/>
                    <a:pt x="52" y="92"/>
                  </a:cubicBezTo>
                  <a:cubicBezTo>
                    <a:pt x="54" y="92"/>
                    <a:pt x="54" y="92"/>
                    <a:pt x="54" y="92"/>
                  </a:cubicBezTo>
                  <a:cubicBezTo>
                    <a:pt x="54" y="91"/>
                    <a:pt x="54" y="91"/>
                    <a:pt x="54" y="91"/>
                  </a:cubicBezTo>
                  <a:cubicBezTo>
                    <a:pt x="101" y="1"/>
                    <a:pt x="101" y="1"/>
                    <a:pt x="101" y="1"/>
                  </a:cubicBezTo>
                  <a:cubicBezTo>
                    <a:pt x="100" y="1"/>
                    <a:pt x="100" y="1"/>
                    <a:pt x="9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0" name="Freeform 30"/>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close/>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close/>
                  <a:moveTo>
                    <a:pt x="469" y="454"/>
                  </a:moveTo>
                  <a:lnTo>
                    <a:pt x="466" y="456"/>
                  </a:lnTo>
                  <a:lnTo>
                    <a:pt x="466" y="456"/>
                  </a:lnTo>
                  <a:lnTo>
                    <a:pt x="471" y="454"/>
                  </a:lnTo>
                  <a:lnTo>
                    <a:pt x="469" y="454"/>
                  </a:lnTo>
                  <a:close/>
                  <a:moveTo>
                    <a:pt x="502" y="435"/>
                  </a:moveTo>
                  <a:lnTo>
                    <a:pt x="499" y="437"/>
                  </a:lnTo>
                  <a:lnTo>
                    <a:pt x="563" y="494"/>
                  </a:lnTo>
                  <a:lnTo>
                    <a:pt x="570" y="499"/>
                  </a:lnTo>
                  <a:lnTo>
                    <a:pt x="570" y="501"/>
                  </a:lnTo>
                  <a:lnTo>
                    <a:pt x="561" y="484"/>
                  </a:lnTo>
                  <a:lnTo>
                    <a:pt x="561" y="484"/>
                  </a:lnTo>
                  <a:lnTo>
                    <a:pt x="502" y="435"/>
                  </a:lnTo>
                  <a:close/>
                  <a:moveTo>
                    <a:pt x="497" y="430"/>
                  </a:moveTo>
                  <a:lnTo>
                    <a:pt x="495" y="432"/>
                  </a:lnTo>
                  <a:lnTo>
                    <a:pt x="495" y="435"/>
                  </a:lnTo>
                  <a:lnTo>
                    <a:pt x="499" y="432"/>
                  </a:lnTo>
                  <a:lnTo>
                    <a:pt x="497" y="430"/>
                  </a:lnTo>
                  <a:close/>
                  <a:moveTo>
                    <a:pt x="374" y="361"/>
                  </a:moveTo>
                  <a:lnTo>
                    <a:pt x="374" y="368"/>
                  </a:lnTo>
                  <a:lnTo>
                    <a:pt x="461" y="451"/>
                  </a:lnTo>
                  <a:lnTo>
                    <a:pt x="466" y="449"/>
                  </a:lnTo>
                  <a:lnTo>
                    <a:pt x="445" y="430"/>
                  </a:lnTo>
                  <a:lnTo>
                    <a:pt x="443" y="427"/>
                  </a:lnTo>
                  <a:lnTo>
                    <a:pt x="374" y="361"/>
                  </a:lnTo>
                  <a:close/>
                  <a:moveTo>
                    <a:pt x="341" y="330"/>
                  </a:moveTo>
                  <a:lnTo>
                    <a:pt x="341" y="335"/>
                  </a:lnTo>
                  <a:lnTo>
                    <a:pt x="369" y="363"/>
                  </a:lnTo>
                  <a:lnTo>
                    <a:pt x="369" y="356"/>
                  </a:lnTo>
                  <a:lnTo>
                    <a:pt x="341" y="330"/>
                  </a:lnTo>
                  <a:close/>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close/>
                  <a:moveTo>
                    <a:pt x="350" y="302"/>
                  </a:moveTo>
                  <a:lnTo>
                    <a:pt x="350" y="306"/>
                  </a:lnTo>
                  <a:lnTo>
                    <a:pt x="367" y="323"/>
                  </a:lnTo>
                  <a:lnTo>
                    <a:pt x="367" y="316"/>
                  </a:lnTo>
                  <a:lnTo>
                    <a:pt x="350" y="302"/>
                  </a:lnTo>
                  <a:close/>
                  <a:moveTo>
                    <a:pt x="293" y="283"/>
                  </a:moveTo>
                  <a:lnTo>
                    <a:pt x="291" y="287"/>
                  </a:lnTo>
                  <a:lnTo>
                    <a:pt x="303" y="297"/>
                  </a:lnTo>
                  <a:lnTo>
                    <a:pt x="305" y="302"/>
                  </a:lnTo>
                  <a:lnTo>
                    <a:pt x="336" y="330"/>
                  </a:lnTo>
                  <a:lnTo>
                    <a:pt x="338" y="325"/>
                  </a:lnTo>
                  <a:lnTo>
                    <a:pt x="312" y="302"/>
                  </a:lnTo>
                  <a:lnTo>
                    <a:pt x="308" y="297"/>
                  </a:lnTo>
                  <a:lnTo>
                    <a:pt x="293" y="283"/>
                  </a:lnTo>
                  <a:close/>
                  <a:moveTo>
                    <a:pt x="303" y="259"/>
                  </a:moveTo>
                  <a:lnTo>
                    <a:pt x="301" y="264"/>
                  </a:lnTo>
                  <a:lnTo>
                    <a:pt x="338" y="294"/>
                  </a:lnTo>
                  <a:lnTo>
                    <a:pt x="343" y="299"/>
                  </a:lnTo>
                  <a:lnTo>
                    <a:pt x="346" y="304"/>
                  </a:lnTo>
                  <a:lnTo>
                    <a:pt x="348" y="299"/>
                  </a:lnTo>
                  <a:lnTo>
                    <a:pt x="343" y="294"/>
                  </a:lnTo>
                  <a:lnTo>
                    <a:pt x="303" y="259"/>
                  </a:lnTo>
                  <a:close/>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close/>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close/>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close/>
                  <a:moveTo>
                    <a:pt x="109" y="105"/>
                  </a:moveTo>
                  <a:lnTo>
                    <a:pt x="109" y="112"/>
                  </a:lnTo>
                  <a:lnTo>
                    <a:pt x="114" y="116"/>
                  </a:lnTo>
                  <a:lnTo>
                    <a:pt x="116" y="119"/>
                  </a:lnTo>
                  <a:lnTo>
                    <a:pt x="125" y="126"/>
                  </a:lnTo>
                  <a:lnTo>
                    <a:pt x="121" y="116"/>
                  </a:lnTo>
                  <a:lnTo>
                    <a:pt x="118" y="114"/>
                  </a:lnTo>
                  <a:lnTo>
                    <a:pt x="116" y="112"/>
                  </a:lnTo>
                  <a:lnTo>
                    <a:pt x="111" y="107"/>
                  </a:lnTo>
                  <a:lnTo>
                    <a:pt x="109" y="105"/>
                  </a:lnTo>
                  <a:close/>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close/>
                  <a:moveTo>
                    <a:pt x="111" y="90"/>
                  </a:moveTo>
                  <a:lnTo>
                    <a:pt x="109" y="95"/>
                  </a:lnTo>
                  <a:lnTo>
                    <a:pt x="114" y="100"/>
                  </a:lnTo>
                  <a:lnTo>
                    <a:pt x="116" y="100"/>
                  </a:lnTo>
                  <a:lnTo>
                    <a:pt x="111" y="93"/>
                  </a:lnTo>
                  <a:lnTo>
                    <a:pt x="111" y="90"/>
                  </a:lnTo>
                  <a:close/>
                  <a:moveTo>
                    <a:pt x="40" y="38"/>
                  </a:moveTo>
                  <a:lnTo>
                    <a:pt x="38" y="43"/>
                  </a:lnTo>
                  <a:lnTo>
                    <a:pt x="104" y="107"/>
                  </a:lnTo>
                  <a:lnTo>
                    <a:pt x="104" y="102"/>
                  </a:lnTo>
                  <a:lnTo>
                    <a:pt x="40" y="38"/>
                  </a:lnTo>
                  <a:close/>
                  <a:moveTo>
                    <a:pt x="45" y="33"/>
                  </a:moveTo>
                  <a:lnTo>
                    <a:pt x="43" y="36"/>
                  </a:lnTo>
                  <a:lnTo>
                    <a:pt x="106" y="93"/>
                  </a:lnTo>
                  <a:lnTo>
                    <a:pt x="106" y="88"/>
                  </a:lnTo>
                  <a:lnTo>
                    <a:pt x="45" y="33"/>
                  </a:lnTo>
                  <a:close/>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1" name="Freeform 31"/>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moveTo>
                    <a:pt x="469" y="454"/>
                  </a:moveTo>
                  <a:lnTo>
                    <a:pt x="466" y="456"/>
                  </a:lnTo>
                  <a:lnTo>
                    <a:pt x="466" y="456"/>
                  </a:lnTo>
                  <a:lnTo>
                    <a:pt x="471" y="454"/>
                  </a:lnTo>
                  <a:lnTo>
                    <a:pt x="469" y="454"/>
                  </a:lnTo>
                  <a:moveTo>
                    <a:pt x="502" y="435"/>
                  </a:moveTo>
                  <a:lnTo>
                    <a:pt x="499" y="437"/>
                  </a:lnTo>
                  <a:lnTo>
                    <a:pt x="563" y="494"/>
                  </a:lnTo>
                  <a:lnTo>
                    <a:pt x="570" y="499"/>
                  </a:lnTo>
                  <a:lnTo>
                    <a:pt x="570" y="501"/>
                  </a:lnTo>
                  <a:lnTo>
                    <a:pt x="561" y="484"/>
                  </a:lnTo>
                  <a:lnTo>
                    <a:pt x="561" y="484"/>
                  </a:lnTo>
                  <a:lnTo>
                    <a:pt x="502" y="435"/>
                  </a:lnTo>
                  <a:moveTo>
                    <a:pt x="497" y="430"/>
                  </a:moveTo>
                  <a:lnTo>
                    <a:pt x="495" y="432"/>
                  </a:lnTo>
                  <a:lnTo>
                    <a:pt x="495" y="435"/>
                  </a:lnTo>
                  <a:lnTo>
                    <a:pt x="499" y="432"/>
                  </a:lnTo>
                  <a:lnTo>
                    <a:pt x="497" y="430"/>
                  </a:lnTo>
                  <a:moveTo>
                    <a:pt x="374" y="361"/>
                  </a:moveTo>
                  <a:lnTo>
                    <a:pt x="374" y="368"/>
                  </a:lnTo>
                  <a:lnTo>
                    <a:pt x="461" y="451"/>
                  </a:lnTo>
                  <a:lnTo>
                    <a:pt x="466" y="449"/>
                  </a:lnTo>
                  <a:lnTo>
                    <a:pt x="445" y="430"/>
                  </a:lnTo>
                  <a:lnTo>
                    <a:pt x="443" y="427"/>
                  </a:lnTo>
                  <a:lnTo>
                    <a:pt x="374" y="361"/>
                  </a:lnTo>
                  <a:moveTo>
                    <a:pt x="341" y="330"/>
                  </a:moveTo>
                  <a:lnTo>
                    <a:pt x="341" y="335"/>
                  </a:lnTo>
                  <a:lnTo>
                    <a:pt x="369" y="363"/>
                  </a:lnTo>
                  <a:lnTo>
                    <a:pt x="369" y="356"/>
                  </a:lnTo>
                  <a:lnTo>
                    <a:pt x="341" y="330"/>
                  </a:lnTo>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moveTo>
                    <a:pt x="350" y="302"/>
                  </a:moveTo>
                  <a:lnTo>
                    <a:pt x="350" y="306"/>
                  </a:lnTo>
                  <a:lnTo>
                    <a:pt x="367" y="323"/>
                  </a:lnTo>
                  <a:lnTo>
                    <a:pt x="367" y="316"/>
                  </a:lnTo>
                  <a:lnTo>
                    <a:pt x="350" y="302"/>
                  </a:lnTo>
                  <a:moveTo>
                    <a:pt x="293" y="283"/>
                  </a:moveTo>
                  <a:lnTo>
                    <a:pt x="291" y="287"/>
                  </a:lnTo>
                  <a:lnTo>
                    <a:pt x="303" y="297"/>
                  </a:lnTo>
                  <a:lnTo>
                    <a:pt x="305" y="302"/>
                  </a:lnTo>
                  <a:lnTo>
                    <a:pt x="336" y="330"/>
                  </a:lnTo>
                  <a:lnTo>
                    <a:pt x="338" y="325"/>
                  </a:lnTo>
                  <a:lnTo>
                    <a:pt x="312" y="302"/>
                  </a:lnTo>
                  <a:lnTo>
                    <a:pt x="308" y="297"/>
                  </a:lnTo>
                  <a:lnTo>
                    <a:pt x="293" y="283"/>
                  </a:lnTo>
                  <a:moveTo>
                    <a:pt x="303" y="259"/>
                  </a:moveTo>
                  <a:lnTo>
                    <a:pt x="301" y="264"/>
                  </a:lnTo>
                  <a:lnTo>
                    <a:pt x="338" y="294"/>
                  </a:lnTo>
                  <a:lnTo>
                    <a:pt x="343" y="299"/>
                  </a:lnTo>
                  <a:lnTo>
                    <a:pt x="346" y="304"/>
                  </a:lnTo>
                  <a:lnTo>
                    <a:pt x="348" y="299"/>
                  </a:lnTo>
                  <a:lnTo>
                    <a:pt x="343" y="294"/>
                  </a:lnTo>
                  <a:lnTo>
                    <a:pt x="303" y="259"/>
                  </a:lnTo>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moveTo>
                    <a:pt x="109" y="105"/>
                  </a:moveTo>
                  <a:lnTo>
                    <a:pt x="109" y="112"/>
                  </a:lnTo>
                  <a:lnTo>
                    <a:pt x="114" y="116"/>
                  </a:lnTo>
                  <a:lnTo>
                    <a:pt x="116" y="119"/>
                  </a:lnTo>
                  <a:lnTo>
                    <a:pt x="125" y="126"/>
                  </a:lnTo>
                  <a:lnTo>
                    <a:pt x="121" y="116"/>
                  </a:lnTo>
                  <a:lnTo>
                    <a:pt x="118" y="114"/>
                  </a:lnTo>
                  <a:lnTo>
                    <a:pt x="116" y="112"/>
                  </a:lnTo>
                  <a:lnTo>
                    <a:pt x="111" y="107"/>
                  </a:lnTo>
                  <a:lnTo>
                    <a:pt x="109" y="105"/>
                  </a:lnTo>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moveTo>
                    <a:pt x="111" y="90"/>
                  </a:moveTo>
                  <a:lnTo>
                    <a:pt x="109" y="95"/>
                  </a:lnTo>
                  <a:lnTo>
                    <a:pt x="114" y="100"/>
                  </a:lnTo>
                  <a:lnTo>
                    <a:pt x="116" y="100"/>
                  </a:lnTo>
                  <a:lnTo>
                    <a:pt x="111" y="93"/>
                  </a:lnTo>
                  <a:lnTo>
                    <a:pt x="111" y="90"/>
                  </a:lnTo>
                  <a:moveTo>
                    <a:pt x="40" y="38"/>
                  </a:moveTo>
                  <a:lnTo>
                    <a:pt x="38" y="43"/>
                  </a:lnTo>
                  <a:lnTo>
                    <a:pt x="104" y="107"/>
                  </a:lnTo>
                  <a:lnTo>
                    <a:pt x="104" y="102"/>
                  </a:lnTo>
                  <a:lnTo>
                    <a:pt x="40" y="38"/>
                  </a:lnTo>
                  <a:moveTo>
                    <a:pt x="45" y="33"/>
                  </a:moveTo>
                  <a:lnTo>
                    <a:pt x="43" y="36"/>
                  </a:lnTo>
                  <a:lnTo>
                    <a:pt x="106" y="93"/>
                  </a:lnTo>
                  <a:lnTo>
                    <a:pt x="106" y="88"/>
                  </a:lnTo>
                  <a:lnTo>
                    <a:pt x="45" y="33"/>
                  </a:lnTo>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2" name="Freeform 32"/>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close/>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close/>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close/>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3" name="Freeform 33"/>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4" name="Freeform 34"/>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close/>
                  <a:moveTo>
                    <a:pt x="80" y="186"/>
                  </a:moveTo>
                  <a:lnTo>
                    <a:pt x="76" y="186"/>
                  </a:lnTo>
                  <a:lnTo>
                    <a:pt x="68" y="190"/>
                  </a:lnTo>
                  <a:lnTo>
                    <a:pt x="71" y="190"/>
                  </a:lnTo>
                  <a:lnTo>
                    <a:pt x="73" y="190"/>
                  </a:lnTo>
                  <a:lnTo>
                    <a:pt x="80" y="186"/>
                  </a:lnTo>
                  <a:close/>
                  <a:moveTo>
                    <a:pt x="24" y="169"/>
                  </a:moveTo>
                  <a:lnTo>
                    <a:pt x="26" y="193"/>
                  </a:lnTo>
                  <a:lnTo>
                    <a:pt x="28" y="197"/>
                  </a:lnTo>
                  <a:lnTo>
                    <a:pt x="31" y="195"/>
                  </a:lnTo>
                  <a:lnTo>
                    <a:pt x="40" y="195"/>
                  </a:lnTo>
                  <a:lnTo>
                    <a:pt x="38" y="190"/>
                  </a:lnTo>
                  <a:lnTo>
                    <a:pt x="31" y="193"/>
                  </a:lnTo>
                  <a:lnTo>
                    <a:pt x="28" y="176"/>
                  </a:lnTo>
                  <a:lnTo>
                    <a:pt x="24" y="169"/>
                  </a:lnTo>
                  <a:close/>
                  <a:moveTo>
                    <a:pt x="229" y="164"/>
                  </a:moveTo>
                  <a:lnTo>
                    <a:pt x="87" y="183"/>
                  </a:lnTo>
                  <a:lnTo>
                    <a:pt x="83" y="188"/>
                  </a:lnTo>
                  <a:lnTo>
                    <a:pt x="227" y="169"/>
                  </a:lnTo>
                  <a:lnTo>
                    <a:pt x="229" y="164"/>
                  </a:lnTo>
                  <a:close/>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close/>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close/>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close/>
                  <a:moveTo>
                    <a:pt x="270" y="38"/>
                  </a:moveTo>
                  <a:lnTo>
                    <a:pt x="265" y="43"/>
                  </a:lnTo>
                  <a:lnTo>
                    <a:pt x="270" y="43"/>
                  </a:lnTo>
                  <a:lnTo>
                    <a:pt x="272" y="41"/>
                  </a:lnTo>
                  <a:lnTo>
                    <a:pt x="270" y="38"/>
                  </a:lnTo>
                  <a:close/>
                  <a:moveTo>
                    <a:pt x="260" y="38"/>
                  </a:moveTo>
                  <a:lnTo>
                    <a:pt x="255" y="41"/>
                  </a:lnTo>
                  <a:lnTo>
                    <a:pt x="258" y="43"/>
                  </a:lnTo>
                  <a:lnTo>
                    <a:pt x="263" y="38"/>
                  </a:lnTo>
                  <a:lnTo>
                    <a:pt x="260" y="38"/>
                  </a:lnTo>
                  <a:close/>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5" name="Freeform 35"/>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moveTo>
                    <a:pt x="80" y="186"/>
                  </a:moveTo>
                  <a:lnTo>
                    <a:pt x="76" y="186"/>
                  </a:lnTo>
                  <a:lnTo>
                    <a:pt x="68" y="190"/>
                  </a:lnTo>
                  <a:lnTo>
                    <a:pt x="71" y="190"/>
                  </a:lnTo>
                  <a:lnTo>
                    <a:pt x="73" y="190"/>
                  </a:lnTo>
                  <a:lnTo>
                    <a:pt x="80" y="186"/>
                  </a:lnTo>
                  <a:moveTo>
                    <a:pt x="24" y="169"/>
                  </a:moveTo>
                  <a:lnTo>
                    <a:pt x="26" y="193"/>
                  </a:lnTo>
                  <a:lnTo>
                    <a:pt x="28" y="197"/>
                  </a:lnTo>
                  <a:lnTo>
                    <a:pt x="31" y="195"/>
                  </a:lnTo>
                  <a:lnTo>
                    <a:pt x="40" y="195"/>
                  </a:lnTo>
                  <a:lnTo>
                    <a:pt x="38" y="190"/>
                  </a:lnTo>
                  <a:lnTo>
                    <a:pt x="31" y="193"/>
                  </a:lnTo>
                  <a:lnTo>
                    <a:pt x="28" y="176"/>
                  </a:lnTo>
                  <a:lnTo>
                    <a:pt x="24" y="169"/>
                  </a:lnTo>
                  <a:moveTo>
                    <a:pt x="229" y="164"/>
                  </a:moveTo>
                  <a:lnTo>
                    <a:pt x="87" y="183"/>
                  </a:lnTo>
                  <a:lnTo>
                    <a:pt x="83" y="188"/>
                  </a:lnTo>
                  <a:lnTo>
                    <a:pt x="227" y="169"/>
                  </a:lnTo>
                  <a:lnTo>
                    <a:pt x="229" y="164"/>
                  </a:lnTo>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moveTo>
                    <a:pt x="270" y="38"/>
                  </a:moveTo>
                  <a:lnTo>
                    <a:pt x="265" y="43"/>
                  </a:lnTo>
                  <a:lnTo>
                    <a:pt x="270" y="43"/>
                  </a:lnTo>
                  <a:lnTo>
                    <a:pt x="272" y="41"/>
                  </a:lnTo>
                  <a:lnTo>
                    <a:pt x="270" y="38"/>
                  </a:lnTo>
                  <a:moveTo>
                    <a:pt x="260" y="38"/>
                  </a:moveTo>
                  <a:lnTo>
                    <a:pt x="255" y="41"/>
                  </a:lnTo>
                  <a:lnTo>
                    <a:pt x="258" y="43"/>
                  </a:lnTo>
                  <a:lnTo>
                    <a:pt x="263" y="38"/>
                  </a:lnTo>
                  <a:lnTo>
                    <a:pt x="260" y="38"/>
                  </a:lnTo>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6" name="Freeform 36"/>
            <p:cNvSpPr>
              <a:spLocks noEditPoints="1"/>
            </p:cNvSpPr>
            <p:nvPr/>
          </p:nvSpPr>
          <p:spPr bwMode="auto">
            <a:xfrm>
              <a:off x="8763774" y="2873851"/>
              <a:ext cx="1538604" cy="1266990"/>
            </a:xfrm>
            <a:custGeom>
              <a:avLst/>
              <a:gdLst>
                <a:gd name="T0" fmla="*/ 151 w 363"/>
                <a:gd name="T1" fmla="*/ 310 h 328"/>
                <a:gd name="T2" fmla="*/ 150 w 363"/>
                <a:gd name="T3" fmla="*/ 308 h 328"/>
                <a:gd name="T4" fmla="*/ 137 w 363"/>
                <a:gd name="T5" fmla="*/ 308 h 328"/>
                <a:gd name="T6" fmla="*/ 73 w 363"/>
                <a:gd name="T7" fmla="*/ 299 h 328"/>
                <a:gd name="T8" fmla="*/ 136 w 363"/>
                <a:gd name="T9" fmla="*/ 307 h 328"/>
                <a:gd name="T10" fmla="*/ 47 w 363"/>
                <a:gd name="T11" fmla="*/ 294 h 328"/>
                <a:gd name="T12" fmla="*/ 47 w 363"/>
                <a:gd name="T13" fmla="*/ 294 h 328"/>
                <a:gd name="T14" fmla="*/ 45 w 363"/>
                <a:gd name="T15" fmla="*/ 294 h 328"/>
                <a:gd name="T16" fmla="*/ 0 w 363"/>
                <a:gd name="T17" fmla="*/ 289 h 328"/>
                <a:gd name="T18" fmla="*/ 5 w 363"/>
                <a:gd name="T19" fmla="*/ 288 h 328"/>
                <a:gd name="T20" fmla="*/ 12 w 363"/>
                <a:gd name="T21" fmla="*/ 280 h 328"/>
                <a:gd name="T22" fmla="*/ 43 w 363"/>
                <a:gd name="T23" fmla="*/ 255 h 328"/>
                <a:gd name="T24" fmla="*/ 44 w 363"/>
                <a:gd name="T25" fmla="*/ 257 h 328"/>
                <a:gd name="T26" fmla="*/ 93 w 363"/>
                <a:gd name="T27" fmla="*/ 215 h 328"/>
                <a:gd name="T28" fmla="*/ 45 w 363"/>
                <a:gd name="T29" fmla="*/ 255 h 328"/>
                <a:gd name="T30" fmla="*/ 96 w 363"/>
                <a:gd name="T31" fmla="*/ 215 h 328"/>
                <a:gd name="T32" fmla="*/ 191 w 363"/>
                <a:gd name="T33" fmla="*/ 137 h 328"/>
                <a:gd name="T34" fmla="*/ 178 w 363"/>
                <a:gd name="T35" fmla="*/ 148 h 328"/>
                <a:gd name="T36" fmla="*/ 171 w 363"/>
                <a:gd name="T37" fmla="*/ 153 h 328"/>
                <a:gd name="T38" fmla="*/ 110 w 363"/>
                <a:gd name="T39" fmla="*/ 202 h 328"/>
                <a:gd name="T40" fmla="*/ 109 w 363"/>
                <a:gd name="T41" fmla="*/ 205 h 328"/>
                <a:gd name="T42" fmla="*/ 172 w 363"/>
                <a:gd name="T43" fmla="*/ 155 h 328"/>
                <a:gd name="T44" fmla="*/ 181 w 363"/>
                <a:gd name="T45" fmla="*/ 148 h 328"/>
                <a:gd name="T46" fmla="*/ 194 w 363"/>
                <a:gd name="T47" fmla="*/ 137 h 328"/>
                <a:gd name="T48" fmla="*/ 360 w 363"/>
                <a:gd name="T49" fmla="*/ 5 h 328"/>
                <a:gd name="T50" fmla="*/ 352 w 363"/>
                <a:gd name="T51" fmla="*/ 9 h 328"/>
                <a:gd name="T52" fmla="*/ 322 w 363"/>
                <a:gd name="T53" fmla="*/ 33 h 328"/>
                <a:gd name="T54" fmla="*/ 287 w 363"/>
                <a:gd name="T55" fmla="*/ 61 h 328"/>
                <a:gd name="T56" fmla="*/ 259 w 363"/>
                <a:gd name="T57" fmla="*/ 83 h 328"/>
                <a:gd name="T58" fmla="*/ 207 w 363"/>
                <a:gd name="T59" fmla="*/ 124 h 328"/>
                <a:gd name="T60" fmla="*/ 199 w 363"/>
                <a:gd name="T61" fmla="*/ 131 h 328"/>
                <a:gd name="T62" fmla="*/ 206 w 363"/>
                <a:gd name="T63" fmla="*/ 128 h 328"/>
                <a:gd name="T64" fmla="*/ 216 w 363"/>
                <a:gd name="T65" fmla="*/ 120 h 328"/>
                <a:gd name="T66" fmla="*/ 287 w 363"/>
                <a:gd name="T67" fmla="*/ 63 h 328"/>
                <a:gd name="T68" fmla="*/ 322 w 363"/>
                <a:gd name="T69" fmla="*/ 35 h 328"/>
                <a:gd name="T70" fmla="*/ 353 w 363"/>
                <a:gd name="T71" fmla="*/ 10 h 328"/>
                <a:gd name="T72" fmla="*/ 346 w 363"/>
                <a:gd name="T73" fmla="*/ 68 h 328"/>
                <a:gd name="T74" fmla="*/ 344 w 363"/>
                <a:gd name="T75" fmla="*/ 79 h 328"/>
                <a:gd name="T76" fmla="*/ 337 w 363"/>
                <a:gd name="T77" fmla="*/ 108 h 328"/>
                <a:gd name="T78" fmla="*/ 333 w 363"/>
                <a:gd name="T79" fmla="*/ 128 h 328"/>
                <a:gd name="T80" fmla="*/ 324 w 363"/>
                <a:gd name="T81" fmla="*/ 169 h 328"/>
                <a:gd name="T82" fmla="*/ 318 w 363"/>
                <a:gd name="T83" fmla="*/ 195 h 328"/>
                <a:gd name="T84" fmla="*/ 308 w 363"/>
                <a:gd name="T85" fmla="*/ 241 h 328"/>
                <a:gd name="T86" fmla="*/ 291 w 363"/>
                <a:gd name="T87" fmla="*/ 316 h 328"/>
                <a:gd name="T88" fmla="*/ 309 w 363"/>
                <a:gd name="T89" fmla="*/ 243 h 328"/>
                <a:gd name="T90" fmla="*/ 319 w 363"/>
                <a:gd name="T91" fmla="*/ 197 h 328"/>
                <a:gd name="T92" fmla="*/ 325 w 363"/>
                <a:gd name="T93" fmla="*/ 171 h 328"/>
                <a:gd name="T94" fmla="*/ 334 w 363"/>
                <a:gd name="T95" fmla="*/ 129 h 328"/>
                <a:gd name="T96" fmla="*/ 339 w 363"/>
                <a:gd name="T97" fmla="*/ 109 h 328"/>
                <a:gd name="T98" fmla="*/ 344 w 363"/>
                <a:gd name="T99" fmla="*/ 84 h 328"/>
                <a:gd name="T100" fmla="*/ 347 w 363"/>
                <a:gd name="T101" fmla="*/ 73 h 328"/>
                <a:gd name="T102" fmla="*/ 362 w 363"/>
                <a:gd name="T103" fmla="*/ 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3" h="328">
                  <a:moveTo>
                    <a:pt x="142" y="307"/>
                  </a:moveTo>
                  <a:cubicBezTo>
                    <a:pt x="140" y="309"/>
                    <a:pt x="140" y="309"/>
                    <a:pt x="140" y="309"/>
                  </a:cubicBezTo>
                  <a:cubicBezTo>
                    <a:pt x="149" y="310"/>
                    <a:pt x="149" y="310"/>
                    <a:pt x="149" y="310"/>
                  </a:cubicBezTo>
                  <a:cubicBezTo>
                    <a:pt x="151" y="310"/>
                    <a:pt x="151" y="310"/>
                    <a:pt x="151" y="310"/>
                  </a:cubicBezTo>
                  <a:cubicBezTo>
                    <a:pt x="276" y="328"/>
                    <a:pt x="276" y="328"/>
                    <a:pt x="276" y="328"/>
                  </a:cubicBezTo>
                  <a:cubicBezTo>
                    <a:pt x="276" y="328"/>
                    <a:pt x="276" y="328"/>
                    <a:pt x="276" y="328"/>
                  </a:cubicBezTo>
                  <a:cubicBezTo>
                    <a:pt x="276" y="327"/>
                    <a:pt x="276" y="327"/>
                    <a:pt x="276" y="326"/>
                  </a:cubicBezTo>
                  <a:cubicBezTo>
                    <a:pt x="150" y="308"/>
                    <a:pt x="150" y="308"/>
                    <a:pt x="150" y="308"/>
                  </a:cubicBezTo>
                  <a:cubicBezTo>
                    <a:pt x="148" y="308"/>
                    <a:pt x="148" y="308"/>
                    <a:pt x="148" y="308"/>
                  </a:cubicBezTo>
                  <a:cubicBezTo>
                    <a:pt x="142" y="307"/>
                    <a:pt x="142" y="307"/>
                    <a:pt x="142" y="307"/>
                  </a:cubicBezTo>
                  <a:moveTo>
                    <a:pt x="138" y="307"/>
                  </a:moveTo>
                  <a:cubicBezTo>
                    <a:pt x="137" y="308"/>
                    <a:pt x="137" y="308"/>
                    <a:pt x="137" y="308"/>
                  </a:cubicBezTo>
                  <a:cubicBezTo>
                    <a:pt x="139" y="307"/>
                    <a:pt x="139" y="307"/>
                    <a:pt x="139" y="307"/>
                  </a:cubicBezTo>
                  <a:cubicBezTo>
                    <a:pt x="138" y="307"/>
                    <a:pt x="138" y="307"/>
                    <a:pt x="138" y="307"/>
                  </a:cubicBezTo>
                  <a:moveTo>
                    <a:pt x="71" y="297"/>
                  </a:moveTo>
                  <a:cubicBezTo>
                    <a:pt x="73" y="299"/>
                    <a:pt x="73" y="299"/>
                    <a:pt x="73" y="299"/>
                  </a:cubicBezTo>
                  <a:cubicBezTo>
                    <a:pt x="96" y="303"/>
                    <a:pt x="96" y="303"/>
                    <a:pt x="96" y="303"/>
                  </a:cubicBezTo>
                  <a:cubicBezTo>
                    <a:pt x="100" y="303"/>
                    <a:pt x="100" y="303"/>
                    <a:pt x="100" y="303"/>
                  </a:cubicBezTo>
                  <a:cubicBezTo>
                    <a:pt x="136" y="308"/>
                    <a:pt x="136" y="308"/>
                    <a:pt x="136" y="308"/>
                  </a:cubicBezTo>
                  <a:cubicBezTo>
                    <a:pt x="136" y="307"/>
                    <a:pt x="136" y="307"/>
                    <a:pt x="136" y="307"/>
                  </a:cubicBezTo>
                  <a:cubicBezTo>
                    <a:pt x="97" y="301"/>
                    <a:pt x="97" y="301"/>
                    <a:pt x="97" y="301"/>
                  </a:cubicBezTo>
                  <a:cubicBezTo>
                    <a:pt x="94" y="301"/>
                    <a:pt x="94" y="301"/>
                    <a:pt x="94" y="301"/>
                  </a:cubicBezTo>
                  <a:cubicBezTo>
                    <a:pt x="71" y="297"/>
                    <a:pt x="71" y="297"/>
                    <a:pt x="71" y="297"/>
                  </a:cubicBezTo>
                  <a:moveTo>
                    <a:pt x="47" y="294"/>
                  </a:moveTo>
                  <a:cubicBezTo>
                    <a:pt x="47" y="296"/>
                    <a:pt x="47" y="296"/>
                    <a:pt x="47" y="296"/>
                  </a:cubicBezTo>
                  <a:cubicBezTo>
                    <a:pt x="70" y="299"/>
                    <a:pt x="70" y="299"/>
                    <a:pt x="70" y="299"/>
                  </a:cubicBezTo>
                  <a:cubicBezTo>
                    <a:pt x="69" y="297"/>
                    <a:pt x="69" y="297"/>
                    <a:pt x="69" y="297"/>
                  </a:cubicBezTo>
                  <a:cubicBezTo>
                    <a:pt x="47" y="294"/>
                    <a:pt x="47" y="294"/>
                    <a:pt x="47" y="294"/>
                  </a:cubicBezTo>
                  <a:moveTo>
                    <a:pt x="15" y="289"/>
                  </a:moveTo>
                  <a:cubicBezTo>
                    <a:pt x="16" y="291"/>
                    <a:pt x="16" y="291"/>
                    <a:pt x="16" y="291"/>
                  </a:cubicBezTo>
                  <a:cubicBezTo>
                    <a:pt x="45" y="295"/>
                    <a:pt x="45" y="295"/>
                    <a:pt x="45" y="295"/>
                  </a:cubicBezTo>
                  <a:cubicBezTo>
                    <a:pt x="45" y="294"/>
                    <a:pt x="45" y="294"/>
                    <a:pt x="45" y="294"/>
                  </a:cubicBezTo>
                  <a:cubicBezTo>
                    <a:pt x="15" y="289"/>
                    <a:pt x="15" y="289"/>
                    <a:pt x="15" y="289"/>
                  </a:cubicBezTo>
                  <a:moveTo>
                    <a:pt x="10" y="281"/>
                  </a:moveTo>
                  <a:cubicBezTo>
                    <a:pt x="3" y="286"/>
                    <a:pt x="3" y="286"/>
                    <a:pt x="3" y="286"/>
                  </a:cubicBezTo>
                  <a:cubicBezTo>
                    <a:pt x="0" y="289"/>
                    <a:pt x="0" y="289"/>
                    <a:pt x="0" y="289"/>
                  </a:cubicBezTo>
                  <a:cubicBezTo>
                    <a:pt x="4" y="290"/>
                    <a:pt x="4" y="290"/>
                    <a:pt x="4" y="290"/>
                  </a:cubicBezTo>
                  <a:cubicBezTo>
                    <a:pt x="14" y="291"/>
                    <a:pt x="14" y="291"/>
                    <a:pt x="14" y="291"/>
                  </a:cubicBezTo>
                  <a:cubicBezTo>
                    <a:pt x="13" y="289"/>
                    <a:pt x="13" y="289"/>
                    <a:pt x="13" y="289"/>
                  </a:cubicBezTo>
                  <a:cubicBezTo>
                    <a:pt x="5" y="288"/>
                    <a:pt x="5" y="288"/>
                    <a:pt x="5" y="288"/>
                  </a:cubicBezTo>
                  <a:cubicBezTo>
                    <a:pt x="11" y="283"/>
                    <a:pt x="11" y="283"/>
                    <a:pt x="11" y="283"/>
                  </a:cubicBezTo>
                  <a:cubicBezTo>
                    <a:pt x="10" y="281"/>
                    <a:pt x="10" y="281"/>
                    <a:pt x="10" y="281"/>
                  </a:cubicBezTo>
                  <a:moveTo>
                    <a:pt x="40" y="258"/>
                  </a:moveTo>
                  <a:cubicBezTo>
                    <a:pt x="12" y="280"/>
                    <a:pt x="12" y="280"/>
                    <a:pt x="12" y="280"/>
                  </a:cubicBezTo>
                  <a:cubicBezTo>
                    <a:pt x="12" y="282"/>
                    <a:pt x="12" y="282"/>
                    <a:pt x="12" y="282"/>
                  </a:cubicBezTo>
                  <a:cubicBezTo>
                    <a:pt x="41" y="259"/>
                    <a:pt x="41" y="259"/>
                    <a:pt x="41" y="259"/>
                  </a:cubicBezTo>
                  <a:cubicBezTo>
                    <a:pt x="40" y="258"/>
                    <a:pt x="40" y="258"/>
                    <a:pt x="40" y="258"/>
                  </a:cubicBezTo>
                  <a:moveTo>
                    <a:pt x="43" y="255"/>
                  </a:moveTo>
                  <a:cubicBezTo>
                    <a:pt x="42" y="256"/>
                    <a:pt x="42" y="256"/>
                    <a:pt x="42" y="256"/>
                  </a:cubicBezTo>
                  <a:cubicBezTo>
                    <a:pt x="41" y="257"/>
                    <a:pt x="41" y="257"/>
                    <a:pt x="41" y="257"/>
                  </a:cubicBezTo>
                  <a:cubicBezTo>
                    <a:pt x="42" y="258"/>
                    <a:pt x="42" y="258"/>
                    <a:pt x="42" y="258"/>
                  </a:cubicBezTo>
                  <a:cubicBezTo>
                    <a:pt x="44" y="257"/>
                    <a:pt x="44" y="257"/>
                    <a:pt x="44" y="257"/>
                  </a:cubicBezTo>
                  <a:cubicBezTo>
                    <a:pt x="43" y="255"/>
                    <a:pt x="43" y="255"/>
                    <a:pt x="43" y="255"/>
                  </a:cubicBezTo>
                  <a:moveTo>
                    <a:pt x="101" y="208"/>
                  </a:moveTo>
                  <a:cubicBezTo>
                    <a:pt x="95" y="214"/>
                    <a:pt x="95" y="214"/>
                    <a:pt x="95" y="214"/>
                  </a:cubicBezTo>
                  <a:cubicBezTo>
                    <a:pt x="93" y="215"/>
                    <a:pt x="93" y="215"/>
                    <a:pt x="93" y="215"/>
                  </a:cubicBezTo>
                  <a:cubicBezTo>
                    <a:pt x="83" y="223"/>
                    <a:pt x="83" y="223"/>
                    <a:pt x="83" y="223"/>
                  </a:cubicBezTo>
                  <a:cubicBezTo>
                    <a:pt x="81" y="224"/>
                    <a:pt x="81" y="224"/>
                    <a:pt x="81" y="224"/>
                  </a:cubicBezTo>
                  <a:cubicBezTo>
                    <a:pt x="45" y="253"/>
                    <a:pt x="45" y="253"/>
                    <a:pt x="45" y="253"/>
                  </a:cubicBezTo>
                  <a:cubicBezTo>
                    <a:pt x="45" y="255"/>
                    <a:pt x="45" y="255"/>
                    <a:pt x="45" y="255"/>
                  </a:cubicBezTo>
                  <a:cubicBezTo>
                    <a:pt x="83" y="226"/>
                    <a:pt x="83" y="226"/>
                    <a:pt x="83" y="226"/>
                  </a:cubicBezTo>
                  <a:cubicBezTo>
                    <a:pt x="84" y="225"/>
                    <a:pt x="84" y="225"/>
                    <a:pt x="84" y="225"/>
                  </a:cubicBezTo>
                  <a:cubicBezTo>
                    <a:pt x="95" y="216"/>
                    <a:pt x="95" y="216"/>
                    <a:pt x="95" y="216"/>
                  </a:cubicBezTo>
                  <a:cubicBezTo>
                    <a:pt x="96" y="215"/>
                    <a:pt x="96" y="215"/>
                    <a:pt x="96" y="215"/>
                  </a:cubicBezTo>
                  <a:cubicBezTo>
                    <a:pt x="102" y="210"/>
                    <a:pt x="102" y="210"/>
                    <a:pt x="102" y="210"/>
                  </a:cubicBezTo>
                  <a:cubicBezTo>
                    <a:pt x="101" y="208"/>
                    <a:pt x="101" y="208"/>
                    <a:pt x="101" y="208"/>
                  </a:cubicBezTo>
                  <a:moveTo>
                    <a:pt x="196" y="133"/>
                  </a:moveTo>
                  <a:cubicBezTo>
                    <a:pt x="191" y="137"/>
                    <a:pt x="191" y="137"/>
                    <a:pt x="191" y="137"/>
                  </a:cubicBezTo>
                  <a:cubicBezTo>
                    <a:pt x="189" y="139"/>
                    <a:pt x="189" y="139"/>
                    <a:pt x="189" y="139"/>
                  </a:cubicBezTo>
                  <a:cubicBezTo>
                    <a:pt x="183" y="144"/>
                    <a:pt x="183" y="144"/>
                    <a:pt x="183" y="144"/>
                  </a:cubicBezTo>
                  <a:cubicBezTo>
                    <a:pt x="181" y="145"/>
                    <a:pt x="181" y="145"/>
                    <a:pt x="181" y="145"/>
                  </a:cubicBezTo>
                  <a:cubicBezTo>
                    <a:pt x="178" y="148"/>
                    <a:pt x="178" y="148"/>
                    <a:pt x="178" y="148"/>
                  </a:cubicBezTo>
                  <a:cubicBezTo>
                    <a:pt x="175" y="150"/>
                    <a:pt x="175" y="150"/>
                    <a:pt x="175" y="150"/>
                  </a:cubicBezTo>
                  <a:cubicBezTo>
                    <a:pt x="174" y="150"/>
                    <a:pt x="174" y="150"/>
                    <a:pt x="174" y="150"/>
                  </a:cubicBezTo>
                  <a:cubicBezTo>
                    <a:pt x="173" y="152"/>
                    <a:pt x="173" y="152"/>
                    <a:pt x="173" y="152"/>
                  </a:cubicBezTo>
                  <a:cubicBezTo>
                    <a:pt x="171" y="153"/>
                    <a:pt x="171" y="153"/>
                    <a:pt x="171" y="153"/>
                  </a:cubicBezTo>
                  <a:cubicBezTo>
                    <a:pt x="169" y="154"/>
                    <a:pt x="169" y="154"/>
                    <a:pt x="169" y="154"/>
                  </a:cubicBezTo>
                  <a:cubicBezTo>
                    <a:pt x="114" y="199"/>
                    <a:pt x="114" y="199"/>
                    <a:pt x="114" y="199"/>
                  </a:cubicBezTo>
                  <a:cubicBezTo>
                    <a:pt x="111" y="201"/>
                    <a:pt x="111" y="201"/>
                    <a:pt x="111" y="201"/>
                  </a:cubicBezTo>
                  <a:cubicBezTo>
                    <a:pt x="110" y="202"/>
                    <a:pt x="110" y="202"/>
                    <a:pt x="110" y="202"/>
                  </a:cubicBezTo>
                  <a:cubicBezTo>
                    <a:pt x="108" y="203"/>
                    <a:pt x="108" y="203"/>
                    <a:pt x="108" y="203"/>
                  </a:cubicBezTo>
                  <a:cubicBezTo>
                    <a:pt x="103" y="207"/>
                    <a:pt x="103" y="207"/>
                    <a:pt x="103" y="207"/>
                  </a:cubicBezTo>
                  <a:cubicBezTo>
                    <a:pt x="104" y="209"/>
                    <a:pt x="104" y="209"/>
                    <a:pt x="104" y="209"/>
                  </a:cubicBezTo>
                  <a:cubicBezTo>
                    <a:pt x="109" y="205"/>
                    <a:pt x="109" y="205"/>
                    <a:pt x="109" y="205"/>
                  </a:cubicBezTo>
                  <a:cubicBezTo>
                    <a:pt x="111" y="204"/>
                    <a:pt x="111" y="204"/>
                    <a:pt x="111" y="204"/>
                  </a:cubicBezTo>
                  <a:cubicBezTo>
                    <a:pt x="115" y="200"/>
                    <a:pt x="115" y="200"/>
                    <a:pt x="115" y="200"/>
                  </a:cubicBezTo>
                  <a:cubicBezTo>
                    <a:pt x="117" y="198"/>
                    <a:pt x="117" y="198"/>
                    <a:pt x="117" y="198"/>
                  </a:cubicBezTo>
                  <a:cubicBezTo>
                    <a:pt x="172" y="155"/>
                    <a:pt x="172" y="155"/>
                    <a:pt x="172" y="155"/>
                  </a:cubicBezTo>
                  <a:cubicBezTo>
                    <a:pt x="174" y="153"/>
                    <a:pt x="174" y="153"/>
                    <a:pt x="174" y="153"/>
                  </a:cubicBezTo>
                  <a:cubicBezTo>
                    <a:pt x="175" y="152"/>
                    <a:pt x="175" y="152"/>
                    <a:pt x="175" y="152"/>
                  </a:cubicBezTo>
                  <a:cubicBezTo>
                    <a:pt x="178" y="150"/>
                    <a:pt x="178" y="150"/>
                    <a:pt x="178" y="150"/>
                  </a:cubicBezTo>
                  <a:cubicBezTo>
                    <a:pt x="181" y="148"/>
                    <a:pt x="181" y="148"/>
                    <a:pt x="181" y="148"/>
                  </a:cubicBezTo>
                  <a:cubicBezTo>
                    <a:pt x="183" y="146"/>
                    <a:pt x="183" y="146"/>
                    <a:pt x="183" y="146"/>
                  </a:cubicBezTo>
                  <a:cubicBezTo>
                    <a:pt x="185" y="144"/>
                    <a:pt x="185" y="144"/>
                    <a:pt x="185" y="144"/>
                  </a:cubicBezTo>
                  <a:cubicBezTo>
                    <a:pt x="192" y="139"/>
                    <a:pt x="192" y="139"/>
                    <a:pt x="192" y="139"/>
                  </a:cubicBezTo>
                  <a:cubicBezTo>
                    <a:pt x="194" y="137"/>
                    <a:pt x="194" y="137"/>
                    <a:pt x="194" y="137"/>
                  </a:cubicBezTo>
                  <a:cubicBezTo>
                    <a:pt x="195" y="136"/>
                    <a:pt x="195" y="136"/>
                    <a:pt x="195" y="136"/>
                  </a:cubicBezTo>
                  <a:cubicBezTo>
                    <a:pt x="196" y="133"/>
                    <a:pt x="196" y="133"/>
                    <a:pt x="196" y="133"/>
                  </a:cubicBezTo>
                  <a:moveTo>
                    <a:pt x="360" y="5"/>
                  </a:moveTo>
                  <a:cubicBezTo>
                    <a:pt x="360" y="5"/>
                    <a:pt x="360" y="5"/>
                    <a:pt x="360" y="5"/>
                  </a:cubicBezTo>
                  <a:cubicBezTo>
                    <a:pt x="360" y="5"/>
                    <a:pt x="360" y="5"/>
                    <a:pt x="360" y="5"/>
                  </a:cubicBezTo>
                  <a:moveTo>
                    <a:pt x="363" y="0"/>
                  </a:moveTo>
                  <a:cubicBezTo>
                    <a:pt x="359" y="4"/>
                    <a:pt x="359" y="4"/>
                    <a:pt x="359" y="4"/>
                  </a:cubicBezTo>
                  <a:cubicBezTo>
                    <a:pt x="352" y="9"/>
                    <a:pt x="352" y="9"/>
                    <a:pt x="352" y="9"/>
                  </a:cubicBezTo>
                  <a:cubicBezTo>
                    <a:pt x="350" y="10"/>
                    <a:pt x="350" y="10"/>
                    <a:pt x="350" y="10"/>
                  </a:cubicBezTo>
                  <a:cubicBezTo>
                    <a:pt x="325" y="31"/>
                    <a:pt x="325" y="31"/>
                    <a:pt x="325" y="31"/>
                  </a:cubicBezTo>
                  <a:cubicBezTo>
                    <a:pt x="322" y="33"/>
                    <a:pt x="322" y="33"/>
                    <a:pt x="322" y="33"/>
                  </a:cubicBezTo>
                  <a:cubicBezTo>
                    <a:pt x="322" y="33"/>
                    <a:pt x="322" y="33"/>
                    <a:pt x="322" y="33"/>
                  </a:cubicBezTo>
                  <a:cubicBezTo>
                    <a:pt x="318" y="36"/>
                    <a:pt x="318" y="36"/>
                    <a:pt x="318" y="36"/>
                  </a:cubicBezTo>
                  <a:cubicBezTo>
                    <a:pt x="316" y="37"/>
                    <a:pt x="316" y="37"/>
                    <a:pt x="316" y="37"/>
                  </a:cubicBezTo>
                  <a:cubicBezTo>
                    <a:pt x="288" y="60"/>
                    <a:pt x="288" y="60"/>
                    <a:pt x="288" y="60"/>
                  </a:cubicBezTo>
                  <a:cubicBezTo>
                    <a:pt x="287" y="61"/>
                    <a:pt x="287" y="61"/>
                    <a:pt x="287" y="61"/>
                  </a:cubicBezTo>
                  <a:cubicBezTo>
                    <a:pt x="265" y="79"/>
                    <a:pt x="265" y="79"/>
                    <a:pt x="265" y="79"/>
                  </a:cubicBezTo>
                  <a:cubicBezTo>
                    <a:pt x="262" y="80"/>
                    <a:pt x="262" y="80"/>
                    <a:pt x="262" y="80"/>
                  </a:cubicBezTo>
                  <a:cubicBezTo>
                    <a:pt x="262" y="81"/>
                    <a:pt x="262" y="81"/>
                    <a:pt x="262" y="81"/>
                  </a:cubicBezTo>
                  <a:cubicBezTo>
                    <a:pt x="259" y="83"/>
                    <a:pt x="259" y="83"/>
                    <a:pt x="259" y="83"/>
                  </a:cubicBezTo>
                  <a:cubicBezTo>
                    <a:pt x="217" y="116"/>
                    <a:pt x="217" y="116"/>
                    <a:pt x="217" y="116"/>
                  </a:cubicBezTo>
                  <a:cubicBezTo>
                    <a:pt x="214" y="119"/>
                    <a:pt x="214" y="119"/>
                    <a:pt x="214" y="119"/>
                  </a:cubicBezTo>
                  <a:cubicBezTo>
                    <a:pt x="209" y="123"/>
                    <a:pt x="209" y="123"/>
                    <a:pt x="209" y="123"/>
                  </a:cubicBezTo>
                  <a:cubicBezTo>
                    <a:pt x="207" y="124"/>
                    <a:pt x="207" y="124"/>
                    <a:pt x="207" y="124"/>
                  </a:cubicBezTo>
                  <a:cubicBezTo>
                    <a:pt x="205" y="126"/>
                    <a:pt x="205" y="126"/>
                    <a:pt x="205" y="126"/>
                  </a:cubicBezTo>
                  <a:cubicBezTo>
                    <a:pt x="204" y="127"/>
                    <a:pt x="204" y="127"/>
                    <a:pt x="204" y="127"/>
                  </a:cubicBezTo>
                  <a:cubicBezTo>
                    <a:pt x="202" y="129"/>
                    <a:pt x="202" y="129"/>
                    <a:pt x="202" y="129"/>
                  </a:cubicBezTo>
                  <a:cubicBezTo>
                    <a:pt x="199" y="131"/>
                    <a:pt x="199" y="131"/>
                    <a:pt x="199" y="131"/>
                  </a:cubicBezTo>
                  <a:cubicBezTo>
                    <a:pt x="198" y="134"/>
                    <a:pt x="198" y="134"/>
                    <a:pt x="198" y="134"/>
                  </a:cubicBezTo>
                  <a:cubicBezTo>
                    <a:pt x="202" y="131"/>
                    <a:pt x="202" y="131"/>
                    <a:pt x="202" y="131"/>
                  </a:cubicBezTo>
                  <a:cubicBezTo>
                    <a:pt x="204" y="129"/>
                    <a:pt x="204" y="129"/>
                    <a:pt x="204" y="129"/>
                  </a:cubicBezTo>
                  <a:cubicBezTo>
                    <a:pt x="206" y="128"/>
                    <a:pt x="206" y="128"/>
                    <a:pt x="206" y="128"/>
                  </a:cubicBezTo>
                  <a:cubicBezTo>
                    <a:pt x="209" y="125"/>
                    <a:pt x="209" y="125"/>
                    <a:pt x="209" y="125"/>
                  </a:cubicBezTo>
                  <a:cubicBezTo>
                    <a:pt x="211" y="124"/>
                    <a:pt x="211" y="124"/>
                    <a:pt x="211" y="124"/>
                  </a:cubicBezTo>
                  <a:cubicBezTo>
                    <a:pt x="213" y="122"/>
                    <a:pt x="213" y="122"/>
                    <a:pt x="213" y="122"/>
                  </a:cubicBezTo>
                  <a:cubicBezTo>
                    <a:pt x="216" y="120"/>
                    <a:pt x="216" y="120"/>
                    <a:pt x="216" y="120"/>
                  </a:cubicBezTo>
                  <a:cubicBezTo>
                    <a:pt x="263" y="82"/>
                    <a:pt x="263" y="82"/>
                    <a:pt x="263" y="82"/>
                  </a:cubicBezTo>
                  <a:cubicBezTo>
                    <a:pt x="265" y="80"/>
                    <a:pt x="265" y="80"/>
                    <a:pt x="265" y="80"/>
                  </a:cubicBezTo>
                  <a:cubicBezTo>
                    <a:pt x="268" y="78"/>
                    <a:pt x="268" y="78"/>
                    <a:pt x="268" y="78"/>
                  </a:cubicBezTo>
                  <a:cubicBezTo>
                    <a:pt x="287" y="63"/>
                    <a:pt x="287" y="63"/>
                    <a:pt x="287" y="63"/>
                  </a:cubicBezTo>
                  <a:cubicBezTo>
                    <a:pt x="289" y="61"/>
                    <a:pt x="289" y="61"/>
                    <a:pt x="289" y="61"/>
                  </a:cubicBezTo>
                  <a:cubicBezTo>
                    <a:pt x="317" y="39"/>
                    <a:pt x="317" y="39"/>
                    <a:pt x="317" y="39"/>
                  </a:cubicBezTo>
                  <a:cubicBezTo>
                    <a:pt x="319" y="38"/>
                    <a:pt x="319" y="38"/>
                    <a:pt x="319" y="38"/>
                  </a:cubicBezTo>
                  <a:cubicBezTo>
                    <a:pt x="322" y="35"/>
                    <a:pt x="322" y="35"/>
                    <a:pt x="322" y="35"/>
                  </a:cubicBezTo>
                  <a:cubicBezTo>
                    <a:pt x="324" y="34"/>
                    <a:pt x="324" y="34"/>
                    <a:pt x="324" y="34"/>
                  </a:cubicBezTo>
                  <a:cubicBezTo>
                    <a:pt x="325" y="33"/>
                    <a:pt x="325" y="33"/>
                    <a:pt x="325" y="33"/>
                  </a:cubicBezTo>
                  <a:cubicBezTo>
                    <a:pt x="352" y="12"/>
                    <a:pt x="352" y="12"/>
                    <a:pt x="352" y="12"/>
                  </a:cubicBezTo>
                  <a:cubicBezTo>
                    <a:pt x="353" y="10"/>
                    <a:pt x="353" y="10"/>
                    <a:pt x="353" y="10"/>
                  </a:cubicBezTo>
                  <a:cubicBezTo>
                    <a:pt x="360" y="5"/>
                    <a:pt x="360" y="5"/>
                    <a:pt x="360" y="5"/>
                  </a:cubicBezTo>
                  <a:cubicBezTo>
                    <a:pt x="358" y="15"/>
                    <a:pt x="358" y="15"/>
                    <a:pt x="358" y="15"/>
                  </a:cubicBezTo>
                  <a:cubicBezTo>
                    <a:pt x="357" y="17"/>
                    <a:pt x="357" y="17"/>
                    <a:pt x="357" y="17"/>
                  </a:cubicBezTo>
                  <a:cubicBezTo>
                    <a:pt x="346" y="68"/>
                    <a:pt x="346" y="68"/>
                    <a:pt x="346" y="68"/>
                  </a:cubicBezTo>
                  <a:cubicBezTo>
                    <a:pt x="345" y="71"/>
                    <a:pt x="345" y="71"/>
                    <a:pt x="345" y="71"/>
                  </a:cubicBezTo>
                  <a:cubicBezTo>
                    <a:pt x="345" y="74"/>
                    <a:pt x="345" y="74"/>
                    <a:pt x="345" y="74"/>
                  </a:cubicBezTo>
                  <a:cubicBezTo>
                    <a:pt x="344" y="76"/>
                    <a:pt x="344" y="76"/>
                    <a:pt x="344" y="76"/>
                  </a:cubicBezTo>
                  <a:cubicBezTo>
                    <a:pt x="344" y="79"/>
                    <a:pt x="344" y="79"/>
                    <a:pt x="344" y="79"/>
                  </a:cubicBezTo>
                  <a:cubicBezTo>
                    <a:pt x="343" y="81"/>
                    <a:pt x="343" y="81"/>
                    <a:pt x="343" y="81"/>
                  </a:cubicBezTo>
                  <a:cubicBezTo>
                    <a:pt x="341" y="90"/>
                    <a:pt x="341" y="90"/>
                    <a:pt x="341" y="90"/>
                  </a:cubicBezTo>
                  <a:cubicBezTo>
                    <a:pt x="340" y="93"/>
                    <a:pt x="340" y="93"/>
                    <a:pt x="340" y="93"/>
                  </a:cubicBezTo>
                  <a:cubicBezTo>
                    <a:pt x="337" y="108"/>
                    <a:pt x="337" y="108"/>
                    <a:pt x="337" y="108"/>
                  </a:cubicBezTo>
                  <a:cubicBezTo>
                    <a:pt x="337" y="111"/>
                    <a:pt x="337" y="111"/>
                    <a:pt x="337" y="111"/>
                  </a:cubicBezTo>
                  <a:cubicBezTo>
                    <a:pt x="335" y="118"/>
                    <a:pt x="335" y="118"/>
                    <a:pt x="335" y="118"/>
                  </a:cubicBezTo>
                  <a:cubicBezTo>
                    <a:pt x="334" y="121"/>
                    <a:pt x="334" y="121"/>
                    <a:pt x="334" y="121"/>
                  </a:cubicBezTo>
                  <a:cubicBezTo>
                    <a:pt x="333" y="128"/>
                    <a:pt x="333" y="128"/>
                    <a:pt x="333" y="128"/>
                  </a:cubicBezTo>
                  <a:cubicBezTo>
                    <a:pt x="332" y="131"/>
                    <a:pt x="332" y="131"/>
                    <a:pt x="332" y="131"/>
                  </a:cubicBezTo>
                  <a:cubicBezTo>
                    <a:pt x="326" y="156"/>
                    <a:pt x="326" y="156"/>
                    <a:pt x="326" y="156"/>
                  </a:cubicBezTo>
                  <a:cubicBezTo>
                    <a:pt x="326" y="158"/>
                    <a:pt x="326" y="158"/>
                    <a:pt x="326" y="158"/>
                  </a:cubicBezTo>
                  <a:cubicBezTo>
                    <a:pt x="324" y="169"/>
                    <a:pt x="324" y="169"/>
                    <a:pt x="324" y="169"/>
                  </a:cubicBezTo>
                  <a:cubicBezTo>
                    <a:pt x="323" y="171"/>
                    <a:pt x="323" y="171"/>
                    <a:pt x="323" y="171"/>
                  </a:cubicBezTo>
                  <a:cubicBezTo>
                    <a:pt x="323" y="172"/>
                    <a:pt x="323" y="172"/>
                    <a:pt x="323" y="172"/>
                  </a:cubicBezTo>
                  <a:cubicBezTo>
                    <a:pt x="323" y="174"/>
                    <a:pt x="323" y="174"/>
                    <a:pt x="323" y="174"/>
                  </a:cubicBezTo>
                  <a:cubicBezTo>
                    <a:pt x="318" y="195"/>
                    <a:pt x="318" y="195"/>
                    <a:pt x="318" y="195"/>
                  </a:cubicBezTo>
                  <a:cubicBezTo>
                    <a:pt x="317" y="197"/>
                    <a:pt x="317" y="197"/>
                    <a:pt x="317" y="197"/>
                  </a:cubicBezTo>
                  <a:cubicBezTo>
                    <a:pt x="313" y="217"/>
                    <a:pt x="313" y="217"/>
                    <a:pt x="313" y="217"/>
                  </a:cubicBezTo>
                  <a:cubicBezTo>
                    <a:pt x="313" y="219"/>
                    <a:pt x="313" y="219"/>
                    <a:pt x="313" y="219"/>
                  </a:cubicBezTo>
                  <a:cubicBezTo>
                    <a:pt x="308" y="241"/>
                    <a:pt x="308" y="241"/>
                    <a:pt x="308" y="241"/>
                  </a:cubicBezTo>
                  <a:cubicBezTo>
                    <a:pt x="307" y="243"/>
                    <a:pt x="307" y="243"/>
                    <a:pt x="307" y="243"/>
                  </a:cubicBezTo>
                  <a:cubicBezTo>
                    <a:pt x="298" y="287"/>
                    <a:pt x="298" y="287"/>
                    <a:pt x="298" y="287"/>
                  </a:cubicBezTo>
                  <a:cubicBezTo>
                    <a:pt x="297" y="289"/>
                    <a:pt x="297" y="289"/>
                    <a:pt x="297" y="289"/>
                  </a:cubicBezTo>
                  <a:cubicBezTo>
                    <a:pt x="291" y="316"/>
                    <a:pt x="291" y="316"/>
                    <a:pt x="291" y="316"/>
                  </a:cubicBezTo>
                  <a:cubicBezTo>
                    <a:pt x="292" y="316"/>
                    <a:pt x="292" y="316"/>
                    <a:pt x="293" y="316"/>
                  </a:cubicBezTo>
                  <a:cubicBezTo>
                    <a:pt x="299" y="288"/>
                    <a:pt x="299" y="288"/>
                    <a:pt x="299" y="288"/>
                  </a:cubicBezTo>
                  <a:cubicBezTo>
                    <a:pt x="300" y="285"/>
                    <a:pt x="300" y="285"/>
                    <a:pt x="300" y="285"/>
                  </a:cubicBezTo>
                  <a:cubicBezTo>
                    <a:pt x="309" y="243"/>
                    <a:pt x="309" y="243"/>
                    <a:pt x="309" y="243"/>
                  </a:cubicBezTo>
                  <a:cubicBezTo>
                    <a:pt x="310" y="241"/>
                    <a:pt x="310" y="241"/>
                    <a:pt x="310" y="241"/>
                  </a:cubicBezTo>
                  <a:cubicBezTo>
                    <a:pt x="314" y="220"/>
                    <a:pt x="314" y="220"/>
                    <a:pt x="314" y="220"/>
                  </a:cubicBezTo>
                  <a:cubicBezTo>
                    <a:pt x="315" y="218"/>
                    <a:pt x="315" y="218"/>
                    <a:pt x="315" y="218"/>
                  </a:cubicBezTo>
                  <a:cubicBezTo>
                    <a:pt x="319" y="197"/>
                    <a:pt x="319" y="197"/>
                    <a:pt x="319" y="197"/>
                  </a:cubicBezTo>
                  <a:cubicBezTo>
                    <a:pt x="320" y="195"/>
                    <a:pt x="320" y="195"/>
                    <a:pt x="320" y="195"/>
                  </a:cubicBezTo>
                  <a:cubicBezTo>
                    <a:pt x="324" y="174"/>
                    <a:pt x="324" y="174"/>
                    <a:pt x="324" y="174"/>
                  </a:cubicBezTo>
                  <a:cubicBezTo>
                    <a:pt x="325" y="173"/>
                    <a:pt x="325" y="173"/>
                    <a:pt x="325" y="173"/>
                  </a:cubicBezTo>
                  <a:cubicBezTo>
                    <a:pt x="325" y="171"/>
                    <a:pt x="325" y="171"/>
                    <a:pt x="325" y="171"/>
                  </a:cubicBezTo>
                  <a:cubicBezTo>
                    <a:pt x="325" y="169"/>
                    <a:pt x="325" y="169"/>
                    <a:pt x="325" y="169"/>
                  </a:cubicBezTo>
                  <a:cubicBezTo>
                    <a:pt x="328" y="158"/>
                    <a:pt x="328" y="158"/>
                    <a:pt x="328" y="158"/>
                  </a:cubicBezTo>
                  <a:cubicBezTo>
                    <a:pt x="328" y="156"/>
                    <a:pt x="328" y="156"/>
                    <a:pt x="328" y="156"/>
                  </a:cubicBezTo>
                  <a:cubicBezTo>
                    <a:pt x="334" y="129"/>
                    <a:pt x="334" y="129"/>
                    <a:pt x="334" y="129"/>
                  </a:cubicBezTo>
                  <a:cubicBezTo>
                    <a:pt x="335" y="126"/>
                    <a:pt x="335" y="126"/>
                    <a:pt x="335" y="126"/>
                  </a:cubicBezTo>
                  <a:cubicBezTo>
                    <a:pt x="336" y="123"/>
                    <a:pt x="336" y="123"/>
                    <a:pt x="336" y="123"/>
                  </a:cubicBezTo>
                  <a:cubicBezTo>
                    <a:pt x="336" y="121"/>
                    <a:pt x="336" y="121"/>
                    <a:pt x="336" y="121"/>
                  </a:cubicBezTo>
                  <a:cubicBezTo>
                    <a:pt x="339" y="109"/>
                    <a:pt x="339" y="109"/>
                    <a:pt x="339" y="109"/>
                  </a:cubicBezTo>
                  <a:cubicBezTo>
                    <a:pt x="339" y="107"/>
                    <a:pt x="339" y="107"/>
                    <a:pt x="339" y="107"/>
                  </a:cubicBezTo>
                  <a:cubicBezTo>
                    <a:pt x="343" y="91"/>
                    <a:pt x="343" y="91"/>
                    <a:pt x="343" y="91"/>
                  </a:cubicBezTo>
                  <a:cubicBezTo>
                    <a:pt x="343" y="89"/>
                    <a:pt x="343" y="89"/>
                    <a:pt x="343" y="89"/>
                  </a:cubicBezTo>
                  <a:cubicBezTo>
                    <a:pt x="344" y="84"/>
                    <a:pt x="344" y="84"/>
                    <a:pt x="344" y="84"/>
                  </a:cubicBezTo>
                  <a:cubicBezTo>
                    <a:pt x="345" y="81"/>
                    <a:pt x="345" y="81"/>
                    <a:pt x="345" y="81"/>
                  </a:cubicBezTo>
                  <a:cubicBezTo>
                    <a:pt x="346" y="76"/>
                    <a:pt x="346" y="76"/>
                    <a:pt x="346" y="76"/>
                  </a:cubicBezTo>
                  <a:cubicBezTo>
                    <a:pt x="347" y="74"/>
                    <a:pt x="347" y="74"/>
                    <a:pt x="347" y="74"/>
                  </a:cubicBezTo>
                  <a:cubicBezTo>
                    <a:pt x="347" y="73"/>
                    <a:pt x="347" y="73"/>
                    <a:pt x="347" y="73"/>
                  </a:cubicBezTo>
                  <a:cubicBezTo>
                    <a:pt x="347" y="71"/>
                    <a:pt x="347" y="71"/>
                    <a:pt x="347" y="71"/>
                  </a:cubicBezTo>
                  <a:cubicBezTo>
                    <a:pt x="359" y="19"/>
                    <a:pt x="359" y="19"/>
                    <a:pt x="359" y="19"/>
                  </a:cubicBezTo>
                  <a:cubicBezTo>
                    <a:pt x="359" y="17"/>
                    <a:pt x="359" y="17"/>
                    <a:pt x="359" y="17"/>
                  </a:cubicBezTo>
                  <a:cubicBezTo>
                    <a:pt x="362" y="5"/>
                    <a:pt x="362" y="5"/>
                    <a:pt x="362" y="5"/>
                  </a:cubicBezTo>
                  <a:cubicBezTo>
                    <a:pt x="363" y="0"/>
                    <a:pt x="363" y="0"/>
                    <a:pt x="3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7" name="Freeform 37"/>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close/>
                  <a:moveTo>
                    <a:pt x="22" y="237"/>
                  </a:moveTo>
                  <a:lnTo>
                    <a:pt x="3" y="261"/>
                  </a:lnTo>
                  <a:lnTo>
                    <a:pt x="0" y="263"/>
                  </a:lnTo>
                  <a:lnTo>
                    <a:pt x="0" y="266"/>
                  </a:lnTo>
                  <a:lnTo>
                    <a:pt x="7" y="285"/>
                  </a:lnTo>
                  <a:lnTo>
                    <a:pt x="10" y="280"/>
                  </a:lnTo>
                  <a:lnTo>
                    <a:pt x="5" y="263"/>
                  </a:lnTo>
                  <a:lnTo>
                    <a:pt x="24" y="242"/>
                  </a:lnTo>
                  <a:lnTo>
                    <a:pt x="22" y="237"/>
                  </a:lnTo>
                  <a:close/>
                  <a:moveTo>
                    <a:pt x="76" y="233"/>
                  </a:moveTo>
                  <a:lnTo>
                    <a:pt x="41" y="287"/>
                  </a:lnTo>
                  <a:lnTo>
                    <a:pt x="43" y="294"/>
                  </a:lnTo>
                  <a:lnTo>
                    <a:pt x="78" y="237"/>
                  </a:lnTo>
                  <a:lnTo>
                    <a:pt x="76" y="233"/>
                  </a:lnTo>
                  <a:close/>
                  <a:moveTo>
                    <a:pt x="107" y="195"/>
                  </a:moveTo>
                  <a:lnTo>
                    <a:pt x="93" y="206"/>
                  </a:lnTo>
                  <a:lnTo>
                    <a:pt x="81" y="228"/>
                  </a:lnTo>
                  <a:lnTo>
                    <a:pt x="81" y="233"/>
                  </a:lnTo>
                  <a:lnTo>
                    <a:pt x="107" y="195"/>
                  </a:lnTo>
                  <a:close/>
                  <a:moveTo>
                    <a:pt x="64" y="185"/>
                  </a:moveTo>
                  <a:lnTo>
                    <a:pt x="26" y="233"/>
                  </a:lnTo>
                  <a:lnTo>
                    <a:pt x="26" y="237"/>
                  </a:lnTo>
                  <a:lnTo>
                    <a:pt x="64" y="190"/>
                  </a:lnTo>
                  <a:lnTo>
                    <a:pt x="64" y="185"/>
                  </a:lnTo>
                  <a:close/>
                  <a:moveTo>
                    <a:pt x="159" y="76"/>
                  </a:moveTo>
                  <a:lnTo>
                    <a:pt x="138" y="97"/>
                  </a:lnTo>
                  <a:lnTo>
                    <a:pt x="67" y="183"/>
                  </a:lnTo>
                  <a:lnTo>
                    <a:pt x="69" y="187"/>
                  </a:lnTo>
                  <a:lnTo>
                    <a:pt x="159" y="76"/>
                  </a:lnTo>
                  <a:close/>
                  <a:moveTo>
                    <a:pt x="213" y="28"/>
                  </a:moveTo>
                  <a:lnTo>
                    <a:pt x="201" y="38"/>
                  </a:lnTo>
                  <a:lnTo>
                    <a:pt x="102" y="192"/>
                  </a:lnTo>
                  <a:lnTo>
                    <a:pt x="116" y="178"/>
                  </a:lnTo>
                  <a:lnTo>
                    <a:pt x="213" y="28"/>
                  </a:lnTo>
                  <a:close/>
                  <a:moveTo>
                    <a:pt x="216" y="0"/>
                  </a:moveTo>
                  <a:lnTo>
                    <a:pt x="209" y="9"/>
                  </a:lnTo>
                  <a:lnTo>
                    <a:pt x="157" y="74"/>
                  </a:lnTo>
                  <a:lnTo>
                    <a:pt x="178" y="52"/>
                  </a:lnTo>
                  <a:lnTo>
                    <a:pt x="211" y="12"/>
                  </a:lnTo>
                  <a:lnTo>
                    <a:pt x="211" y="21"/>
                  </a:lnTo>
                  <a:lnTo>
                    <a:pt x="209" y="26"/>
                  </a:lnTo>
                  <a:lnTo>
                    <a:pt x="216" y="19"/>
                  </a:lnTo>
                  <a:lnTo>
                    <a:pt x="216" y="12"/>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8" name="Freeform 38"/>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moveTo>
                    <a:pt x="22" y="237"/>
                  </a:moveTo>
                  <a:lnTo>
                    <a:pt x="3" y="261"/>
                  </a:lnTo>
                  <a:lnTo>
                    <a:pt x="0" y="263"/>
                  </a:lnTo>
                  <a:lnTo>
                    <a:pt x="0" y="266"/>
                  </a:lnTo>
                  <a:lnTo>
                    <a:pt x="7" y="285"/>
                  </a:lnTo>
                  <a:lnTo>
                    <a:pt x="10" y="280"/>
                  </a:lnTo>
                  <a:lnTo>
                    <a:pt x="5" y="263"/>
                  </a:lnTo>
                  <a:lnTo>
                    <a:pt x="24" y="242"/>
                  </a:lnTo>
                  <a:lnTo>
                    <a:pt x="22" y="237"/>
                  </a:lnTo>
                  <a:moveTo>
                    <a:pt x="76" y="233"/>
                  </a:moveTo>
                  <a:lnTo>
                    <a:pt x="41" y="287"/>
                  </a:lnTo>
                  <a:lnTo>
                    <a:pt x="43" y="294"/>
                  </a:lnTo>
                  <a:lnTo>
                    <a:pt x="78" y="237"/>
                  </a:lnTo>
                  <a:lnTo>
                    <a:pt x="76" y="233"/>
                  </a:lnTo>
                  <a:moveTo>
                    <a:pt x="107" y="195"/>
                  </a:moveTo>
                  <a:lnTo>
                    <a:pt x="93" y="206"/>
                  </a:lnTo>
                  <a:lnTo>
                    <a:pt x="81" y="228"/>
                  </a:lnTo>
                  <a:lnTo>
                    <a:pt x="81" y="233"/>
                  </a:lnTo>
                  <a:lnTo>
                    <a:pt x="107" y="195"/>
                  </a:lnTo>
                  <a:moveTo>
                    <a:pt x="64" y="185"/>
                  </a:moveTo>
                  <a:lnTo>
                    <a:pt x="26" y="233"/>
                  </a:lnTo>
                  <a:lnTo>
                    <a:pt x="26" y="237"/>
                  </a:lnTo>
                  <a:lnTo>
                    <a:pt x="64" y="190"/>
                  </a:lnTo>
                  <a:lnTo>
                    <a:pt x="64" y="185"/>
                  </a:lnTo>
                  <a:moveTo>
                    <a:pt x="159" y="76"/>
                  </a:moveTo>
                  <a:lnTo>
                    <a:pt x="138" y="97"/>
                  </a:lnTo>
                  <a:lnTo>
                    <a:pt x="67" y="183"/>
                  </a:lnTo>
                  <a:lnTo>
                    <a:pt x="69" y="187"/>
                  </a:lnTo>
                  <a:lnTo>
                    <a:pt x="159" y="76"/>
                  </a:lnTo>
                  <a:moveTo>
                    <a:pt x="213" y="28"/>
                  </a:moveTo>
                  <a:lnTo>
                    <a:pt x="201" y="38"/>
                  </a:lnTo>
                  <a:lnTo>
                    <a:pt x="102" y="192"/>
                  </a:lnTo>
                  <a:lnTo>
                    <a:pt x="116" y="178"/>
                  </a:lnTo>
                  <a:lnTo>
                    <a:pt x="213" y="28"/>
                  </a:lnTo>
                  <a:moveTo>
                    <a:pt x="216" y="0"/>
                  </a:moveTo>
                  <a:lnTo>
                    <a:pt x="209" y="9"/>
                  </a:lnTo>
                  <a:lnTo>
                    <a:pt x="157" y="74"/>
                  </a:lnTo>
                  <a:lnTo>
                    <a:pt x="178" y="52"/>
                  </a:lnTo>
                  <a:lnTo>
                    <a:pt x="211" y="12"/>
                  </a:lnTo>
                  <a:lnTo>
                    <a:pt x="211" y="21"/>
                  </a:lnTo>
                  <a:lnTo>
                    <a:pt x="209" y="26"/>
                  </a:lnTo>
                  <a:lnTo>
                    <a:pt x="216" y="19"/>
                  </a:lnTo>
                  <a:lnTo>
                    <a:pt x="216" y="12"/>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9" name="Freeform 39"/>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close/>
                  <a:moveTo>
                    <a:pt x="164" y="83"/>
                  </a:moveTo>
                  <a:lnTo>
                    <a:pt x="17" y="308"/>
                  </a:lnTo>
                  <a:lnTo>
                    <a:pt x="17" y="311"/>
                  </a:lnTo>
                  <a:lnTo>
                    <a:pt x="19" y="320"/>
                  </a:lnTo>
                  <a:lnTo>
                    <a:pt x="24" y="316"/>
                  </a:lnTo>
                  <a:lnTo>
                    <a:pt x="164" y="190"/>
                  </a:lnTo>
                  <a:lnTo>
                    <a:pt x="164" y="183"/>
                  </a:lnTo>
                  <a:lnTo>
                    <a:pt x="22" y="311"/>
                  </a:lnTo>
                  <a:lnTo>
                    <a:pt x="164" y="92"/>
                  </a:lnTo>
                  <a:lnTo>
                    <a:pt x="164" y="83"/>
                  </a:lnTo>
                  <a:close/>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0" name="Freeform 40"/>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moveTo>
                    <a:pt x="164" y="83"/>
                  </a:moveTo>
                  <a:lnTo>
                    <a:pt x="17" y="308"/>
                  </a:lnTo>
                  <a:lnTo>
                    <a:pt x="17" y="311"/>
                  </a:lnTo>
                  <a:lnTo>
                    <a:pt x="19" y="320"/>
                  </a:lnTo>
                  <a:lnTo>
                    <a:pt x="24" y="316"/>
                  </a:lnTo>
                  <a:lnTo>
                    <a:pt x="164" y="190"/>
                  </a:lnTo>
                  <a:lnTo>
                    <a:pt x="164" y="183"/>
                  </a:lnTo>
                  <a:lnTo>
                    <a:pt x="22" y="311"/>
                  </a:lnTo>
                  <a:lnTo>
                    <a:pt x="164" y="92"/>
                  </a:lnTo>
                  <a:lnTo>
                    <a:pt x="164" y="83"/>
                  </a:lnTo>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1" name="Freeform 41"/>
            <p:cNvSpPr>
              <a:spLocks noEditPoints="1"/>
            </p:cNvSpPr>
            <p:nvPr/>
          </p:nvSpPr>
          <p:spPr bwMode="auto">
            <a:xfrm>
              <a:off x="7811986" y="2792529"/>
              <a:ext cx="1177211" cy="1556494"/>
            </a:xfrm>
            <a:custGeom>
              <a:avLst/>
              <a:gdLst>
                <a:gd name="T0" fmla="*/ 13 w 278"/>
                <a:gd name="T1" fmla="*/ 403 h 403"/>
                <a:gd name="T2" fmla="*/ 89 w 278"/>
                <a:gd name="T3" fmla="*/ 354 h 403"/>
                <a:gd name="T4" fmla="*/ 62 w 278"/>
                <a:gd name="T5" fmla="*/ 372 h 403"/>
                <a:gd name="T6" fmla="*/ 0 w 278"/>
                <a:gd name="T7" fmla="*/ 396 h 403"/>
                <a:gd name="T8" fmla="*/ 6 w 278"/>
                <a:gd name="T9" fmla="*/ 333 h 403"/>
                <a:gd name="T10" fmla="*/ 89 w 278"/>
                <a:gd name="T11" fmla="*/ 352 h 403"/>
                <a:gd name="T12" fmla="*/ 141 w 278"/>
                <a:gd name="T13" fmla="*/ 319 h 403"/>
                <a:gd name="T14" fmla="*/ 4 w 278"/>
                <a:gd name="T15" fmla="*/ 329 h 403"/>
                <a:gd name="T16" fmla="*/ 8 w 278"/>
                <a:gd name="T17" fmla="*/ 292 h 403"/>
                <a:gd name="T18" fmla="*/ 8 w 278"/>
                <a:gd name="T19" fmla="*/ 292 h 403"/>
                <a:gd name="T20" fmla="*/ 6 w 278"/>
                <a:gd name="T21" fmla="*/ 290 h 403"/>
                <a:gd name="T22" fmla="*/ 222 w 278"/>
                <a:gd name="T23" fmla="*/ 267 h 403"/>
                <a:gd name="T24" fmla="*/ 223 w 278"/>
                <a:gd name="T25" fmla="*/ 269 h 403"/>
                <a:gd name="T26" fmla="*/ 224 w 278"/>
                <a:gd name="T27" fmla="*/ 266 h 403"/>
                <a:gd name="T28" fmla="*/ 226 w 278"/>
                <a:gd name="T29" fmla="*/ 264 h 403"/>
                <a:gd name="T30" fmla="*/ 242 w 278"/>
                <a:gd name="T31" fmla="*/ 254 h 403"/>
                <a:gd name="T32" fmla="*/ 243 w 278"/>
                <a:gd name="T33" fmla="*/ 255 h 403"/>
                <a:gd name="T34" fmla="*/ 245 w 278"/>
                <a:gd name="T35" fmla="*/ 252 h 403"/>
                <a:gd name="T36" fmla="*/ 248 w 278"/>
                <a:gd name="T37" fmla="*/ 253 h 403"/>
                <a:gd name="T38" fmla="*/ 11 w 278"/>
                <a:gd name="T39" fmla="*/ 230 h 403"/>
                <a:gd name="T40" fmla="*/ 8 w 278"/>
                <a:gd name="T41" fmla="*/ 263 h 403"/>
                <a:gd name="T42" fmla="*/ 10 w 278"/>
                <a:gd name="T43" fmla="*/ 259 h 403"/>
                <a:gd name="T44" fmla="*/ 10 w 278"/>
                <a:gd name="T45" fmla="*/ 226 h 403"/>
                <a:gd name="T46" fmla="*/ 11 w 278"/>
                <a:gd name="T47" fmla="*/ 226 h 403"/>
                <a:gd name="T48" fmla="*/ 268 w 278"/>
                <a:gd name="T49" fmla="*/ 226 h 403"/>
                <a:gd name="T50" fmla="*/ 269 w 278"/>
                <a:gd name="T51" fmla="*/ 239 h 403"/>
                <a:gd name="T52" fmla="*/ 276 w 278"/>
                <a:gd name="T53" fmla="*/ 232 h 403"/>
                <a:gd name="T54" fmla="*/ 10 w 278"/>
                <a:gd name="T55" fmla="*/ 224 h 403"/>
                <a:gd name="T56" fmla="*/ 10 w 278"/>
                <a:gd name="T57" fmla="*/ 214 h 403"/>
                <a:gd name="T58" fmla="*/ 266 w 278"/>
                <a:gd name="T59" fmla="*/ 224 h 403"/>
                <a:gd name="T60" fmla="*/ 14 w 278"/>
                <a:gd name="T61" fmla="*/ 188 h 403"/>
                <a:gd name="T62" fmla="*/ 12 w 278"/>
                <a:gd name="T63" fmla="*/ 212 h 403"/>
                <a:gd name="T64" fmla="*/ 227 w 278"/>
                <a:gd name="T65" fmla="*/ 187 h 403"/>
                <a:gd name="T66" fmla="*/ 228 w 278"/>
                <a:gd name="T67" fmla="*/ 185 h 403"/>
                <a:gd name="T68" fmla="*/ 195 w 278"/>
                <a:gd name="T69" fmla="*/ 156 h 403"/>
                <a:gd name="T70" fmla="*/ 204 w 278"/>
                <a:gd name="T71" fmla="*/ 165 h 403"/>
                <a:gd name="T72" fmla="*/ 226 w 278"/>
                <a:gd name="T73" fmla="*/ 185 h 403"/>
                <a:gd name="T74" fmla="*/ 222 w 278"/>
                <a:gd name="T75" fmla="*/ 179 h 403"/>
                <a:gd name="T76" fmla="*/ 200 w 278"/>
                <a:gd name="T77" fmla="*/ 158 h 403"/>
                <a:gd name="T78" fmla="*/ 174 w 278"/>
                <a:gd name="T79" fmla="*/ 133 h 403"/>
                <a:gd name="T80" fmla="*/ 186 w 278"/>
                <a:gd name="T81" fmla="*/ 147 h 403"/>
                <a:gd name="T82" fmla="*/ 186 w 278"/>
                <a:gd name="T83" fmla="*/ 144 h 403"/>
                <a:gd name="T84" fmla="*/ 154 w 278"/>
                <a:gd name="T85" fmla="*/ 114 h 403"/>
                <a:gd name="T86" fmla="*/ 160 w 278"/>
                <a:gd name="T87" fmla="*/ 122 h 403"/>
                <a:gd name="T88" fmla="*/ 162 w 278"/>
                <a:gd name="T89" fmla="*/ 122 h 403"/>
                <a:gd name="T90" fmla="*/ 120 w 278"/>
                <a:gd name="T91" fmla="*/ 81 h 403"/>
                <a:gd name="T92" fmla="*/ 146 w 278"/>
                <a:gd name="T93" fmla="*/ 109 h 403"/>
                <a:gd name="T94" fmla="*/ 152 w 278"/>
                <a:gd name="T95" fmla="*/ 115 h 403"/>
                <a:gd name="T96" fmla="*/ 148 w 278"/>
                <a:gd name="T97" fmla="*/ 108 h 403"/>
                <a:gd name="T98" fmla="*/ 22 w 278"/>
                <a:gd name="T99" fmla="*/ 6 h 403"/>
                <a:gd name="T100" fmla="*/ 18 w 278"/>
                <a:gd name="T101" fmla="*/ 80 h 403"/>
                <a:gd name="T102" fmla="*/ 15 w 278"/>
                <a:gd name="T103" fmla="*/ 130 h 403"/>
                <a:gd name="T104" fmla="*/ 14 w 278"/>
                <a:gd name="T105" fmla="*/ 151 h 403"/>
                <a:gd name="T106" fmla="*/ 12 w 278"/>
                <a:gd name="T107" fmla="*/ 176 h 403"/>
                <a:gd name="T108" fmla="*/ 14 w 278"/>
                <a:gd name="T109" fmla="*/ 176 h 403"/>
                <a:gd name="T110" fmla="*/ 16 w 278"/>
                <a:gd name="T111" fmla="*/ 152 h 403"/>
                <a:gd name="T112" fmla="*/ 17 w 278"/>
                <a:gd name="T113" fmla="*/ 130 h 403"/>
                <a:gd name="T114" fmla="*/ 20 w 278"/>
                <a:gd name="T115" fmla="*/ 80 h 403"/>
                <a:gd name="T116" fmla="*/ 24 w 278"/>
                <a:gd name="T117" fmla="*/ 7 h 403"/>
                <a:gd name="T118" fmla="*/ 35 w 278"/>
                <a:gd name="T119" fmla="*/ 2 h 403"/>
                <a:gd name="T120" fmla="*/ 109 w 278"/>
                <a:gd name="T121" fmla="*/ 73 h 403"/>
                <a:gd name="T122" fmla="*/ 119 w 278"/>
                <a:gd name="T123" fmla="*/ 80 h 403"/>
                <a:gd name="T124" fmla="*/ 36 w 278"/>
                <a:gd name="T12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 h="403">
                  <a:moveTo>
                    <a:pt x="59" y="372"/>
                  </a:moveTo>
                  <a:cubicBezTo>
                    <a:pt x="12" y="402"/>
                    <a:pt x="12" y="402"/>
                    <a:pt x="12" y="402"/>
                  </a:cubicBezTo>
                  <a:cubicBezTo>
                    <a:pt x="12" y="402"/>
                    <a:pt x="13" y="403"/>
                    <a:pt x="13" y="403"/>
                  </a:cubicBezTo>
                  <a:cubicBezTo>
                    <a:pt x="60" y="373"/>
                    <a:pt x="60" y="373"/>
                    <a:pt x="60" y="373"/>
                  </a:cubicBezTo>
                  <a:cubicBezTo>
                    <a:pt x="59" y="372"/>
                    <a:pt x="59" y="372"/>
                    <a:pt x="59" y="372"/>
                  </a:cubicBezTo>
                  <a:moveTo>
                    <a:pt x="89" y="354"/>
                  </a:moveTo>
                  <a:cubicBezTo>
                    <a:pt x="86" y="354"/>
                    <a:pt x="86" y="354"/>
                    <a:pt x="86" y="354"/>
                  </a:cubicBezTo>
                  <a:cubicBezTo>
                    <a:pt x="61" y="371"/>
                    <a:pt x="61" y="371"/>
                    <a:pt x="61" y="371"/>
                  </a:cubicBezTo>
                  <a:cubicBezTo>
                    <a:pt x="62" y="372"/>
                    <a:pt x="62" y="372"/>
                    <a:pt x="62" y="372"/>
                  </a:cubicBezTo>
                  <a:cubicBezTo>
                    <a:pt x="89" y="354"/>
                    <a:pt x="89" y="354"/>
                    <a:pt x="89" y="354"/>
                  </a:cubicBezTo>
                  <a:moveTo>
                    <a:pt x="4" y="331"/>
                  </a:moveTo>
                  <a:cubicBezTo>
                    <a:pt x="0" y="396"/>
                    <a:pt x="0" y="396"/>
                    <a:pt x="0" y="396"/>
                  </a:cubicBezTo>
                  <a:cubicBezTo>
                    <a:pt x="1" y="396"/>
                    <a:pt x="1" y="396"/>
                    <a:pt x="1" y="396"/>
                  </a:cubicBezTo>
                  <a:cubicBezTo>
                    <a:pt x="2" y="396"/>
                    <a:pt x="2" y="396"/>
                    <a:pt x="2" y="396"/>
                  </a:cubicBezTo>
                  <a:cubicBezTo>
                    <a:pt x="6" y="333"/>
                    <a:pt x="6" y="333"/>
                    <a:pt x="6" y="333"/>
                  </a:cubicBezTo>
                  <a:cubicBezTo>
                    <a:pt x="4" y="331"/>
                    <a:pt x="4" y="331"/>
                    <a:pt x="4" y="331"/>
                  </a:cubicBezTo>
                  <a:moveTo>
                    <a:pt x="141" y="319"/>
                  </a:moveTo>
                  <a:cubicBezTo>
                    <a:pt x="89" y="352"/>
                    <a:pt x="89" y="352"/>
                    <a:pt x="89" y="352"/>
                  </a:cubicBezTo>
                  <a:cubicBezTo>
                    <a:pt x="92" y="352"/>
                    <a:pt x="92" y="352"/>
                    <a:pt x="92" y="352"/>
                  </a:cubicBezTo>
                  <a:cubicBezTo>
                    <a:pt x="141" y="321"/>
                    <a:pt x="141" y="321"/>
                    <a:pt x="141" y="321"/>
                  </a:cubicBezTo>
                  <a:cubicBezTo>
                    <a:pt x="141" y="319"/>
                    <a:pt x="141" y="319"/>
                    <a:pt x="141" y="319"/>
                  </a:cubicBezTo>
                  <a:moveTo>
                    <a:pt x="8" y="296"/>
                  </a:moveTo>
                  <a:cubicBezTo>
                    <a:pt x="6" y="300"/>
                    <a:pt x="6" y="300"/>
                    <a:pt x="6" y="300"/>
                  </a:cubicBezTo>
                  <a:cubicBezTo>
                    <a:pt x="4" y="329"/>
                    <a:pt x="4" y="329"/>
                    <a:pt x="4" y="329"/>
                  </a:cubicBezTo>
                  <a:cubicBezTo>
                    <a:pt x="6" y="331"/>
                    <a:pt x="6" y="331"/>
                    <a:pt x="6" y="331"/>
                  </a:cubicBezTo>
                  <a:cubicBezTo>
                    <a:pt x="8" y="296"/>
                    <a:pt x="8" y="296"/>
                    <a:pt x="8" y="296"/>
                  </a:cubicBezTo>
                  <a:moveTo>
                    <a:pt x="8" y="292"/>
                  </a:moveTo>
                  <a:cubicBezTo>
                    <a:pt x="6" y="292"/>
                    <a:pt x="6" y="292"/>
                    <a:pt x="6" y="292"/>
                  </a:cubicBezTo>
                  <a:cubicBezTo>
                    <a:pt x="6" y="295"/>
                    <a:pt x="6" y="295"/>
                    <a:pt x="6" y="295"/>
                  </a:cubicBezTo>
                  <a:cubicBezTo>
                    <a:pt x="8" y="292"/>
                    <a:pt x="8" y="292"/>
                    <a:pt x="8" y="292"/>
                  </a:cubicBezTo>
                  <a:moveTo>
                    <a:pt x="9" y="274"/>
                  </a:moveTo>
                  <a:cubicBezTo>
                    <a:pt x="7" y="275"/>
                    <a:pt x="7" y="275"/>
                    <a:pt x="7" y="275"/>
                  </a:cubicBezTo>
                  <a:cubicBezTo>
                    <a:pt x="6" y="290"/>
                    <a:pt x="6" y="290"/>
                    <a:pt x="6" y="290"/>
                  </a:cubicBezTo>
                  <a:cubicBezTo>
                    <a:pt x="8" y="290"/>
                    <a:pt x="8" y="290"/>
                    <a:pt x="8" y="290"/>
                  </a:cubicBezTo>
                  <a:cubicBezTo>
                    <a:pt x="9" y="274"/>
                    <a:pt x="9" y="274"/>
                    <a:pt x="9" y="274"/>
                  </a:cubicBezTo>
                  <a:moveTo>
                    <a:pt x="222" y="267"/>
                  </a:moveTo>
                  <a:cubicBezTo>
                    <a:pt x="143" y="318"/>
                    <a:pt x="143" y="318"/>
                    <a:pt x="143" y="318"/>
                  </a:cubicBezTo>
                  <a:cubicBezTo>
                    <a:pt x="143" y="320"/>
                    <a:pt x="143" y="320"/>
                    <a:pt x="143" y="320"/>
                  </a:cubicBezTo>
                  <a:cubicBezTo>
                    <a:pt x="223" y="269"/>
                    <a:pt x="223" y="269"/>
                    <a:pt x="223" y="269"/>
                  </a:cubicBezTo>
                  <a:cubicBezTo>
                    <a:pt x="222" y="267"/>
                    <a:pt x="222" y="267"/>
                    <a:pt x="222" y="267"/>
                  </a:cubicBezTo>
                  <a:moveTo>
                    <a:pt x="226" y="264"/>
                  </a:moveTo>
                  <a:cubicBezTo>
                    <a:pt x="224" y="266"/>
                    <a:pt x="224" y="266"/>
                    <a:pt x="224" y="266"/>
                  </a:cubicBezTo>
                  <a:cubicBezTo>
                    <a:pt x="224" y="268"/>
                    <a:pt x="224" y="268"/>
                    <a:pt x="224" y="268"/>
                  </a:cubicBezTo>
                  <a:cubicBezTo>
                    <a:pt x="225" y="267"/>
                    <a:pt x="225" y="267"/>
                    <a:pt x="225" y="267"/>
                  </a:cubicBezTo>
                  <a:cubicBezTo>
                    <a:pt x="226" y="264"/>
                    <a:pt x="226" y="264"/>
                    <a:pt x="226" y="264"/>
                  </a:cubicBezTo>
                  <a:moveTo>
                    <a:pt x="245" y="252"/>
                  </a:moveTo>
                  <a:cubicBezTo>
                    <a:pt x="243" y="253"/>
                    <a:pt x="243" y="253"/>
                    <a:pt x="243" y="253"/>
                  </a:cubicBezTo>
                  <a:cubicBezTo>
                    <a:pt x="242" y="254"/>
                    <a:pt x="242" y="254"/>
                    <a:pt x="242" y="254"/>
                  </a:cubicBezTo>
                  <a:cubicBezTo>
                    <a:pt x="229" y="263"/>
                    <a:pt x="229" y="263"/>
                    <a:pt x="229" y="263"/>
                  </a:cubicBezTo>
                  <a:cubicBezTo>
                    <a:pt x="228" y="265"/>
                    <a:pt x="228" y="265"/>
                    <a:pt x="228" y="265"/>
                  </a:cubicBezTo>
                  <a:cubicBezTo>
                    <a:pt x="243" y="255"/>
                    <a:pt x="243" y="255"/>
                    <a:pt x="243" y="255"/>
                  </a:cubicBezTo>
                  <a:cubicBezTo>
                    <a:pt x="245" y="254"/>
                    <a:pt x="245" y="254"/>
                    <a:pt x="245" y="254"/>
                  </a:cubicBezTo>
                  <a:cubicBezTo>
                    <a:pt x="246" y="254"/>
                    <a:pt x="246" y="254"/>
                    <a:pt x="246" y="254"/>
                  </a:cubicBezTo>
                  <a:cubicBezTo>
                    <a:pt x="245" y="252"/>
                    <a:pt x="245" y="252"/>
                    <a:pt x="245" y="252"/>
                  </a:cubicBezTo>
                  <a:moveTo>
                    <a:pt x="267" y="238"/>
                  </a:moveTo>
                  <a:cubicBezTo>
                    <a:pt x="247" y="251"/>
                    <a:pt x="247" y="251"/>
                    <a:pt x="247" y="251"/>
                  </a:cubicBezTo>
                  <a:cubicBezTo>
                    <a:pt x="248" y="253"/>
                    <a:pt x="248" y="253"/>
                    <a:pt x="248" y="253"/>
                  </a:cubicBezTo>
                  <a:cubicBezTo>
                    <a:pt x="267" y="240"/>
                    <a:pt x="267" y="240"/>
                    <a:pt x="267" y="240"/>
                  </a:cubicBezTo>
                  <a:cubicBezTo>
                    <a:pt x="267" y="238"/>
                    <a:pt x="267" y="238"/>
                    <a:pt x="267" y="238"/>
                  </a:cubicBezTo>
                  <a:moveTo>
                    <a:pt x="11" y="230"/>
                  </a:moveTo>
                  <a:cubicBezTo>
                    <a:pt x="9" y="233"/>
                    <a:pt x="9" y="233"/>
                    <a:pt x="9" y="233"/>
                  </a:cubicBezTo>
                  <a:cubicBezTo>
                    <a:pt x="8" y="258"/>
                    <a:pt x="8" y="258"/>
                    <a:pt x="8" y="258"/>
                  </a:cubicBezTo>
                  <a:cubicBezTo>
                    <a:pt x="8" y="263"/>
                    <a:pt x="8" y="263"/>
                    <a:pt x="8" y="263"/>
                  </a:cubicBezTo>
                  <a:cubicBezTo>
                    <a:pt x="7" y="273"/>
                    <a:pt x="7" y="273"/>
                    <a:pt x="7" y="273"/>
                  </a:cubicBezTo>
                  <a:cubicBezTo>
                    <a:pt x="9" y="272"/>
                    <a:pt x="9" y="272"/>
                    <a:pt x="9" y="272"/>
                  </a:cubicBezTo>
                  <a:cubicBezTo>
                    <a:pt x="10" y="259"/>
                    <a:pt x="10" y="259"/>
                    <a:pt x="10" y="259"/>
                  </a:cubicBezTo>
                  <a:cubicBezTo>
                    <a:pt x="10" y="254"/>
                    <a:pt x="10" y="254"/>
                    <a:pt x="10" y="254"/>
                  </a:cubicBezTo>
                  <a:cubicBezTo>
                    <a:pt x="11" y="230"/>
                    <a:pt x="11" y="230"/>
                    <a:pt x="11" y="230"/>
                  </a:cubicBezTo>
                  <a:moveTo>
                    <a:pt x="10" y="226"/>
                  </a:moveTo>
                  <a:cubicBezTo>
                    <a:pt x="9" y="230"/>
                    <a:pt x="9" y="230"/>
                    <a:pt x="9" y="230"/>
                  </a:cubicBezTo>
                  <a:cubicBezTo>
                    <a:pt x="11" y="227"/>
                    <a:pt x="11" y="227"/>
                    <a:pt x="11" y="227"/>
                  </a:cubicBezTo>
                  <a:cubicBezTo>
                    <a:pt x="11" y="226"/>
                    <a:pt x="11" y="226"/>
                    <a:pt x="11" y="226"/>
                  </a:cubicBezTo>
                  <a:cubicBezTo>
                    <a:pt x="10" y="226"/>
                    <a:pt x="10" y="226"/>
                    <a:pt x="10" y="226"/>
                  </a:cubicBezTo>
                  <a:moveTo>
                    <a:pt x="268" y="223"/>
                  </a:moveTo>
                  <a:cubicBezTo>
                    <a:pt x="268" y="226"/>
                    <a:pt x="268" y="226"/>
                    <a:pt x="268" y="226"/>
                  </a:cubicBezTo>
                  <a:cubicBezTo>
                    <a:pt x="275" y="233"/>
                    <a:pt x="275" y="233"/>
                    <a:pt x="275" y="233"/>
                  </a:cubicBezTo>
                  <a:cubicBezTo>
                    <a:pt x="268" y="237"/>
                    <a:pt x="268" y="237"/>
                    <a:pt x="268" y="237"/>
                  </a:cubicBezTo>
                  <a:cubicBezTo>
                    <a:pt x="269" y="239"/>
                    <a:pt x="269" y="239"/>
                    <a:pt x="269" y="239"/>
                  </a:cubicBezTo>
                  <a:cubicBezTo>
                    <a:pt x="276" y="234"/>
                    <a:pt x="276" y="234"/>
                    <a:pt x="276" y="234"/>
                  </a:cubicBezTo>
                  <a:cubicBezTo>
                    <a:pt x="278" y="233"/>
                    <a:pt x="278" y="233"/>
                    <a:pt x="278" y="233"/>
                  </a:cubicBezTo>
                  <a:cubicBezTo>
                    <a:pt x="276" y="232"/>
                    <a:pt x="276" y="232"/>
                    <a:pt x="276" y="232"/>
                  </a:cubicBezTo>
                  <a:cubicBezTo>
                    <a:pt x="268" y="223"/>
                    <a:pt x="268" y="223"/>
                    <a:pt x="268" y="223"/>
                  </a:cubicBezTo>
                  <a:moveTo>
                    <a:pt x="10" y="214"/>
                  </a:moveTo>
                  <a:cubicBezTo>
                    <a:pt x="10" y="224"/>
                    <a:pt x="10" y="224"/>
                    <a:pt x="10" y="224"/>
                  </a:cubicBezTo>
                  <a:cubicBezTo>
                    <a:pt x="12" y="224"/>
                    <a:pt x="12" y="224"/>
                    <a:pt x="12" y="224"/>
                  </a:cubicBezTo>
                  <a:cubicBezTo>
                    <a:pt x="12" y="214"/>
                    <a:pt x="12" y="214"/>
                    <a:pt x="12" y="214"/>
                  </a:cubicBezTo>
                  <a:cubicBezTo>
                    <a:pt x="10" y="214"/>
                    <a:pt x="10" y="214"/>
                    <a:pt x="10" y="214"/>
                  </a:cubicBezTo>
                  <a:moveTo>
                    <a:pt x="249" y="205"/>
                  </a:moveTo>
                  <a:cubicBezTo>
                    <a:pt x="248" y="207"/>
                    <a:pt x="248" y="207"/>
                    <a:pt x="248" y="207"/>
                  </a:cubicBezTo>
                  <a:cubicBezTo>
                    <a:pt x="266" y="224"/>
                    <a:pt x="266" y="224"/>
                    <a:pt x="266" y="224"/>
                  </a:cubicBezTo>
                  <a:cubicBezTo>
                    <a:pt x="266" y="222"/>
                    <a:pt x="266" y="222"/>
                    <a:pt x="266" y="222"/>
                  </a:cubicBezTo>
                  <a:cubicBezTo>
                    <a:pt x="249" y="205"/>
                    <a:pt x="249" y="205"/>
                    <a:pt x="249" y="205"/>
                  </a:cubicBezTo>
                  <a:moveTo>
                    <a:pt x="14" y="188"/>
                  </a:moveTo>
                  <a:cubicBezTo>
                    <a:pt x="12" y="189"/>
                    <a:pt x="12" y="189"/>
                    <a:pt x="12" y="189"/>
                  </a:cubicBezTo>
                  <a:cubicBezTo>
                    <a:pt x="10" y="212"/>
                    <a:pt x="10" y="212"/>
                    <a:pt x="10" y="212"/>
                  </a:cubicBezTo>
                  <a:cubicBezTo>
                    <a:pt x="12" y="212"/>
                    <a:pt x="12" y="212"/>
                    <a:pt x="12" y="212"/>
                  </a:cubicBezTo>
                  <a:cubicBezTo>
                    <a:pt x="14" y="188"/>
                    <a:pt x="14" y="188"/>
                    <a:pt x="14" y="188"/>
                  </a:cubicBezTo>
                  <a:moveTo>
                    <a:pt x="228" y="185"/>
                  </a:moveTo>
                  <a:cubicBezTo>
                    <a:pt x="227" y="187"/>
                    <a:pt x="227" y="187"/>
                    <a:pt x="227" y="187"/>
                  </a:cubicBezTo>
                  <a:cubicBezTo>
                    <a:pt x="247" y="205"/>
                    <a:pt x="247" y="205"/>
                    <a:pt x="247" y="205"/>
                  </a:cubicBezTo>
                  <a:cubicBezTo>
                    <a:pt x="247" y="204"/>
                    <a:pt x="247" y="204"/>
                    <a:pt x="247" y="204"/>
                  </a:cubicBezTo>
                  <a:cubicBezTo>
                    <a:pt x="228" y="185"/>
                    <a:pt x="228" y="185"/>
                    <a:pt x="228" y="185"/>
                  </a:cubicBezTo>
                  <a:moveTo>
                    <a:pt x="196" y="154"/>
                  </a:moveTo>
                  <a:cubicBezTo>
                    <a:pt x="194" y="155"/>
                    <a:pt x="194" y="155"/>
                    <a:pt x="194" y="155"/>
                  </a:cubicBezTo>
                  <a:cubicBezTo>
                    <a:pt x="195" y="156"/>
                    <a:pt x="195" y="156"/>
                    <a:pt x="195" y="156"/>
                  </a:cubicBezTo>
                  <a:cubicBezTo>
                    <a:pt x="197" y="158"/>
                    <a:pt x="197" y="158"/>
                    <a:pt x="197" y="158"/>
                  </a:cubicBezTo>
                  <a:cubicBezTo>
                    <a:pt x="203" y="163"/>
                    <a:pt x="203" y="163"/>
                    <a:pt x="203" y="163"/>
                  </a:cubicBezTo>
                  <a:cubicBezTo>
                    <a:pt x="204" y="165"/>
                    <a:pt x="204" y="165"/>
                    <a:pt x="204" y="165"/>
                  </a:cubicBezTo>
                  <a:cubicBezTo>
                    <a:pt x="219" y="179"/>
                    <a:pt x="219" y="179"/>
                    <a:pt x="219" y="179"/>
                  </a:cubicBezTo>
                  <a:cubicBezTo>
                    <a:pt x="221" y="181"/>
                    <a:pt x="221" y="181"/>
                    <a:pt x="221" y="181"/>
                  </a:cubicBezTo>
                  <a:cubicBezTo>
                    <a:pt x="226" y="185"/>
                    <a:pt x="226" y="185"/>
                    <a:pt x="226" y="185"/>
                  </a:cubicBezTo>
                  <a:cubicBezTo>
                    <a:pt x="226" y="184"/>
                    <a:pt x="226" y="184"/>
                    <a:pt x="226" y="184"/>
                  </a:cubicBezTo>
                  <a:cubicBezTo>
                    <a:pt x="224" y="181"/>
                    <a:pt x="224" y="181"/>
                    <a:pt x="224" y="181"/>
                  </a:cubicBezTo>
                  <a:cubicBezTo>
                    <a:pt x="222" y="179"/>
                    <a:pt x="222" y="179"/>
                    <a:pt x="222" y="179"/>
                  </a:cubicBezTo>
                  <a:cubicBezTo>
                    <a:pt x="206" y="163"/>
                    <a:pt x="206" y="163"/>
                    <a:pt x="206" y="163"/>
                  </a:cubicBezTo>
                  <a:cubicBezTo>
                    <a:pt x="204" y="162"/>
                    <a:pt x="204" y="162"/>
                    <a:pt x="204" y="162"/>
                  </a:cubicBezTo>
                  <a:cubicBezTo>
                    <a:pt x="200" y="158"/>
                    <a:pt x="200" y="158"/>
                    <a:pt x="200" y="158"/>
                  </a:cubicBezTo>
                  <a:cubicBezTo>
                    <a:pt x="198" y="156"/>
                    <a:pt x="198" y="156"/>
                    <a:pt x="198" y="156"/>
                  </a:cubicBezTo>
                  <a:cubicBezTo>
                    <a:pt x="196" y="154"/>
                    <a:pt x="196" y="154"/>
                    <a:pt x="196" y="154"/>
                  </a:cubicBezTo>
                  <a:moveTo>
                    <a:pt x="174" y="133"/>
                  </a:moveTo>
                  <a:cubicBezTo>
                    <a:pt x="175" y="137"/>
                    <a:pt x="175" y="137"/>
                    <a:pt x="175" y="137"/>
                  </a:cubicBezTo>
                  <a:cubicBezTo>
                    <a:pt x="184" y="145"/>
                    <a:pt x="184" y="145"/>
                    <a:pt x="184" y="145"/>
                  </a:cubicBezTo>
                  <a:cubicBezTo>
                    <a:pt x="186" y="147"/>
                    <a:pt x="186" y="147"/>
                    <a:pt x="186" y="147"/>
                  </a:cubicBezTo>
                  <a:cubicBezTo>
                    <a:pt x="193" y="154"/>
                    <a:pt x="193" y="154"/>
                    <a:pt x="193" y="154"/>
                  </a:cubicBezTo>
                  <a:cubicBezTo>
                    <a:pt x="194" y="153"/>
                    <a:pt x="194" y="153"/>
                    <a:pt x="194" y="153"/>
                  </a:cubicBezTo>
                  <a:cubicBezTo>
                    <a:pt x="186" y="144"/>
                    <a:pt x="186" y="144"/>
                    <a:pt x="186" y="144"/>
                  </a:cubicBezTo>
                  <a:cubicBezTo>
                    <a:pt x="184" y="143"/>
                    <a:pt x="184" y="143"/>
                    <a:pt x="184" y="143"/>
                  </a:cubicBezTo>
                  <a:cubicBezTo>
                    <a:pt x="174" y="133"/>
                    <a:pt x="174" y="133"/>
                    <a:pt x="174" y="133"/>
                  </a:cubicBezTo>
                  <a:moveTo>
                    <a:pt x="154" y="114"/>
                  </a:moveTo>
                  <a:cubicBezTo>
                    <a:pt x="154" y="116"/>
                    <a:pt x="154" y="116"/>
                    <a:pt x="154" y="116"/>
                  </a:cubicBezTo>
                  <a:cubicBezTo>
                    <a:pt x="158" y="120"/>
                    <a:pt x="158" y="120"/>
                    <a:pt x="158" y="120"/>
                  </a:cubicBezTo>
                  <a:cubicBezTo>
                    <a:pt x="160" y="122"/>
                    <a:pt x="160" y="122"/>
                    <a:pt x="160" y="122"/>
                  </a:cubicBezTo>
                  <a:cubicBezTo>
                    <a:pt x="172" y="134"/>
                    <a:pt x="172" y="134"/>
                    <a:pt x="172" y="134"/>
                  </a:cubicBezTo>
                  <a:cubicBezTo>
                    <a:pt x="171" y="130"/>
                    <a:pt x="171" y="130"/>
                    <a:pt x="171" y="130"/>
                  </a:cubicBezTo>
                  <a:cubicBezTo>
                    <a:pt x="162" y="122"/>
                    <a:pt x="162" y="122"/>
                    <a:pt x="162" y="122"/>
                  </a:cubicBezTo>
                  <a:cubicBezTo>
                    <a:pt x="161" y="120"/>
                    <a:pt x="161" y="120"/>
                    <a:pt x="161" y="120"/>
                  </a:cubicBezTo>
                  <a:cubicBezTo>
                    <a:pt x="154" y="114"/>
                    <a:pt x="154" y="114"/>
                    <a:pt x="154" y="114"/>
                  </a:cubicBezTo>
                  <a:moveTo>
                    <a:pt x="120" y="81"/>
                  </a:moveTo>
                  <a:cubicBezTo>
                    <a:pt x="119" y="83"/>
                    <a:pt x="119" y="83"/>
                    <a:pt x="119" y="83"/>
                  </a:cubicBezTo>
                  <a:cubicBezTo>
                    <a:pt x="145" y="108"/>
                    <a:pt x="145" y="108"/>
                    <a:pt x="145" y="108"/>
                  </a:cubicBezTo>
                  <a:cubicBezTo>
                    <a:pt x="146" y="109"/>
                    <a:pt x="146" y="109"/>
                    <a:pt x="146" y="109"/>
                  </a:cubicBezTo>
                  <a:cubicBezTo>
                    <a:pt x="151" y="113"/>
                    <a:pt x="151" y="113"/>
                    <a:pt x="151" y="113"/>
                  </a:cubicBezTo>
                  <a:cubicBezTo>
                    <a:pt x="152" y="115"/>
                    <a:pt x="152" y="115"/>
                    <a:pt x="152" y="115"/>
                  </a:cubicBezTo>
                  <a:cubicBezTo>
                    <a:pt x="152" y="115"/>
                    <a:pt x="152" y="115"/>
                    <a:pt x="152" y="115"/>
                  </a:cubicBezTo>
                  <a:cubicBezTo>
                    <a:pt x="153" y="112"/>
                    <a:pt x="153" y="112"/>
                    <a:pt x="153" y="112"/>
                  </a:cubicBezTo>
                  <a:cubicBezTo>
                    <a:pt x="152" y="112"/>
                    <a:pt x="152" y="112"/>
                    <a:pt x="152" y="112"/>
                  </a:cubicBezTo>
                  <a:cubicBezTo>
                    <a:pt x="148" y="108"/>
                    <a:pt x="148" y="108"/>
                    <a:pt x="148" y="108"/>
                  </a:cubicBezTo>
                  <a:cubicBezTo>
                    <a:pt x="146" y="106"/>
                    <a:pt x="146" y="106"/>
                    <a:pt x="146" y="106"/>
                  </a:cubicBezTo>
                  <a:cubicBezTo>
                    <a:pt x="120" y="81"/>
                    <a:pt x="120" y="81"/>
                    <a:pt x="120" y="81"/>
                  </a:cubicBezTo>
                  <a:moveTo>
                    <a:pt x="22" y="6"/>
                  </a:moveTo>
                  <a:cubicBezTo>
                    <a:pt x="19" y="56"/>
                    <a:pt x="19" y="56"/>
                    <a:pt x="19" y="56"/>
                  </a:cubicBezTo>
                  <a:cubicBezTo>
                    <a:pt x="19" y="57"/>
                    <a:pt x="19" y="57"/>
                    <a:pt x="19" y="57"/>
                  </a:cubicBezTo>
                  <a:cubicBezTo>
                    <a:pt x="18" y="80"/>
                    <a:pt x="18" y="80"/>
                    <a:pt x="18" y="80"/>
                  </a:cubicBezTo>
                  <a:cubicBezTo>
                    <a:pt x="18" y="82"/>
                    <a:pt x="18" y="82"/>
                    <a:pt x="18" y="82"/>
                  </a:cubicBezTo>
                  <a:cubicBezTo>
                    <a:pt x="15" y="129"/>
                    <a:pt x="15" y="129"/>
                    <a:pt x="15" y="129"/>
                  </a:cubicBezTo>
                  <a:cubicBezTo>
                    <a:pt x="15" y="130"/>
                    <a:pt x="15" y="130"/>
                    <a:pt x="15" y="130"/>
                  </a:cubicBezTo>
                  <a:cubicBezTo>
                    <a:pt x="14" y="139"/>
                    <a:pt x="14" y="139"/>
                    <a:pt x="14" y="139"/>
                  </a:cubicBezTo>
                  <a:cubicBezTo>
                    <a:pt x="14" y="141"/>
                    <a:pt x="14" y="141"/>
                    <a:pt x="14" y="141"/>
                  </a:cubicBezTo>
                  <a:cubicBezTo>
                    <a:pt x="14" y="151"/>
                    <a:pt x="14" y="151"/>
                    <a:pt x="14" y="151"/>
                  </a:cubicBezTo>
                  <a:cubicBezTo>
                    <a:pt x="14" y="153"/>
                    <a:pt x="14" y="153"/>
                    <a:pt x="14" y="153"/>
                  </a:cubicBezTo>
                  <a:cubicBezTo>
                    <a:pt x="13" y="174"/>
                    <a:pt x="13" y="174"/>
                    <a:pt x="13" y="174"/>
                  </a:cubicBezTo>
                  <a:cubicBezTo>
                    <a:pt x="12" y="176"/>
                    <a:pt x="12" y="176"/>
                    <a:pt x="12" y="176"/>
                  </a:cubicBezTo>
                  <a:cubicBezTo>
                    <a:pt x="12" y="187"/>
                    <a:pt x="12" y="187"/>
                    <a:pt x="12" y="187"/>
                  </a:cubicBezTo>
                  <a:cubicBezTo>
                    <a:pt x="14" y="186"/>
                    <a:pt x="14" y="186"/>
                    <a:pt x="14" y="186"/>
                  </a:cubicBezTo>
                  <a:cubicBezTo>
                    <a:pt x="14" y="176"/>
                    <a:pt x="14" y="176"/>
                    <a:pt x="14" y="176"/>
                  </a:cubicBezTo>
                  <a:cubicBezTo>
                    <a:pt x="14" y="174"/>
                    <a:pt x="14" y="174"/>
                    <a:pt x="14" y="174"/>
                  </a:cubicBezTo>
                  <a:cubicBezTo>
                    <a:pt x="15" y="154"/>
                    <a:pt x="15" y="154"/>
                    <a:pt x="15" y="154"/>
                  </a:cubicBezTo>
                  <a:cubicBezTo>
                    <a:pt x="16" y="152"/>
                    <a:pt x="16" y="152"/>
                    <a:pt x="16" y="152"/>
                  </a:cubicBezTo>
                  <a:cubicBezTo>
                    <a:pt x="16" y="141"/>
                    <a:pt x="16" y="141"/>
                    <a:pt x="16" y="141"/>
                  </a:cubicBezTo>
                  <a:cubicBezTo>
                    <a:pt x="16" y="139"/>
                    <a:pt x="16" y="139"/>
                    <a:pt x="16" y="139"/>
                  </a:cubicBezTo>
                  <a:cubicBezTo>
                    <a:pt x="17" y="130"/>
                    <a:pt x="17" y="130"/>
                    <a:pt x="17" y="130"/>
                  </a:cubicBezTo>
                  <a:cubicBezTo>
                    <a:pt x="17" y="128"/>
                    <a:pt x="17" y="128"/>
                    <a:pt x="17" y="128"/>
                  </a:cubicBezTo>
                  <a:cubicBezTo>
                    <a:pt x="19" y="82"/>
                    <a:pt x="19" y="82"/>
                    <a:pt x="19" y="82"/>
                  </a:cubicBezTo>
                  <a:cubicBezTo>
                    <a:pt x="20" y="80"/>
                    <a:pt x="20" y="80"/>
                    <a:pt x="20" y="80"/>
                  </a:cubicBezTo>
                  <a:cubicBezTo>
                    <a:pt x="21" y="57"/>
                    <a:pt x="21" y="57"/>
                    <a:pt x="21" y="57"/>
                  </a:cubicBezTo>
                  <a:cubicBezTo>
                    <a:pt x="21" y="55"/>
                    <a:pt x="21" y="55"/>
                    <a:pt x="21" y="55"/>
                  </a:cubicBezTo>
                  <a:cubicBezTo>
                    <a:pt x="24" y="7"/>
                    <a:pt x="24" y="7"/>
                    <a:pt x="24" y="7"/>
                  </a:cubicBezTo>
                  <a:cubicBezTo>
                    <a:pt x="23" y="6"/>
                    <a:pt x="22" y="6"/>
                    <a:pt x="22" y="6"/>
                  </a:cubicBezTo>
                  <a:moveTo>
                    <a:pt x="36" y="0"/>
                  </a:moveTo>
                  <a:cubicBezTo>
                    <a:pt x="36" y="1"/>
                    <a:pt x="35" y="1"/>
                    <a:pt x="35" y="2"/>
                  </a:cubicBezTo>
                  <a:cubicBezTo>
                    <a:pt x="106" y="70"/>
                    <a:pt x="106" y="70"/>
                    <a:pt x="106" y="70"/>
                  </a:cubicBezTo>
                  <a:cubicBezTo>
                    <a:pt x="108" y="72"/>
                    <a:pt x="108" y="72"/>
                    <a:pt x="108" y="72"/>
                  </a:cubicBezTo>
                  <a:cubicBezTo>
                    <a:pt x="109" y="73"/>
                    <a:pt x="109" y="73"/>
                    <a:pt x="109" y="73"/>
                  </a:cubicBezTo>
                  <a:cubicBezTo>
                    <a:pt x="111" y="75"/>
                    <a:pt x="111" y="75"/>
                    <a:pt x="111" y="75"/>
                  </a:cubicBezTo>
                  <a:cubicBezTo>
                    <a:pt x="118" y="81"/>
                    <a:pt x="118" y="81"/>
                    <a:pt x="118" y="81"/>
                  </a:cubicBezTo>
                  <a:cubicBezTo>
                    <a:pt x="119" y="80"/>
                    <a:pt x="119" y="80"/>
                    <a:pt x="119" y="80"/>
                  </a:cubicBezTo>
                  <a:cubicBezTo>
                    <a:pt x="109" y="70"/>
                    <a:pt x="109" y="70"/>
                    <a:pt x="109" y="70"/>
                  </a:cubicBezTo>
                  <a:cubicBezTo>
                    <a:pt x="107" y="69"/>
                    <a:pt x="107" y="69"/>
                    <a:pt x="107" y="69"/>
                  </a:cubicBezTo>
                  <a:cubicBezTo>
                    <a:pt x="36" y="0"/>
                    <a:pt x="36" y="0"/>
                    <a:pt x="3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2" name="Freeform 42"/>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close/>
                  <a:moveTo>
                    <a:pt x="204" y="411"/>
                  </a:moveTo>
                  <a:lnTo>
                    <a:pt x="178" y="413"/>
                  </a:lnTo>
                  <a:lnTo>
                    <a:pt x="178" y="418"/>
                  </a:lnTo>
                  <a:lnTo>
                    <a:pt x="204" y="416"/>
                  </a:lnTo>
                  <a:lnTo>
                    <a:pt x="204" y="411"/>
                  </a:lnTo>
                  <a:close/>
                  <a:moveTo>
                    <a:pt x="322" y="401"/>
                  </a:moveTo>
                  <a:lnTo>
                    <a:pt x="209" y="411"/>
                  </a:lnTo>
                  <a:lnTo>
                    <a:pt x="209" y="416"/>
                  </a:lnTo>
                  <a:lnTo>
                    <a:pt x="318" y="406"/>
                  </a:lnTo>
                  <a:lnTo>
                    <a:pt x="322" y="401"/>
                  </a:lnTo>
                  <a:close/>
                  <a:moveTo>
                    <a:pt x="400" y="394"/>
                  </a:moveTo>
                  <a:lnTo>
                    <a:pt x="329" y="401"/>
                  </a:lnTo>
                  <a:lnTo>
                    <a:pt x="325" y="406"/>
                  </a:lnTo>
                  <a:lnTo>
                    <a:pt x="400" y="399"/>
                  </a:lnTo>
                  <a:lnTo>
                    <a:pt x="400" y="394"/>
                  </a:lnTo>
                  <a:close/>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close/>
                  <a:moveTo>
                    <a:pt x="173" y="321"/>
                  </a:moveTo>
                  <a:lnTo>
                    <a:pt x="123" y="354"/>
                  </a:lnTo>
                  <a:lnTo>
                    <a:pt x="119" y="361"/>
                  </a:lnTo>
                  <a:lnTo>
                    <a:pt x="173" y="328"/>
                  </a:lnTo>
                  <a:lnTo>
                    <a:pt x="173" y="321"/>
                  </a:lnTo>
                  <a:close/>
                  <a:moveTo>
                    <a:pt x="194" y="306"/>
                  </a:moveTo>
                  <a:lnTo>
                    <a:pt x="178" y="318"/>
                  </a:lnTo>
                  <a:lnTo>
                    <a:pt x="178" y="323"/>
                  </a:lnTo>
                  <a:lnTo>
                    <a:pt x="197" y="311"/>
                  </a:lnTo>
                  <a:lnTo>
                    <a:pt x="194" y="306"/>
                  </a:lnTo>
                  <a:close/>
                  <a:moveTo>
                    <a:pt x="199" y="306"/>
                  </a:moveTo>
                  <a:lnTo>
                    <a:pt x="199" y="309"/>
                  </a:lnTo>
                  <a:lnTo>
                    <a:pt x="202" y="309"/>
                  </a:lnTo>
                  <a:lnTo>
                    <a:pt x="199" y="306"/>
                  </a:lnTo>
                  <a:close/>
                  <a:moveTo>
                    <a:pt x="547" y="290"/>
                  </a:moveTo>
                  <a:lnTo>
                    <a:pt x="509" y="385"/>
                  </a:lnTo>
                  <a:lnTo>
                    <a:pt x="405" y="394"/>
                  </a:lnTo>
                  <a:lnTo>
                    <a:pt x="405" y="397"/>
                  </a:lnTo>
                  <a:lnTo>
                    <a:pt x="509" y="390"/>
                  </a:lnTo>
                  <a:lnTo>
                    <a:pt x="512" y="390"/>
                  </a:lnTo>
                  <a:lnTo>
                    <a:pt x="512" y="387"/>
                  </a:lnTo>
                  <a:lnTo>
                    <a:pt x="552" y="290"/>
                  </a:lnTo>
                  <a:lnTo>
                    <a:pt x="547" y="290"/>
                  </a:lnTo>
                  <a:close/>
                  <a:moveTo>
                    <a:pt x="550" y="283"/>
                  </a:moveTo>
                  <a:lnTo>
                    <a:pt x="550" y="285"/>
                  </a:lnTo>
                  <a:lnTo>
                    <a:pt x="554" y="285"/>
                  </a:lnTo>
                  <a:lnTo>
                    <a:pt x="554" y="285"/>
                  </a:lnTo>
                  <a:lnTo>
                    <a:pt x="550" y="283"/>
                  </a:lnTo>
                  <a:close/>
                  <a:moveTo>
                    <a:pt x="242" y="278"/>
                  </a:moveTo>
                  <a:lnTo>
                    <a:pt x="202" y="302"/>
                  </a:lnTo>
                  <a:lnTo>
                    <a:pt x="204" y="306"/>
                  </a:lnTo>
                  <a:lnTo>
                    <a:pt x="249" y="278"/>
                  </a:lnTo>
                  <a:lnTo>
                    <a:pt x="242" y="278"/>
                  </a:lnTo>
                  <a:close/>
                  <a:moveTo>
                    <a:pt x="554" y="278"/>
                  </a:moveTo>
                  <a:lnTo>
                    <a:pt x="552" y="280"/>
                  </a:lnTo>
                  <a:lnTo>
                    <a:pt x="554" y="280"/>
                  </a:lnTo>
                  <a:lnTo>
                    <a:pt x="554" y="278"/>
                  </a:lnTo>
                  <a:close/>
                  <a:moveTo>
                    <a:pt x="273" y="259"/>
                  </a:moveTo>
                  <a:lnTo>
                    <a:pt x="249" y="273"/>
                  </a:lnTo>
                  <a:lnTo>
                    <a:pt x="256" y="273"/>
                  </a:lnTo>
                  <a:lnTo>
                    <a:pt x="277" y="259"/>
                  </a:lnTo>
                  <a:lnTo>
                    <a:pt x="273" y="259"/>
                  </a:lnTo>
                  <a:close/>
                  <a:moveTo>
                    <a:pt x="566" y="257"/>
                  </a:moveTo>
                  <a:lnTo>
                    <a:pt x="561" y="259"/>
                  </a:lnTo>
                  <a:lnTo>
                    <a:pt x="559" y="266"/>
                  </a:lnTo>
                  <a:lnTo>
                    <a:pt x="557" y="268"/>
                  </a:lnTo>
                  <a:lnTo>
                    <a:pt x="557" y="271"/>
                  </a:lnTo>
                  <a:lnTo>
                    <a:pt x="559" y="278"/>
                  </a:lnTo>
                  <a:lnTo>
                    <a:pt x="559" y="273"/>
                  </a:lnTo>
                  <a:lnTo>
                    <a:pt x="561" y="268"/>
                  </a:lnTo>
                  <a:lnTo>
                    <a:pt x="566" y="257"/>
                  </a:lnTo>
                  <a:close/>
                  <a:moveTo>
                    <a:pt x="566" y="245"/>
                  </a:moveTo>
                  <a:lnTo>
                    <a:pt x="564" y="254"/>
                  </a:lnTo>
                  <a:lnTo>
                    <a:pt x="568" y="252"/>
                  </a:lnTo>
                  <a:lnTo>
                    <a:pt x="571" y="245"/>
                  </a:lnTo>
                  <a:lnTo>
                    <a:pt x="566" y="245"/>
                  </a:lnTo>
                  <a:close/>
                  <a:moveTo>
                    <a:pt x="296" y="242"/>
                  </a:moveTo>
                  <a:lnTo>
                    <a:pt x="277" y="254"/>
                  </a:lnTo>
                  <a:lnTo>
                    <a:pt x="284" y="254"/>
                  </a:lnTo>
                  <a:lnTo>
                    <a:pt x="299" y="245"/>
                  </a:lnTo>
                  <a:lnTo>
                    <a:pt x="296" y="242"/>
                  </a:lnTo>
                  <a:close/>
                  <a:moveTo>
                    <a:pt x="571" y="235"/>
                  </a:moveTo>
                  <a:lnTo>
                    <a:pt x="568" y="240"/>
                  </a:lnTo>
                  <a:lnTo>
                    <a:pt x="573" y="240"/>
                  </a:lnTo>
                  <a:lnTo>
                    <a:pt x="573" y="240"/>
                  </a:lnTo>
                  <a:lnTo>
                    <a:pt x="571" y="235"/>
                  </a:lnTo>
                  <a:close/>
                  <a:moveTo>
                    <a:pt x="415" y="166"/>
                  </a:moveTo>
                  <a:lnTo>
                    <a:pt x="410" y="169"/>
                  </a:lnTo>
                  <a:lnTo>
                    <a:pt x="403" y="173"/>
                  </a:lnTo>
                  <a:lnTo>
                    <a:pt x="299" y="240"/>
                  </a:lnTo>
                  <a:lnTo>
                    <a:pt x="303" y="242"/>
                  </a:lnTo>
                  <a:lnTo>
                    <a:pt x="410" y="173"/>
                  </a:lnTo>
                  <a:lnTo>
                    <a:pt x="415" y="171"/>
                  </a:lnTo>
                  <a:lnTo>
                    <a:pt x="415" y="166"/>
                  </a:lnTo>
                  <a:close/>
                  <a:moveTo>
                    <a:pt x="493" y="116"/>
                  </a:moveTo>
                  <a:lnTo>
                    <a:pt x="431" y="154"/>
                  </a:lnTo>
                  <a:lnTo>
                    <a:pt x="429" y="157"/>
                  </a:lnTo>
                  <a:lnTo>
                    <a:pt x="419" y="164"/>
                  </a:lnTo>
                  <a:lnTo>
                    <a:pt x="417" y="169"/>
                  </a:lnTo>
                  <a:lnTo>
                    <a:pt x="431" y="159"/>
                  </a:lnTo>
                  <a:lnTo>
                    <a:pt x="436" y="157"/>
                  </a:lnTo>
                  <a:lnTo>
                    <a:pt x="495" y="119"/>
                  </a:lnTo>
                  <a:lnTo>
                    <a:pt x="493" y="116"/>
                  </a:lnTo>
                  <a:close/>
                  <a:moveTo>
                    <a:pt x="663" y="10"/>
                  </a:moveTo>
                  <a:lnTo>
                    <a:pt x="663" y="10"/>
                  </a:lnTo>
                  <a:lnTo>
                    <a:pt x="663" y="10"/>
                  </a:lnTo>
                  <a:close/>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3" name="Freeform 43"/>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moveTo>
                    <a:pt x="204" y="411"/>
                  </a:moveTo>
                  <a:lnTo>
                    <a:pt x="178" y="413"/>
                  </a:lnTo>
                  <a:lnTo>
                    <a:pt x="178" y="418"/>
                  </a:lnTo>
                  <a:lnTo>
                    <a:pt x="204" y="416"/>
                  </a:lnTo>
                  <a:lnTo>
                    <a:pt x="204" y="411"/>
                  </a:lnTo>
                  <a:moveTo>
                    <a:pt x="322" y="401"/>
                  </a:moveTo>
                  <a:lnTo>
                    <a:pt x="209" y="411"/>
                  </a:lnTo>
                  <a:lnTo>
                    <a:pt x="209" y="416"/>
                  </a:lnTo>
                  <a:lnTo>
                    <a:pt x="318" y="406"/>
                  </a:lnTo>
                  <a:lnTo>
                    <a:pt x="322" y="401"/>
                  </a:lnTo>
                  <a:moveTo>
                    <a:pt x="400" y="394"/>
                  </a:moveTo>
                  <a:lnTo>
                    <a:pt x="329" y="401"/>
                  </a:lnTo>
                  <a:lnTo>
                    <a:pt x="325" y="406"/>
                  </a:lnTo>
                  <a:lnTo>
                    <a:pt x="400" y="399"/>
                  </a:lnTo>
                  <a:lnTo>
                    <a:pt x="400" y="394"/>
                  </a:lnTo>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moveTo>
                    <a:pt x="173" y="321"/>
                  </a:moveTo>
                  <a:lnTo>
                    <a:pt x="123" y="354"/>
                  </a:lnTo>
                  <a:lnTo>
                    <a:pt x="119" y="361"/>
                  </a:lnTo>
                  <a:lnTo>
                    <a:pt x="173" y="328"/>
                  </a:lnTo>
                  <a:lnTo>
                    <a:pt x="173" y="321"/>
                  </a:lnTo>
                  <a:moveTo>
                    <a:pt x="194" y="306"/>
                  </a:moveTo>
                  <a:lnTo>
                    <a:pt x="178" y="318"/>
                  </a:lnTo>
                  <a:lnTo>
                    <a:pt x="178" y="323"/>
                  </a:lnTo>
                  <a:lnTo>
                    <a:pt x="197" y="311"/>
                  </a:lnTo>
                  <a:lnTo>
                    <a:pt x="194" y="306"/>
                  </a:lnTo>
                  <a:moveTo>
                    <a:pt x="199" y="306"/>
                  </a:moveTo>
                  <a:lnTo>
                    <a:pt x="199" y="309"/>
                  </a:lnTo>
                  <a:lnTo>
                    <a:pt x="202" y="309"/>
                  </a:lnTo>
                  <a:lnTo>
                    <a:pt x="199" y="306"/>
                  </a:lnTo>
                  <a:moveTo>
                    <a:pt x="547" y="290"/>
                  </a:moveTo>
                  <a:lnTo>
                    <a:pt x="509" y="385"/>
                  </a:lnTo>
                  <a:lnTo>
                    <a:pt x="405" y="394"/>
                  </a:lnTo>
                  <a:lnTo>
                    <a:pt x="405" y="397"/>
                  </a:lnTo>
                  <a:lnTo>
                    <a:pt x="509" y="390"/>
                  </a:lnTo>
                  <a:lnTo>
                    <a:pt x="512" y="390"/>
                  </a:lnTo>
                  <a:lnTo>
                    <a:pt x="512" y="387"/>
                  </a:lnTo>
                  <a:lnTo>
                    <a:pt x="552" y="290"/>
                  </a:lnTo>
                  <a:lnTo>
                    <a:pt x="547" y="290"/>
                  </a:lnTo>
                  <a:moveTo>
                    <a:pt x="550" y="283"/>
                  </a:moveTo>
                  <a:lnTo>
                    <a:pt x="550" y="285"/>
                  </a:lnTo>
                  <a:lnTo>
                    <a:pt x="554" y="285"/>
                  </a:lnTo>
                  <a:lnTo>
                    <a:pt x="554" y="285"/>
                  </a:lnTo>
                  <a:lnTo>
                    <a:pt x="550" y="283"/>
                  </a:lnTo>
                  <a:moveTo>
                    <a:pt x="242" y="278"/>
                  </a:moveTo>
                  <a:lnTo>
                    <a:pt x="202" y="302"/>
                  </a:lnTo>
                  <a:lnTo>
                    <a:pt x="204" y="306"/>
                  </a:lnTo>
                  <a:lnTo>
                    <a:pt x="249" y="278"/>
                  </a:lnTo>
                  <a:lnTo>
                    <a:pt x="242" y="278"/>
                  </a:lnTo>
                  <a:moveTo>
                    <a:pt x="554" y="278"/>
                  </a:moveTo>
                  <a:lnTo>
                    <a:pt x="552" y="280"/>
                  </a:lnTo>
                  <a:lnTo>
                    <a:pt x="554" y="280"/>
                  </a:lnTo>
                  <a:lnTo>
                    <a:pt x="554" y="278"/>
                  </a:lnTo>
                  <a:moveTo>
                    <a:pt x="273" y="259"/>
                  </a:moveTo>
                  <a:lnTo>
                    <a:pt x="249" y="273"/>
                  </a:lnTo>
                  <a:lnTo>
                    <a:pt x="256" y="273"/>
                  </a:lnTo>
                  <a:lnTo>
                    <a:pt x="277" y="259"/>
                  </a:lnTo>
                  <a:lnTo>
                    <a:pt x="273" y="259"/>
                  </a:lnTo>
                  <a:moveTo>
                    <a:pt x="566" y="257"/>
                  </a:moveTo>
                  <a:lnTo>
                    <a:pt x="561" y="259"/>
                  </a:lnTo>
                  <a:lnTo>
                    <a:pt x="559" y="266"/>
                  </a:lnTo>
                  <a:lnTo>
                    <a:pt x="557" y="268"/>
                  </a:lnTo>
                  <a:lnTo>
                    <a:pt x="557" y="271"/>
                  </a:lnTo>
                  <a:lnTo>
                    <a:pt x="559" y="278"/>
                  </a:lnTo>
                  <a:lnTo>
                    <a:pt x="559" y="273"/>
                  </a:lnTo>
                  <a:lnTo>
                    <a:pt x="561" y="268"/>
                  </a:lnTo>
                  <a:lnTo>
                    <a:pt x="566" y="257"/>
                  </a:lnTo>
                  <a:moveTo>
                    <a:pt x="566" y="245"/>
                  </a:moveTo>
                  <a:lnTo>
                    <a:pt x="564" y="254"/>
                  </a:lnTo>
                  <a:lnTo>
                    <a:pt x="568" y="252"/>
                  </a:lnTo>
                  <a:lnTo>
                    <a:pt x="571" y="245"/>
                  </a:lnTo>
                  <a:lnTo>
                    <a:pt x="566" y="245"/>
                  </a:lnTo>
                  <a:moveTo>
                    <a:pt x="296" y="242"/>
                  </a:moveTo>
                  <a:lnTo>
                    <a:pt x="277" y="254"/>
                  </a:lnTo>
                  <a:lnTo>
                    <a:pt x="284" y="254"/>
                  </a:lnTo>
                  <a:lnTo>
                    <a:pt x="299" y="245"/>
                  </a:lnTo>
                  <a:lnTo>
                    <a:pt x="296" y="242"/>
                  </a:lnTo>
                  <a:moveTo>
                    <a:pt x="571" y="235"/>
                  </a:moveTo>
                  <a:lnTo>
                    <a:pt x="568" y="240"/>
                  </a:lnTo>
                  <a:lnTo>
                    <a:pt x="573" y="240"/>
                  </a:lnTo>
                  <a:lnTo>
                    <a:pt x="573" y="240"/>
                  </a:lnTo>
                  <a:lnTo>
                    <a:pt x="571" y="235"/>
                  </a:lnTo>
                  <a:moveTo>
                    <a:pt x="415" y="166"/>
                  </a:moveTo>
                  <a:lnTo>
                    <a:pt x="410" y="169"/>
                  </a:lnTo>
                  <a:lnTo>
                    <a:pt x="403" y="173"/>
                  </a:lnTo>
                  <a:lnTo>
                    <a:pt x="299" y="240"/>
                  </a:lnTo>
                  <a:lnTo>
                    <a:pt x="303" y="242"/>
                  </a:lnTo>
                  <a:lnTo>
                    <a:pt x="410" y="173"/>
                  </a:lnTo>
                  <a:lnTo>
                    <a:pt x="415" y="171"/>
                  </a:lnTo>
                  <a:lnTo>
                    <a:pt x="415" y="166"/>
                  </a:lnTo>
                  <a:moveTo>
                    <a:pt x="493" y="116"/>
                  </a:moveTo>
                  <a:lnTo>
                    <a:pt x="431" y="154"/>
                  </a:lnTo>
                  <a:lnTo>
                    <a:pt x="429" y="157"/>
                  </a:lnTo>
                  <a:lnTo>
                    <a:pt x="419" y="164"/>
                  </a:lnTo>
                  <a:lnTo>
                    <a:pt x="417" y="169"/>
                  </a:lnTo>
                  <a:lnTo>
                    <a:pt x="431" y="159"/>
                  </a:lnTo>
                  <a:lnTo>
                    <a:pt x="436" y="157"/>
                  </a:lnTo>
                  <a:lnTo>
                    <a:pt x="495" y="119"/>
                  </a:lnTo>
                  <a:lnTo>
                    <a:pt x="493" y="116"/>
                  </a:lnTo>
                  <a:moveTo>
                    <a:pt x="663" y="10"/>
                  </a:moveTo>
                  <a:lnTo>
                    <a:pt x="663" y="10"/>
                  </a:lnTo>
                  <a:lnTo>
                    <a:pt x="663" y="10"/>
                  </a:lnTo>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4" name="Freeform 44"/>
            <p:cNvSpPr>
              <a:spLocks noEditPoints="1"/>
            </p:cNvSpPr>
            <p:nvPr/>
          </p:nvSpPr>
          <p:spPr bwMode="auto">
            <a:xfrm>
              <a:off x="5668675" y="3495147"/>
              <a:ext cx="3070052" cy="201677"/>
            </a:xfrm>
            <a:custGeom>
              <a:avLst/>
              <a:gdLst>
                <a:gd name="T0" fmla="*/ 652 w 725"/>
                <a:gd name="T1" fmla="*/ 49 h 52"/>
                <a:gd name="T2" fmla="*/ 713 w 725"/>
                <a:gd name="T3" fmla="*/ 52 h 52"/>
                <a:gd name="T4" fmla="*/ 712 w 725"/>
                <a:gd name="T5" fmla="*/ 50 h 52"/>
                <a:gd name="T6" fmla="*/ 723 w 725"/>
                <a:gd name="T7" fmla="*/ 50 h 52"/>
                <a:gd name="T8" fmla="*/ 718 w 725"/>
                <a:gd name="T9" fmla="*/ 52 h 52"/>
                <a:gd name="T10" fmla="*/ 725 w 725"/>
                <a:gd name="T11" fmla="*/ 49 h 52"/>
                <a:gd name="T12" fmla="*/ 657 w 725"/>
                <a:gd name="T13" fmla="*/ 48 h 52"/>
                <a:gd name="T14" fmla="*/ 663 w 725"/>
                <a:gd name="T15" fmla="*/ 48 h 52"/>
                <a:gd name="T16" fmla="*/ 638 w 725"/>
                <a:gd name="T17" fmla="*/ 49 h 52"/>
                <a:gd name="T18" fmla="*/ 605 w 725"/>
                <a:gd name="T19" fmla="*/ 48 h 52"/>
                <a:gd name="T20" fmla="*/ 678 w 725"/>
                <a:gd name="T21" fmla="*/ 45 h 52"/>
                <a:gd name="T22" fmla="*/ 715 w 725"/>
                <a:gd name="T23" fmla="*/ 50 h 52"/>
                <a:gd name="T24" fmla="*/ 563 w 725"/>
                <a:gd name="T25" fmla="*/ 44 h 52"/>
                <a:gd name="T26" fmla="*/ 603 w 725"/>
                <a:gd name="T27" fmla="*/ 47 h 52"/>
                <a:gd name="T28" fmla="*/ 563 w 725"/>
                <a:gd name="T29" fmla="*/ 44 h 52"/>
                <a:gd name="T30" fmla="*/ 561 w 725"/>
                <a:gd name="T31" fmla="*/ 44 h 52"/>
                <a:gd name="T32" fmla="*/ 559 w 725"/>
                <a:gd name="T33" fmla="*/ 46 h 52"/>
                <a:gd name="T34" fmla="*/ 669 w 725"/>
                <a:gd name="T35" fmla="*/ 44 h 52"/>
                <a:gd name="T36" fmla="*/ 550 w 725"/>
                <a:gd name="T37" fmla="*/ 45 h 52"/>
                <a:gd name="T38" fmla="*/ 522 w 725"/>
                <a:gd name="T39" fmla="*/ 42 h 52"/>
                <a:gd name="T40" fmla="*/ 548 w 725"/>
                <a:gd name="T41" fmla="*/ 45 h 52"/>
                <a:gd name="T42" fmla="*/ 522 w 725"/>
                <a:gd name="T43" fmla="*/ 42 h 52"/>
                <a:gd name="T44" fmla="*/ 666 w 725"/>
                <a:gd name="T45" fmla="*/ 45 h 52"/>
                <a:gd name="T46" fmla="*/ 476 w 725"/>
                <a:gd name="T47" fmla="*/ 42 h 52"/>
                <a:gd name="T48" fmla="*/ 520 w 725"/>
                <a:gd name="T49" fmla="*/ 42 h 52"/>
                <a:gd name="T50" fmla="*/ 468 w 725"/>
                <a:gd name="T51" fmla="*/ 40 h 52"/>
                <a:gd name="T52" fmla="*/ 468 w 725"/>
                <a:gd name="T53" fmla="*/ 40 h 52"/>
                <a:gd name="T54" fmla="*/ 458 w 725"/>
                <a:gd name="T55" fmla="*/ 42 h 52"/>
                <a:gd name="T56" fmla="*/ 456 w 725"/>
                <a:gd name="T57" fmla="*/ 40 h 52"/>
                <a:gd name="T58" fmla="*/ 652 w 725"/>
                <a:gd name="T59" fmla="*/ 44 h 52"/>
                <a:gd name="T60" fmla="*/ 612 w 725"/>
                <a:gd name="T61" fmla="*/ 40 h 52"/>
                <a:gd name="T62" fmla="*/ 415 w 725"/>
                <a:gd name="T63" fmla="*/ 40 h 52"/>
                <a:gd name="T64" fmla="*/ 413 w 725"/>
                <a:gd name="T65" fmla="*/ 38 h 52"/>
                <a:gd name="T66" fmla="*/ 408 w 725"/>
                <a:gd name="T67" fmla="*/ 38 h 52"/>
                <a:gd name="T68" fmla="*/ 408 w 725"/>
                <a:gd name="T69" fmla="*/ 38 h 52"/>
                <a:gd name="T70" fmla="*/ 405 w 725"/>
                <a:gd name="T71" fmla="*/ 38 h 52"/>
                <a:gd name="T72" fmla="*/ 595 w 725"/>
                <a:gd name="T73" fmla="*/ 39 h 52"/>
                <a:gd name="T74" fmla="*/ 600 w 725"/>
                <a:gd name="T75" fmla="*/ 37 h 52"/>
                <a:gd name="T76" fmla="*/ 555 w 725"/>
                <a:gd name="T77" fmla="*/ 34 h 52"/>
                <a:gd name="T78" fmla="*/ 556 w 725"/>
                <a:gd name="T79" fmla="*/ 33 h 52"/>
                <a:gd name="T80" fmla="*/ 331 w 725"/>
                <a:gd name="T81" fmla="*/ 35 h 52"/>
                <a:gd name="T82" fmla="*/ 536 w 725"/>
                <a:gd name="T83" fmla="*/ 33 h 52"/>
                <a:gd name="T84" fmla="*/ 553 w 725"/>
                <a:gd name="T85" fmla="*/ 33 h 52"/>
                <a:gd name="T86" fmla="*/ 189 w 725"/>
                <a:gd name="T87" fmla="*/ 29 h 52"/>
                <a:gd name="T88" fmla="*/ 189 w 725"/>
                <a:gd name="T89" fmla="*/ 29 h 52"/>
                <a:gd name="T90" fmla="*/ 495 w 725"/>
                <a:gd name="T91" fmla="*/ 30 h 52"/>
                <a:gd name="T92" fmla="*/ 528 w 725"/>
                <a:gd name="T93" fmla="*/ 33 h 52"/>
                <a:gd name="T94" fmla="*/ 488 w 725"/>
                <a:gd name="T95" fmla="*/ 27 h 52"/>
                <a:gd name="T96" fmla="*/ 482 w 725"/>
                <a:gd name="T97" fmla="*/ 27 h 52"/>
                <a:gd name="T98" fmla="*/ 453 w 725"/>
                <a:gd name="T99" fmla="*/ 26 h 52"/>
                <a:gd name="T100" fmla="*/ 455 w 725"/>
                <a:gd name="T101" fmla="*/ 24 h 52"/>
                <a:gd name="T102" fmla="*/ 1 w 725"/>
                <a:gd name="T103" fmla="*/ 21 h 52"/>
                <a:gd name="T104" fmla="*/ 1 w 725"/>
                <a:gd name="T105" fmla="*/ 21 h 52"/>
                <a:gd name="T106" fmla="*/ 426 w 725"/>
                <a:gd name="T107" fmla="*/ 23 h 52"/>
                <a:gd name="T108" fmla="*/ 393 w 725"/>
                <a:gd name="T109" fmla="*/ 21 h 52"/>
                <a:gd name="T110" fmla="*/ 333 w 725"/>
                <a:gd name="T111" fmla="*/ 13 h 52"/>
                <a:gd name="T112" fmla="*/ 333 w 725"/>
                <a:gd name="T113" fmla="*/ 13 h 52"/>
                <a:gd name="T114" fmla="*/ 331 w 725"/>
                <a:gd name="T115" fmla="*/ 13 h 52"/>
                <a:gd name="T116" fmla="*/ 0 w 725"/>
                <a:gd name="T117" fmla="*/ 19 h 52"/>
                <a:gd name="T118" fmla="*/ 192 w 725"/>
                <a:gd name="T119" fmla="*/ 1 h 52"/>
                <a:gd name="T120" fmla="*/ 290 w 725"/>
                <a:gd name="T121"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5" h="52">
                  <a:moveTo>
                    <a:pt x="652" y="49"/>
                  </a:moveTo>
                  <a:cubicBezTo>
                    <a:pt x="647" y="49"/>
                    <a:pt x="647" y="49"/>
                    <a:pt x="647" y="49"/>
                  </a:cubicBezTo>
                  <a:cubicBezTo>
                    <a:pt x="652" y="49"/>
                    <a:pt x="652" y="49"/>
                    <a:pt x="652" y="49"/>
                  </a:cubicBezTo>
                  <a:cubicBezTo>
                    <a:pt x="652" y="49"/>
                    <a:pt x="652" y="49"/>
                    <a:pt x="652" y="49"/>
                  </a:cubicBezTo>
                  <a:moveTo>
                    <a:pt x="665" y="48"/>
                  </a:moveTo>
                  <a:cubicBezTo>
                    <a:pt x="664" y="50"/>
                    <a:pt x="664" y="50"/>
                    <a:pt x="664" y="50"/>
                  </a:cubicBezTo>
                  <a:cubicBezTo>
                    <a:pt x="711" y="52"/>
                    <a:pt x="711" y="52"/>
                    <a:pt x="711" y="52"/>
                  </a:cubicBezTo>
                  <a:cubicBezTo>
                    <a:pt x="713" y="52"/>
                    <a:pt x="713" y="52"/>
                    <a:pt x="713" y="52"/>
                  </a:cubicBezTo>
                  <a:cubicBezTo>
                    <a:pt x="716" y="52"/>
                    <a:pt x="716" y="52"/>
                    <a:pt x="716" y="52"/>
                  </a:cubicBezTo>
                  <a:cubicBezTo>
                    <a:pt x="715" y="50"/>
                    <a:pt x="715" y="50"/>
                    <a:pt x="715" y="50"/>
                  </a:cubicBezTo>
                  <a:cubicBezTo>
                    <a:pt x="714" y="50"/>
                    <a:pt x="714" y="50"/>
                    <a:pt x="714" y="50"/>
                  </a:cubicBezTo>
                  <a:cubicBezTo>
                    <a:pt x="712" y="50"/>
                    <a:pt x="712" y="50"/>
                    <a:pt x="712" y="50"/>
                  </a:cubicBezTo>
                  <a:cubicBezTo>
                    <a:pt x="665" y="48"/>
                    <a:pt x="665" y="48"/>
                    <a:pt x="665" y="48"/>
                  </a:cubicBezTo>
                  <a:moveTo>
                    <a:pt x="716" y="48"/>
                  </a:moveTo>
                  <a:cubicBezTo>
                    <a:pt x="717" y="50"/>
                    <a:pt x="717" y="50"/>
                    <a:pt x="717" y="50"/>
                  </a:cubicBezTo>
                  <a:cubicBezTo>
                    <a:pt x="723" y="50"/>
                    <a:pt x="723" y="50"/>
                    <a:pt x="723" y="50"/>
                  </a:cubicBezTo>
                  <a:cubicBezTo>
                    <a:pt x="725" y="51"/>
                    <a:pt x="725" y="51"/>
                    <a:pt x="725" y="51"/>
                  </a:cubicBezTo>
                  <a:cubicBezTo>
                    <a:pt x="723" y="50"/>
                    <a:pt x="723" y="50"/>
                    <a:pt x="723" y="50"/>
                  </a:cubicBezTo>
                  <a:cubicBezTo>
                    <a:pt x="717" y="50"/>
                    <a:pt x="717" y="50"/>
                    <a:pt x="717" y="50"/>
                  </a:cubicBezTo>
                  <a:cubicBezTo>
                    <a:pt x="718" y="52"/>
                    <a:pt x="718" y="52"/>
                    <a:pt x="718" y="52"/>
                  </a:cubicBezTo>
                  <a:cubicBezTo>
                    <a:pt x="725" y="52"/>
                    <a:pt x="725" y="52"/>
                    <a:pt x="725" y="52"/>
                  </a:cubicBezTo>
                  <a:cubicBezTo>
                    <a:pt x="725" y="52"/>
                    <a:pt x="725" y="52"/>
                    <a:pt x="725" y="52"/>
                  </a:cubicBezTo>
                  <a:cubicBezTo>
                    <a:pt x="725" y="50"/>
                    <a:pt x="725" y="50"/>
                    <a:pt x="725" y="50"/>
                  </a:cubicBezTo>
                  <a:cubicBezTo>
                    <a:pt x="725" y="49"/>
                    <a:pt x="725" y="49"/>
                    <a:pt x="725" y="49"/>
                  </a:cubicBezTo>
                  <a:cubicBezTo>
                    <a:pt x="724" y="49"/>
                    <a:pt x="724" y="49"/>
                    <a:pt x="724" y="49"/>
                  </a:cubicBezTo>
                  <a:cubicBezTo>
                    <a:pt x="720" y="48"/>
                    <a:pt x="720" y="48"/>
                    <a:pt x="720" y="48"/>
                  </a:cubicBezTo>
                  <a:cubicBezTo>
                    <a:pt x="716" y="48"/>
                    <a:pt x="716" y="48"/>
                    <a:pt x="716" y="48"/>
                  </a:cubicBezTo>
                  <a:moveTo>
                    <a:pt x="657" y="48"/>
                  </a:moveTo>
                  <a:cubicBezTo>
                    <a:pt x="654" y="48"/>
                    <a:pt x="654" y="48"/>
                    <a:pt x="654" y="48"/>
                  </a:cubicBezTo>
                  <a:cubicBezTo>
                    <a:pt x="654" y="50"/>
                    <a:pt x="654" y="50"/>
                    <a:pt x="654" y="50"/>
                  </a:cubicBezTo>
                  <a:cubicBezTo>
                    <a:pt x="661" y="50"/>
                    <a:pt x="661" y="50"/>
                    <a:pt x="661" y="50"/>
                  </a:cubicBezTo>
                  <a:cubicBezTo>
                    <a:pt x="663" y="48"/>
                    <a:pt x="663" y="48"/>
                    <a:pt x="663" y="48"/>
                  </a:cubicBezTo>
                  <a:cubicBezTo>
                    <a:pt x="657" y="48"/>
                    <a:pt x="657" y="48"/>
                    <a:pt x="657" y="48"/>
                  </a:cubicBezTo>
                  <a:moveTo>
                    <a:pt x="628" y="47"/>
                  </a:moveTo>
                  <a:cubicBezTo>
                    <a:pt x="630" y="49"/>
                    <a:pt x="630" y="49"/>
                    <a:pt x="630" y="49"/>
                  </a:cubicBezTo>
                  <a:cubicBezTo>
                    <a:pt x="638" y="49"/>
                    <a:pt x="638" y="49"/>
                    <a:pt x="638" y="49"/>
                  </a:cubicBezTo>
                  <a:cubicBezTo>
                    <a:pt x="647" y="47"/>
                    <a:pt x="647" y="47"/>
                    <a:pt x="647" y="47"/>
                  </a:cubicBezTo>
                  <a:cubicBezTo>
                    <a:pt x="628" y="47"/>
                    <a:pt x="628" y="47"/>
                    <a:pt x="628" y="47"/>
                  </a:cubicBezTo>
                  <a:moveTo>
                    <a:pt x="607" y="46"/>
                  </a:moveTo>
                  <a:cubicBezTo>
                    <a:pt x="605" y="48"/>
                    <a:pt x="605" y="48"/>
                    <a:pt x="605" y="48"/>
                  </a:cubicBezTo>
                  <a:cubicBezTo>
                    <a:pt x="627" y="48"/>
                    <a:pt x="627" y="48"/>
                    <a:pt x="627" y="48"/>
                  </a:cubicBezTo>
                  <a:cubicBezTo>
                    <a:pt x="625" y="47"/>
                    <a:pt x="625" y="47"/>
                    <a:pt x="625" y="47"/>
                  </a:cubicBezTo>
                  <a:cubicBezTo>
                    <a:pt x="607" y="46"/>
                    <a:pt x="607" y="46"/>
                    <a:pt x="607" y="46"/>
                  </a:cubicBezTo>
                  <a:moveTo>
                    <a:pt x="678" y="45"/>
                  </a:moveTo>
                  <a:cubicBezTo>
                    <a:pt x="671" y="46"/>
                    <a:pt x="671" y="46"/>
                    <a:pt x="671" y="46"/>
                  </a:cubicBezTo>
                  <a:cubicBezTo>
                    <a:pt x="712" y="49"/>
                    <a:pt x="712" y="49"/>
                    <a:pt x="712" y="49"/>
                  </a:cubicBezTo>
                  <a:cubicBezTo>
                    <a:pt x="714" y="50"/>
                    <a:pt x="714" y="50"/>
                    <a:pt x="714" y="50"/>
                  </a:cubicBezTo>
                  <a:cubicBezTo>
                    <a:pt x="715" y="50"/>
                    <a:pt x="715" y="50"/>
                    <a:pt x="715" y="50"/>
                  </a:cubicBezTo>
                  <a:cubicBezTo>
                    <a:pt x="714" y="48"/>
                    <a:pt x="714" y="48"/>
                    <a:pt x="714" y="48"/>
                  </a:cubicBezTo>
                  <a:cubicBezTo>
                    <a:pt x="713" y="48"/>
                    <a:pt x="713" y="48"/>
                    <a:pt x="713" y="48"/>
                  </a:cubicBezTo>
                  <a:cubicBezTo>
                    <a:pt x="678" y="45"/>
                    <a:pt x="678" y="45"/>
                    <a:pt x="678" y="45"/>
                  </a:cubicBezTo>
                  <a:moveTo>
                    <a:pt x="563" y="44"/>
                  </a:moveTo>
                  <a:cubicBezTo>
                    <a:pt x="563" y="46"/>
                    <a:pt x="563" y="46"/>
                    <a:pt x="563" y="46"/>
                  </a:cubicBezTo>
                  <a:cubicBezTo>
                    <a:pt x="582" y="47"/>
                    <a:pt x="582" y="47"/>
                    <a:pt x="582" y="47"/>
                  </a:cubicBezTo>
                  <a:cubicBezTo>
                    <a:pt x="585" y="47"/>
                    <a:pt x="585" y="47"/>
                    <a:pt x="585" y="47"/>
                  </a:cubicBezTo>
                  <a:cubicBezTo>
                    <a:pt x="603" y="47"/>
                    <a:pt x="603" y="47"/>
                    <a:pt x="603" y="47"/>
                  </a:cubicBezTo>
                  <a:cubicBezTo>
                    <a:pt x="604" y="46"/>
                    <a:pt x="604" y="46"/>
                    <a:pt x="604" y="46"/>
                  </a:cubicBezTo>
                  <a:cubicBezTo>
                    <a:pt x="588" y="45"/>
                    <a:pt x="588" y="45"/>
                    <a:pt x="588" y="45"/>
                  </a:cubicBezTo>
                  <a:cubicBezTo>
                    <a:pt x="585" y="45"/>
                    <a:pt x="585" y="45"/>
                    <a:pt x="585" y="45"/>
                  </a:cubicBezTo>
                  <a:cubicBezTo>
                    <a:pt x="563" y="44"/>
                    <a:pt x="563" y="44"/>
                    <a:pt x="563" y="44"/>
                  </a:cubicBezTo>
                  <a:moveTo>
                    <a:pt x="560" y="44"/>
                  </a:moveTo>
                  <a:cubicBezTo>
                    <a:pt x="561" y="46"/>
                    <a:pt x="561" y="46"/>
                    <a:pt x="561" y="46"/>
                  </a:cubicBezTo>
                  <a:cubicBezTo>
                    <a:pt x="561" y="46"/>
                    <a:pt x="561" y="46"/>
                    <a:pt x="561" y="46"/>
                  </a:cubicBezTo>
                  <a:cubicBezTo>
                    <a:pt x="561" y="44"/>
                    <a:pt x="561" y="44"/>
                    <a:pt x="561" y="44"/>
                  </a:cubicBezTo>
                  <a:cubicBezTo>
                    <a:pt x="560" y="44"/>
                    <a:pt x="560" y="44"/>
                    <a:pt x="560" y="44"/>
                  </a:cubicBezTo>
                  <a:moveTo>
                    <a:pt x="555" y="44"/>
                  </a:moveTo>
                  <a:cubicBezTo>
                    <a:pt x="555" y="46"/>
                    <a:pt x="555" y="46"/>
                    <a:pt x="555" y="46"/>
                  </a:cubicBezTo>
                  <a:cubicBezTo>
                    <a:pt x="559" y="46"/>
                    <a:pt x="559" y="46"/>
                    <a:pt x="559" y="46"/>
                  </a:cubicBezTo>
                  <a:cubicBezTo>
                    <a:pt x="558" y="44"/>
                    <a:pt x="558" y="44"/>
                    <a:pt x="558" y="44"/>
                  </a:cubicBezTo>
                  <a:cubicBezTo>
                    <a:pt x="555" y="44"/>
                    <a:pt x="555" y="44"/>
                    <a:pt x="555" y="44"/>
                  </a:cubicBezTo>
                  <a:moveTo>
                    <a:pt x="669" y="44"/>
                  </a:moveTo>
                  <a:cubicBezTo>
                    <a:pt x="669" y="44"/>
                    <a:pt x="669" y="44"/>
                    <a:pt x="669" y="44"/>
                  </a:cubicBezTo>
                  <a:cubicBezTo>
                    <a:pt x="671" y="44"/>
                    <a:pt x="671" y="44"/>
                    <a:pt x="671" y="44"/>
                  </a:cubicBezTo>
                  <a:cubicBezTo>
                    <a:pt x="669" y="44"/>
                    <a:pt x="669" y="44"/>
                    <a:pt x="669" y="44"/>
                  </a:cubicBezTo>
                  <a:moveTo>
                    <a:pt x="550" y="44"/>
                  </a:moveTo>
                  <a:cubicBezTo>
                    <a:pt x="550" y="45"/>
                    <a:pt x="550" y="45"/>
                    <a:pt x="550" y="45"/>
                  </a:cubicBezTo>
                  <a:cubicBezTo>
                    <a:pt x="553" y="45"/>
                    <a:pt x="553" y="45"/>
                    <a:pt x="553" y="45"/>
                  </a:cubicBezTo>
                  <a:cubicBezTo>
                    <a:pt x="553" y="44"/>
                    <a:pt x="553" y="44"/>
                    <a:pt x="553" y="44"/>
                  </a:cubicBezTo>
                  <a:cubicBezTo>
                    <a:pt x="550" y="44"/>
                    <a:pt x="550" y="44"/>
                    <a:pt x="550" y="44"/>
                  </a:cubicBezTo>
                  <a:moveTo>
                    <a:pt x="522" y="42"/>
                  </a:moveTo>
                  <a:cubicBezTo>
                    <a:pt x="521" y="44"/>
                    <a:pt x="521" y="44"/>
                    <a:pt x="521" y="44"/>
                  </a:cubicBezTo>
                  <a:cubicBezTo>
                    <a:pt x="531" y="45"/>
                    <a:pt x="531" y="45"/>
                    <a:pt x="531" y="45"/>
                  </a:cubicBezTo>
                  <a:cubicBezTo>
                    <a:pt x="532" y="45"/>
                    <a:pt x="532" y="45"/>
                    <a:pt x="532" y="45"/>
                  </a:cubicBezTo>
                  <a:cubicBezTo>
                    <a:pt x="548" y="45"/>
                    <a:pt x="548" y="45"/>
                    <a:pt x="548" y="45"/>
                  </a:cubicBezTo>
                  <a:cubicBezTo>
                    <a:pt x="548" y="43"/>
                    <a:pt x="548" y="43"/>
                    <a:pt x="548" y="43"/>
                  </a:cubicBezTo>
                  <a:cubicBezTo>
                    <a:pt x="533" y="43"/>
                    <a:pt x="533" y="43"/>
                    <a:pt x="533" y="43"/>
                  </a:cubicBezTo>
                  <a:cubicBezTo>
                    <a:pt x="531" y="43"/>
                    <a:pt x="531" y="43"/>
                    <a:pt x="531" y="43"/>
                  </a:cubicBezTo>
                  <a:cubicBezTo>
                    <a:pt x="522" y="42"/>
                    <a:pt x="522" y="42"/>
                    <a:pt x="522" y="42"/>
                  </a:cubicBezTo>
                  <a:moveTo>
                    <a:pt x="654" y="42"/>
                  </a:moveTo>
                  <a:cubicBezTo>
                    <a:pt x="654" y="44"/>
                    <a:pt x="654" y="44"/>
                    <a:pt x="654" y="44"/>
                  </a:cubicBezTo>
                  <a:cubicBezTo>
                    <a:pt x="663" y="45"/>
                    <a:pt x="663" y="45"/>
                    <a:pt x="663" y="45"/>
                  </a:cubicBezTo>
                  <a:cubicBezTo>
                    <a:pt x="666" y="45"/>
                    <a:pt x="666" y="45"/>
                    <a:pt x="666" y="45"/>
                  </a:cubicBezTo>
                  <a:cubicBezTo>
                    <a:pt x="667" y="44"/>
                    <a:pt x="667" y="44"/>
                    <a:pt x="667" y="44"/>
                  </a:cubicBezTo>
                  <a:cubicBezTo>
                    <a:pt x="654" y="42"/>
                    <a:pt x="654" y="42"/>
                    <a:pt x="654" y="42"/>
                  </a:cubicBezTo>
                  <a:moveTo>
                    <a:pt x="478" y="41"/>
                  </a:moveTo>
                  <a:cubicBezTo>
                    <a:pt x="476" y="42"/>
                    <a:pt x="476" y="42"/>
                    <a:pt x="476" y="42"/>
                  </a:cubicBezTo>
                  <a:cubicBezTo>
                    <a:pt x="516" y="44"/>
                    <a:pt x="516" y="44"/>
                    <a:pt x="516" y="44"/>
                  </a:cubicBezTo>
                  <a:cubicBezTo>
                    <a:pt x="517" y="44"/>
                    <a:pt x="517" y="44"/>
                    <a:pt x="517" y="44"/>
                  </a:cubicBezTo>
                  <a:cubicBezTo>
                    <a:pt x="518" y="44"/>
                    <a:pt x="518" y="44"/>
                    <a:pt x="518" y="44"/>
                  </a:cubicBezTo>
                  <a:cubicBezTo>
                    <a:pt x="520" y="42"/>
                    <a:pt x="520" y="42"/>
                    <a:pt x="520" y="42"/>
                  </a:cubicBezTo>
                  <a:cubicBezTo>
                    <a:pt x="518" y="42"/>
                    <a:pt x="518" y="42"/>
                    <a:pt x="518" y="42"/>
                  </a:cubicBezTo>
                  <a:cubicBezTo>
                    <a:pt x="516" y="42"/>
                    <a:pt x="516" y="42"/>
                    <a:pt x="516" y="42"/>
                  </a:cubicBezTo>
                  <a:cubicBezTo>
                    <a:pt x="478" y="41"/>
                    <a:pt x="478" y="41"/>
                    <a:pt x="478" y="41"/>
                  </a:cubicBezTo>
                  <a:moveTo>
                    <a:pt x="468" y="40"/>
                  </a:moveTo>
                  <a:cubicBezTo>
                    <a:pt x="465" y="42"/>
                    <a:pt x="465" y="42"/>
                    <a:pt x="465" y="42"/>
                  </a:cubicBezTo>
                  <a:cubicBezTo>
                    <a:pt x="473" y="42"/>
                    <a:pt x="473" y="42"/>
                    <a:pt x="473" y="42"/>
                  </a:cubicBezTo>
                  <a:cubicBezTo>
                    <a:pt x="475" y="41"/>
                    <a:pt x="475" y="41"/>
                    <a:pt x="475" y="41"/>
                  </a:cubicBezTo>
                  <a:cubicBezTo>
                    <a:pt x="468" y="40"/>
                    <a:pt x="468" y="40"/>
                    <a:pt x="468" y="40"/>
                  </a:cubicBezTo>
                  <a:moveTo>
                    <a:pt x="445" y="39"/>
                  </a:moveTo>
                  <a:cubicBezTo>
                    <a:pt x="447" y="41"/>
                    <a:pt x="447" y="41"/>
                    <a:pt x="447" y="41"/>
                  </a:cubicBezTo>
                  <a:cubicBezTo>
                    <a:pt x="456" y="42"/>
                    <a:pt x="456" y="42"/>
                    <a:pt x="456" y="42"/>
                  </a:cubicBezTo>
                  <a:cubicBezTo>
                    <a:pt x="458" y="42"/>
                    <a:pt x="458" y="42"/>
                    <a:pt x="458" y="42"/>
                  </a:cubicBezTo>
                  <a:cubicBezTo>
                    <a:pt x="462" y="42"/>
                    <a:pt x="462" y="42"/>
                    <a:pt x="462" y="42"/>
                  </a:cubicBezTo>
                  <a:cubicBezTo>
                    <a:pt x="465" y="40"/>
                    <a:pt x="465" y="40"/>
                    <a:pt x="465" y="40"/>
                  </a:cubicBezTo>
                  <a:cubicBezTo>
                    <a:pt x="458" y="40"/>
                    <a:pt x="458" y="40"/>
                    <a:pt x="458" y="40"/>
                  </a:cubicBezTo>
                  <a:cubicBezTo>
                    <a:pt x="456" y="40"/>
                    <a:pt x="456" y="40"/>
                    <a:pt x="456" y="40"/>
                  </a:cubicBezTo>
                  <a:cubicBezTo>
                    <a:pt x="445" y="39"/>
                    <a:pt x="445" y="39"/>
                    <a:pt x="445" y="39"/>
                  </a:cubicBezTo>
                  <a:moveTo>
                    <a:pt x="617" y="39"/>
                  </a:moveTo>
                  <a:cubicBezTo>
                    <a:pt x="620" y="41"/>
                    <a:pt x="620" y="41"/>
                    <a:pt x="620" y="41"/>
                  </a:cubicBezTo>
                  <a:cubicBezTo>
                    <a:pt x="652" y="44"/>
                    <a:pt x="652" y="44"/>
                    <a:pt x="652" y="44"/>
                  </a:cubicBezTo>
                  <a:cubicBezTo>
                    <a:pt x="652" y="42"/>
                    <a:pt x="652" y="42"/>
                    <a:pt x="652" y="42"/>
                  </a:cubicBezTo>
                  <a:cubicBezTo>
                    <a:pt x="617" y="39"/>
                    <a:pt x="617" y="39"/>
                    <a:pt x="617" y="39"/>
                  </a:cubicBezTo>
                  <a:moveTo>
                    <a:pt x="614" y="39"/>
                  </a:moveTo>
                  <a:cubicBezTo>
                    <a:pt x="612" y="40"/>
                    <a:pt x="612" y="40"/>
                    <a:pt x="612" y="40"/>
                  </a:cubicBezTo>
                  <a:cubicBezTo>
                    <a:pt x="617" y="41"/>
                    <a:pt x="617" y="41"/>
                    <a:pt x="617" y="41"/>
                  </a:cubicBezTo>
                  <a:cubicBezTo>
                    <a:pt x="614" y="39"/>
                    <a:pt x="614" y="39"/>
                    <a:pt x="614" y="39"/>
                  </a:cubicBezTo>
                  <a:moveTo>
                    <a:pt x="415" y="38"/>
                  </a:moveTo>
                  <a:cubicBezTo>
                    <a:pt x="415" y="40"/>
                    <a:pt x="415" y="40"/>
                    <a:pt x="415" y="40"/>
                  </a:cubicBezTo>
                  <a:cubicBezTo>
                    <a:pt x="445" y="41"/>
                    <a:pt x="445" y="41"/>
                    <a:pt x="445" y="41"/>
                  </a:cubicBezTo>
                  <a:cubicBezTo>
                    <a:pt x="443" y="39"/>
                    <a:pt x="443" y="39"/>
                    <a:pt x="443" y="39"/>
                  </a:cubicBezTo>
                  <a:cubicBezTo>
                    <a:pt x="415" y="38"/>
                    <a:pt x="415" y="38"/>
                    <a:pt x="415" y="38"/>
                  </a:cubicBezTo>
                  <a:moveTo>
                    <a:pt x="413" y="38"/>
                  </a:moveTo>
                  <a:cubicBezTo>
                    <a:pt x="413" y="39"/>
                    <a:pt x="413" y="39"/>
                    <a:pt x="413" y="39"/>
                  </a:cubicBezTo>
                  <a:cubicBezTo>
                    <a:pt x="413" y="38"/>
                    <a:pt x="413" y="38"/>
                    <a:pt x="413" y="38"/>
                  </a:cubicBezTo>
                  <a:cubicBezTo>
                    <a:pt x="413" y="38"/>
                    <a:pt x="413" y="38"/>
                    <a:pt x="413" y="38"/>
                  </a:cubicBezTo>
                  <a:moveTo>
                    <a:pt x="408" y="38"/>
                  </a:moveTo>
                  <a:cubicBezTo>
                    <a:pt x="409" y="40"/>
                    <a:pt x="409" y="40"/>
                    <a:pt x="409" y="40"/>
                  </a:cubicBezTo>
                  <a:cubicBezTo>
                    <a:pt x="411" y="40"/>
                    <a:pt x="411" y="40"/>
                    <a:pt x="411" y="40"/>
                  </a:cubicBezTo>
                  <a:cubicBezTo>
                    <a:pt x="411" y="38"/>
                    <a:pt x="411" y="38"/>
                    <a:pt x="411" y="38"/>
                  </a:cubicBezTo>
                  <a:cubicBezTo>
                    <a:pt x="408" y="38"/>
                    <a:pt x="408" y="38"/>
                    <a:pt x="408" y="38"/>
                  </a:cubicBezTo>
                  <a:moveTo>
                    <a:pt x="333" y="35"/>
                  </a:moveTo>
                  <a:cubicBezTo>
                    <a:pt x="333" y="37"/>
                    <a:pt x="333" y="37"/>
                    <a:pt x="333" y="37"/>
                  </a:cubicBezTo>
                  <a:cubicBezTo>
                    <a:pt x="407" y="40"/>
                    <a:pt x="407" y="40"/>
                    <a:pt x="407" y="40"/>
                  </a:cubicBezTo>
                  <a:cubicBezTo>
                    <a:pt x="405" y="38"/>
                    <a:pt x="405" y="38"/>
                    <a:pt x="405" y="38"/>
                  </a:cubicBezTo>
                  <a:cubicBezTo>
                    <a:pt x="333" y="35"/>
                    <a:pt x="333" y="35"/>
                    <a:pt x="333" y="35"/>
                  </a:cubicBezTo>
                  <a:moveTo>
                    <a:pt x="562" y="34"/>
                  </a:moveTo>
                  <a:cubicBezTo>
                    <a:pt x="562" y="36"/>
                    <a:pt x="562" y="36"/>
                    <a:pt x="562" y="36"/>
                  </a:cubicBezTo>
                  <a:cubicBezTo>
                    <a:pt x="595" y="39"/>
                    <a:pt x="595" y="39"/>
                    <a:pt x="595" y="39"/>
                  </a:cubicBezTo>
                  <a:cubicBezTo>
                    <a:pt x="597" y="39"/>
                    <a:pt x="597" y="39"/>
                    <a:pt x="597" y="39"/>
                  </a:cubicBezTo>
                  <a:cubicBezTo>
                    <a:pt x="610" y="40"/>
                    <a:pt x="610" y="40"/>
                    <a:pt x="610" y="40"/>
                  </a:cubicBezTo>
                  <a:cubicBezTo>
                    <a:pt x="612" y="38"/>
                    <a:pt x="612" y="38"/>
                    <a:pt x="612" y="38"/>
                  </a:cubicBezTo>
                  <a:cubicBezTo>
                    <a:pt x="600" y="37"/>
                    <a:pt x="600" y="37"/>
                    <a:pt x="600" y="37"/>
                  </a:cubicBezTo>
                  <a:cubicBezTo>
                    <a:pt x="597" y="37"/>
                    <a:pt x="597" y="37"/>
                    <a:pt x="597" y="37"/>
                  </a:cubicBezTo>
                  <a:cubicBezTo>
                    <a:pt x="562" y="34"/>
                    <a:pt x="562" y="34"/>
                    <a:pt x="562" y="34"/>
                  </a:cubicBezTo>
                  <a:moveTo>
                    <a:pt x="556" y="33"/>
                  </a:moveTo>
                  <a:cubicBezTo>
                    <a:pt x="555" y="34"/>
                    <a:pt x="555" y="34"/>
                    <a:pt x="555" y="34"/>
                  </a:cubicBezTo>
                  <a:cubicBezTo>
                    <a:pt x="556" y="35"/>
                    <a:pt x="556" y="35"/>
                    <a:pt x="556" y="35"/>
                  </a:cubicBezTo>
                  <a:cubicBezTo>
                    <a:pt x="561" y="36"/>
                    <a:pt x="561" y="36"/>
                    <a:pt x="561" y="36"/>
                  </a:cubicBezTo>
                  <a:cubicBezTo>
                    <a:pt x="560" y="34"/>
                    <a:pt x="560" y="34"/>
                    <a:pt x="560" y="34"/>
                  </a:cubicBezTo>
                  <a:cubicBezTo>
                    <a:pt x="556" y="33"/>
                    <a:pt x="556" y="33"/>
                    <a:pt x="556" y="33"/>
                  </a:cubicBezTo>
                  <a:moveTo>
                    <a:pt x="292" y="33"/>
                  </a:moveTo>
                  <a:cubicBezTo>
                    <a:pt x="292" y="35"/>
                    <a:pt x="292" y="35"/>
                    <a:pt x="292" y="35"/>
                  </a:cubicBezTo>
                  <a:cubicBezTo>
                    <a:pt x="331" y="37"/>
                    <a:pt x="331" y="37"/>
                    <a:pt x="331" y="37"/>
                  </a:cubicBezTo>
                  <a:cubicBezTo>
                    <a:pt x="331" y="35"/>
                    <a:pt x="331" y="35"/>
                    <a:pt x="331" y="35"/>
                  </a:cubicBezTo>
                  <a:cubicBezTo>
                    <a:pt x="292" y="33"/>
                    <a:pt x="292" y="33"/>
                    <a:pt x="292" y="33"/>
                  </a:cubicBezTo>
                  <a:moveTo>
                    <a:pt x="531" y="31"/>
                  </a:moveTo>
                  <a:cubicBezTo>
                    <a:pt x="530" y="33"/>
                    <a:pt x="530" y="33"/>
                    <a:pt x="530" y="33"/>
                  </a:cubicBezTo>
                  <a:cubicBezTo>
                    <a:pt x="536" y="33"/>
                    <a:pt x="536" y="33"/>
                    <a:pt x="536" y="33"/>
                  </a:cubicBezTo>
                  <a:cubicBezTo>
                    <a:pt x="538" y="34"/>
                    <a:pt x="538" y="34"/>
                    <a:pt x="538" y="34"/>
                  </a:cubicBezTo>
                  <a:cubicBezTo>
                    <a:pt x="553" y="35"/>
                    <a:pt x="553" y="35"/>
                    <a:pt x="553" y="35"/>
                  </a:cubicBezTo>
                  <a:cubicBezTo>
                    <a:pt x="553" y="34"/>
                    <a:pt x="553" y="34"/>
                    <a:pt x="553" y="34"/>
                  </a:cubicBezTo>
                  <a:cubicBezTo>
                    <a:pt x="553" y="33"/>
                    <a:pt x="553" y="33"/>
                    <a:pt x="553" y="33"/>
                  </a:cubicBezTo>
                  <a:cubicBezTo>
                    <a:pt x="539" y="32"/>
                    <a:pt x="539" y="32"/>
                    <a:pt x="539" y="32"/>
                  </a:cubicBezTo>
                  <a:cubicBezTo>
                    <a:pt x="537" y="32"/>
                    <a:pt x="537" y="32"/>
                    <a:pt x="537" y="32"/>
                  </a:cubicBezTo>
                  <a:cubicBezTo>
                    <a:pt x="531" y="31"/>
                    <a:pt x="531" y="31"/>
                    <a:pt x="531" y="31"/>
                  </a:cubicBezTo>
                  <a:moveTo>
                    <a:pt x="189" y="29"/>
                  </a:moveTo>
                  <a:cubicBezTo>
                    <a:pt x="189" y="30"/>
                    <a:pt x="189" y="30"/>
                    <a:pt x="189" y="31"/>
                  </a:cubicBezTo>
                  <a:cubicBezTo>
                    <a:pt x="290" y="35"/>
                    <a:pt x="290" y="35"/>
                    <a:pt x="290" y="35"/>
                  </a:cubicBezTo>
                  <a:cubicBezTo>
                    <a:pt x="290" y="33"/>
                    <a:pt x="290" y="33"/>
                    <a:pt x="290" y="33"/>
                  </a:cubicBezTo>
                  <a:cubicBezTo>
                    <a:pt x="189" y="29"/>
                    <a:pt x="189" y="29"/>
                    <a:pt x="189" y="29"/>
                  </a:cubicBezTo>
                  <a:moveTo>
                    <a:pt x="488" y="27"/>
                  </a:moveTo>
                  <a:cubicBezTo>
                    <a:pt x="487" y="28"/>
                    <a:pt x="487" y="28"/>
                    <a:pt x="487" y="28"/>
                  </a:cubicBezTo>
                  <a:cubicBezTo>
                    <a:pt x="491" y="29"/>
                    <a:pt x="491" y="29"/>
                    <a:pt x="491" y="29"/>
                  </a:cubicBezTo>
                  <a:cubicBezTo>
                    <a:pt x="495" y="30"/>
                    <a:pt x="495" y="30"/>
                    <a:pt x="495" y="30"/>
                  </a:cubicBezTo>
                  <a:cubicBezTo>
                    <a:pt x="495" y="30"/>
                    <a:pt x="495" y="30"/>
                    <a:pt x="495" y="30"/>
                  </a:cubicBezTo>
                  <a:cubicBezTo>
                    <a:pt x="516" y="32"/>
                    <a:pt x="516" y="32"/>
                    <a:pt x="516" y="32"/>
                  </a:cubicBezTo>
                  <a:cubicBezTo>
                    <a:pt x="518" y="32"/>
                    <a:pt x="518" y="32"/>
                    <a:pt x="518" y="32"/>
                  </a:cubicBezTo>
                  <a:cubicBezTo>
                    <a:pt x="528" y="33"/>
                    <a:pt x="528" y="33"/>
                    <a:pt x="528" y="33"/>
                  </a:cubicBezTo>
                  <a:cubicBezTo>
                    <a:pt x="529" y="31"/>
                    <a:pt x="529" y="31"/>
                    <a:pt x="529" y="31"/>
                  </a:cubicBezTo>
                  <a:cubicBezTo>
                    <a:pt x="518" y="30"/>
                    <a:pt x="518" y="30"/>
                    <a:pt x="518" y="30"/>
                  </a:cubicBezTo>
                  <a:cubicBezTo>
                    <a:pt x="516" y="30"/>
                    <a:pt x="516" y="30"/>
                    <a:pt x="516" y="30"/>
                  </a:cubicBezTo>
                  <a:cubicBezTo>
                    <a:pt x="488" y="27"/>
                    <a:pt x="488" y="27"/>
                    <a:pt x="488" y="27"/>
                  </a:cubicBezTo>
                  <a:moveTo>
                    <a:pt x="482" y="27"/>
                  </a:moveTo>
                  <a:cubicBezTo>
                    <a:pt x="484" y="27"/>
                    <a:pt x="484" y="27"/>
                    <a:pt x="484" y="27"/>
                  </a:cubicBezTo>
                  <a:cubicBezTo>
                    <a:pt x="485" y="27"/>
                    <a:pt x="485" y="27"/>
                    <a:pt x="485" y="27"/>
                  </a:cubicBezTo>
                  <a:cubicBezTo>
                    <a:pt x="482" y="27"/>
                    <a:pt x="482" y="27"/>
                    <a:pt x="482" y="27"/>
                  </a:cubicBezTo>
                  <a:moveTo>
                    <a:pt x="428" y="22"/>
                  </a:moveTo>
                  <a:cubicBezTo>
                    <a:pt x="429" y="23"/>
                    <a:pt x="429" y="23"/>
                    <a:pt x="429" y="23"/>
                  </a:cubicBezTo>
                  <a:cubicBezTo>
                    <a:pt x="430" y="24"/>
                    <a:pt x="430" y="24"/>
                    <a:pt x="430" y="24"/>
                  </a:cubicBezTo>
                  <a:cubicBezTo>
                    <a:pt x="453" y="26"/>
                    <a:pt x="453" y="26"/>
                    <a:pt x="453" y="26"/>
                  </a:cubicBezTo>
                  <a:cubicBezTo>
                    <a:pt x="455" y="26"/>
                    <a:pt x="455" y="26"/>
                    <a:pt x="455" y="26"/>
                  </a:cubicBezTo>
                  <a:cubicBezTo>
                    <a:pt x="482" y="29"/>
                    <a:pt x="482" y="29"/>
                    <a:pt x="482" y="29"/>
                  </a:cubicBezTo>
                  <a:cubicBezTo>
                    <a:pt x="469" y="26"/>
                    <a:pt x="469" y="26"/>
                    <a:pt x="469" y="26"/>
                  </a:cubicBezTo>
                  <a:cubicBezTo>
                    <a:pt x="455" y="24"/>
                    <a:pt x="455" y="24"/>
                    <a:pt x="455" y="24"/>
                  </a:cubicBezTo>
                  <a:cubicBezTo>
                    <a:pt x="453" y="24"/>
                    <a:pt x="453" y="24"/>
                    <a:pt x="453" y="24"/>
                  </a:cubicBezTo>
                  <a:cubicBezTo>
                    <a:pt x="428" y="22"/>
                    <a:pt x="428" y="22"/>
                    <a:pt x="428" y="22"/>
                  </a:cubicBezTo>
                  <a:moveTo>
                    <a:pt x="1" y="21"/>
                  </a:moveTo>
                  <a:cubicBezTo>
                    <a:pt x="1" y="21"/>
                    <a:pt x="1" y="21"/>
                    <a:pt x="1" y="21"/>
                  </a:cubicBezTo>
                  <a:cubicBezTo>
                    <a:pt x="1" y="22"/>
                    <a:pt x="1" y="23"/>
                    <a:pt x="0" y="23"/>
                  </a:cubicBezTo>
                  <a:cubicBezTo>
                    <a:pt x="159" y="30"/>
                    <a:pt x="159" y="30"/>
                    <a:pt x="159" y="30"/>
                  </a:cubicBezTo>
                  <a:cubicBezTo>
                    <a:pt x="159" y="29"/>
                    <a:pt x="159" y="28"/>
                    <a:pt x="159" y="28"/>
                  </a:cubicBezTo>
                  <a:cubicBezTo>
                    <a:pt x="1" y="21"/>
                    <a:pt x="1" y="21"/>
                    <a:pt x="1" y="21"/>
                  </a:cubicBezTo>
                  <a:moveTo>
                    <a:pt x="409" y="20"/>
                  </a:moveTo>
                  <a:cubicBezTo>
                    <a:pt x="410" y="22"/>
                    <a:pt x="410" y="22"/>
                    <a:pt x="410" y="22"/>
                  </a:cubicBezTo>
                  <a:cubicBezTo>
                    <a:pt x="426" y="23"/>
                    <a:pt x="426" y="23"/>
                    <a:pt x="426" y="23"/>
                  </a:cubicBezTo>
                  <a:cubicBezTo>
                    <a:pt x="426" y="23"/>
                    <a:pt x="426" y="23"/>
                    <a:pt x="426" y="23"/>
                  </a:cubicBezTo>
                  <a:cubicBezTo>
                    <a:pt x="428" y="22"/>
                    <a:pt x="428" y="22"/>
                    <a:pt x="428" y="22"/>
                  </a:cubicBezTo>
                  <a:cubicBezTo>
                    <a:pt x="409" y="20"/>
                    <a:pt x="409" y="20"/>
                    <a:pt x="409" y="20"/>
                  </a:cubicBezTo>
                  <a:moveTo>
                    <a:pt x="391" y="19"/>
                  </a:moveTo>
                  <a:cubicBezTo>
                    <a:pt x="393" y="21"/>
                    <a:pt x="393" y="21"/>
                    <a:pt x="393" y="21"/>
                  </a:cubicBezTo>
                  <a:cubicBezTo>
                    <a:pt x="408" y="22"/>
                    <a:pt x="408" y="22"/>
                    <a:pt x="408" y="22"/>
                  </a:cubicBezTo>
                  <a:cubicBezTo>
                    <a:pt x="407" y="20"/>
                    <a:pt x="407" y="20"/>
                    <a:pt x="407" y="20"/>
                  </a:cubicBezTo>
                  <a:cubicBezTo>
                    <a:pt x="391" y="19"/>
                    <a:pt x="391" y="19"/>
                    <a:pt x="391" y="19"/>
                  </a:cubicBezTo>
                  <a:moveTo>
                    <a:pt x="333" y="13"/>
                  </a:moveTo>
                  <a:cubicBezTo>
                    <a:pt x="333" y="15"/>
                    <a:pt x="333" y="15"/>
                    <a:pt x="333" y="15"/>
                  </a:cubicBezTo>
                  <a:cubicBezTo>
                    <a:pt x="390" y="20"/>
                    <a:pt x="390" y="20"/>
                    <a:pt x="390" y="20"/>
                  </a:cubicBezTo>
                  <a:cubicBezTo>
                    <a:pt x="389" y="18"/>
                    <a:pt x="389" y="18"/>
                    <a:pt x="389" y="18"/>
                  </a:cubicBezTo>
                  <a:cubicBezTo>
                    <a:pt x="333" y="13"/>
                    <a:pt x="333" y="13"/>
                    <a:pt x="333" y="13"/>
                  </a:cubicBezTo>
                  <a:moveTo>
                    <a:pt x="292" y="10"/>
                  </a:moveTo>
                  <a:cubicBezTo>
                    <a:pt x="292" y="11"/>
                    <a:pt x="292" y="11"/>
                    <a:pt x="292" y="11"/>
                  </a:cubicBezTo>
                  <a:cubicBezTo>
                    <a:pt x="331" y="15"/>
                    <a:pt x="331" y="15"/>
                    <a:pt x="331" y="15"/>
                  </a:cubicBezTo>
                  <a:cubicBezTo>
                    <a:pt x="331" y="13"/>
                    <a:pt x="331" y="13"/>
                    <a:pt x="331" y="13"/>
                  </a:cubicBezTo>
                  <a:cubicBezTo>
                    <a:pt x="292" y="10"/>
                    <a:pt x="292" y="10"/>
                    <a:pt x="292" y="10"/>
                  </a:cubicBezTo>
                  <a:moveTo>
                    <a:pt x="176" y="2"/>
                  </a:moveTo>
                  <a:cubicBezTo>
                    <a:pt x="0" y="17"/>
                    <a:pt x="0" y="17"/>
                    <a:pt x="0" y="17"/>
                  </a:cubicBezTo>
                  <a:cubicBezTo>
                    <a:pt x="0" y="18"/>
                    <a:pt x="0" y="19"/>
                    <a:pt x="0" y="19"/>
                  </a:cubicBezTo>
                  <a:cubicBezTo>
                    <a:pt x="176" y="4"/>
                    <a:pt x="176" y="4"/>
                    <a:pt x="176" y="4"/>
                  </a:cubicBezTo>
                  <a:cubicBezTo>
                    <a:pt x="176" y="2"/>
                    <a:pt x="176" y="2"/>
                    <a:pt x="176" y="2"/>
                  </a:cubicBezTo>
                  <a:moveTo>
                    <a:pt x="192" y="0"/>
                  </a:moveTo>
                  <a:cubicBezTo>
                    <a:pt x="192" y="1"/>
                    <a:pt x="192" y="1"/>
                    <a:pt x="192" y="1"/>
                  </a:cubicBezTo>
                  <a:cubicBezTo>
                    <a:pt x="177" y="2"/>
                    <a:pt x="177" y="2"/>
                    <a:pt x="177" y="2"/>
                  </a:cubicBezTo>
                  <a:cubicBezTo>
                    <a:pt x="177" y="4"/>
                    <a:pt x="177" y="4"/>
                    <a:pt x="177" y="4"/>
                  </a:cubicBezTo>
                  <a:cubicBezTo>
                    <a:pt x="192" y="2"/>
                    <a:pt x="192" y="2"/>
                    <a:pt x="192" y="2"/>
                  </a:cubicBezTo>
                  <a:cubicBezTo>
                    <a:pt x="290" y="11"/>
                    <a:pt x="290" y="11"/>
                    <a:pt x="290" y="11"/>
                  </a:cubicBezTo>
                  <a:cubicBezTo>
                    <a:pt x="290" y="9"/>
                    <a:pt x="290" y="9"/>
                    <a:pt x="290" y="9"/>
                  </a:cubicBezTo>
                  <a:cubicBezTo>
                    <a:pt x="192" y="1"/>
                    <a:pt x="192" y="1"/>
                    <a:pt x="192" y="1"/>
                  </a:cubicBezTo>
                  <a:cubicBezTo>
                    <a:pt x="192" y="0"/>
                    <a:pt x="192" y="0"/>
                    <a:pt x="19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5" name="Freeform 45"/>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close/>
                  <a:moveTo>
                    <a:pt x="296" y="216"/>
                  </a:moveTo>
                  <a:lnTo>
                    <a:pt x="296" y="220"/>
                  </a:lnTo>
                  <a:lnTo>
                    <a:pt x="346" y="256"/>
                  </a:lnTo>
                  <a:lnTo>
                    <a:pt x="294" y="251"/>
                  </a:lnTo>
                  <a:lnTo>
                    <a:pt x="294" y="256"/>
                  </a:lnTo>
                  <a:lnTo>
                    <a:pt x="343" y="261"/>
                  </a:lnTo>
                  <a:lnTo>
                    <a:pt x="360" y="263"/>
                  </a:lnTo>
                  <a:lnTo>
                    <a:pt x="348" y="254"/>
                  </a:lnTo>
                  <a:lnTo>
                    <a:pt x="296" y="216"/>
                  </a:lnTo>
                  <a:close/>
                  <a:moveTo>
                    <a:pt x="291" y="213"/>
                  </a:moveTo>
                  <a:lnTo>
                    <a:pt x="289" y="216"/>
                  </a:lnTo>
                  <a:lnTo>
                    <a:pt x="291" y="218"/>
                  </a:lnTo>
                  <a:lnTo>
                    <a:pt x="291" y="213"/>
                  </a:lnTo>
                  <a:lnTo>
                    <a:pt x="291" y="213"/>
                  </a:lnTo>
                  <a:close/>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close/>
                  <a:moveTo>
                    <a:pt x="251" y="182"/>
                  </a:moveTo>
                  <a:lnTo>
                    <a:pt x="246" y="185"/>
                  </a:lnTo>
                  <a:lnTo>
                    <a:pt x="284" y="213"/>
                  </a:lnTo>
                  <a:lnTo>
                    <a:pt x="289" y="211"/>
                  </a:lnTo>
                  <a:lnTo>
                    <a:pt x="251" y="182"/>
                  </a:lnTo>
                  <a:close/>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close/>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close/>
                  <a:moveTo>
                    <a:pt x="45" y="92"/>
                  </a:moveTo>
                  <a:lnTo>
                    <a:pt x="40" y="95"/>
                  </a:lnTo>
                  <a:lnTo>
                    <a:pt x="43" y="99"/>
                  </a:lnTo>
                  <a:lnTo>
                    <a:pt x="45" y="104"/>
                  </a:lnTo>
                  <a:lnTo>
                    <a:pt x="59" y="140"/>
                  </a:lnTo>
                  <a:lnTo>
                    <a:pt x="59" y="128"/>
                  </a:lnTo>
                  <a:lnTo>
                    <a:pt x="47" y="99"/>
                  </a:lnTo>
                  <a:lnTo>
                    <a:pt x="45" y="92"/>
                  </a:lnTo>
                  <a:lnTo>
                    <a:pt x="45" y="92"/>
                  </a:lnTo>
                  <a:close/>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close/>
                  <a:moveTo>
                    <a:pt x="76" y="54"/>
                  </a:moveTo>
                  <a:lnTo>
                    <a:pt x="73" y="57"/>
                  </a:lnTo>
                  <a:lnTo>
                    <a:pt x="73" y="59"/>
                  </a:lnTo>
                  <a:lnTo>
                    <a:pt x="95" y="73"/>
                  </a:lnTo>
                  <a:lnTo>
                    <a:pt x="97" y="71"/>
                  </a:lnTo>
                  <a:lnTo>
                    <a:pt x="76" y="54"/>
                  </a:lnTo>
                  <a:close/>
                  <a:moveTo>
                    <a:pt x="24" y="47"/>
                  </a:moveTo>
                  <a:lnTo>
                    <a:pt x="21" y="49"/>
                  </a:lnTo>
                  <a:lnTo>
                    <a:pt x="38" y="92"/>
                  </a:lnTo>
                  <a:lnTo>
                    <a:pt x="43" y="87"/>
                  </a:lnTo>
                  <a:lnTo>
                    <a:pt x="26" y="47"/>
                  </a:lnTo>
                  <a:lnTo>
                    <a:pt x="24" y="47"/>
                  </a:lnTo>
                  <a:close/>
                  <a:moveTo>
                    <a:pt x="64" y="45"/>
                  </a:moveTo>
                  <a:lnTo>
                    <a:pt x="64" y="52"/>
                  </a:lnTo>
                  <a:lnTo>
                    <a:pt x="66" y="52"/>
                  </a:lnTo>
                  <a:lnTo>
                    <a:pt x="69" y="54"/>
                  </a:lnTo>
                  <a:lnTo>
                    <a:pt x="69" y="54"/>
                  </a:lnTo>
                  <a:lnTo>
                    <a:pt x="69" y="49"/>
                  </a:lnTo>
                  <a:lnTo>
                    <a:pt x="69" y="49"/>
                  </a:lnTo>
                  <a:lnTo>
                    <a:pt x="66" y="47"/>
                  </a:lnTo>
                  <a:lnTo>
                    <a:pt x="64" y="45"/>
                  </a:lnTo>
                  <a:close/>
                  <a:moveTo>
                    <a:pt x="45" y="33"/>
                  </a:moveTo>
                  <a:lnTo>
                    <a:pt x="43" y="35"/>
                  </a:lnTo>
                  <a:lnTo>
                    <a:pt x="54" y="42"/>
                  </a:lnTo>
                  <a:lnTo>
                    <a:pt x="59" y="47"/>
                  </a:lnTo>
                  <a:lnTo>
                    <a:pt x="59" y="42"/>
                  </a:lnTo>
                  <a:lnTo>
                    <a:pt x="45" y="33"/>
                  </a:lnTo>
                  <a:close/>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6" name="Freeform 46"/>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moveTo>
                    <a:pt x="296" y="216"/>
                  </a:moveTo>
                  <a:lnTo>
                    <a:pt x="296" y="220"/>
                  </a:lnTo>
                  <a:lnTo>
                    <a:pt x="346" y="256"/>
                  </a:lnTo>
                  <a:lnTo>
                    <a:pt x="294" y="251"/>
                  </a:lnTo>
                  <a:lnTo>
                    <a:pt x="294" y="256"/>
                  </a:lnTo>
                  <a:lnTo>
                    <a:pt x="343" y="261"/>
                  </a:lnTo>
                  <a:lnTo>
                    <a:pt x="360" y="263"/>
                  </a:lnTo>
                  <a:lnTo>
                    <a:pt x="348" y="254"/>
                  </a:lnTo>
                  <a:lnTo>
                    <a:pt x="296" y="216"/>
                  </a:lnTo>
                  <a:moveTo>
                    <a:pt x="291" y="213"/>
                  </a:moveTo>
                  <a:lnTo>
                    <a:pt x="289" y="216"/>
                  </a:lnTo>
                  <a:lnTo>
                    <a:pt x="291" y="218"/>
                  </a:lnTo>
                  <a:lnTo>
                    <a:pt x="291" y="213"/>
                  </a:lnTo>
                  <a:lnTo>
                    <a:pt x="291" y="213"/>
                  </a:lnTo>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moveTo>
                    <a:pt x="251" y="182"/>
                  </a:moveTo>
                  <a:lnTo>
                    <a:pt x="246" y="185"/>
                  </a:lnTo>
                  <a:lnTo>
                    <a:pt x="284" y="213"/>
                  </a:lnTo>
                  <a:lnTo>
                    <a:pt x="289" y="211"/>
                  </a:lnTo>
                  <a:lnTo>
                    <a:pt x="251" y="182"/>
                  </a:lnTo>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moveTo>
                    <a:pt x="45" y="92"/>
                  </a:moveTo>
                  <a:lnTo>
                    <a:pt x="40" y="95"/>
                  </a:lnTo>
                  <a:lnTo>
                    <a:pt x="43" y="99"/>
                  </a:lnTo>
                  <a:lnTo>
                    <a:pt x="45" y="104"/>
                  </a:lnTo>
                  <a:lnTo>
                    <a:pt x="59" y="140"/>
                  </a:lnTo>
                  <a:lnTo>
                    <a:pt x="59" y="128"/>
                  </a:lnTo>
                  <a:lnTo>
                    <a:pt x="47" y="99"/>
                  </a:lnTo>
                  <a:lnTo>
                    <a:pt x="45" y="92"/>
                  </a:lnTo>
                  <a:lnTo>
                    <a:pt x="45" y="92"/>
                  </a:lnTo>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moveTo>
                    <a:pt x="76" y="54"/>
                  </a:moveTo>
                  <a:lnTo>
                    <a:pt x="73" y="57"/>
                  </a:lnTo>
                  <a:lnTo>
                    <a:pt x="73" y="59"/>
                  </a:lnTo>
                  <a:lnTo>
                    <a:pt x="95" y="73"/>
                  </a:lnTo>
                  <a:lnTo>
                    <a:pt x="97" y="71"/>
                  </a:lnTo>
                  <a:lnTo>
                    <a:pt x="76" y="54"/>
                  </a:lnTo>
                  <a:moveTo>
                    <a:pt x="24" y="47"/>
                  </a:moveTo>
                  <a:lnTo>
                    <a:pt x="21" y="49"/>
                  </a:lnTo>
                  <a:lnTo>
                    <a:pt x="38" y="92"/>
                  </a:lnTo>
                  <a:lnTo>
                    <a:pt x="43" y="87"/>
                  </a:lnTo>
                  <a:lnTo>
                    <a:pt x="26" y="47"/>
                  </a:lnTo>
                  <a:lnTo>
                    <a:pt x="24" y="47"/>
                  </a:lnTo>
                  <a:moveTo>
                    <a:pt x="64" y="45"/>
                  </a:moveTo>
                  <a:lnTo>
                    <a:pt x="64" y="52"/>
                  </a:lnTo>
                  <a:lnTo>
                    <a:pt x="66" y="52"/>
                  </a:lnTo>
                  <a:lnTo>
                    <a:pt x="69" y="54"/>
                  </a:lnTo>
                  <a:lnTo>
                    <a:pt x="69" y="54"/>
                  </a:lnTo>
                  <a:lnTo>
                    <a:pt x="69" y="49"/>
                  </a:lnTo>
                  <a:lnTo>
                    <a:pt x="69" y="49"/>
                  </a:lnTo>
                  <a:lnTo>
                    <a:pt x="66" y="47"/>
                  </a:lnTo>
                  <a:lnTo>
                    <a:pt x="64" y="45"/>
                  </a:lnTo>
                  <a:moveTo>
                    <a:pt x="45" y="33"/>
                  </a:moveTo>
                  <a:lnTo>
                    <a:pt x="43" y="35"/>
                  </a:lnTo>
                  <a:lnTo>
                    <a:pt x="54" y="42"/>
                  </a:lnTo>
                  <a:lnTo>
                    <a:pt x="59" y="47"/>
                  </a:lnTo>
                  <a:lnTo>
                    <a:pt x="59" y="42"/>
                  </a:lnTo>
                  <a:lnTo>
                    <a:pt x="45" y="33"/>
                  </a:lnTo>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7" name="Freeform 47"/>
            <p:cNvSpPr>
              <a:spLocks noEditPoints="1"/>
            </p:cNvSpPr>
            <p:nvPr/>
          </p:nvSpPr>
          <p:spPr bwMode="auto">
            <a:xfrm>
              <a:off x="7777993" y="2862466"/>
              <a:ext cx="706685" cy="1551615"/>
            </a:xfrm>
            <a:custGeom>
              <a:avLst/>
              <a:gdLst>
                <a:gd name="T0" fmla="*/ 68 w 167"/>
                <a:gd name="T1" fmla="*/ 355 h 402"/>
                <a:gd name="T2" fmla="*/ 69 w 167"/>
                <a:gd name="T3" fmla="*/ 353 h 402"/>
                <a:gd name="T4" fmla="*/ 144 w 167"/>
                <a:gd name="T5" fmla="*/ 395 h 402"/>
                <a:gd name="T6" fmla="*/ 38 w 167"/>
                <a:gd name="T7" fmla="*/ 234 h 402"/>
                <a:gd name="T8" fmla="*/ 29 w 167"/>
                <a:gd name="T9" fmla="*/ 248 h 402"/>
                <a:gd name="T10" fmla="*/ 0 w 167"/>
                <a:gd name="T11" fmla="*/ 303 h 402"/>
                <a:gd name="T12" fmla="*/ 14 w 167"/>
                <a:gd name="T13" fmla="*/ 315 h 402"/>
                <a:gd name="T14" fmla="*/ 14 w 167"/>
                <a:gd name="T15" fmla="*/ 313 h 402"/>
                <a:gd name="T16" fmla="*/ 16 w 167"/>
                <a:gd name="T17" fmla="*/ 278 h 402"/>
                <a:gd name="T18" fmla="*/ 34 w 167"/>
                <a:gd name="T19" fmla="*/ 243 h 402"/>
                <a:gd name="T20" fmla="*/ 153 w 167"/>
                <a:gd name="T21" fmla="*/ 228 h 402"/>
                <a:gd name="T22" fmla="*/ 151 w 167"/>
                <a:gd name="T23" fmla="*/ 260 h 402"/>
                <a:gd name="T24" fmla="*/ 147 w 167"/>
                <a:gd name="T25" fmla="*/ 333 h 402"/>
                <a:gd name="T26" fmla="*/ 153 w 167"/>
                <a:gd name="T27" fmla="*/ 261 h 402"/>
                <a:gd name="T28" fmla="*/ 155 w 167"/>
                <a:gd name="T29" fmla="*/ 231 h 402"/>
                <a:gd name="T30" fmla="*/ 42 w 167"/>
                <a:gd name="T31" fmla="*/ 223 h 402"/>
                <a:gd name="T32" fmla="*/ 156 w 167"/>
                <a:gd name="T33" fmla="*/ 212 h 402"/>
                <a:gd name="T34" fmla="*/ 155 w 167"/>
                <a:gd name="T35" fmla="*/ 222 h 402"/>
                <a:gd name="T36" fmla="*/ 55 w 167"/>
                <a:gd name="T37" fmla="*/ 199 h 402"/>
                <a:gd name="T38" fmla="*/ 45 w 167"/>
                <a:gd name="T39" fmla="*/ 221 h 402"/>
                <a:gd name="T40" fmla="*/ 55 w 167"/>
                <a:gd name="T41" fmla="*/ 198 h 402"/>
                <a:gd name="T42" fmla="*/ 154 w 167"/>
                <a:gd name="T43" fmla="*/ 211 h 402"/>
                <a:gd name="T44" fmla="*/ 157 w 167"/>
                <a:gd name="T45" fmla="*/ 190 h 402"/>
                <a:gd name="T46" fmla="*/ 57 w 167"/>
                <a:gd name="T47" fmla="*/ 199 h 402"/>
                <a:gd name="T48" fmla="*/ 61 w 167"/>
                <a:gd name="T49" fmla="*/ 187 h 402"/>
                <a:gd name="T50" fmla="*/ 161 w 167"/>
                <a:gd name="T51" fmla="*/ 78 h 402"/>
                <a:gd name="T52" fmla="*/ 161 w 167"/>
                <a:gd name="T53" fmla="*/ 92 h 402"/>
                <a:gd name="T54" fmla="*/ 160 w 167"/>
                <a:gd name="T55" fmla="*/ 105 h 402"/>
                <a:gd name="T56" fmla="*/ 157 w 167"/>
                <a:gd name="T57" fmla="*/ 155 h 402"/>
                <a:gd name="T58" fmla="*/ 155 w 167"/>
                <a:gd name="T59" fmla="*/ 188 h 402"/>
                <a:gd name="T60" fmla="*/ 158 w 167"/>
                <a:gd name="T61" fmla="*/ 165 h 402"/>
                <a:gd name="T62" fmla="*/ 160 w 167"/>
                <a:gd name="T63" fmla="*/ 136 h 402"/>
                <a:gd name="T64" fmla="*/ 162 w 167"/>
                <a:gd name="T65" fmla="*/ 98 h 402"/>
                <a:gd name="T66" fmla="*/ 163 w 167"/>
                <a:gd name="T67" fmla="*/ 82 h 402"/>
                <a:gd name="T68" fmla="*/ 164 w 167"/>
                <a:gd name="T69" fmla="*/ 73 h 402"/>
                <a:gd name="T70" fmla="*/ 163 w 167"/>
                <a:gd name="T71" fmla="*/ 51 h 402"/>
                <a:gd name="T72" fmla="*/ 167 w 167"/>
                <a:gd name="T73" fmla="*/ 3 h 402"/>
                <a:gd name="T74" fmla="*/ 166 w 167"/>
                <a:gd name="T75" fmla="*/ 36 h 402"/>
                <a:gd name="T76" fmla="*/ 133 w 167"/>
                <a:gd name="T77" fmla="*/ 49 h 402"/>
                <a:gd name="T78" fmla="*/ 126 w 167"/>
                <a:gd name="T79" fmla="*/ 63 h 402"/>
                <a:gd name="T80" fmla="*/ 103 w 167"/>
                <a:gd name="T81" fmla="*/ 108 h 402"/>
                <a:gd name="T82" fmla="*/ 92 w 167"/>
                <a:gd name="T83" fmla="*/ 128 h 402"/>
                <a:gd name="T84" fmla="*/ 71 w 167"/>
                <a:gd name="T85" fmla="*/ 168 h 402"/>
                <a:gd name="T86" fmla="*/ 72 w 167"/>
                <a:gd name="T87" fmla="*/ 171 h 402"/>
                <a:gd name="T88" fmla="*/ 93 w 167"/>
                <a:gd name="T89" fmla="*/ 129 h 402"/>
                <a:gd name="T90" fmla="*/ 118 w 167"/>
                <a:gd name="T91" fmla="*/ 82 h 402"/>
                <a:gd name="T92" fmla="*/ 133 w 167"/>
                <a:gd name="T93" fmla="*/ 53 h 402"/>
                <a:gd name="T94" fmla="*/ 160 w 167"/>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7" h="402">
                  <a:moveTo>
                    <a:pt x="59" y="346"/>
                  </a:moveTo>
                  <a:cubicBezTo>
                    <a:pt x="59" y="346"/>
                    <a:pt x="58" y="346"/>
                    <a:pt x="57" y="347"/>
                  </a:cubicBezTo>
                  <a:cubicBezTo>
                    <a:pt x="67" y="354"/>
                    <a:pt x="67" y="354"/>
                    <a:pt x="67" y="354"/>
                  </a:cubicBezTo>
                  <a:cubicBezTo>
                    <a:pt x="68" y="355"/>
                    <a:pt x="68" y="355"/>
                    <a:pt x="68" y="355"/>
                  </a:cubicBezTo>
                  <a:cubicBezTo>
                    <a:pt x="133" y="402"/>
                    <a:pt x="133" y="402"/>
                    <a:pt x="133" y="402"/>
                  </a:cubicBezTo>
                  <a:cubicBezTo>
                    <a:pt x="134" y="402"/>
                    <a:pt x="134" y="401"/>
                    <a:pt x="134" y="401"/>
                  </a:cubicBezTo>
                  <a:cubicBezTo>
                    <a:pt x="70" y="354"/>
                    <a:pt x="70" y="354"/>
                    <a:pt x="70" y="354"/>
                  </a:cubicBezTo>
                  <a:cubicBezTo>
                    <a:pt x="69" y="353"/>
                    <a:pt x="69" y="353"/>
                    <a:pt x="69" y="353"/>
                  </a:cubicBezTo>
                  <a:cubicBezTo>
                    <a:pt x="59" y="346"/>
                    <a:pt x="59" y="346"/>
                    <a:pt x="59" y="346"/>
                  </a:cubicBezTo>
                  <a:moveTo>
                    <a:pt x="149" y="335"/>
                  </a:moveTo>
                  <a:cubicBezTo>
                    <a:pt x="147" y="335"/>
                    <a:pt x="147" y="335"/>
                    <a:pt x="147" y="335"/>
                  </a:cubicBezTo>
                  <a:cubicBezTo>
                    <a:pt x="144" y="395"/>
                    <a:pt x="144" y="395"/>
                    <a:pt x="144" y="395"/>
                  </a:cubicBezTo>
                  <a:cubicBezTo>
                    <a:pt x="144" y="395"/>
                    <a:pt x="145" y="395"/>
                    <a:pt x="145" y="395"/>
                  </a:cubicBezTo>
                  <a:cubicBezTo>
                    <a:pt x="145" y="395"/>
                    <a:pt x="146" y="395"/>
                    <a:pt x="146" y="395"/>
                  </a:cubicBezTo>
                  <a:cubicBezTo>
                    <a:pt x="149" y="335"/>
                    <a:pt x="149" y="335"/>
                    <a:pt x="149" y="335"/>
                  </a:cubicBezTo>
                  <a:moveTo>
                    <a:pt x="38" y="234"/>
                  </a:moveTo>
                  <a:cubicBezTo>
                    <a:pt x="37" y="235"/>
                    <a:pt x="37" y="235"/>
                    <a:pt x="37" y="235"/>
                  </a:cubicBezTo>
                  <a:cubicBezTo>
                    <a:pt x="35" y="238"/>
                    <a:pt x="35" y="238"/>
                    <a:pt x="35" y="238"/>
                  </a:cubicBezTo>
                  <a:cubicBezTo>
                    <a:pt x="31" y="245"/>
                    <a:pt x="31" y="245"/>
                    <a:pt x="31" y="245"/>
                  </a:cubicBezTo>
                  <a:cubicBezTo>
                    <a:pt x="29" y="248"/>
                    <a:pt x="29" y="248"/>
                    <a:pt x="29" y="248"/>
                  </a:cubicBezTo>
                  <a:cubicBezTo>
                    <a:pt x="17" y="272"/>
                    <a:pt x="17" y="272"/>
                    <a:pt x="17" y="272"/>
                  </a:cubicBezTo>
                  <a:cubicBezTo>
                    <a:pt x="16" y="274"/>
                    <a:pt x="16" y="274"/>
                    <a:pt x="16" y="274"/>
                  </a:cubicBezTo>
                  <a:cubicBezTo>
                    <a:pt x="14" y="277"/>
                    <a:pt x="14" y="277"/>
                    <a:pt x="14" y="277"/>
                  </a:cubicBezTo>
                  <a:cubicBezTo>
                    <a:pt x="0" y="303"/>
                    <a:pt x="0" y="303"/>
                    <a:pt x="0" y="303"/>
                  </a:cubicBezTo>
                  <a:cubicBezTo>
                    <a:pt x="0" y="305"/>
                    <a:pt x="0" y="305"/>
                    <a:pt x="0" y="305"/>
                  </a:cubicBezTo>
                  <a:cubicBezTo>
                    <a:pt x="1" y="305"/>
                    <a:pt x="1" y="305"/>
                    <a:pt x="1" y="305"/>
                  </a:cubicBezTo>
                  <a:cubicBezTo>
                    <a:pt x="12" y="313"/>
                    <a:pt x="12" y="313"/>
                    <a:pt x="12" y="313"/>
                  </a:cubicBezTo>
                  <a:cubicBezTo>
                    <a:pt x="14" y="315"/>
                    <a:pt x="14" y="315"/>
                    <a:pt x="14" y="315"/>
                  </a:cubicBezTo>
                  <a:cubicBezTo>
                    <a:pt x="43" y="336"/>
                    <a:pt x="43" y="336"/>
                    <a:pt x="43" y="336"/>
                  </a:cubicBezTo>
                  <a:cubicBezTo>
                    <a:pt x="43" y="335"/>
                    <a:pt x="43" y="335"/>
                    <a:pt x="43" y="334"/>
                  </a:cubicBezTo>
                  <a:cubicBezTo>
                    <a:pt x="43" y="334"/>
                    <a:pt x="43" y="334"/>
                    <a:pt x="43" y="334"/>
                  </a:cubicBezTo>
                  <a:cubicBezTo>
                    <a:pt x="14" y="313"/>
                    <a:pt x="14" y="313"/>
                    <a:pt x="14" y="313"/>
                  </a:cubicBezTo>
                  <a:cubicBezTo>
                    <a:pt x="12" y="311"/>
                    <a:pt x="12" y="311"/>
                    <a:pt x="12" y="311"/>
                  </a:cubicBezTo>
                  <a:cubicBezTo>
                    <a:pt x="2" y="304"/>
                    <a:pt x="2" y="304"/>
                    <a:pt x="2" y="304"/>
                  </a:cubicBezTo>
                  <a:cubicBezTo>
                    <a:pt x="14" y="282"/>
                    <a:pt x="14" y="282"/>
                    <a:pt x="14" y="282"/>
                  </a:cubicBezTo>
                  <a:cubicBezTo>
                    <a:pt x="16" y="278"/>
                    <a:pt x="16" y="278"/>
                    <a:pt x="16" y="278"/>
                  </a:cubicBezTo>
                  <a:cubicBezTo>
                    <a:pt x="18" y="273"/>
                    <a:pt x="18" y="273"/>
                    <a:pt x="18" y="273"/>
                  </a:cubicBezTo>
                  <a:cubicBezTo>
                    <a:pt x="19" y="272"/>
                    <a:pt x="19" y="272"/>
                    <a:pt x="19" y="272"/>
                  </a:cubicBezTo>
                  <a:cubicBezTo>
                    <a:pt x="32" y="246"/>
                    <a:pt x="32" y="246"/>
                    <a:pt x="32" y="246"/>
                  </a:cubicBezTo>
                  <a:cubicBezTo>
                    <a:pt x="34" y="243"/>
                    <a:pt x="34" y="243"/>
                    <a:pt x="34" y="243"/>
                  </a:cubicBezTo>
                  <a:cubicBezTo>
                    <a:pt x="38" y="234"/>
                    <a:pt x="38" y="234"/>
                    <a:pt x="38" y="234"/>
                  </a:cubicBezTo>
                  <a:moveTo>
                    <a:pt x="155" y="225"/>
                  </a:moveTo>
                  <a:cubicBezTo>
                    <a:pt x="153" y="227"/>
                    <a:pt x="153" y="227"/>
                    <a:pt x="153" y="227"/>
                  </a:cubicBezTo>
                  <a:cubicBezTo>
                    <a:pt x="153" y="228"/>
                    <a:pt x="153" y="228"/>
                    <a:pt x="153" y="228"/>
                  </a:cubicBezTo>
                  <a:cubicBezTo>
                    <a:pt x="153" y="230"/>
                    <a:pt x="153" y="230"/>
                    <a:pt x="153" y="230"/>
                  </a:cubicBezTo>
                  <a:cubicBezTo>
                    <a:pt x="152" y="244"/>
                    <a:pt x="152" y="244"/>
                    <a:pt x="152" y="244"/>
                  </a:cubicBezTo>
                  <a:cubicBezTo>
                    <a:pt x="152" y="246"/>
                    <a:pt x="152" y="246"/>
                    <a:pt x="152" y="246"/>
                  </a:cubicBezTo>
                  <a:cubicBezTo>
                    <a:pt x="151" y="260"/>
                    <a:pt x="151" y="260"/>
                    <a:pt x="151" y="260"/>
                  </a:cubicBezTo>
                  <a:cubicBezTo>
                    <a:pt x="151" y="262"/>
                    <a:pt x="151" y="262"/>
                    <a:pt x="151" y="262"/>
                  </a:cubicBezTo>
                  <a:cubicBezTo>
                    <a:pt x="149" y="301"/>
                    <a:pt x="149" y="301"/>
                    <a:pt x="149" y="301"/>
                  </a:cubicBezTo>
                  <a:cubicBezTo>
                    <a:pt x="149" y="303"/>
                    <a:pt x="149" y="303"/>
                    <a:pt x="149" y="303"/>
                  </a:cubicBezTo>
                  <a:cubicBezTo>
                    <a:pt x="147" y="333"/>
                    <a:pt x="147" y="333"/>
                    <a:pt x="147" y="333"/>
                  </a:cubicBezTo>
                  <a:cubicBezTo>
                    <a:pt x="149" y="333"/>
                    <a:pt x="149" y="333"/>
                    <a:pt x="149" y="333"/>
                  </a:cubicBezTo>
                  <a:cubicBezTo>
                    <a:pt x="151" y="302"/>
                    <a:pt x="151" y="302"/>
                    <a:pt x="151" y="302"/>
                  </a:cubicBezTo>
                  <a:cubicBezTo>
                    <a:pt x="151" y="300"/>
                    <a:pt x="151" y="300"/>
                    <a:pt x="151" y="300"/>
                  </a:cubicBezTo>
                  <a:cubicBezTo>
                    <a:pt x="153" y="261"/>
                    <a:pt x="153" y="261"/>
                    <a:pt x="153" y="261"/>
                  </a:cubicBezTo>
                  <a:cubicBezTo>
                    <a:pt x="153" y="260"/>
                    <a:pt x="153" y="260"/>
                    <a:pt x="153" y="260"/>
                  </a:cubicBezTo>
                  <a:cubicBezTo>
                    <a:pt x="154" y="246"/>
                    <a:pt x="154" y="246"/>
                    <a:pt x="154" y="246"/>
                  </a:cubicBezTo>
                  <a:cubicBezTo>
                    <a:pt x="154" y="244"/>
                    <a:pt x="154" y="244"/>
                    <a:pt x="154" y="244"/>
                  </a:cubicBezTo>
                  <a:cubicBezTo>
                    <a:pt x="155" y="231"/>
                    <a:pt x="155" y="231"/>
                    <a:pt x="155" y="231"/>
                  </a:cubicBezTo>
                  <a:cubicBezTo>
                    <a:pt x="155" y="229"/>
                    <a:pt x="155" y="229"/>
                    <a:pt x="155" y="229"/>
                  </a:cubicBezTo>
                  <a:cubicBezTo>
                    <a:pt x="155" y="225"/>
                    <a:pt x="155" y="225"/>
                    <a:pt x="155" y="225"/>
                  </a:cubicBezTo>
                  <a:moveTo>
                    <a:pt x="44" y="223"/>
                  </a:moveTo>
                  <a:cubicBezTo>
                    <a:pt x="42" y="223"/>
                    <a:pt x="42" y="223"/>
                    <a:pt x="42" y="223"/>
                  </a:cubicBezTo>
                  <a:cubicBezTo>
                    <a:pt x="37" y="233"/>
                    <a:pt x="37" y="233"/>
                    <a:pt x="37" y="233"/>
                  </a:cubicBezTo>
                  <a:cubicBezTo>
                    <a:pt x="41" y="230"/>
                    <a:pt x="41" y="230"/>
                    <a:pt x="41" y="230"/>
                  </a:cubicBezTo>
                  <a:cubicBezTo>
                    <a:pt x="44" y="223"/>
                    <a:pt x="44" y="223"/>
                    <a:pt x="44" y="223"/>
                  </a:cubicBezTo>
                  <a:moveTo>
                    <a:pt x="156" y="212"/>
                  </a:moveTo>
                  <a:cubicBezTo>
                    <a:pt x="154" y="213"/>
                    <a:pt x="154" y="213"/>
                    <a:pt x="154" y="213"/>
                  </a:cubicBezTo>
                  <a:cubicBezTo>
                    <a:pt x="154" y="213"/>
                    <a:pt x="154" y="213"/>
                    <a:pt x="154" y="213"/>
                  </a:cubicBezTo>
                  <a:cubicBezTo>
                    <a:pt x="153" y="225"/>
                    <a:pt x="153" y="225"/>
                    <a:pt x="153" y="225"/>
                  </a:cubicBezTo>
                  <a:cubicBezTo>
                    <a:pt x="155" y="222"/>
                    <a:pt x="155" y="222"/>
                    <a:pt x="155" y="222"/>
                  </a:cubicBezTo>
                  <a:cubicBezTo>
                    <a:pt x="156" y="214"/>
                    <a:pt x="156" y="214"/>
                    <a:pt x="156" y="214"/>
                  </a:cubicBezTo>
                  <a:cubicBezTo>
                    <a:pt x="156" y="212"/>
                    <a:pt x="156" y="212"/>
                    <a:pt x="156" y="212"/>
                  </a:cubicBezTo>
                  <a:moveTo>
                    <a:pt x="55" y="198"/>
                  </a:moveTo>
                  <a:cubicBezTo>
                    <a:pt x="55" y="199"/>
                    <a:pt x="55" y="199"/>
                    <a:pt x="55" y="199"/>
                  </a:cubicBezTo>
                  <a:cubicBezTo>
                    <a:pt x="50" y="207"/>
                    <a:pt x="50" y="207"/>
                    <a:pt x="50" y="207"/>
                  </a:cubicBezTo>
                  <a:cubicBezTo>
                    <a:pt x="50" y="209"/>
                    <a:pt x="50" y="209"/>
                    <a:pt x="50" y="209"/>
                  </a:cubicBezTo>
                  <a:cubicBezTo>
                    <a:pt x="43" y="221"/>
                    <a:pt x="43" y="221"/>
                    <a:pt x="43" y="221"/>
                  </a:cubicBezTo>
                  <a:cubicBezTo>
                    <a:pt x="45" y="221"/>
                    <a:pt x="45" y="221"/>
                    <a:pt x="45" y="221"/>
                  </a:cubicBezTo>
                  <a:cubicBezTo>
                    <a:pt x="52" y="209"/>
                    <a:pt x="52" y="209"/>
                    <a:pt x="52" y="209"/>
                  </a:cubicBezTo>
                  <a:cubicBezTo>
                    <a:pt x="52" y="208"/>
                    <a:pt x="52" y="208"/>
                    <a:pt x="52" y="208"/>
                  </a:cubicBezTo>
                  <a:cubicBezTo>
                    <a:pt x="55" y="202"/>
                    <a:pt x="55" y="202"/>
                    <a:pt x="55" y="202"/>
                  </a:cubicBezTo>
                  <a:cubicBezTo>
                    <a:pt x="55" y="198"/>
                    <a:pt x="55" y="198"/>
                    <a:pt x="55" y="198"/>
                  </a:cubicBezTo>
                  <a:moveTo>
                    <a:pt x="155" y="190"/>
                  </a:moveTo>
                  <a:cubicBezTo>
                    <a:pt x="154" y="206"/>
                    <a:pt x="154" y="206"/>
                    <a:pt x="154" y="206"/>
                  </a:cubicBezTo>
                  <a:cubicBezTo>
                    <a:pt x="154" y="208"/>
                    <a:pt x="154" y="208"/>
                    <a:pt x="154" y="208"/>
                  </a:cubicBezTo>
                  <a:cubicBezTo>
                    <a:pt x="154" y="211"/>
                    <a:pt x="154" y="211"/>
                    <a:pt x="154" y="211"/>
                  </a:cubicBezTo>
                  <a:cubicBezTo>
                    <a:pt x="156" y="210"/>
                    <a:pt x="156" y="210"/>
                    <a:pt x="156" y="210"/>
                  </a:cubicBezTo>
                  <a:cubicBezTo>
                    <a:pt x="156" y="208"/>
                    <a:pt x="156" y="208"/>
                    <a:pt x="156" y="208"/>
                  </a:cubicBezTo>
                  <a:cubicBezTo>
                    <a:pt x="156" y="206"/>
                    <a:pt x="156" y="206"/>
                    <a:pt x="156" y="206"/>
                  </a:cubicBezTo>
                  <a:cubicBezTo>
                    <a:pt x="157" y="190"/>
                    <a:pt x="157" y="190"/>
                    <a:pt x="157" y="190"/>
                  </a:cubicBezTo>
                  <a:cubicBezTo>
                    <a:pt x="155" y="190"/>
                    <a:pt x="155" y="190"/>
                    <a:pt x="155" y="190"/>
                  </a:cubicBezTo>
                  <a:moveTo>
                    <a:pt x="61" y="187"/>
                  </a:moveTo>
                  <a:cubicBezTo>
                    <a:pt x="57" y="195"/>
                    <a:pt x="57" y="195"/>
                    <a:pt x="57" y="195"/>
                  </a:cubicBezTo>
                  <a:cubicBezTo>
                    <a:pt x="57" y="199"/>
                    <a:pt x="57" y="199"/>
                    <a:pt x="57" y="199"/>
                  </a:cubicBezTo>
                  <a:cubicBezTo>
                    <a:pt x="57" y="198"/>
                    <a:pt x="57" y="198"/>
                    <a:pt x="57" y="198"/>
                  </a:cubicBezTo>
                  <a:cubicBezTo>
                    <a:pt x="58" y="197"/>
                    <a:pt x="58" y="197"/>
                    <a:pt x="58" y="197"/>
                  </a:cubicBezTo>
                  <a:cubicBezTo>
                    <a:pt x="62" y="190"/>
                    <a:pt x="62" y="190"/>
                    <a:pt x="62" y="190"/>
                  </a:cubicBezTo>
                  <a:cubicBezTo>
                    <a:pt x="61" y="187"/>
                    <a:pt x="61" y="187"/>
                    <a:pt x="61" y="187"/>
                  </a:cubicBezTo>
                  <a:moveTo>
                    <a:pt x="162" y="68"/>
                  </a:moveTo>
                  <a:cubicBezTo>
                    <a:pt x="162" y="72"/>
                    <a:pt x="162" y="72"/>
                    <a:pt x="162" y="72"/>
                  </a:cubicBezTo>
                  <a:cubicBezTo>
                    <a:pt x="162" y="74"/>
                    <a:pt x="162" y="74"/>
                    <a:pt x="162" y="74"/>
                  </a:cubicBezTo>
                  <a:cubicBezTo>
                    <a:pt x="161" y="78"/>
                    <a:pt x="161" y="78"/>
                    <a:pt x="161" y="78"/>
                  </a:cubicBezTo>
                  <a:cubicBezTo>
                    <a:pt x="161" y="80"/>
                    <a:pt x="161" y="80"/>
                    <a:pt x="161" y="80"/>
                  </a:cubicBezTo>
                  <a:cubicBezTo>
                    <a:pt x="161" y="81"/>
                    <a:pt x="161" y="81"/>
                    <a:pt x="161" y="81"/>
                  </a:cubicBezTo>
                  <a:cubicBezTo>
                    <a:pt x="161" y="84"/>
                    <a:pt x="161" y="84"/>
                    <a:pt x="161" y="84"/>
                  </a:cubicBezTo>
                  <a:cubicBezTo>
                    <a:pt x="161" y="92"/>
                    <a:pt x="161" y="92"/>
                    <a:pt x="161" y="92"/>
                  </a:cubicBezTo>
                  <a:cubicBezTo>
                    <a:pt x="161" y="94"/>
                    <a:pt x="161" y="94"/>
                    <a:pt x="161" y="94"/>
                  </a:cubicBezTo>
                  <a:cubicBezTo>
                    <a:pt x="160" y="97"/>
                    <a:pt x="160" y="97"/>
                    <a:pt x="160" y="97"/>
                  </a:cubicBezTo>
                  <a:cubicBezTo>
                    <a:pt x="160" y="103"/>
                    <a:pt x="160" y="103"/>
                    <a:pt x="160" y="103"/>
                  </a:cubicBezTo>
                  <a:cubicBezTo>
                    <a:pt x="160" y="105"/>
                    <a:pt x="160" y="105"/>
                    <a:pt x="160" y="105"/>
                  </a:cubicBezTo>
                  <a:cubicBezTo>
                    <a:pt x="158" y="134"/>
                    <a:pt x="158" y="134"/>
                    <a:pt x="158" y="134"/>
                  </a:cubicBezTo>
                  <a:cubicBezTo>
                    <a:pt x="158" y="135"/>
                    <a:pt x="158" y="135"/>
                    <a:pt x="158" y="135"/>
                  </a:cubicBezTo>
                  <a:cubicBezTo>
                    <a:pt x="157" y="153"/>
                    <a:pt x="157" y="153"/>
                    <a:pt x="157" y="153"/>
                  </a:cubicBezTo>
                  <a:cubicBezTo>
                    <a:pt x="157" y="155"/>
                    <a:pt x="157" y="155"/>
                    <a:pt x="157" y="155"/>
                  </a:cubicBezTo>
                  <a:cubicBezTo>
                    <a:pt x="157" y="164"/>
                    <a:pt x="157" y="164"/>
                    <a:pt x="157" y="164"/>
                  </a:cubicBezTo>
                  <a:cubicBezTo>
                    <a:pt x="157" y="166"/>
                    <a:pt x="157" y="166"/>
                    <a:pt x="157" y="166"/>
                  </a:cubicBezTo>
                  <a:cubicBezTo>
                    <a:pt x="157" y="167"/>
                    <a:pt x="157" y="167"/>
                    <a:pt x="157" y="167"/>
                  </a:cubicBezTo>
                  <a:cubicBezTo>
                    <a:pt x="155" y="188"/>
                    <a:pt x="155" y="188"/>
                    <a:pt x="155" y="188"/>
                  </a:cubicBezTo>
                  <a:cubicBezTo>
                    <a:pt x="157" y="188"/>
                    <a:pt x="157" y="188"/>
                    <a:pt x="157" y="188"/>
                  </a:cubicBezTo>
                  <a:cubicBezTo>
                    <a:pt x="158" y="167"/>
                    <a:pt x="158" y="167"/>
                    <a:pt x="158" y="167"/>
                  </a:cubicBezTo>
                  <a:cubicBezTo>
                    <a:pt x="158" y="165"/>
                    <a:pt x="158" y="165"/>
                    <a:pt x="158" y="165"/>
                  </a:cubicBezTo>
                  <a:cubicBezTo>
                    <a:pt x="158" y="165"/>
                    <a:pt x="158" y="165"/>
                    <a:pt x="158" y="165"/>
                  </a:cubicBezTo>
                  <a:cubicBezTo>
                    <a:pt x="159" y="163"/>
                    <a:pt x="159" y="163"/>
                    <a:pt x="159" y="163"/>
                  </a:cubicBezTo>
                  <a:cubicBezTo>
                    <a:pt x="159" y="157"/>
                    <a:pt x="159" y="157"/>
                    <a:pt x="159" y="157"/>
                  </a:cubicBezTo>
                  <a:cubicBezTo>
                    <a:pt x="159" y="155"/>
                    <a:pt x="159" y="155"/>
                    <a:pt x="159" y="155"/>
                  </a:cubicBezTo>
                  <a:cubicBezTo>
                    <a:pt x="160" y="136"/>
                    <a:pt x="160" y="136"/>
                    <a:pt x="160" y="136"/>
                  </a:cubicBezTo>
                  <a:cubicBezTo>
                    <a:pt x="160" y="134"/>
                    <a:pt x="160" y="134"/>
                    <a:pt x="160" y="134"/>
                  </a:cubicBezTo>
                  <a:cubicBezTo>
                    <a:pt x="162" y="104"/>
                    <a:pt x="162" y="104"/>
                    <a:pt x="162" y="104"/>
                  </a:cubicBezTo>
                  <a:cubicBezTo>
                    <a:pt x="162" y="103"/>
                    <a:pt x="162" y="103"/>
                    <a:pt x="162" y="103"/>
                  </a:cubicBezTo>
                  <a:cubicBezTo>
                    <a:pt x="162" y="98"/>
                    <a:pt x="162" y="98"/>
                    <a:pt x="162" y="98"/>
                  </a:cubicBezTo>
                  <a:cubicBezTo>
                    <a:pt x="162" y="96"/>
                    <a:pt x="162" y="96"/>
                    <a:pt x="162" y="96"/>
                  </a:cubicBezTo>
                  <a:cubicBezTo>
                    <a:pt x="162" y="93"/>
                    <a:pt x="162" y="93"/>
                    <a:pt x="162" y="93"/>
                  </a:cubicBezTo>
                  <a:cubicBezTo>
                    <a:pt x="163" y="88"/>
                    <a:pt x="163" y="88"/>
                    <a:pt x="163" y="88"/>
                  </a:cubicBezTo>
                  <a:cubicBezTo>
                    <a:pt x="163" y="82"/>
                    <a:pt x="163" y="82"/>
                    <a:pt x="163" y="82"/>
                  </a:cubicBezTo>
                  <a:cubicBezTo>
                    <a:pt x="163" y="79"/>
                    <a:pt x="163" y="79"/>
                    <a:pt x="163" y="79"/>
                  </a:cubicBezTo>
                  <a:cubicBezTo>
                    <a:pt x="163" y="79"/>
                    <a:pt x="163" y="79"/>
                    <a:pt x="163" y="79"/>
                  </a:cubicBezTo>
                  <a:cubicBezTo>
                    <a:pt x="163" y="75"/>
                    <a:pt x="163" y="75"/>
                    <a:pt x="163" y="75"/>
                  </a:cubicBezTo>
                  <a:cubicBezTo>
                    <a:pt x="164" y="73"/>
                    <a:pt x="164" y="73"/>
                    <a:pt x="164" y="73"/>
                  </a:cubicBezTo>
                  <a:cubicBezTo>
                    <a:pt x="164" y="72"/>
                    <a:pt x="164" y="72"/>
                    <a:pt x="164" y="72"/>
                  </a:cubicBezTo>
                  <a:cubicBezTo>
                    <a:pt x="162" y="68"/>
                    <a:pt x="162" y="68"/>
                    <a:pt x="162" y="68"/>
                  </a:cubicBezTo>
                  <a:moveTo>
                    <a:pt x="165" y="49"/>
                  </a:moveTo>
                  <a:cubicBezTo>
                    <a:pt x="164" y="50"/>
                    <a:pt x="164" y="50"/>
                    <a:pt x="163" y="51"/>
                  </a:cubicBezTo>
                  <a:cubicBezTo>
                    <a:pt x="162" y="63"/>
                    <a:pt x="162" y="63"/>
                    <a:pt x="162" y="63"/>
                  </a:cubicBezTo>
                  <a:cubicBezTo>
                    <a:pt x="164" y="67"/>
                    <a:pt x="164" y="67"/>
                    <a:pt x="164" y="67"/>
                  </a:cubicBezTo>
                  <a:cubicBezTo>
                    <a:pt x="165" y="49"/>
                    <a:pt x="165" y="49"/>
                    <a:pt x="165" y="49"/>
                  </a:cubicBezTo>
                  <a:moveTo>
                    <a:pt x="167" y="3"/>
                  </a:moveTo>
                  <a:cubicBezTo>
                    <a:pt x="167" y="3"/>
                    <a:pt x="167" y="3"/>
                    <a:pt x="166" y="3"/>
                  </a:cubicBezTo>
                  <a:cubicBezTo>
                    <a:pt x="166" y="3"/>
                    <a:pt x="166" y="3"/>
                    <a:pt x="166" y="3"/>
                  </a:cubicBezTo>
                  <a:cubicBezTo>
                    <a:pt x="164" y="34"/>
                    <a:pt x="164" y="34"/>
                    <a:pt x="164" y="34"/>
                  </a:cubicBezTo>
                  <a:cubicBezTo>
                    <a:pt x="165" y="34"/>
                    <a:pt x="165" y="35"/>
                    <a:pt x="166" y="36"/>
                  </a:cubicBezTo>
                  <a:cubicBezTo>
                    <a:pt x="167" y="3"/>
                    <a:pt x="167" y="3"/>
                    <a:pt x="167" y="3"/>
                  </a:cubicBezTo>
                  <a:moveTo>
                    <a:pt x="159" y="0"/>
                  </a:moveTo>
                  <a:cubicBezTo>
                    <a:pt x="134" y="48"/>
                    <a:pt x="134" y="48"/>
                    <a:pt x="134" y="48"/>
                  </a:cubicBezTo>
                  <a:cubicBezTo>
                    <a:pt x="133" y="49"/>
                    <a:pt x="133" y="49"/>
                    <a:pt x="133" y="49"/>
                  </a:cubicBezTo>
                  <a:cubicBezTo>
                    <a:pt x="133" y="50"/>
                    <a:pt x="133" y="50"/>
                    <a:pt x="133" y="50"/>
                  </a:cubicBezTo>
                  <a:cubicBezTo>
                    <a:pt x="132" y="52"/>
                    <a:pt x="132" y="52"/>
                    <a:pt x="132" y="52"/>
                  </a:cubicBezTo>
                  <a:cubicBezTo>
                    <a:pt x="127" y="62"/>
                    <a:pt x="127" y="62"/>
                    <a:pt x="127" y="62"/>
                  </a:cubicBezTo>
                  <a:cubicBezTo>
                    <a:pt x="126" y="63"/>
                    <a:pt x="126" y="63"/>
                    <a:pt x="126" y="63"/>
                  </a:cubicBezTo>
                  <a:cubicBezTo>
                    <a:pt x="120" y="75"/>
                    <a:pt x="120" y="75"/>
                    <a:pt x="120" y="75"/>
                  </a:cubicBezTo>
                  <a:cubicBezTo>
                    <a:pt x="118" y="78"/>
                    <a:pt x="118" y="78"/>
                    <a:pt x="118" y="78"/>
                  </a:cubicBezTo>
                  <a:cubicBezTo>
                    <a:pt x="104" y="106"/>
                    <a:pt x="104" y="106"/>
                    <a:pt x="104" y="106"/>
                  </a:cubicBezTo>
                  <a:cubicBezTo>
                    <a:pt x="103" y="108"/>
                    <a:pt x="103" y="108"/>
                    <a:pt x="103" y="108"/>
                  </a:cubicBezTo>
                  <a:cubicBezTo>
                    <a:pt x="98" y="117"/>
                    <a:pt x="98" y="117"/>
                    <a:pt x="98" y="117"/>
                  </a:cubicBezTo>
                  <a:cubicBezTo>
                    <a:pt x="99" y="117"/>
                    <a:pt x="99" y="117"/>
                    <a:pt x="99" y="117"/>
                  </a:cubicBezTo>
                  <a:cubicBezTo>
                    <a:pt x="97" y="119"/>
                    <a:pt x="97" y="119"/>
                    <a:pt x="97" y="119"/>
                  </a:cubicBezTo>
                  <a:cubicBezTo>
                    <a:pt x="92" y="128"/>
                    <a:pt x="92" y="128"/>
                    <a:pt x="92" y="128"/>
                  </a:cubicBezTo>
                  <a:cubicBezTo>
                    <a:pt x="91" y="129"/>
                    <a:pt x="91" y="129"/>
                    <a:pt x="91" y="129"/>
                  </a:cubicBezTo>
                  <a:cubicBezTo>
                    <a:pt x="78" y="156"/>
                    <a:pt x="78" y="156"/>
                    <a:pt x="78" y="156"/>
                  </a:cubicBezTo>
                  <a:cubicBezTo>
                    <a:pt x="77" y="157"/>
                    <a:pt x="77" y="157"/>
                    <a:pt x="77" y="157"/>
                  </a:cubicBezTo>
                  <a:cubicBezTo>
                    <a:pt x="71" y="168"/>
                    <a:pt x="71" y="168"/>
                    <a:pt x="71" y="168"/>
                  </a:cubicBezTo>
                  <a:cubicBezTo>
                    <a:pt x="70" y="169"/>
                    <a:pt x="70" y="169"/>
                    <a:pt x="70" y="169"/>
                  </a:cubicBezTo>
                  <a:cubicBezTo>
                    <a:pt x="63" y="184"/>
                    <a:pt x="63" y="184"/>
                    <a:pt x="63" y="184"/>
                  </a:cubicBezTo>
                  <a:cubicBezTo>
                    <a:pt x="63" y="187"/>
                    <a:pt x="63" y="187"/>
                    <a:pt x="63" y="187"/>
                  </a:cubicBezTo>
                  <a:cubicBezTo>
                    <a:pt x="72" y="171"/>
                    <a:pt x="72" y="171"/>
                    <a:pt x="72" y="171"/>
                  </a:cubicBezTo>
                  <a:cubicBezTo>
                    <a:pt x="73" y="169"/>
                    <a:pt x="73" y="169"/>
                    <a:pt x="73" y="169"/>
                  </a:cubicBezTo>
                  <a:cubicBezTo>
                    <a:pt x="78" y="158"/>
                    <a:pt x="78" y="158"/>
                    <a:pt x="78" y="158"/>
                  </a:cubicBezTo>
                  <a:cubicBezTo>
                    <a:pt x="79" y="156"/>
                    <a:pt x="79" y="156"/>
                    <a:pt x="79" y="156"/>
                  </a:cubicBezTo>
                  <a:cubicBezTo>
                    <a:pt x="93" y="129"/>
                    <a:pt x="93" y="129"/>
                    <a:pt x="93" y="129"/>
                  </a:cubicBezTo>
                  <a:cubicBezTo>
                    <a:pt x="94" y="128"/>
                    <a:pt x="94" y="128"/>
                    <a:pt x="94" y="128"/>
                  </a:cubicBezTo>
                  <a:cubicBezTo>
                    <a:pt x="105" y="108"/>
                    <a:pt x="105" y="108"/>
                    <a:pt x="105" y="108"/>
                  </a:cubicBezTo>
                  <a:cubicBezTo>
                    <a:pt x="106" y="106"/>
                    <a:pt x="106" y="106"/>
                    <a:pt x="106" y="106"/>
                  </a:cubicBezTo>
                  <a:cubicBezTo>
                    <a:pt x="118" y="82"/>
                    <a:pt x="118" y="82"/>
                    <a:pt x="118" y="82"/>
                  </a:cubicBezTo>
                  <a:cubicBezTo>
                    <a:pt x="120" y="79"/>
                    <a:pt x="120" y="79"/>
                    <a:pt x="120" y="79"/>
                  </a:cubicBezTo>
                  <a:cubicBezTo>
                    <a:pt x="127" y="65"/>
                    <a:pt x="127" y="65"/>
                    <a:pt x="127" y="65"/>
                  </a:cubicBezTo>
                  <a:cubicBezTo>
                    <a:pt x="128" y="63"/>
                    <a:pt x="128" y="63"/>
                    <a:pt x="128" y="63"/>
                  </a:cubicBezTo>
                  <a:cubicBezTo>
                    <a:pt x="133" y="53"/>
                    <a:pt x="133" y="53"/>
                    <a:pt x="133" y="53"/>
                  </a:cubicBezTo>
                  <a:cubicBezTo>
                    <a:pt x="134" y="51"/>
                    <a:pt x="134" y="51"/>
                    <a:pt x="134" y="51"/>
                  </a:cubicBezTo>
                  <a:cubicBezTo>
                    <a:pt x="135" y="50"/>
                    <a:pt x="135" y="50"/>
                    <a:pt x="135" y="50"/>
                  </a:cubicBezTo>
                  <a:cubicBezTo>
                    <a:pt x="136" y="49"/>
                    <a:pt x="136" y="49"/>
                    <a:pt x="136" y="49"/>
                  </a:cubicBezTo>
                  <a:cubicBezTo>
                    <a:pt x="160" y="1"/>
                    <a:pt x="160" y="1"/>
                    <a:pt x="160" y="1"/>
                  </a:cubicBezTo>
                  <a:cubicBezTo>
                    <a:pt x="160" y="1"/>
                    <a:pt x="159" y="1"/>
                    <a:pt x="15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8" name="Freeform 48"/>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close/>
                  <a:moveTo>
                    <a:pt x="315" y="33"/>
                  </a:moveTo>
                  <a:lnTo>
                    <a:pt x="303" y="36"/>
                  </a:lnTo>
                  <a:lnTo>
                    <a:pt x="299" y="38"/>
                  </a:lnTo>
                  <a:lnTo>
                    <a:pt x="285" y="38"/>
                  </a:lnTo>
                  <a:lnTo>
                    <a:pt x="287" y="43"/>
                  </a:lnTo>
                  <a:lnTo>
                    <a:pt x="296" y="43"/>
                  </a:lnTo>
                  <a:lnTo>
                    <a:pt x="301" y="41"/>
                  </a:lnTo>
                  <a:lnTo>
                    <a:pt x="320" y="38"/>
                  </a:lnTo>
                  <a:lnTo>
                    <a:pt x="315" y="33"/>
                  </a:lnTo>
                  <a:close/>
                  <a:moveTo>
                    <a:pt x="315" y="26"/>
                  </a:moveTo>
                  <a:lnTo>
                    <a:pt x="318" y="31"/>
                  </a:lnTo>
                  <a:lnTo>
                    <a:pt x="332" y="31"/>
                  </a:lnTo>
                  <a:lnTo>
                    <a:pt x="320" y="33"/>
                  </a:lnTo>
                  <a:lnTo>
                    <a:pt x="325" y="38"/>
                  </a:lnTo>
                  <a:lnTo>
                    <a:pt x="332" y="36"/>
                  </a:lnTo>
                  <a:lnTo>
                    <a:pt x="365" y="31"/>
                  </a:lnTo>
                  <a:lnTo>
                    <a:pt x="332" y="29"/>
                  </a:lnTo>
                  <a:lnTo>
                    <a:pt x="315" y="26"/>
                  </a:lnTo>
                  <a:close/>
                  <a:moveTo>
                    <a:pt x="277" y="22"/>
                  </a:moveTo>
                  <a:lnTo>
                    <a:pt x="280" y="26"/>
                  </a:lnTo>
                  <a:lnTo>
                    <a:pt x="301" y="29"/>
                  </a:lnTo>
                  <a:lnTo>
                    <a:pt x="306" y="29"/>
                  </a:lnTo>
                  <a:lnTo>
                    <a:pt x="313" y="29"/>
                  </a:lnTo>
                  <a:lnTo>
                    <a:pt x="311" y="24"/>
                  </a:lnTo>
                  <a:lnTo>
                    <a:pt x="308" y="24"/>
                  </a:lnTo>
                  <a:lnTo>
                    <a:pt x="303" y="24"/>
                  </a:lnTo>
                  <a:lnTo>
                    <a:pt x="277" y="22"/>
                  </a:lnTo>
                  <a:close/>
                  <a:moveTo>
                    <a:pt x="221" y="14"/>
                  </a:moveTo>
                  <a:lnTo>
                    <a:pt x="216" y="19"/>
                  </a:lnTo>
                  <a:lnTo>
                    <a:pt x="256" y="24"/>
                  </a:lnTo>
                  <a:lnTo>
                    <a:pt x="263" y="24"/>
                  </a:lnTo>
                  <a:lnTo>
                    <a:pt x="275" y="26"/>
                  </a:lnTo>
                  <a:lnTo>
                    <a:pt x="273" y="22"/>
                  </a:lnTo>
                  <a:lnTo>
                    <a:pt x="258" y="19"/>
                  </a:lnTo>
                  <a:lnTo>
                    <a:pt x="251" y="19"/>
                  </a:lnTo>
                  <a:lnTo>
                    <a:pt x="221" y="14"/>
                  </a:lnTo>
                  <a:close/>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9" name="Freeform 49"/>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moveTo>
                    <a:pt x="315" y="33"/>
                  </a:moveTo>
                  <a:lnTo>
                    <a:pt x="303" y="36"/>
                  </a:lnTo>
                  <a:lnTo>
                    <a:pt x="299" y="38"/>
                  </a:lnTo>
                  <a:lnTo>
                    <a:pt x="285" y="38"/>
                  </a:lnTo>
                  <a:lnTo>
                    <a:pt x="287" y="43"/>
                  </a:lnTo>
                  <a:lnTo>
                    <a:pt x="296" y="43"/>
                  </a:lnTo>
                  <a:lnTo>
                    <a:pt x="301" y="41"/>
                  </a:lnTo>
                  <a:lnTo>
                    <a:pt x="320" y="38"/>
                  </a:lnTo>
                  <a:lnTo>
                    <a:pt x="315" y="33"/>
                  </a:lnTo>
                  <a:moveTo>
                    <a:pt x="315" y="26"/>
                  </a:moveTo>
                  <a:lnTo>
                    <a:pt x="318" y="31"/>
                  </a:lnTo>
                  <a:lnTo>
                    <a:pt x="332" y="31"/>
                  </a:lnTo>
                  <a:lnTo>
                    <a:pt x="320" y="33"/>
                  </a:lnTo>
                  <a:lnTo>
                    <a:pt x="325" y="38"/>
                  </a:lnTo>
                  <a:lnTo>
                    <a:pt x="332" y="36"/>
                  </a:lnTo>
                  <a:lnTo>
                    <a:pt x="365" y="31"/>
                  </a:lnTo>
                  <a:lnTo>
                    <a:pt x="332" y="29"/>
                  </a:lnTo>
                  <a:lnTo>
                    <a:pt x="315" y="26"/>
                  </a:lnTo>
                  <a:moveTo>
                    <a:pt x="277" y="22"/>
                  </a:moveTo>
                  <a:lnTo>
                    <a:pt x="280" y="26"/>
                  </a:lnTo>
                  <a:lnTo>
                    <a:pt x="301" y="29"/>
                  </a:lnTo>
                  <a:lnTo>
                    <a:pt x="306" y="29"/>
                  </a:lnTo>
                  <a:lnTo>
                    <a:pt x="313" y="29"/>
                  </a:lnTo>
                  <a:lnTo>
                    <a:pt x="311" y="24"/>
                  </a:lnTo>
                  <a:lnTo>
                    <a:pt x="308" y="24"/>
                  </a:lnTo>
                  <a:lnTo>
                    <a:pt x="303" y="24"/>
                  </a:lnTo>
                  <a:lnTo>
                    <a:pt x="277" y="22"/>
                  </a:lnTo>
                  <a:moveTo>
                    <a:pt x="221" y="14"/>
                  </a:moveTo>
                  <a:lnTo>
                    <a:pt x="216" y="19"/>
                  </a:lnTo>
                  <a:lnTo>
                    <a:pt x="256" y="24"/>
                  </a:lnTo>
                  <a:lnTo>
                    <a:pt x="263" y="24"/>
                  </a:lnTo>
                  <a:lnTo>
                    <a:pt x="275" y="26"/>
                  </a:lnTo>
                  <a:lnTo>
                    <a:pt x="273" y="22"/>
                  </a:lnTo>
                  <a:lnTo>
                    <a:pt x="258" y="19"/>
                  </a:lnTo>
                  <a:lnTo>
                    <a:pt x="251" y="19"/>
                  </a:lnTo>
                  <a:lnTo>
                    <a:pt x="221" y="14"/>
                  </a:lnTo>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0" name="Freeform 50"/>
            <p:cNvSpPr>
              <a:spLocks noEditPoints="1"/>
            </p:cNvSpPr>
            <p:nvPr/>
          </p:nvSpPr>
          <p:spPr bwMode="auto">
            <a:xfrm>
              <a:off x="8010573" y="3433343"/>
              <a:ext cx="71563" cy="552986"/>
            </a:xfrm>
            <a:custGeom>
              <a:avLst/>
              <a:gdLst>
                <a:gd name="T0" fmla="*/ 5 w 17"/>
                <a:gd name="T1" fmla="*/ 16 h 143"/>
                <a:gd name="T2" fmla="*/ 7 w 17"/>
                <a:gd name="T3" fmla="*/ 42 h 143"/>
                <a:gd name="T4" fmla="*/ 8 w 17"/>
                <a:gd name="T5" fmla="*/ 52 h 143"/>
                <a:gd name="T6" fmla="*/ 8 w 17"/>
                <a:gd name="T7" fmla="*/ 62 h 143"/>
                <a:gd name="T8" fmla="*/ 9 w 17"/>
                <a:gd name="T9" fmla="*/ 70 h 143"/>
                <a:gd name="T10" fmla="*/ 10 w 17"/>
                <a:gd name="T11" fmla="*/ 77 h 143"/>
                <a:gd name="T12" fmla="*/ 13 w 17"/>
                <a:gd name="T13" fmla="*/ 121 h 143"/>
                <a:gd name="T14" fmla="*/ 2 w 17"/>
                <a:gd name="T15" fmla="*/ 141 h 143"/>
                <a:gd name="T16" fmla="*/ 2 w 17"/>
                <a:gd name="T17" fmla="*/ 120 h 143"/>
                <a:gd name="T18" fmla="*/ 2 w 17"/>
                <a:gd name="T19" fmla="*/ 80 h 143"/>
                <a:gd name="T20" fmla="*/ 2 w 17"/>
                <a:gd name="T21" fmla="*/ 60 h 143"/>
                <a:gd name="T22" fmla="*/ 2 w 17"/>
                <a:gd name="T23" fmla="*/ 51 h 143"/>
                <a:gd name="T24" fmla="*/ 2 w 17"/>
                <a:gd name="T25" fmla="*/ 19 h 143"/>
                <a:gd name="T26" fmla="*/ 0 w 17"/>
                <a:gd name="T27" fmla="*/ 21 h 143"/>
                <a:gd name="T28" fmla="*/ 0 w 17"/>
                <a:gd name="T29" fmla="*/ 49 h 143"/>
                <a:gd name="T30" fmla="*/ 0 w 17"/>
                <a:gd name="T31" fmla="*/ 50 h 143"/>
                <a:gd name="T32" fmla="*/ 0 w 17"/>
                <a:gd name="T33" fmla="*/ 60 h 143"/>
                <a:gd name="T34" fmla="*/ 0 w 17"/>
                <a:gd name="T35" fmla="*/ 81 h 143"/>
                <a:gd name="T36" fmla="*/ 0 w 17"/>
                <a:gd name="T37" fmla="*/ 120 h 143"/>
                <a:gd name="T38" fmla="*/ 0 w 17"/>
                <a:gd name="T39" fmla="*/ 141 h 143"/>
                <a:gd name="T40" fmla="*/ 2 w 17"/>
                <a:gd name="T41" fmla="*/ 143 h 143"/>
                <a:gd name="T42" fmla="*/ 17 w 17"/>
                <a:gd name="T43" fmla="*/ 142 h 143"/>
                <a:gd name="T44" fmla="*/ 15 w 17"/>
                <a:gd name="T45" fmla="*/ 121 h 143"/>
                <a:gd name="T46" fmla="*/ 11 w 17"/>
                <a:gd name="T47" fmla="*/ 76 h 143"/>
                <a:gd name="T48" fmla="*/ 11 w 17"/>
                <a:gd name="T49" fmla="*/ 69 h 143"/>
                <a:gd name="T50" fmla="*/ 10 w 17"/>
                <a:gd name="T51" fmla="*/ 60 h 143"/>
                <a:gd name="T52" fmla="*/ 9 w 17"/>
                <a:gd name="T53" fmla="*/ 50 h 143"/>
                <a:gd name="T54" fmla="*/ 8 w 17"/>
                <a:gd name="T55" fmla="*/ 36 h 143"/>
                <a:gd name="T56" fmla="*/ 6 w 17"/>
                <a:gd name="T57" fmla="*/ 14 h 143"/>
                <a:gd name="T58" fmla="*/ 3 w 17"/>
                <a:gd name="T59" fmla="*/ 2 h 143"/>
                <a:gd name="T60" fmla="*/ 4 w 17"/>
                <a:gd name="T61" fmla="*/ 10 h 143"/>
                <a:gd name="T62" fmla="*/ 4 w 17"/>
                <a:gd name="T63" fmla="*/ 13 h 143"/>
                <a:gd name="T64" fmla="*/ 6 w 17"/>
                <a:gd name="T65" fmla="*/ 10 h 143"/>
                <a:gd name="T66" fmla="*/ 6 w 17"/>
                <a:gd name="T67" fmla="*/ 7 h 143"/>
                <a:gd name="T68" fmla="*/ 5 w 17"/>
                <a:gd name="T69" fmla="*/ 1 h 143"/>
                <a:gd name="T70" fmla="*/ 0 w 17"/>
                <a:gd name="T71" fmla="*/ 0 h 143"/>
                <a:gd name="T72" fmla="*/ 0 w 17"/>
                <a:gd name="T73" fmla="*/ 1 h 143"/>
                <a:gd name="T74" fmla="*/ 0 w 17"/>
                <a:gd name="T75" fmla="*/ 10 h 143"/>
                <a:gd name="T76" fmla="*/ 0 w 17"/>
                <a:gd name="T77" fmla="*/ 17 h 143"/>
                <a:gd name="T78" fmla="*/ 2 w 17"/>
                <a:gd name="T79" fmla="*/ 16 h 143"/>
                <a:gd name="T80" fmla="*/ 2 w 17"/>
                <a:gd name="T81" fmla="*/ 12 h 143"/>
                <a:gd name="T82" fmla="*/ 2 w 17"/>
                <a:gd name="T83" fmla="*/ 9 h 143"/>
                <a:gd name="T84" fmla="*/ 2 w 17"/>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143">
                  <a:moveTo>
                    <a:pt x="6" y="14"/>
                  </a:moveTo>
                  <a:cubicBezTo>
                    <a:pt x="5" y="16"/>
                    <a:pt x="5" y="16"/>
                    <a:pt x="5" y="16"/>
                  </a:cubicBezTo>
                  <a:cubicBezTo>
                    <a:pt x="6" y="39"/>
                    <a:pt x="6" y="39"/>
                    <a:pt x="6" y="39"/>
                  </a:cubicBezTo>
                  <a:cubicBezTo>
                    <a:pt x="7" y="42"/>
                    <a:pt x="7" y="42"/>
                    <a:pt x="7" y="42"/>
                  </a:cubicBezTo>
                  <a:cubicBezTo>
                    <a:pt x="7" y="50"/>
                    <a:pt x="7" y="50"/>
                    <a:pt x="7" y="50"/>
                  </a:cubicBezTo>
                  <a:cubicBezTo>
                    <a:pt x="8" y="52"/>
                    <a:pt x="8" y="52"/>
                    <a:pt x="8" y="52"/>
                  </a:cubicBezTo>
                  <a:cubicBezTo>
                    <a:pt x="8" y="60"/>
                    <a:pt x="8" y="60"/>
                    <a:pt x="8" y="60"/>
                  </a:cubicBezTo>
                  <a:cubicBezTo>
                    <a:pt x="8" y="62"/>
                    <a:pt x="8" y="62"/>
                    <a:pt x="8" y="62"/>
                  </a:cubicBezTo>
                  <a:cubicBezTo>
                    <a:pt x="9" y="64"/>
                    <a:pt x="9" y="64"/>
                    <a:pt x="9" y="64"/>
                  </a:cubicBezTo>
                  <a:cubicBezTo>
                    <a:pt x="9" y="70"/>
                    <a:pt x="9" y="70"/>
                    <a:pt x="9" y="70"/>
                  </a:cubicBezTo>
                  <a:cubicBezTo>
                    <a:pt x="9" y="75"/>
                    <a:pt x="9" y="75"/>
                    <a:pt x="9" y="75"/>
                  </a:cubicBezTo>
                  <a:cubicBezTo>
                    <a:pt x="10" y="77"/>
                    <a:pt x="10" y="77"/>
                    <a:pt x="10" y="77"/>
                  </a:cubicBezTo>
                  <a:cubicBezTo>
                    <a:pt x="13" y="119"/>
                    <a:pt x="13" y="119"/>
                    <a:pt x="13" y="119"/>
                  </a:cubicBezTo>
                  <a:cubicBezTo>
                    <a:pt x="13" y="121"/>
                    <a:pt x="13" y="121"/>
                    <a:pt x="13" y="121"/>
                  </a:cubicBezTo>
                  <a:cubicBezTo>
                    <a:pt x="15" y="140"/>
                    <a:pt x="15" y="140"/>
                    <a:pt x="15" y="140"/>
                  </a:cubicBezTo>
                  <a:cubicBezTo>
                    <a:pt x="2" y="141"/>
                    <a:pt x="2" y="141"/>
                    <a:pt x="2" y="141"/>
                  </a:cubicBezTo>
                  <a:cubicBezTo>
                    <a:pt x="2" y="122"/>
                    <a:pt x="2" y="122"/>
                    <a:pt x="2" y="122"/>
                  </a:cubicBezTo>
                  <a:cubicBezTo>
                    <a:pt x="2" y="120"/>
                    <a:pt x="2" y="120"/>
                    <a:pt x="2" y="120"/>
                  </a:cubicBezTo>
                  <a:cubicBezTo>
                    <a:pt x="2" y="82"/>
                    <a:pt x="2" y="82"/>
                    <a:pt x="2" y="82"/>
                  </a:cubicBezTo>
                  <a:cubicBezTo>
                    <a:pt x="2" y="80"/>
                    <a:pt x="2" y="80"/>
                    <a:pt x="2" y="80"/>
                  </a:cubicBezTo>
                  <a:cubicBezTo>
                    <a:pt x="2" y="62"/>
                    <a:pt x="2" y="62"/>
                    <a:pt x="2" y="62"/>
                  </a:cubicBezTo>
                  <a:cubicBezTo>
                    <a:pt x="2" y="60"/>
                    <a:pt x="2" y="60"/>
                    <a:pt x="2" y="60"/>
                  </a:cubicBezTo>
                  <a:cubicBezTo>
                    <a:pt x="2" y="53"/>
                    <a:pt x="2" y="53"/>
                    <a:pt x="2" y="53"/>
                  </a:cubicBezTo>
                  <a:cubicBezTo>
                    <a:pt x="2" y="51"/>
                    <a:pt x="2" y="51"/>
                    <a:pt x="2" y="51"/>
                  </a:cubicBezTo>
                  <a:cubicBezTo>
                    <a:pt x="2" y="47"/>
                    <a:pt x="2" y="47"/>
                    <a:pt x="2" y="47"/>
                  </a:cubicBezTo>
                  <a:cubicBezTo>
                    <a:pt x="2" y="19"/>
                    <a:pt x="2" y="19"/>
                    <a:pt x="2" y="19"/>
                  </a:cubicBezTo>
                  <a:cubicBezTo>
                    <a:pt x="0" y="21"/>
                    <a:pt x="0" y="21"/>
                    <a:pt x="0" y="21"/>
                  </a:cubicBezTo>
                  <a:cubicBezTo>
                    <a:pt x="0" y="21"/>
                    <a:pt x="0" y="21"/>
                    <a:pt x="0" y="21"/>
                  </a:cubicBezTo>
                  <a:cubicBezTo>
                    <a:pt x="0" y="44"/>
                    <a:pt x="0" y="44"/>
                    <a:pt x="0" y="44"/>
                  </a:cubicBezTo>
                  <a:cubicBezTo>
                    <a:pt x="0" y="49"/>
                    <a:pt x="0" y="49"/>
                    <a:pt x="0" y="49"/>
                  </a:cubicBezTo>
                  <a:cubicBezTo>
                    <a:pt x="0" y="49"/>
                    <a:pt x="0" y="49"/>
                    <a:pt x="0" y="49"/>
                  </a:cubicBezTo>
                  <a:cubicBezTo>
                    <a:pt x="0" y="50"/>
                    <a:pt x="0" y="50"/>
                    <a:pt x="0" y="50"/>
                  </a:cubicBezTo>
                  <a:cubicBezTo>
                    <a:pt x="0" y="54"/>
                    <a:pt x="0" y="54"/>
                    <a:pt x="0" y="54"/>
                  </a:cubicBezTo>
                  <a:cubicBezTo>
                    <a:pt x="0" y="60"/>
                    <a:pt x="0" y="60"/>
                    <a:pt x="0" y="60"/>
                  </a:cubicBezTo>
                  <a:cubicBezTo>
                    <a:pt x="0" y="61"/>
                    <a:pt x="0" y="61"/>
                    <a:pt x="0" y="61"/>
                  </a:cubicBezTo>
                  <a:cubicBezTo>
                    <a:pt x="0" y="81"/>
                    <a:pt x="0" y="81"/>
                    <a:pt x="0" y="81"/>
                  </a:cubicBezTo>
                  <a:cubicBezTo>
                    <a:pt x="0" y="84"/>
                    <a:pt x="0" y="84"/>
                    <a:pt x="0" y="84"/>
                  </a:cubicBezTo>
                  <a:cubicBezTo>
                    <a:pt x="0" y="120"/>
                    <a:pt x="0" y="120"/>
                    <a:pt x="0" y="120"/>
                  </a:cubicBezTo>
                  <a:cubicBezTo>
                    <a:pt x="0" y="122"/>
                    <a:pt x="0" y="122"/>
                    <a:pt x="0" y="122"/>
                  </a:cubicBezTo>
                  <a:cubicBezTo>
                    <a:pt x="0" y="141"/>
                    <a:pt x="0" y="141"/>
                    <a:pt x="0" y="141"/>
                  </a:cubicBezTo>
                  <a:cubicBezTo>
                    <a:pt x="0" y="143"/>
                    <a:pt x="0" y="143"/>
                    <a:pt x="0" y="143"/>
                  </a:cubicBezTo>
                  <a:cubicBezTo>
                    <a:pt x="2" y="143"/>
                    <a:pt x="2" y="143"/>
                    <a:pt x="2" y="143"/>
                  </a:cubicBezTo>
                  <a:cubicBezTo>
                    <a:pt x="15" y="142"/>
                    <a:pt x="15" y="142"/>
                    <a:pt x="15" y="142"/>
                  </a:cubicBezTo>
                  <a:cubicBezTo>
                    <a:pt x="17" y="142"/>
                    <a:pt x="17" y="142"/>
                    <a:pt x="17" y="142"/>
                  </a:cubicBezTo>
                  <a:cubicBezTo>
                    <a:pt x="17" y="140"/>
                    <a:pt x="17" y="140"/>
                    <a:pt x="17" y="140"/>
                  </a:cubicBezTo>
                  <a:cubicBezTo>
                    <a:pt x="15" y="121"/>
                    <a:pt x="15" y="121"/>
                    <a:pt x="15" y="121"/>
                  </a:cubicBezTo>
                  <a:cubicBezTo>
                    <a:pt x="15" y="119"/>
                    <a:pt x="15" y="119"/>
                    <a:pt x="15" y="119"/>
                  </a:cubicBezTo>
                  <a:cubicBezTo>
                    <a:pt x="11" y="76"/>
                    <a:pt x="11" y="76"/>
                    <a:pt x="11" y="76"/>
                  </a:cubicBezTo>
                  <a:cubicBezTo>
                    <a:pt x="11" y="75"/>
                    <a:pt x="11" y="75"/>
                    <a:pt x="11" y="75"/>
                  </a:cubicBezTo>
                  <a:cubicBezTo>
                    <a:pt x="11" y="69"/>
                    <a:pt x="11" y="69"/>
                    <a:pt x="11" y="69"/>
                  </a:cubicBezTo>
                  <a:cubicBezTo>
                    <a:pt x="10" y="62"/>
                    <a:pt x="10" y="62"/>
                    <a:pt x="10" y="62"/>
                  </a:cubicBezTo>
                  <a:cubicBezTo>
                    <a:pt x="10" y="60"/>
                    <a:pt x="10" y="60"/>
                    <a:pt x="10" y="60"/>
                  </a:cubicBezTo>
                  <a:cubicBezTo>
                    <a:pt x="9" y="52"/>
                    <a:pt x="9" y="52"/>
                    <a:pt x="9" y="52"/>
                  </a:cubicBezTo>
                  <a:cubicBezTo>
                    <a:pt x="9" y="50"/>
                    <a:pt x="9" y="50"/>
                    <a:pt x="9" y="50"/>
                  </a:cubicBezTo>
                  <a:cubicBezTo>
                    <a:pt x="8" y="39"/>
                    <a:pt x="8" y="39"/>
                    <a:pt x="8" y="39"/>
                  </a:cubicBezTo>
                  <a:cubicBezTo>
                    <a:pt x="8" y="36"/>
                    <a:pt x="8" y="36"/>
                    <a:pt x="8" y="36"/>
                  </a:cubicBezTo>
                  <a:cubicBezTo>
                    <a:pt x="6" y="15"/>
                    <a:pt x="6" y="15"/>
                    <a:pt x="6" y="15"/>
                  </a:cubicBezTo>
                  <a:cubicBezTo>
                    <a:pt x="6" y="14"/>
                    <a:pt x="6" y="14"/>
                    <a:pt x="6" y="14"/>
                  </a:cubicBezTo>
                  <a:moveTo>
                    <a:pt x="3" y="1"/>
                  </a:moveTo>
                  <a:cubicBezTo>
                    <a:pt x="3" y="2"/>
                    <a:pt x="3" y="2"/>
                    <a:pt x="3" y="2"/>
                  </a:cubicBezTo>
                  <a:cubicBezTo>
                    <a:pt x="4" y="9"/>
                    <a:pt x="4" y="9"/>
                    <a:pt x="4" y="9"/>
                  </a:cubicBezTo>
                  <a:cubicBezTo>
                    <a:pt x="4" y="10"/>
                    <a:pt x="4" y="10"/>
                    <a:pt x="4" y="10"/>
                  </a:cubicBezTo>
                  <a:cubicBezTo>
                    <a:pt x="4" y="11"/>
                    <a:pt x="4" y="11"/>
                    <a:pt x="4" y="11"/>
                  </a:cubicBezTo>
                  <a:cubicBezTo>
                    <a:pt x="4" y="13"/>
                    <a:pt x="4" y="13"/>
                    <a:pt x="4" y="13"/>
                  </a:cubicBezTo>
                  <a:cubicBezTo>
                    <a:pt x="6" y="11"/>
                    <a:pt x="6" y="11"/>
                    <a:pt x="6" y="11"/>
                  </a:cubicBezTo>
                  <a:cubicBezTo>
                    <a:pt x="6" y="10"/>
                    <a:pt x="6" y="10"/>
                    <a:pt x="6" y="10"/>
                  </a:cubicBezTo>
                  <a:cubicBezTo>
                    <a:pt x="6" y="10"/>
                    <a:pt x="6" y="10"/>
                    <a:pt x="6" y="10"/>
                  </a:cubicBezTo>
                  <a:cubicBezTo>
                    <a:pt x="6" y="7"/>
                    <a:pt x="6" y="7"/>
                    <a:pt x="6" y="7"/>
                  </a:cubicBezTo>
                  <a:cubicBezTo>
                    <a:pt x="5" y="3"/>
                    <a:pt x="5" y="3"/>
                    <a:pt x="5" y="3"/>
                  </a:cubicBezTo>
                  <a:cubicBezTo>
                    <a:pt x="5" y="1"/>
                    <a:pt x="5" y="1"/>
                    <a:pt x="5" y="1"/>
                  </a:cubicBezTo>
                  <a:cubicBezTo>
                    <a:pt x="4" y="1"/>
                    <a:pt x="4" y="1"/>
                    <a:pt x="3" y="1"/>
                  </a:cubicBezTo>
                  <a:moveTo>
                    <a:pt x="0" y="0"/>
                  </a:moveTo>
                  <a:cubicBezTo>
                    <a:pt x="0" y="0"/>
                    <a:pt x="0" y="0"/>
                    <a:pt x="0" y="0"/>
                  </a:cubicBezTo>
                  <a:cubicBezTo>
                    <a:pt x="0" y="1"/>
                    <a:pt x="0" y="1"/>
                    <a:pt x="0" y="1"/>
                  </a:cubicBezTo>
                  <a:cubicBezTo>
                    <a:pt x="0" y="8"/>
                    <a:pt x="0" y="8"/>
                    <a:pt x="0" y="8"/>
                  </a:cubicBezTo>
                  <a:cubicBezTo>
                    <a:pt x="0" y="10"/>
                    <a:pt x="0" y="10"/>
                    <a:pt x="0" y="10"/>
                  </a:cubicBezTo>
                  <a:cubicBezTo>
                    <a:pt x="0" y="10"/>
                    <a:pt x="0" y="10"/>
                    <a:pt x="0" y="10"/>
                  </a:cubicBezTo>
                  <a:cubicBezTo>
                    <a:pt x="0" y="17"/>
                    <a:pt x="0" y="17"/>
                    <a:pt x="0" y="17"/>
                  </a:cubicBezTo>
                  <a:cubicBezTo>
                    <a:pt x="0" y="18"/>
                    <a:pt x="0" y="18"/>
                    <a:pt x="0" y="18"/>
                  </a:cubicBezTo>
                  <a:cubicBezTo>
                    <a:pt x="2" y="16"/>
                    <a:pt x="2" y="16"/>
                    <a:pt x="2" y="16"/>
                  </a:cubicBezTo>
                  <a:cubicBezTo>
                    <a:pt x="2" y="14"/>
                    <a:pt x="2" y="14"/>
                    <a:pt x="2" y="14"/>
                  </a:cubicBezTo>
                  <a:cubicBezTo>
                    <a:pt x="2" y="12"/>
                    <a:pt x="2" y="12"/>
                    <a:pt x="2" y="12"/>
                  </a:cubicBezTo>
                  <a:cubicBezTo>
                    <a:pt x="2" y="9"/>
                    <a:pt x="2" y="9"/>
                    <a:pt x="2" y="9"/>
                  </a:cubicBezTo>
                  <a:cubicBezTo>
                    <a:pt x="2" y="9"/>
                    <a:pt x="2" y="9"/>
                    <a:pt x="2" y="9"/>
                  </a:cubicBezTo>
                  <a:cubicBezTo>
                    <a:pt x="2" y="1"/>
                    <a:pt x="2" y="1"/>
                    <a:pt x="2" y="1"/>
                  </a:cubicBezTo>
                  <a:cubicBezTo>
                    <a:pt x="2" y="0"/>
                    <a:pt x="2" y="0"/>
                    <a:pt x="2" y="0"/>
                  </a:cubicBezTo>
                  <a:cubicBezTo>
                    <a:pt x="1" y="0"/>
                    <a:pt x="1"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1" name="Freeform 51"/>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close/>
                  <a:moveTo>
                    <a:pt x="5" y="242"/>
                  </a:moveTo>
                  <a:lnTo>
                    <a:pt x="0" y="275"/>
                  </a:lnTo>
                  <a:lnTo>
                    <a:pt x="7" y="285"/>
                  </a:lnTo>
                  <a:lnTo>
                    <a:pt x="9" y="282"/>
                  </a:lnTo>
                  <a:lnTo>
                    <a:pt x="19" y="263"/>
                  </a:lnTo>
                  <a:lnTo>
                    <a:pt x="16" y="259"/>
                  </a:lnTo>
                  <a:lnTo>
                    <a:pt x="5" y="280"/>
                  </a:lnTo>
                  <a:lnTo>
                    <a:pt x="7" y="247"/>
                  </a:lnTo>
                  <a:lnTo>
                    <a:pt x="5" y="242"/>
                  </a:lnTo>
                  <a:close/>
                  <a:moveTo>
                    <a:pt x="40" y="216"/>
                  </a:moveTo>
                  <a:lnTo>
                    <a:pt x="19" y="256"/>
                  </a:lnTo>
                  <a:lnTo>
                    <a:pt x="21" y="259"/>
                  </a:lnTo>
                  <a:lnTo>
                    <a:pt x="45" y="218"/>
                  </a:lnTo>
                  <a:lnTo>
                    <a:pt x="40" y="216"/>
                  </a:lnTo>
                  <a:close/>
                  <a:moveTo>
                    <a:pt x="7" y="202"/>
                  </a:moveTo>
                  <a:lnTo>
                    <a:pt x="7" y="202"/>
                  </a:lnTo>
                  <a:lnTo>
                    <a:pt x="5" y="237"/>
                  </a:lnTo>
                  <a:lnTo>
                    <a:pt x="7" y="242"/>
                  </a:lnTo>
                  <a:lnTo>
                    <a:pt x="12" y="202"/>
                  </a:lnTo>
                  <a:lnTo>
                    <a:pt x="7" y="202"/>
                  </a:lnTo>
                  <a:close/>
                  <a:moveTo>
                    <a:pt x="12" y="197"/>
                  </a:moveTo>
                  <a:lnTo>
                    <a:pt x="9" y="197"/>
                  </a:lnTo>
                  <a:lnTo>
                    <a:pt x="12" y="197"/>
                  </a:lnTo>
                  <a:lnTo>
                    <a:pt x="12" y="197"/>
                  </a:lnTo>
                  <a:close/>
                  <a:moveTo>
                    <a:pt x="16" y="147"/>
                  </a:moveTo>
                  <a:lnTo>
                    <a:pt x="12" y="154"/>
                  </a:lnTo>
                  <a:lnTo>
                    <a:pt x="7" y="195"/>
                  </a:lnTo>
                  <a:lnTo>
                    <a:pt x="12" y="190"/>
                  </a:lnTo>
                  <a:lnTo>
                    <a:pt x="16" y="147"/>
                  </a:lnTo>
                  <a:close/>
                  <a:moveTo>
                    <a:pt x="106" y="107"/>
                  </a:moveTo>
                  <a:lnTo>
                    <a:pt x="95" y="116"/>
                  </a:lnTo>
                  <a:lnTo>
                    <a:pt x="42" y="214"/>
                  </a:lnTo>
                  <a:lnTo>
                    <a:pt x="45" y="214"/>
                  </a:lnTo>
                  <a:lnTo>
                    <a:pt x="106" y="107"/>
                  </a:lnTo>
                  <a:close/>
                  <a:moveTo>
                    <a:pt x="111" y="85"/>
                  </a:moveTo>
                  <a:lnTo>
                    <a:pt x="102" y="102"/>
                  </a:lnTo>
                  <a:lnTo>
                    <a:pt x="113" y="93"/>
                  </a:lnTo>
                  <a:lnTo>
                    <a:pt x="113" y="90"/>
                  </a:lnTo>
                  <a:lnTo>
                    <a:pt x="111" y="85"/>
                  </a:lnTo>
                  <a:close/>
                  <a:moveTo>
                    <a:pt x="113" y="71"/>
                  </a:moveTo>
                  <a:lnTo>
                    <a:pt x="116" y="78"/>
                  </a:lnTo>
                  <a:lnTo>
                    <a:pt x="116" y="78"/>
                  </a:lnTo>
                  <a:lnTo>
                    <a:pt x="116" y="78"/>
                  </a:lnTo>
                  <a:lnTo>
                    <a:pt x="118" y="85"/>
                  </a:lnTo>
                  <a:lnTo>
                    <a:pt x="121" y="81"/>
                  </a:lnTo>
                  <a:lnTo>
                    <a:pt x="123" y="76"/>
                  </a:lnTo>
                  <a:lnTo>
                    <a:pt x="118" y="74"/>
                  </a:lnTo>
                  <a:lnTo>
                    <a:pt x="113" y="71"/>
                  </a:lnTo>
                  <a:close/>
                  <a:moveTo>
                    <a:pt x="21" y="64"/>
                  </a:moveTo>
                  <a:lnTo>
                    <a:pt x="16" y="76"/>
                  </a:lnTo>
                  <a:lnTo>
                    <a:pt x="16" y="90"/>
                  </a:lnTo>
                  <a:lnTo>
                    <a:pt x="14" y="97"/>
                  </a:lnTo>
                  <a:lnTo>
                    <a:pt x="12" y="145"/>
                  </a:lnTo>
                  <a:lnTo>
                    <a:pt x="16" y="140"/>
                  </a:lnTo>
                  <a:lnTo>
                    <a:pt x="19" y="93"/>
                  </a:lnTo>
                  <a:lnTo>
                    <a:pt x="21" y="88"/>
                  </a:lnTo>
                  <a:lnTo>
                    <a:pt x="21" y="64"/>
                  </a:lnTo>
                  <a:close/>
                  <a:moveTo>
                    <a:pt x="87" y="50"/>
                  </a:moveTo>
                  <a:lnTo>
                    <a:pt x="85" y="55"/>
                  </a:lnTo>
                  <a:lnTo>
                    <a:pt x="87" y="57"/>
                  </a:lnTo>
                  <a:lnTo>
                    <a:pt x="109" y="71"/>
                  </a:lnTo>
                  <a:lnTo>
                    <a:pt x="106" y="64"/>
                  </a:lnTo>
                  <a:lnTo>
                    <a:pt x="92" y="55"/>
                  </a:lnTo>
                  <a:lnTo>
                    <a:pt x="90" y="50"/>
                  </a:lnTo>
                  <a:lnTo>
                    <a:pt x="87" y="50"/>
                  </a:lnTo>
                  <a:close/>
                  <a:moveTo>
                    <a:pt x="42" y="14"/>
                  </a:moveTo>
                  <a:lnTo>
                    <a:pt x="42" y="19"/>
                  </a:lnTo>
                  <a:lnTo>
                    <a:pt x="83" y="52"/>
                  </a:lnTo>
                  <a:lnTo>
                    <a:pt x="85" y="47"/>
                  </a:lnTo>
                  <a:lnTo>
                    <a:pt x="42" y="14"/>
                  </a:lnTo>
                  <a:close/>
                  <a:moveTo>
                    <a:pt x="24" y="0"/>
                  </a:moveTo>
                  <a:lnTo>
                    <a:pt x="21" y="7"/>
                  </a:lnTo>
                  <a:lnTo>
                    <a:pt x="19" y="64"/>
                  </a:lnTo>
                  <a:lnTo>
                    <a:pt x="24" y="52"/>
                  </a:lnTo>
                  <a:lnTo>
                    <a:pt x="26" y="7"/>
                  </a:lnTo>
                  <a:lnTo>
                    <a:pt x="38" y="17"/>
                  </a:lnTo>
                  <a:lnTo>
                    <a:pt x="40" y="12"/>
                  </a:lnTo>
                  <a:lnTo>
                    <a:pt x="28" y="5"/>
                  </a:lnTo>
                  <a:lnTo>
                    <a:pt x="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2" name="Freeform 52"/>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moveTo>
                    <a:pt x="5" y="242"/>
                  </a:moveTo>
                  <a:lnTo>
                    <a:pt x="0" y="275"/>
                  </a:lnTo>
                  <a:lnTo>
                    <a:pt x="7" y="285"/>
                  </a:lnTo>
                  <a:lnTo>
                    <a:pt x="9" y="282"/>
                  </a:lnTo>
                  <a:lnTo>
                    <a:pt x="19" y="263"/>
                  </a:lnTo>
                  <a:lnTo>
                    <a:pt x="16" y="259"/>
                  </a:lnTo>
                  <a:lnTo>
                    <a:pt x="5" y="280"/>
                  </a:lnTo>
                  <a:lnTo>
                    <a:pt x="7" y="247"/>
                  </a:lnTo>
                  <a:lnTo>
                    <a:pt x="5" y="242"/>
                  </a:lnTo>
                  <a:moveTo>
                    <a:pt x="40" y="216"/>
                  </a:moveTo>
                  <a:lnTo>
                    <a:pt x="19" y="256"/>
                  </a:lnTo>
                  <a:lnTo>
                    <a:pt x="21" y="259"/>
                  </a:lnTo>
                  <a:lnTo>
                    <a:pt x="45" y="218"/>
                  </a:lnTo>
                  <a:lnTo>
                    <a:pt x="40" y="216"/>
                  </a:lnTo>
                  <a:moveTo>
                    <a:pt x="7" y="202"/>
                  </a:moveTo>
                  <a:lnTo>
                    <a:pt x="7" y="202"/>
                  </a:lnTo>
                  <a:lnTo>
                    <a:pt x="5" y="237"/>
                  </a:lnTo>
                  <a:lnTo>
                    <a:pt x="7" y="242"/>
                  </a:lnTo>
                  <a:lnTo>
                    <a:pt x="12" y="202"/>
                  </a:lnTo>
                  <a:lnTo>
                    <a:pt x="7" y="202"/>
                  </a:lnTo>
                  <a:moveTo>
                    <a:pt x="12" y="197"/>
                  </a:moveTo>
                  <a:lnTo>
                    <a:pt x="9" y="197"/>
                  </a:lnTo>
                  <a:lnTo>
                    <a:pt x="12" y="197"/>
                  </a:lnTo>
                  <a:lnTo>
                    <a:pt x="12" y="197"/>
                  </a:lnTo>
                  <a:moveTo>
                    <a:pt x="16" y="147"/>
                  </a:moveTo>
                  <a:lnTo>
                    <a:pt x="12" y="154"/>
                  </a:lnTo>
                  <a:lnTo>
                    <a:pt x="7" y="195"/>
                  </a:lnTo>
                  <a:lnTo>
                    <a:pt x="12" y="190"/>
                  </a:lnTo>
                  <a:lnTo>
                    <a:pt x="16" y="147"/>
                  </a:lnTo>
                  <a:moveTo>
                    <a:pt x="106" y="107"/>
                  </a:moveTo>
                  <a:lnTo>
                    <a:pt x="95" y="116"/>
                  </a:lnTo>
                  <a:lnTo>
                    <a:pt x="42" y="214"/>
                  </a:lnTo>
                  <a:lnTo>
                    <a:pt x="45" y="214"/>
                  </a:lnTo>
                  <a:lnTo>
                    <a:pt x="106" y="107"/>
                  </a:lnTo>
                  <a:moveTo>
                    <a:pt x="111" y="85"/>
                  </a:moveTo>
                  <a:lnTo>
                    <a:pt x="102" y="102"/>
                  </a:lnTo>
                  <a:lnTo>
                    <a:pt x="113" y="93"/>
                  </a:lnTo>
                  <a:lnTo>
                    <a:pt x="113" y="90"/>
                  </a:lnTo>
                  <a:lnTo>
                    <a:pt x="111" y="85"/>
                  </a:lnTo>
                  <a:moveTo>
                    <a:pt x="113" y="71"/>
                  </a:moveTo>
                  <a:lnTo>
                    <a:pt x="116" y="78"/>
                  </a:lnTo>
                  <a:lnTo>
                    <a:pt x="116" y="78"/>
                  </a:lnTo>
                  <a:lnTo>
                    <a:pt x="116" y="78"/>
                  </a:lnTo>
                  <a:lnTo>
                    <a:pt x="118" y="85"/>
                  </a:lnTo>
                  <a:lnTo>
                    <a:pt x="121" y="81"/>
                  </a:lnTo>
                  <a:lnTo>
                    <a:pt x="123" y="76"/>
                  </a:lnTo>
                  <a:lnTo>
                    <a:pt x="118" y="74"/>
                  </a:lnTo>
                  <a:lnTo>
                    <a:pt x="113" y="71"/>
                  </a:lnTo>
                  <a:moveTo>
                    <a:pt x="21" y="64"/>
                  </a:moveTo>
                  <a:lnTo>
                    <a:pt x="16" y="76"/>
                  </a:lnTo>
                  <a:lnTo>
                    <a:pt x="16" y="90"/>
                  </a:lnTo>
                  <a:lnTo>
                    <a:pt x="14" y="97"/>
                  </a:lnTo>
                  <a:lnTo>
                    <a:pt x="12" y="145"/>
                  </a:lnTo>
                  <a:lnTo>
                    <a:pt x="16" y="140"/>
                  </a:lnTo>
                  <a:lnTo>
                    <a:pt x="19" y="93"/>
                  </a:lnTo>
                  <a:lnTo>
                    <a:pt x="21" y="88"/>
                  </a:lnTo>
                  <a:lnTo>
                    <a:pt x="21" y="64"/>
                  </a:lnTo>
                  <a:moveTo>
                    <a:pt x="87" y="50"/>
                  </a:moveTo>
                  <a:lnTo>
                    <a:pt x="85" y="55"/>
                  </a:lnTo>
                  <a:lnTo>
                    <a:pt x="87" y="57"/>
                  </a:lnTo>
                  <a:lnTo>
                    <a:pt x="109" y="71"/>
                  </a:lnTo>
                  <a:lnTo>
                    <a:pt x="106" y="64"/>
                  </a:lnTo>
                  <a:lnTo>
                    <a:pt x="92" y="55"/>
                  </a:lnTo>
                  <a:lnTo>
                    <a:pt x="90" y="50"/>
                  </a:lnTo>
                  <a:lnTo>
                    <a:pt x="87" y="50"/>
                  </a:lnTo>
                  <a:moveTo>
                    <a:pt x="42" y="14"/>
                  </a:moveTo>
                  <a:lnTo>
                    <a:pt x="42" y="19"/>
                  </a:lnTo>
                  <a:lnTo>
                    <a:pt x="83" y="52"/>
                  </a:lnTo>
                  <a:lnTo>
                    <a:pt x="85" y="47"/>
                  </a:lnTo>
                  <a:lnTo>
                    <a:pt x="42" y="14"/>
                  </a:lnTo>
                  <a:moveTo>
                    <a:pt x="24" y="0"/>
                  </a:moveTo>
                  <a:lnTo>
                    <a:pt x="21" y="7"/>
                  </a:lnTo>
                  <a:lnTo>
                    <a:pt x="19" y="64"/>
                  </a:lnTo>
                  <a:lnTo>
                    <a:pt x="24" y="52"/>
                  </a:lnTo>
                  <a:lnTo>
                    <a:pt x="26" y="7"/>
                  </a:lnTo>
                  <a:lnTo>
                    <a:pt x="38" y="17"/>
                  </a:lnTo>
                  <a:lnTo>
                    <a:pt x="40" y="12"/>
                  </a:lnTo>
                  <a:lnTo>
                    <a:pt x="28" y="5"/>
                  </a:lnTo>
                  <a:lnTo>
                    <a:pt x="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3" name="Freeform 53"/>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close/>
                  <a:moveTo>
                    <a:pt x="7" y="223"/>
                  </a:moveTo>
                  <a:lnTo>
                    <a:pt x="73" y="275"/>
                  </a:lnTo>
                  <a:lnTo>
                    <a:pt x="73" y="271"/>
                  </a:lnTo>
                  <a:lnTo>
                    <a:pt x="23" y="233"/>
                  </a:lnTo>
                  <a:lnTo>
                    <a:pt x="7" y="223"/>
                  </a:lnTo>
                  <a:close/>
                  <a:moveTo>
                    <a:pt x="144" y="176"/>
                  </a:moveTo>
                  <a:lnTo>
                    <a:pt x="113" y="247"/>
                  </a:lnTo>
                  <a:lnTo>
                    <a:pt x="116" y="254"/>
                  </a:lnTo>
                  <a:lnTo>
                    <a:pt x="146" y="180"/>
                  </a:lnTo>
                  <a:lnTo>
                    <a:pt x="144" y="176"/>
                  </a:lnTo>
                  <a:close/>
                  <a:moveTo>
                    <a:pt x="78" y="142"/>
                  </a:moveTo>
                  <a:lnTo>
                    <a:pt x="59" y="159"/>
                  </a:lnTo>
                  <a:lnTo>
                    <a:pt x="56" y="164"/>
                  </a:lnTo>
                  <a:lnTo>
                    <a:pt x="2" y="214"/>
                  </a:lnTo>
                  <a:lnTo>
                    <a:pt x="0" y="216"/>
                  </a:lnTo>
                  <a:lnTo>
                    <a:pt x="9" y="221"/>
                  </a:lnTo>
                  <a:lnTo>
                    <a:pt x="4" y="218"/>
                  </a:lnTo>
                  <a:lnTo>
                    <a:pt x="56" y="169"/>
                  </a:lnTo>
                  <a:lnTo>
                    <a:pt x="61" y="164"/>
                  </a:lnTo>
                  <a:lnTo>
                    <a:pt x="80" y="145"/>
                  </a:lnTo>
                  <a:lnTo>
                    <a:pt x="78" y="142"/>
                  </a:lnTo>
                  <a:close/>
                  <a:moveTo>
                    <a:pt x="123" y="100"/>
                  </a:moveTo>
                  <a:lnTo>
                    <a:pt x="82" y="138"/>
                  </a:lnTo>
                  <a:lnTo>
                    <a:pt x="82" y="142"/>
                  </a:lnTo>
                  <a:lnTo>
                    <a:pt x="125" y="102"/>
                  </a:lnTo>
                  <a:lnTo>
                    <a:pt x="123" y="100"/>
                  </a:lnTo>
                  <a:close/>
                  <a:moveTo>
                    <a:pt x="213" y="19"/>
                  </a:moveTo>
                  <a:lnTo>
                    <a:pt x="213" y="19"/>
                  </a:lnTo>
                  <a:lnTo>
                    <a:pt x="213" y="19"/>
                  </a:lnTo>
                  <a:close/>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4" name="Freeform 54"/>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moveTo>
                    <a:pt x="7" y="223"/>
                  </a:moveTo>
                  <a:lnTo>
                    <a:pt x="73" y="275"/>
                  </a:lnTo>
                  <a:lnTo>
                    <a:pt x="73" y="271"/>
                  </a:lnTo>
                  <a:lnTo>
                    <a:pt x="23" y="233"/>
                  </a:lnTo>
                  <a:lnTo>
                    <a:pt x="7" y="223"/>
                  </a:lnTo>
                  <a:moveTo>
                    <a:pt x="144" y="176"/>
                  </a:moveTo>
                  <a:lnTo>
                    <a:pt x="113" y="247"/>
                  </a:lnTo>
                  <a:lnTo>
                    <a:pt x="116" y="254"/>
                  </a:lnTo>
                  <a:lnTo>
                    <a:pt x="146" y="180"/>
                  </a:lnTo>
                  <a:lnTo>
                    <a:pt x="144" y="176"/>
                  </a:lnTo>
                  <a:moveTo>
                    <a:pt x="78" y="142"/>
                  </a:moveTo>
                  <a:lnTo>
                    <a:pt x="59" y="159"/>
                  </a:lnTo>
                  <a:lnTo>
                    <a:pt x="56" y="164"/>
                  </a:lnTo>
                  <a:lnTo>
                    <a:pt x="2" y="214"/>
                  </a:lnTo>
                  <a:lnTo>
                    <a:pt x="0" y="216"/>
                  </a:lnTo>
                  <a:lnTo>
                    <a:pt x="9" y="221"/>
                  </a:lnTo>
                  <a:lnTo>
                    <a:pt x="4" y="218"/>
                  </a:lnTo>
                  <a:lnTo>
                    <a:pt x="56" y="169"/>
                  </a:lnTo>
                  <a:lnTo>
                    <a:pt x="61" y="164"/>
                  </a:lnTo>
                  <a:lnTo>
                    <a:pt x="80" y="145"/>
                  </a:lnTo>
                  <a:lnTo>
                    <a:pt x="78" y="142"/>
                  </a:lnTo>
                  <a:moveTo>
                    <a:pt x="123" y="100"/>
                  </a:moveTo>
                  <a:lnTo>
                    <a:pt x="82" y="138"/>
                  </a:lnTo>
                  <a:lnTo>
                    <a:pt x="82" y="142"/>
                  </a:lnTo>
                  <a:lnTo>
                    <a:pt x="125" y="102"/>
                  </a:lnTo>
                  <a:lnTo>
                    <a:pt x="123" y="100"/>
                  </a:lnTo>
                  <a:moveTo>
                    <a:pt x="213" y="19"/>
                  </a:moveTo>
                  <a:lnTo>
                    <a:pt x="213" y="19"/>
                  </a:lnTo>
                  <a:lnTo>
                    <a:pt x="213" y="19"/>
                  </a:lnTo>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5" name="Freeform 55"/>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close/>
                  <a:moveTo>
                    <a:pt x="59" y="209"/>
                  </a:moveTo>
                  <a:lnTo>
                    <a:pt x="12" y="254"/>
                  </a:lnTo>
                  <a:lnTo>
                    <a:pt x="17" y="259"/>
                  </a:lnTo>
                  <a:lnTo>
                    <a:pt x="62" y="214"/>
                  </a:lnTo>
                  <a:lnTo>
                    <a:pt x="59" y="209"/>
                  </a:lnTo>
                  <a:close/>
                  <a:moveTo>
                    <a:pt x="50" y="195"/>
                  </a:moveTo>
                  <a:lnTo>
                    <a:pt x="7" y="249"/>
                  </a:lnTo>
                  <a:lnTo>
                    <a:pt x="12" y="254"/>
                  </a:lnTo>
                  <a:lnTo>
                    <a:pt x="52" y="200"/>
                  </a:lnTo>
                  <a:lnTo>
                    <a:pt x="50" y="195"/>
                  </a:lnTo>
                  <a:close/>
                  <a:moveTo>
                    <a:pt x="78" y="192"/>
                  </a:moveTo>
                  <a:lnTo>
                    <a:pt x="66" y="204"/>
                  </a:lnTo>
                  <a:lnTo>
                    <a:pt x="64" y="207"/>
                  </a:lnTo>
                  <a:lnTo>
                    <a:pt x="64" y="207"/>
                  </a:lnTo>
                  <a:lnTo>
                    <a:pt x="66" y="209"/>
                  </a:lnTo>
                  <a:lnTo>
                    <a:pt x="69" y="207"/>
                  </a:lnTo>
                  <a:lnTo>
                    <a:pt x="78" y="197"/>
                  </a:lnTo>
                  <a:lnTo>
                    <a:pt x="81" y="195"/>
                  </a:lnTo>
                  <a:lnTo>
                    <a:pt x="78" y="192"/>
                  </a:lnTo>
                  <a:close/>
                  <a:moveTo>
                    <a:pt x="66" y="173"/>
                  </a:moveTo>
                  <a:lnTo>
                    <a:pt x="57" y="188"/>
                  </a:lnTo>
                  <a:lnTo>
                    <a:pt x="52" y="190"/>
                  </a:lnTo>
                  <a:lnTo>
                    <a:pt x="52" y="192"/>
                  </a:lnTo>
                  <a:lnTo>
                    <a:pt x="55" y="195"/>
                  </a:lnTo>
                  <a:lnTo>
                    <a:pt x="55" y="195"/>
                  </a:lnTo>
                  <a:lnTo>
                    <a:pt x="59" y="190"/>
                  </a:lnTo>
                  <a:lnTo>
                    <a:pt x="69" y="178"/>
                  </a:lnTo>
                  <a:lnTo>
                    <a:pt x="66" y="173"/>
                  </a:lnTo>
                  <a:close/>
                  <a:moveTo>
                    <a:pt x="97" y="173"/>
                  </a:moveTo>
                  <a:lnTo>
                    <a:pt x="83" y="188"/>
                  </a:lnTo>
                  <a:lnTo>
                    <a:pt x="83" y="188"/>
                  </a:lnTo>
                  <a:lnTo>
                    <a:pt x="85" y="192"/>
                  </a:lnTo>
                  <a:lnTo>
                    <a:pt x="102" y="176"/>
                  </a:lnTo>
                  <a:lnTo>
                    <a:pt x="102" y="176"/>
                  </a:lnTo>
                  <a:lnTo>
                    <a:pt x="97" y="173"/>
                  </a:lnTo>
                  <a:close/>
                  <a:moveTo>
                    <a:pt x="76" y="162"/>
                  </a:moveTo>
                  <a:lnTo>
                    <a:pt x="69" y="171"/>
                  </a:lnTo>
                  <a:lnTo>
                    <a:pt x="71" y="173"/>
                  </a:lnTo>
                  <a:lnTo>
                    <a:pt x="76" y="166"/>
                  </a:lnTo>
                  <a:lnTo>
                    <a:pt x="78" y="164"/>
                  </a:lnTo>
                  <a:lnTo>
                    <a:pt x="76" y="162"/>
                  </a:lnTo>
                  <a:close/>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close/>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close/>
                  <a:moveTo>
                    <a:pt x="194" y="0"/>
                  </a:moveTo>
                  <a:lnTo>
                    <a:pt x="194" y="0"/>
                  </a:lnTo>
                  <a:lnTo>
                    <a:pt x="213" y="67"/>
                  </a:lnTo>
                  <a:lnTo>
                    <a:pt x="216" y="67"/>
                  </a:lnTo>
                  <a:lnTo>
                    <a:pt x="213" y="64"/>
                  </a:lnTo>
                  <a:lnTo>
                    <a:pt x="213" y="59"/>
                  </a:lnTo>
                  <a:lnTo>
                    <a:pt x="211" y="52"/>
                  </a:lnTo>
                  <a:lnTo>
                    <a:pt x="211" y="52"/>
                  </a:lnTo>
                  <a:lnTo>
                    <a:pt x="208" y="45"/>
                  </a:lnTo>
                  <a:lnTo>
                    <a:pt x="197" y="10"/>
                  </a:lnTo>
                  <a:lnTo>
                    <a:pt x="19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6" name="Freeform 56"/>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moveTo>
                    <a:pt x="59" y="209"/>
                  </a:moveTo>
                  <a:lnTo>
                    <a:pt x="12" y="254"/>
                  </a:lnTo>
                  <a:lnTo>
                    <a:pt x="17" y="259"/>
                  </a:lnTo>
                  <a:lnTo>
                    <a:pt x="62" y="214"/>
                  </a:lnTo>
                  <a:lnTo>
                    <a:pt x="59" y="209"/>
                  </a:lnTo>
                  <a:moveTo>
                    <a:pt x="50" y="195"/>
                  </a:moveTo>
                  <a:lnTo>
                    <a:pt x="7" y="249"/>
                  </a:lnTo>
                  <a:lnTo>
                    <a:pt x="12" y="254"/>
                  </a:lnTo>
                  <a:lnTo>
                    <a:pt x="52" y="200"/>
                  </a:lnTo>
                  <a:lnTo>
                    <a:pt x="50" y="195"/>
                  </a:lnTo>
                  <a:moveTo>
                    <a:pt x="78" y="192"/>
                  </a:moveTo>
                  <a:lnTo>
                    <a:pt x="66" y="204"/>
                  </a:lnTo>
                  <a:lnTo>
                    <a:pt x="64" y="207"/>
                  </a:lnTo>
                  <a:lnTo>
                    <a:pt x="64" y="207"/>
                  </a:lnTo>
                  <a:lnTo>
                    <a:pt x="66" y="209"/>
                  </a:lnTo>
                  <a:lnTo>
                    <a:pt x="69" y="207"/>
                  </a:lnTo>
                  <a:lnTo>
                    <a:pt x="78" y="197"/>
                  </a:lnTo>
                  <a:lnTo>
                    <a:pt x="81" y="195"/>
                  </a:lnTo>
                  <a:lnTo>
                    <a:pt x="78" y="192"/>
                  </a:lnTo>
                  <a:moveTo>
                    <a:pt x="66" y="173"/>
                  </a:moveTo>
                  <a:lnTo>
                    <a:pt x="57" y="188"/>
                  </a:lnTo>
                  <a:lnTo>
                    <a:pt x="52" y="190"/>
                  </a:lnTo>
                  <a:lnTo>
                    <a:pt x="52" y="192"/>
                  </a:lnTo>
                  <a:lnTo>
                    <a:pt x="55" y="195"/>
                  </a:lnTo>
                  <a:lnTo>
                    <a:pt x="55" y="195"/>
                  </a:lnTo>
                  <a:lnTo>
                    <a:pt x="59" y="190"/>
                  </a:lnTo>
                  <a:lnTo>
                    <a:pt x="69" y="178"/>
                  </a:lnTo>
                  <a:lnTo>
                    <a:pt x="66" y="173"/>
                  </a:lnTo>
                  <a:moveTo>
                    <a:pt x="97" y="173"/>
                  </a:moveTo>
                  <a:lnTo>
                    <a:pt x="83" y="188"/>
                  </a:lnTo>
                  <a:lnTo>
                    <a:pt x="83" y="188"/>
                  </a:lnTo>
                  <a:lnTo>
                    <a:pt x="85" y="192"/>
                  </a:lnTo>
                  <a:lnTo>
                    <a:pt x="102" y="176"/>
                  </a:lnTo>
                  <a:lnTo>
                    <a:pt x="102" y="176"/>
                  </a:lnTo>
                  <a:lnTo>
                    <a:pt x="97" y="173"/>
                  </a:lnTo>
                  <a:moveTo>
                    <a:pt x="76" y="162"/>
                  </a:moveTo>
                  <a:lnTo>
                    <a:pt x="69" y="171"/>
                  </a:lnTo>
                  <a:lnTo>
                    <a:pt x="71" y="173"/>
                  </a:lnTo>
                  <a:lnTo>
                    <a:pt x="76" y="166"/>
                  </a:lnTo>
                  <a:lnTo>
                    <a:pt x="78" y="164"/>
                  </a:lnTo>
                  <a:lnTo>
                    <a:pt x="76" y="162"/>
                  </a:lnTo>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moveTo>
                    <a:pt x="194" y="0"/>
                  </a:moveTo>
                  <a:lnTo>
                    <a:pt x="194" y="0"/>
                  </a:lnTo>
                  <a:lnTo>
                    <a:pt x="213" y="67"/>
                  </a:lnTo>
                  <a:lnTo>
                    <a:pt x="216" y="67"/>
                  </a:lnTo>
                  <a:lnTo>
                    <a:pt x="213" y="64"/>
                  </a:lnTo>
                  <a:lnTo>
                    <a:pt x="213" y="59"/>
                  </a:lnTo>
                  <a:lnTo>
                    <a:pt x="211" y="52"/>
                  </a:lnTo>
                  <a:lnTo>
                    <a:pt x="211" y="52"/>
                  </a:lnTo>
                  <a:lnTo>
                    <a:pt x="208" y="45"/>
                  </a:lnTo>
                  <a:lnTo>
                    <a:pt x="197" y="10"/>
                  </a:lnTo>
                  <a:lnTo>
                    <a:pt x="19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7" name="Freeform 57"/>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close/>
                  <a:moveTo>
                    <a:pt x="36" y="5"/>
                  </a:moveTo>
                  <a:lnTo>
                    <a:pt x="36" y="5"/>
                  </a:lnTo>
                  <a:lnTo>
                    <a:pt x="36" y="5"/>
                  </a:lnTo>
                  <a:close/>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8" name="Freeform 58"/>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moveTo>
                    <a:pt x="36" y="5"/>
                  </a:moveTo>
                  <a:lnTo>
                    <a:pt x="36" y="5"/>
                  </a:lnTo>
                  <a:lnTo>
                    <a:pt x="36" y="5"/>
                  </a:lnTo>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9" name="Freeform 59"/>
            <p:cNvSpPr>
              <a:spLocks noEditPoints="1"/>
            </p:cNvSpPr>
            <p:nvPr/>
          </p:nvSpPr>
          <p:spPr bwMode="auto">
            <a:xfrm>
              <a:off x="7071309" y="3356901"/>
              <a:ext cx="728154" cy="853876"/>
            </a:xfrm>
            <a:custGeom>
              <a:avLst/>
              <a:gdLst>
                <a:gd name="T0" fmla="*/ 58 w 172"/>
                <a:gd name="T1" fmla="*/ 207 h 221"/>
                <a:gd name="T2" fmla="*/ 85 w 172"/>
                <a:gd name="T3" fmla="*/ 204 h 221"/>
                <a:gd name="T4" fmla="*/ 104 w 172"/>
                <a:gd name="T5" fmla="*/ 198 h 221"/>
                <a:gd name="T6" fmla="*/ 87 w 172"/>
                <a:gd name="T7" fmla="*/ 203 h 221"/>
                <a:gd name="T8" fmla="*/ 104 w 172"/>
                <a:gd name="T9" fmla="*/ 198 h 221"/>
                <a:gd name="T10" fmla="*/ 106 w 172"/>
                <a:gd name="T11" fmla="*/ 197 h 221"/>
                <a:gd name="T12" fmla="*/ 136 w 172"/>
                <a:gd name="T13" fmla="*/ 193 h 221"/>
                <a:gd name="T14" fmla="*/ 0 w 172"/>
                <a:gd name="T15" fmla="*/ 176 h 221"/>
                <a:gd name="T16" fmla="*/ 0 w 172"/>
                <a:gd name="T17" fmla="*/ 221 h 221"/>
                <a:gd name="T18" fmla="*/ 30 w 172"/>
                <a:gd name="T19" fmla="*/ 215 h 221"/>
                <a:gd name="T20" fmla="*/ 2 w 172"/>
                <a:gd name="T21" fmla="*/ 219 h 221"/>
                <a:gd name="T22" fmla="*/ 0 w 172"/>
                <a:gd name="T23" fmla="*/ 176 h 221"/>
                <a:gd name="T24" fmla="*/ 0 w 172"/>
                <a:gd name="T25" fmla="*/ 174 h 221"/>
                <a:gd name="T26" fmla="*/ 2 w 172"/>
                <a:gd name="T27" fmla="*/ 176 h 221"/>
                <a:gd name="T28" fmla="*/ 1 w 172"/>
                <a:gd name="T29" fmla="*/ 173 h 221"/>
                <a:gd name="T30" fmla="*/ 0 w 172"/>
                <a:gd name="T31" fmla="*/ 167 h 221"/>
                <a:gd name="T32" fmla="*/ 2 w 172"/>
                <a:gd name="T33" fmla="*/ 171 h 221"/>
                <a:gd name="T34" fmla="*/ 2 w 172"/>
                <a:gd name="T35" fmla="*/ 166 h 221"/>
                <a:gd name="T36" fmla="*/ 136 w 172"/>
                <a:gd name="T37" fmla="*/ 145 h 221"/>
                <a:gd name="T38" fmla="*/ 139 w 172"/>
                <a:gd name="T39" fmla="*/ 149 h 221"/>
                <a:gd name="T40" fmla="*/ 154 w 172"/>
                <a:gd name="T41" fmla="*/ 167 h 221"/>
                <a:gd name="T42" fmla="*/ 169 w 172"/>
                <a:gd name="T43" fmla="*/ 184 h 221"/>
                <a:gd name="T44" fmla="*/ 162 w 172"/>
                <a:gd name="T45" fmla="*/ 188 h 221"/>
                <a:gd name="T46" fmla="*/ 172 w 172"/>
                <a:gd name="T47" fmla="*/ 185 h 221"/>
                <a:gd name="T48" fmla="*/ 156 w 172"/>
                <a:gd name="T49" fmla="*/ 167 h 221"/>
                <a:gd name="T50" fmla="*/ 141 w 172"/>
                <a:gd name="T51" fmla="*/ 149 h 221"/>
                <a:gd name="T52" fmla="*/ 137 w 172"/>
                <a:gd name="T53" fmla="*/ 144 h 221"/>
                <a:gd name="T54" fmla="*/ 102 w 172"/>
                <a:gd name="T55" fmla="*/ 106 h 221"/>
                <a:gd name="T56" fmla="*/ 135 w 172"/>
                <a:gd name="T57" fmla="*/ 143 h 221"/>
                <a:gd name="T58" fmla="*/ 104 w 172"/>
                <a:gd name="T59" fmla="*/ 105 h 221"/>
                <a:gd name="T60" fmla="*/ 98 w 172"/>
                <a:gd name="T61" fmla="*/ 102 h 221"/>
                <a:gd name="T62" fmla="*/ 103 w 172"/>
                <a:gd name="T63" fmla="*/ 104 h 221"/>
                <a:gd name="T64" fmla="*/ 84 w 172"/>
                <a:gd name="T65" fmla="*/ 82 h 221"/>
                <a:gd name="T66" fmla="*/ 84 w 172"/>
                <a:gd name="T67" fmla="*/ 85 h 221"/>
                <a:gd name="T68" fmla="*/ 99 w 172"/>
                <a:gd name="T69" fmla="*/ 99 h 221"/>
                <a:gd name="T70" fmla="*/ 45 w 172"/>
                <a:gd name="T71" fmla="*/ 40 h 221"/>
                <a:gd name="T72" fmla="*/ 59 w 172"/>
                <a:gd name="T73" fmla="*/ 56 h 221"/>
                <a:gd name="T74" fmla="*/ 76 w 172"/>
                <a:gd name="T75" fmla="*/ 76 h 221"/>
                <a:gd name="T76" fmla="*/ 81 w 172"/>
                <a:gd name="T77" fmla="*/ 79 h 221"/>
                <a:gd name="T78" fmla="*/ 77 w 172"/>
                <a:gd name="T79" fmla="*/ 74 h 221"/>
                <a:gd name="T80" fmla="*/ 60 w 172"/>
                <a:gd name="T81" fmla="*/ 55 h 221"/>
                <a:gd name="T82" fmla="*/ 45 w 172"/>
                <a:gd name="T83" fmla="*/ 40 h 221"/>
                <a:gd name="T84" fmla="*/ 0 w 172"/>
                <a:gd name="T85" fmla="*/ 49 h 221"/>
                <a:gd name="T86" fmla="*/ 0 w 172"/>
                <a:gd name="T87" fmla="*/ 71 h 221"/>
                <a:gd name="T88" fmla="*/ 0 w 172"/>
                <a:gd name="T89" fmla="*/ 165 h 221"/>
                <a:gd name="T90" fmla="*/ 2 w 172"/>
                <a:gd name="T91" fmla="*/ 73 h 221"/>
                <a:gd name="T92" fmla="*/ 2 w 172"/>
                <a:gd name="T93" fmla="*/ 51 h 221"/>
                <a:gd name="T94" fmla="*/ 2 w 172"/>
                <a:gd name="T95" fmla="*/ 30 h 221"/>
                <a:gd name="T96" fmla="*/ 0 w 172"/>
                <a:gd name="T97" fmla="*/ 5 h 221"/>
                <a:gd name="T98" fmla="*/ 2 w 172"/>
                <a:gd name="T99" fmla="*/ 28 h 221"/>
                <a:gd name="T100" fmla="*/ 0 w 172"/>
                <a:gd name="T101" fmla="*/ 5 h 221"/>
                <a:gd name="T102" fmla="*/ 12 w 172"/>
                <a:gd name="T103" fmla="*/ 1 h 221"/>
                <a:gd name="T104" fmla="*/ 46 w 172"/>
                <a:gd name="T105" fmla="*/ 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 h="221">
                  <a:moveTo>
                    <a:pt x="86" y="201"/>
                  </a:moveTo>
                  <a:cubicBezTo>
                    <a:pt x="58" y="207"/>
                    <a:pt x="58" y="207"/>
                    <a:pt x="58" y="207"/>
                  </a:cubicBezTo>
                  <a:cubicBezTo>
                    <a:pt x="58" y="208"/>
                    <a:pt x="58" y="209"/>
                    <a:pt x="59" y="209"/>
                  </a:cubicBezTo>
                  <a:cubicBezTo>
                    <a:pt x="85" y="204"/>
                    <a:pt x="85" y="204"/>
                    <a:pt x="85" y="204"/>
                  </a:cubicBezTo>
                  <a:cubicBezTo>
                    <a:pt x="86" y="201"/>
                    <a:pt x="86" y="201"/>
                    <a:pt x="86" y="201"/>
                  </a:cubicBezTo>
                  <a:moveTo>
                    <a:pt x="104" y="198"/>
                  </a:moveTo>
                  <a:cubicBezTo>
                    <a:pt x="89" y="201"/>
                    <a:pt x="89" y="201"/>
                    <a:pt x="89" y="201"/>
                  </a:cubicBezTo>
                  <a:cubicBezTo>
                    <a:pt x="87" y="203"/>
                    <a:pt x="87" y="203"/>
                    <a:pt x="87" y="203"/>
                  </a:cubicBezTo>
                  <a:cubicBezTo>
                    <a:pt x="104" y="200"/>
                    <a:pt x="104" y="200"/>
                    <a:pt x="104" y="200"/>
                  </a:cubicBezTo>
                  <a:cubicBezTo>
                    <a:pt x="104" y="198"/>
                    <a:pt x="104" y="198"/>
                    <a:pt x="104" y="198"/>
                  </a:cubicBezTo>
                  <a:moveTo>
                    <a:pt x="134" y="192"/>
                  </a:moveTo>
                  <a:cubicBezTo>
                    <a:pt x="106" y="197"/>
                    <a:pt x="106" y="197"/>
                    <a:pt x="106" y="197"/>
                  </a:cubicBezTo>
                  <a:cubicBezTo>
                    <a:pt x="106" y="199"/>
                    <a:pt x="106" y="199"/>
                    <a:pt x="106" y="199"/>
                  </a:cubicBezTo>
                  <a:cubicBezTo>
                    <a:pt x="136" y="193"/>
                    <a:pt x="136" y="193"/>
                    <a:pt x="136" y="193"/>
                  </a:cubicBezTo>
                  <a:cubicBezTo>
                    <a:pt x="135" y="193"/>
                    <a:pt x="135" y="192"/>
                    <a:pt x="134" y="192"/>
                  </a:cubicBezTo>
                  <a:moveTo>
                    <a:pt x="0" y="176"/>
                  </a:moveTo>
                  <a:cubicBezTo>
                    <a:pt x="0" y="219"/>
                    <a:pt x="0" y="219"/>
                    <a:pt x="0" y="219"/>
                  </a:cubicBezTo>
                  <a:cubicBezTo>
                    <a:pt x="0" y="221"/>
                    <a:pt x="0" y="221"/>
                    <a:pt x="0" y="221"/>
                  </a:cubicBezTo>
                  <a:cubicBezTo>
                    <a:pt x="2" y="221"/>
                    <a:pt x="2" y="221"/>
                    <a:pt x="2" y="221"/>
                  </a:cubicBezTo>
                  <a:cubicBezTo>
                    <a:pt x="30" y="215"/>
                    <a:pt x="30" y="215"/>
                    <a:pt x="30" y="215"/>
                  </a:cubicBezTo>
                  <a:cubicBezTo>
                    <a:pt x="30" y="214"/>
                    <a:pt x="30" y="214"/>
                    <a:pt x="30" y="213"/>
                  </a:cubicBezTo>
                  <a:cubicBezTo>
                    <a:pt x="2" y="219"/>
                    <a:pt x="2" y="219"/>
                    <a:pt x="2" y="219"/>
                  </a:cubicBezTo>
                  <a:cubicBezTo>
                    <a:pt x="2" y="178"/>
                    <a:pt x="2" y="178"/>
                    <a:pt x="2" y="178"/>
                  </a:cubicBezTo>
                  <a:cubicBezTo>
                    <a:pt x="0" y="176"/>
                    <a:pt x="0" y="176"/>
                    <a:pt x="0" y="176"/>
                  </a:cubicBezTo>
                  <a:moveTo>
                    <a:pt x="1" y="173"/>
                  </a:moveTo>
                  <a:cubicBezTo>
                    <a:pt x="0" y="174"/>
                    <a:pt x="0" y="174"/>
                    <a:pt x="0" y="174"/>
                  </a:cubicBezTo>
                  <a:cubicBezTo>
                    <a:pt x="0" y="174"/>
                    <a:pt x="0" y="174"/>
                    <a:pt x="0" y="174"/>
                  </a:cubicBezTo>
                  <a:cubicBezTo>
                    <a:pt x="2" y="176"/>
                    <a:pt x="2" y="176"/>
                    <a:pt x="2" y="176"/>
                  </a:cubicBezTo>
                  <a:cubicBezTo>
                    <a:pt x="2" y="174"/>
                    <a:pt x="2" y="174"/>
                    <a:pt x="2" y="174"/>
                  </a:cubicBezTo>
                  <a:cubicBezTo>
                    <a:pt x="1" y="173"/>
                    <a:pt x="1" y="173"/>
                    <a:pt x="1" y="173"/>
                  </a:cubicBezTo>
                  <a:moveTo>
                    <a:pt x="2" y="166"/>
                  </a:moveTo>
                  <a:cubicBezTo>
                    <a:pt x="0" y="167"/>
                    <a:pt x="0" y="167"/>
                    <a:pt x="0" y="167"/>
                  </a:cubicBezTo>
                  <a:cubicBezTo>
                    <a:pt x="0" y="170"/>
                    <a:pt x="0" y="170"/>
                    <a:pt x="0" y="170"/>
                  </a:cubicBezTo>
                  <a:cubicBezTo>
                    <a:pt x="2" y="171"/>
                    <a:pt x="2" y="171"/>
                    <a:pt x="2" y="171"/>
                  </a:cubicBezTo>
                  <a:cubicBezTo>
                    <a:pt x="2" y="171"/>
                    <a:pt x="2" y="171"/>
                    <a:pt x="2" y="171"/>
                  </a:cubicBezTo>
                  <a:cubicBezTo>
                    <a:pt x="2" y="166"/>
                    <a:pt x="2" y="166"/>
                    <a:pt x="2" y="166"/>
                  </a:cubicBezTo>
                  <a:moveTo>
                    <a:pt x="137" y="144"/>
                  </a:moveTo>
                  <a:cubicBezTo>
                    <a:pt x="136" y="145"/>
                    <a:pt x="136" y="145"/>
                    <a:pt x="136" y="145"/>
                  </a:cubicBezTo>
                  <a:cubicBezTo>
                    <a:pt x="136" y="145"/>
                    <a:pt x="136" y="145"/>
                    <a:pt x="136" y="145"/>
                  </a:cubicBezTo>
                  <a:cubicBezTo>
                    <a:pt x="139" y="149"/>
                    <a:pt x="139" y="149"/>
                    <a:pt x="139" y="149"/>
                  </a:cubicBezTo>
                  <a:cubicBezTo>
                    <a:pt x="142" y="152"/>
                    <a:pt x="142" y="152"/>
                    <a:pt x="142" y="152"/>
                  </a:cubicBezTo>
                  <a:cubicBezTo>
                    <a:pt x="154" y="167"/>
                    <a:pt x="154" y="167"/>
                    <a:pt x="154" y="167"/>
                  </a:cubicBezTo>
                  <a:cubicBezTo>
                    <a:pt x="155" y="168"/>
                    <a:pt x="155" y="168"/>
                    <a:pt x="155" y="168"/>
                  </a:cubicBezTo>
                  <a:cubicBezTo>
                    <a:pt x="169" y="184"/>
                    <a:pt x="169" y="184"/>
                    <a:pt x="169" y="184"/>
                  </a:cubicBezTo>
                  <a:cubicBezTo>
                    <a:pt x="162" y="186"/>
                    <a:pt x="162" y="186"/>
                    <a:pt x="162" y="186"/>
                  </a:cubicBezTo>
                  <a:cubicBezTo>
                    <a:pt x="162" y="186"/>
                    <a:pt x="162" y="187"/>
                    <a:pt x="162" y="188"/>
                  </a:cubicBezTo>
                  <a:cubicBezTo>
                    <a:pt x="169" y="186"/>
                    <a:pt x="169" y="186"/>
                    <a:pt x="169" y="186"/>
                  </a:cubicBezTo>
                  <a:cubicBezTo>
                    <a:pt x="172" y="185"/>
                    <a:pt x="172" y="185"/>
                    <a:pt x="172" y="185"/>
                  </a:cubicBezTo>
                  <a:cubicBezTo>
                    <a:pt x="170" y="183"/>
                    <a:pt x="170" y="183"/>
                    <a:pt x="170" y="183"/>
                  </a:cubicBezTo>
                  <a:cubicBezTo>
                    <a:pt x="156" y="167"/>
                    <a:pt x="156" y="167"/>
                    <a:pt x="156" y="167"/>
                  </a:cubicBezTo>
                  <a:cubicBezTo>
                    <a:pt x="155" y="165"/>
                    <a:pt x="155" y="165"/>
                    <a:pt x="155" y="165"/>
                  </a:cubicBezTo>
                  <a:cubicBezTo>
                    <a:pt x="141" y="149"/>
                    <a:pt x="141" y="149"/>
                    <a:pt x="141" y="149"/>
                  </a:cubicBezTo>
                  <a:cubicBezTo>
                    <a:pt x="138" y="146"/>
                    <a:pt x="138" y="146"/>
                    <a:pt x="138" y="146"/>
                  </a:cubicBezTo>
                  <a:cubicBezTo>
                    <a:pt x="137" y="144"/>
                    <a:pt x="137" y="144"/>
                    <a:pt x="137" y="144"/>
                  </a:cubicBezTo>
                  <a:moveTo>
                    <a:pt x="104" y="105"/>
                  </a:moveTo>
                  <a:cubicBezTo>
                    <a:pt x="102" y="106"/>
                    <a:pt x="102" y="106"/>
                    <a:pt x="102" y="106"/>
                  </a:cubicBezTo>
                  <a:cubicBezTo>
                    <a:pt x="134" y="143"/>
                    <a:pt x="134" y="143"/>
                    <a:pt x="134" y="143"/>
                  </a:cubicBezTo>
                  <a:cubicBezTo>
                    <a:pt x="135" y="143"/>
                    <a:pt x="135" y="143"/>
                    <a:pt x="135" y="143"/>
                  </a:cubicBezTo>
                  <a:cubicBezTo>
                    <a:pt x="136" y="142"/>
                    <a:pt x="136" y="142"/>
                    <a:pt x="136" y="142"/>
                  </a:cubicBezTo>
                  <a:cubicBezTo>
                    <a:pt x="104" y="105"/>
                    <a:pt x="104" y="105"/>
                    <a:pt x="104" y="105"/>
                  </a:cubicBezTo>
                  <a:moveTo>
                    <a:pt x="100" y="101"/>
                  </a:moveTo>
                  <a:cubicBezTo>
                    <a:pt x="98" y="102"/>
                    <a:pt x="98" y="102"/>
                    <a:pt x="98" y="102"/>
                  </a:cubicBezTo>
                  <a:cubicBezTo>
                    <a:pt x="101" y="105"/>
                    <a:pt x="101" y="105"/>
                    <a:pt x="101" y="105"/>
                  </a:cubicBezTo>
                  <a:cubicBezTo>
                    <a:pt x="103" y="104"/>
                    <a:pt x="103" y="104"/>
                    <a:pt x="103" y="104"/>
                  </a:cubicBezTo>
                  <a:cubicBezTo>
                    <a:pt x="100" y="101"/>
                    <a:pt x="100" y="101"/>
                    <a:pt x="100" y="101"/>
                  </a:cubicBezTo>
                  <a:moveTo>
                    <a:pt x="84" y="82"/>
                  </a:moveTo>
                  <a:cubicBezTo>
                    <a:pt x="84" y="84"/>
                    <a:pt x="84" y="84"/>
                    <a:pt x="84" y="84"/>
                  </a:cubicBezTo>
                  <a:cubicBezTo>
                    <a:pt x="84" y="85"/>
                    <a:pt x="84" y="85"/>
                    <a:pt x="84" y="85"/>
                  </a:cubicBezTo>
                  <a:cubicBezTo>
                    <a:pt x="97" y="100"/>
                    <a:pt x="97" y="100"/>
                    <a:pt x="97" y="100"/>
                  </a:cubicBezTo>
                  <a:cubicBezTo>
                    <a:pt x="99" y="99"/>
                    <a:pt x="99" y="99"/>
                    <a:pt x="99" y="99"/>
                  </a:cubicBezTo>
                  <a:cubicBezTo>
                    <a:pt x="84" y="82"/>
                    <a:pt x="84" y="82"/>
                    <a:pt x="84" y="82"/>
                  </a:cubicBezTo>
                  <a:moveTo>
                    <a:pt x="45" y="40"/>
                  </a:moveTo>
                  <a:cubicBezTo>
                    <a:pt x="58" y="54"/>
                    <a:pt x="58" y="54"/>
                    <a:pt x="58" y="54"/>
                  </a:cubicBezTo>
                  <a:cubicBezTo>
                    <a:pt x="59" y="56"/>
                    <a:pt x="59" y="56"/>
                    <a:pt x="59" y="56"/>
                  </a:cubicBezTo>
                  <a:cubicBezTo>
                    <a:pt x="74" y="74"/>
                    <a:pt x="74" y="74"/>
                    <a:pt x="74" y="74"/>
                  </a:cubicBezTo>
                  <a:cubicBezTo>
                    <a:pt x="76" y="76"/>
                    <a:pt x="76" y="76"/>
                    <a:pt x="76" y="76"/>
                  </a:cubicBezTo>
                  <a:cubicBezTo>
                    <a:pt x="82" y="82"/>
                    <a:pt x="82" y="82"/>
                    <a:pt x="82" y="82"/>
                  </a:cubicBezTo>
                  <a:cubicBezTo>
                    <a:pt x="81" y="79"/>
                    <a:pt x="81" y="79"/>
                    <a:pt x="81" y="79"/>
                  </a:cubicBezTo>
                  <a:cubicBezTo>
                    <a:pt x="78" y="76"/>
                    <a:pt x="78" y="76"/>
                    <a:pt x="78" y="76"/>
                  </a:cubicBezTo>
                  <a:cubicBezTo>
                    <a:pt x="77" y="74"/>
                    <a:pt x="77" y="74"/>
                    <a:pt x="77" y="74"/>
                  </a:cubicBezTo>
                  <a:cubicBezTo>
                    <a:pt x="62" y="57"/>
                    <a:pt x="62" y="57"/>
                    <a:pt x="62" y="57"/>
                  </a:cubicBezTo>
                  <a:cubicBezTo>
                    <a:pt x="60" y="55"/>
                    <a:pt x="60" y="55"/>
                    <a:pt x="60" y="55"/>
                  </a:cubicBezTo>
                  <a:cubicBezTo>
                    <a:pt x="48" y="40"/>
                    <a:pt x="48" y="40"/>
                    <a:pt x="48" y="40"/>
                  </a:cubicBezTo>
                  <a:cubicBezTo>
                    <a:pt x="45" y="40"/>
                    <a:pt x="45" y="40"/>
                    <a:pt x="45" y="40"/>
                  </a:cubicBezTo>
                  <a:moveTo>
                    <a:pt x="0" y="29"/>
                  </a:moveTo>
                  <a:cubicBezTo>
                    <a:pt x="0" y="49"/>
                    <a:pt x="0" y="49"/>
                    <a:pt x="0" y="49"/>
                  </a:cubicBezTo>
                  <a:cubicBezTo>
                    <a:pt x="0" y="51"/>
                    <a:pt x="0" y="51"/>
                    <a:pt x="0" y="51"/>
                  </a:cubicBezTo>
                  <a:cubicBezTo>
                    <a:pt x="0" y="71"/>
                    <a:pt x="0" y="71"/>
                    <a:pt x="0" y="71"/>
                  </a:cubicBezTo>
                  <a:cubicBezTo>
                    <a:pt x="0" y="73"/>
                    <a:pt x="0" y="73"/>
                    <a:pt x="0" y="73"/>
                  </a:cubicBezTo>
                  <a:cubicBezTo>
                    <a:pt x="0" y="165"/>
                    <a:pt x="0" y="165"/>
                    <a:pt x="0" y="165"/>
                  </a:cubicBezTo>
                  <a:cubicBezTo>
                    <a:pt x="2" y="163"/>
                    <a:pt x="2" y="163"/>
                    <a:pt x="2" y="163"/>
                  </a:cubicBezTo>
                  <a:cubicBezTo>
                    <a:pt x="2" y="73"/>
                    <a:pt x="2" y="73"/>
                    <a:pt x="2" y="73"/>
                  </a:cubicBezTo>
                  <a:cubicBezTo>
                    <a:pt x="2" y="71"/>
                    <a:pt x="2" y="71"/>
                    <a:pt x="2" y="71"/>
                  </a:cubicBezTo>
                  <a:cubicBezTo>
                    <a:pt x="2" y="51"/>
                    <a:pt x="2" y="51"/>
                    <a:pt x="2" y="51"/>
                  </a:cubicBezTo>
                  <a:cubicBezTo>
                    <a:pt x="2" y="49"/>
                    <a:pt x="2" y="49"/>
                    <a:pt x="2" y="49"/>
                  </a:cubicBezTo>
                  <a:cubicBezTo>
                    <a:pt x="2" y="30"/>
                    <a:pt x="2" y="30"/>
                    <a:pt x="2" y="30"/>
                  </a:cubicBezTo>
                  <a:cubicBezTo>
                    <a:pt x="0" y="29"/>
                    <a:pt x="0" y="29"/>
                    <a:pt x="0" y="29"/>
                  </a:cubicBezTo>
                  <a:moveTo>
                    <a:pt x="0" y="5"/>
                  </a:moveTo>
                  <a:cubicBezTo>
                    <a:pt x="0" y="27"/>
                    <a:pt x="0" y="27"/>
                    <a:pt x="0" y="27"/>
                  </a:cubicBezTo>
                  <a:cubicBezTo>
                    <a:pt x="2" y="28"/>
                    <a:pt x="2" y="28"/>
                    <a:pt x="2" y="28"/>
                  </a:cubicBezTo>
                  <a:cubicBezTo>
                    <a:pt x="2" y="5"/>
                    <a:pt x="2" y="5"/>
                    <a:pt x="2" y="5"/>
                  </a:cubicBezTo>
                  <a:cubicBezTo>
                    <a:pt x="1" y="5"/>
                    <a:pt x="1" y="5"/>
                    <a:pt x="0" y="5"/>
                  </a:cubicBezTo>
                  <a:moveTo>
                    <a:pt x="14" y="0"/>
                  </a:moveTo>
                  <a:cubicBezTo>
                    <a:pt x="13" y="1"/>
                    <a:pt x="13" y="1"/>
                    <a:pt x="12" y="1"/>
                  </a:cubicBezTo>
                  <a:cubicBezTo>
                    <a:pt x="43" y="37"/>
                    <a:pt x="43" y="37"/>
                    <a:pt x="43" y="37"/>
                  </a:cubicBezTo>
                  <a:cubicBezTo>
                    <a:pt x="46" y="38"/>
                    <a:pt x="46" y="38"/>
                    <a:pt x="46" y="38"/>
                  </a:cubicBezTo>
                  <a:cubicBezTo>
                    <a:pt x="14" y="0"/>
                    <a:pt x="14" y="0"/>
                    <a:pt x="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0" name="Freeform 60"/>
            <p:cNvSpPr>
              <a:spLocks noEditPoints="1"/>
            </p:cNvSpPr>
            <p:nvPr/>
          </p:nvSpPr>
          <p:spPr bwMode="auto">
            <a:xfrm>
              <a:off x="7418389" y="3581348"/>
              <a:ext cx="390018" cy="369200"/>
            </a:xfrm>
            <a:custGeom>
              <a:avLst/>
              <a:gdLst>
                <a:gd name="T0" fmla="*/ 52 w 92"/>
                <a:gd name="T1" fmla="*/ 85 h 96"/>
                <a:gd name="T2" fmla="*/ 18 w 92"/>
                <a:gd name="T3" fmla="*/ 96 h 96"/>
                <a:gd name="T4" fmla="*/ 53 w 92"/>
                <a:gd name="T5" fmla="*/ 85 h 96"/>
                <a:gd name="T6" fmla="*/ 0 w 92"/>
                <a:gd name="T7" fmla="*/ 75 h 96"/>
                <a:gd name="T8" fmla="*/ 2 w 92"/>
                <a:gd name="T9" fmla="*/ 87 h 96"/>
                <a:gd name="T10" fmla="*/ 0 w 92"/>
                <a:gd name="T11" fmla="*/ 66 h 96"/>
                <a:gd name="T12" fmla="*/ 1 w 92"/>
                <a:gd name="T13" fmla="*/ 67 h 96"/>
                <a:gd name="T14" fmla="*/ 2 w 92"/>
                <a:gd name="T15" fmla="*/ 61 h 96"/>
                <a:gd name="T16" fmla="*/ 0 w 92"/>
                <a:gd name="T17" fmla="*/ 64 h 96"/>
                <a:gd name="T18" fmla="*/ 2 w 92"/>
                <a:gd name="T19" fmla="*/ 61 h 96"/>
                <a:gd name="T20" fmla="*/ 75 w 92"/>
                <a:gd name="T21" fmla="*/ 62 h 96"/>
                <a:gd name="T22" fmla="*/ 57 w 92"/>
                <a:gd name="T23" fmla="*/ 84 h 96"/>
                <a:gd name="T24" fmla="*/ 54 w 92"/>
                <a:gd name="T25" fmla="*/ 87 h 96"/>
                <a:gd name="T26" fmla="*/ 56 w 92"/>
                <a:gd name="T27" fmla="*/ 86 h 96"/>
                <a:gd name="T28" fmla="*/ 86 w 92"/>
                <a:gd name="T29" fmla="*/ 78 h 96"/>
                <a:gd name="T30" fmla="*/ 92 w 92"/>
                <a:gd name="T31" fmla="*/ 77 h 96"/>
                <a:gd name="T32" fmla="*/ 90 w 92"/>
                <a:gd name="T33" fmla="*/ 75 h 96"/>
                <a:gd name="T34" fmla="*/ 76 w 92"/>
                <a:gd name="T35" fmla="*/ 61 h 96"/>
                <a:gd name="T36" fmla="*/ 0 w 92"/>
                <a:gd name="T37" fmla="*/ 55 h 96"/>
                <a:gd name="T38" fmla="*/ 2 w 92"/>
                <a:gd name="T39" fmla="*/ 59 h 96"/>
                <a:gd name="T40" fmla="*/ 46 w 92"/>
                <a:gd name="T41" fmla="*/ 31 h 96"/>
                <a:gd name="T42" fmla="*/ 46 w 92"/>
                <a:gd name="T43" fmla="*/ 33 h 96"/>
                <a:gd name="T44" fmla="*/ 73 w 92"/>
                <a:gd name="T45" fmla="*/ 61 h 96"/>
                <a:gd name="T46" fmla="*/ 47 w 92"/>
                <a:gd name="T47" fmla="*/ 32 h 96"/>
                <a:gd name="T48" fmla="*/ 42 w 92"/>
                <a:gd name="T49" fmla="*/ 27 h 96"/>
                <a:gd name="T50" fmla="*/ 43 w 92"/>
                <a:gd name="T51" fmla="*/ 31 h 96"/>
                <a:gd name="T52" fmla="*/ 42 w 92"/>
                <a:gd name="T53" fmla="*/ 27 h 96"/>
                <a:gd name="T54" fmla="*/ 0 w 92"/>
                <a:gd name="T55" fmla="*/ 53 h 96"/>
                <a:gd name="T56" fmla="*/ 2 w 92"/>
                <a:gd name="T57" fmla="*/ 35 h 96"/>
                <a:gd name="T58" fmla="*/ 15 w 92"/>
                <a:gd name="T59" fmla="*/ 0 h 96"/>
                <a:gd name="T60" fmla="*/ 13 w 92"/>
                <a:gd name="T61" fmla="*/ 1 h 96"/>
                <a:gd name="T62" fmla="*/ 1 w 92"/>
                <a:gd name="T63" fmla="*/ 12 h 96"/>
                <a:gd name="T64" fmla="*/ 0 w 92"/>
                <a:gd name="T65" fmla="*/ 14 h 96"/>
                <a:gd name="T66" fmla="*/ 0 w 92"/>
                <a:gd name="T67" fmla="*/ 17 h 96"/>
                <a:gd name="T68" fmla="*/ 2 w 92"/>
                <a:gd name="T69" fmla="*/ 24 h 96"/>
                <a:gd name="T70" fmla="*/ 2 w 92"/>
                <a:gd name="T71" fmla="*/ 16 h 96"/>
                <a:gd name="T72" fmla="*/ 15 w 92"/>
                <a:gd name="T73" fmla="*/ 2 h 96"/>
                <a:gd name="T74" fmla="*/ 32 w 92"/>
                <a:gd name="T75" fmla="*/ 19 h 96"/>
                <a:gd name="T76" fmla="*/ 41 w 92"/>
                <a:gd name="T77" fmla="*/ 26 h 96"/>
                <a:gd name="T78" fmla="*/ 32 w 92"/>
                <a:gd name="T79" fmla="*/ 17 h 96"/>
                <a:gd name="T80" fmla="*/ 16 w 92"/>
                <a:gd name="T81" fmla="*/ 1 h 96"/>
                <a:gd name="T82" fmla="*/ 15 w 92"/>
                <a:gd name="T8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96">
                  <a:moveTo>
                    <a:pt x="53" y="85"/>
                  </a:moveTo>
                  <a:cubicBezTo>
                    <a:pt x="52" y="85"/>
                    <a:pt x="52" y="85"/>
                    <a:pt x="52" y="85"/>
                  </a:cubicBezTo>
                  <a:cubicBezTo>
                    <a:pt x="17" y="95"/>
                    <a:pt x="17" y="95"/>
                    <a:pt x="17" y="95"/>
                  </a:cubicBezTo>
                  <a:cubicBezTo>
                    <a:pt x="17" y="95"/>
                    <a:pt x="17" y="96"/>
                    <a:pt x="18" y="96"/>
                  </a:cubicBezTo>
                  <a:cubicBezTo>
                    <a:pt x="51" y="87"/>
                    <a:pt x="51" y="87"/>
                    <a:pt x="51" y="87"/>
                  </a:cubicBezTo>
                  <a:cubicBezTo>
                    <a:pt x="53" y="85"/>
                    <a:pt x="53" y="85"/>
                    <a:pt x="53" y="85"/>
                  </a:cubicBezTo>
                  <a:moveTo>
                    <a:pt x="2" y="71"/>
                  </a:moveTo>
                  <a:cubicBezTo>
                    <a:pt x="0" y="75"/>
                    <a:pt x="0" y="75"/>
                    <a:pt x="0" y="75"/>
                  </a:cubicBezTo>
                  <a:cubicBezTo>
                    <a:pt x="0" y="87"/>
                    <a:pt x="0" y="87"/>
                    <a:pt x="0" y="87"/>
                  </a:cubicBezTo>
                  <a:cubicBezTo>
                    <a:pt x="0" y="87"/>
                    <a:pt x="1" y="87"/>
                    <a:pt x="2" y="87"/>
                  </a:cubicBezTo>
                  <a:cubicBezTo>
                    <a:pt x="2" y="71"/>
                    <a:pt x="2" y="71"/>
                    <a:pt x="2" y="71"/>
                  </a:cubicBezTo>
                  <a:moveTo>
                    <a:pt x="0" y="66"/>
                  </a:moveTo>
                  <a:cubicBezTo>
                    <a:pt x="0" y="70"/>
                    <a:pt x="0" y="70"/>
                    <a:pt x="0" y="70"/>
                  </a:cubicBezTo>
                  <a:cubicBezTo>
                    <a:pt x="1" y="67"/>
                    <a:pt x="1" y="67"/>
                    <a:pt x="1" y="67"/>
                  </a:cubicBezTo>
                  <a:cubicBezTo>
                    <a:pt x="0" y="66"/>
                    <a:pt x="0" y="66"/>
                    <a:pt x="0" y="66"/>
                  </a:cubicBezTo>
                  <a:moveTo>
                    <a:pt x="2" y="61"/>
                  </a:moveTo>
                  <a:cubicBezTo>
                    <a:pt x="0" y="62"/>
                    <a:pt x="0" y="62"/>
                    <a:pt x="0" y="62"/>
                  </a:cubicBezTo>
                  <a:cubicBezTo>
                    <a:pt x="0" y="64"/>
                    <a:pt x="0" y="64"/>
                    <a:pt x="0" y="64"/>
                  </a:cubicBezTo>
                  <a:cubicBezTo>
                    <a:pt x="2" y="65"/>
                    <a:pt x="2" y="65"/>
                    <a:pt x="2" y="65"/>
                  </a:cubicBezTo>
                  <a:cubicBezTo>
                    <a:pt x="2" y="61"/>
                    <a:pt x="2" y="61"/>
                    <a:pt x="2" y="61"/>
                  </a:cubicBezTo>
                  <a:moveTo>
                    <a:pt x="76" y="61"/>
                  </a:moveTo>
                  <a:cubicBezTo>
                    <a:pt x="75" y="62"/>
                    <a:pt x="75" y="62"/>
                    <a:pt x="75" y="62"/>
                  </a:cubicBezTo>
                  <a:cubicBezTo>
                    <a:pt x="88" y="76"/>
                    <a:pt x="88" y="76"/>
                    <a:pt x="88" y="76"/>
                  </a:cubicBezTo>
                  <a:cubicBezTo>
                    <a:pt x="57" y="84"/>
                    <a:pt x="57" y="84"/>
                    <a:pt x="57" y="84"/>
                  </a:cubicBezTo>
                  <a:cubicBezTo>
                    <a:pt x="56" y="84"/>
                    <a:pt x="56" y="84"/>
                    <a:pt x="56" y="84"/>
                  </a:cubicBezTo>
                  <a:cubicBezTo>
                    <a:pt x="54" y="87"/>
                    <a:pt x="54" y="87"/>
                    <a:pt x="54" y="87"/>
                  </a:cubicBezTo>
                  <a:cubicBezTo>
                    <a:pt x="55" y="86"/>
                    <a:pt x="55" y="86"/>
                    <a:pt x="55" y="86"/>
                  </a:cubicBezTo>
                  <a:cubicBezTo>
                    <a:pt x="56" y="86"/>
                    <a:pt x="56" y="86"/>
                    <a:pt x="56" y="86"/>
                  </a:cubicBezTo>
                  <a:cubicBezTo>
                    <a:pt x="58" y="86"/>
                    <a:pt x="58" y="86"/>
                    <a:pt x="58" y="86"/>
                  </a:cubicBezTo>
                  <a:cubicBezTo>
                    <a:pt x="86" y="78"/>
                    <a:pt x="86" y="78"/>
                    <a:pt x="86" y="78"/>
                  </a:cubicBezTo>
                  <a:cubicBezTo>
                    <a:pt x="89" y="77"/>
                    <a:pt x="89" y="77"/>
                    <a:pt x="89" y="77"/>
                  </a:cubicBezTo>
                  <a:cubicBezTo>
                    <a:pt x="92" y="77"/>
                    <a:pt x="92" y="77"/>
                    <a:pt x="92" y="77"/>
                  </a:cubicBezTo>
                  <a:cubicBezTo>
                    <a:pt x="90" y="75"/>
                    <a:pt x="90" y="75"/>
                    <a:pt x="90" y="75"/>
                  </a:cubicBezTo>
                  <a:cubicBezTo>
                    <a:pt x="90" y="75"/>
                    <a:pt x="90" y="75"/>
                    <a:pt x="90" y="75"/>
                  </a:cubicBezTo>
                  <a:cubicBezTo>
                    <a:pt x="89" y="74"/>
                    <a:pt x="89" y="74"/>
                    <a:pt x="89" y="74"/>
                  </a:cubicBezTo>
                  <a:cubicBezTo>
                    <a:pt x="76" y="61"/>
                    <a:pt x="76" y="61"/>
                    <a:pt x="76" y="61"/>
                  </a:cubicBezTo>
                  <a:moveTo>
                    <a:pt x="2" y="54"/>
                  </a:moveTo>
                  <a:cubicBezTo>
                    <a:pt x="0" y="55"/>
                    <a:pt x="0" y="55"/>
                    <a:pt x="0" y="55"/>
                  </a:cubicBezTo>
                  <a:cubicBezTo>
                    <a:pt x="0" y="60"/>
                    <a:pt x="0" y="60"/>
                    <a:pt x="0" y="60"/>
                  </a:cubicBezTo>
                  <a:cubicBezTo>
                    <a:pt x="2" y="59"/>
                    <a:pt x="2" y="59"/>
                    <a:pt x="2" y="59"/>
                  </a:cubicBezTo>
                  <a:cubicBezTo>
                    <a:pt x="2" y="54"/>
                    <a:pt x="2" y="54"/>
                    <a:pt x="2" y="54"/>
                  </a:cubicBezTo>
                  <a:moveTo>
                    <a:pt x="46" y="31"/>
                  </a:moveTo>
                  <a:cubicBezTo>
                    <a:pt x="45" y="32"/>
                    <a:pt x="45" y="32"/>
                    <a:pt x="45" y="32"/>
                  </a:cubicBezTo>
                  <a:cubicBezTo>
                    <a:pt x="46" y="33"/>
                    <a:pt x="46" y="33"/>
                    <a:pt x="46" y="33"/>
                  </a:cubicBezTo>
                  <a:cubicBezTo>
                    <a:pt x="48" y="36"/>
                    <a:pt x="48" y="36"/>
                    <a:pt x="48" y="36"/>
                  </a:cubicBezTo>
                  <a:cubicBezTo>
                    <a:pt x="73" y="61"/>
                    <a:pt x="73" y="61"/>
                    <a:pt x="73" y="61"/>
                  </a:cubicBezTo>
                  <a:cubicBezTo>
                    <a:pt x="74" y="59"/>
                    <a:pt x="74" y="59"/>
                    <a:pt x="74" y="59"/>
                  </a:cubicBezTo>
                  <a:cubicBezTo>
                    <a:pt x="47" y="32"/>
                    <a:pt x="47" y="32"/>
                    <a:pt x="47" y="32"/>
                  </a:cubicBezTo>
                  <a:cubicBezTo>
                    <a:pt x="46" y="31"/>
                    <a:pt x="46" y="31"/>
                    <a:pt x="46" y="31"/>
                  </a:cubicBezTo>
                  <a:moveTo>
                    <a:pt x="42" y="27"/>
                  </a:moveTo>
                  <a:cubicBezTo>
                    <a:pt x="40" y="28"/>
                    <a:pt x="40" y="28"/>
                    <a:pt x="40" y="28"/>
                  </a:cubicBezTo>
                  <a:cubicBezTo>
                    <a:pt x="43" y="31"/>
                    <a:pt x="43" y="31"/>
                    <a:pt x="43" y="31"/>
                  </a:cubicBezTo>
                  <a:cubicBezTo>
                    <a:pt x="45" y="30"/>
                    <a:pt x="45" y="30"/>
                    <a:pt x="45" y="30"/>
                  </a:cubicBezTo>
                  <a:cubicBezTo>
                    <a:pt x="42" y="27"/>
                    <a:pt x="42" y="27"/>
                    <a:pt x="42" y="27"/>
                  </a:cubicBezTo>
                  <a:moveTo>
                    <a:pt x="0" y="26"/>
                  </a:moveTo>
                  <a:cubicBezTo>
                    <a:pt x="0" y="53"/>
                    <a:pt x="0" y="53"/>
                    <a:pt x="0" y="53"/>
                  </a:cubicBezTo>
                  <a:cubicBezTo>
                    <a:pt x="2" y="51"/>
                    <a:pt x="2" y="51"/>
                    <a:pt x="2" y="51"/>
                  </a:cubicBezTo>
                  <a:cubicBezTo>
                    <a:pt x="2" y="35"/>
                    <a:pt x="2" y="35"/>
                    <a:pt x="2" y="35"/>
                  </a:cubicBezTo>
                  <a:cubicBezTo>
                    <a:pt x="0" y="26"/>
                    <a:pt x="0" y="26"/>
                    <a:pt x="0" y="26"/>
                  </a:cubicBezTo>
                  <a:moveTo>
                    <a:pt x="15" y="0"/>
                  </a:moveTo>
                  <a:cubicBezTo>
                    <a:pt x="15" y="0"/>
                    <a:pt x="15" y="0"/>
                    <a:pt x="15" y="0"/>
                  </a:cubicBezTo>
                  <a:cubicBezTo>
                    <a:pt x="13" y="1"/>
                    <a:pt x="13" y="1"/>
                    <a:pt x="13" y="1"/>
                  </a:cubicBezTo>
                  <a:cubicBezTo>
                    <a:pt x="13" y="1"/>
                    <a:pt x="13" y="1"/>
                    <a:pt x="13" y="1"/>
                  </a:cubicBezTo>
                  <a:cubicBezTo>
                    <a:pt x="1" y="12"/>
                    <a:pt x="1" y="12"/>
                    <a:pt x="1" y="12"/>
                  </a:cubicBezTo>
                  <a:cubicBezTo>
                    <a:pt x="0" y="13"/>
                    <a:pt x="0" y="13"/>
                    <a:pt x="0" y="13"/>
                  </a:cubicBezTo>
                  <a:cubicBezTo>
                    <a:pt x="0" y="14"/>
                    <a:pt x="0" y="14"/>
                    <a:pt x="0" y="14"/>
                  </a:cubicBezTo>
                  <a:cubicBezTo>
                    <a:pt x="0" y="16"/>
                    <a:pt x="0" y="16"/>
                    <a:pt x="0" y="16"/>
                  </a:cubicBezTo>
                  <a:cubicBezTo>
                    <a:pt x="0" y="17"/>
                    <a:pt x="0" y="17"/>
                    <a:pt x="0" y="17"/>
                  </a:cubicBezTo>
                  <a:cubicBezTo>
                    <a:pt x="2" y="26"/>
                    <a:pt x="2" y="26"/>
                    <a:pt x="2" y="26"/>
                  </a:cubicBezTo>
                  <a:cubicBezTo>
                    <a:pt x="2" y="24"/>
                    <a:pt x="2" y="24"/>
                    <a:pt x="2" y="24"/>
                  </a:cubicBezTo>
                  <a:cubicBezTo>
                    <a:pt x="2" y="18"/>
                    <a:pt x="2" y="18"/>
                    <a:pt x="2" y="18"/>
                  </a:cubicBezTo>
                  <a:cubicBezTo>
                    <a:pt x="2" y="16"/>
                    <a:pt x="2" y="16"/>
                    <a:pt x="2" y="16"/>
                  </a:cubicBezTo>
                  <a:cubicBezTo>
                    <a:pt x="2" y="14"/>
                    <a:pt x="2" y="14"/>
                    <a:pt x="2" y="14"/>
                  </a:cubicBezTo>
                  <a:cubicBezTo>
                    <a:pt x="15" y="2"/>
                    <a:pt x="15" y="2"/>
                    <a:pt x="15" y="2"/>
                  </a:cubicBezTo>
                  <a:cubicBezTo>
                    <a:pt x="30" y="17"/>
                    <a:pt x="30" y="17"/>
                    <a:pt x="30" y="17"/>
                  </a:cubicBezTo>
                  <a:cubicBezTo>
                    <a:pt x="32" y="19"/>
                    <a:pt x="32" y="19"/>
                    <a:pt x="32" y="19"/>
                  </a:cubicBezTo>
                  <a:cubicBezTo>
                    <a:pt x="39" y="27"/>
                    <a:pt x="39" y="27"/>
                    <a:pt x="39" y="27"/>
                  </a:cubicBezTo>
                  <a:cubicBezTo>
                    <a:pt x="41" y="26"/>
                    <a:pt x="41" y="26"/>
                    <a:pt x="41" y="26"/>
                  </a:cubicBezTo>
                  <a:cubicBezTo>
                    <a:pt x="34" y="19"/>
                    <a:pt x="34" y="19"/>
                    <a:pt x="34" y="19"/>
                  </a:cubicBezTo>
                  <a:cubicBezTo>
                    <a:pt x="32" y="17"/>
                    <a:pt x="32" y="17"/>
                    <a:pt x="32" y="17"/>
                  </a:cubicBezTo>
                  <a:cubicBezTo>
                    <a:pt x="17" y="2"/>
                    <a:pt x="17" y="2"/>
                    <a:pt x="17" y="2"/>
                  </a:cubicBezTo>
                  <a:cubicBezTo>
                    <a:pt x="16" y="1"/>
                    <a:pt x="16" y="1"/>
                    <a:pt x="16" y="1"/>
                  </a:cubicBezTo>
                  <a:cubicBezTo>
                    <a:pt x="15" y="0"/>
                    <a:pt x="15" y="0"/>
                    <a:pt x="15" y="0"/>
                  </a:cubicBezTo>
                  <a:cubicBezTo>
                    <a:pt x="15" y="0"/>
                    <a:pt x="15" y="0"/>
                    <a:pt x="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1" name="Freeform 61"/>
            <p:cNvSpPr>
              <a:spLocks noEditPoints="1"/>
            </p:cNvSpPr>
            <p:nvPr/>
          </p:nvSpPr>
          <p:spPr bwMode="auto">
            <a:xfrm>
              <a:off x="6897768" y="2989328"/>
              <a:ext cx="710263" cy="1564626"/>
            </a:xfrm>
            <a:custGeom>
              <a:avLst/>
              <a:gdLst>
                <a:gd name="T0" fmla="*/ 166 w 168"/>
                <a:gd name="T1" fmla="*/ 401 h 405"/>
                <a:gd name="T2" fmla="*/ 162 w 168"/>
                <a:gd name="T3" fmla="*/ 367 h 405"/>
                <a:gd name="T4" fmla="*/ 104 w 168"/>
                <a:gd name="T5" fmla="*/ 341 h 405"/>
                <a:gd name="T6" fmla="*/ 160 w 168"/>
                <a:gd name="T7" fmla="*/ 404 h 405"/>
                <a:gd name="T8" fmla="*/ 104 w 168"/>
                <a:gd name="T9" fmla="*/ 341 h 405"/>
                <a:gd name="T10" fmla="*/ 98 w 168"/>
                <a:gd name="T11" fmla="*/ 334 h 405"/>
                <a:gd name="T12" fmla="*/ 105 w 168"/>
                <a:gd name="T13" fmla="*/ 339 h 405"/>
                <a:gd name="T14" fmla="*/ 93 w 168"/>
                <a:gd name="T15" fmla="*/ 325 h 405"/>
                <a:gd name="T16" fmla="*/ 97 w 168"/>
                <a:gd name="T17" fmla="*/ 333 h 405"/>
                <a:gd name="T18" fmla="*/ 93 w 168"/>
                <a:gd name="T19" fmla="*/ 325 h 405"/>
                <a:gd name="T20" fmla="*/ 143 w 168"/>
                <a:gd name="T21" fmla="*/ 281 h 405"/>
                <a:gd name="T22" fmla="*/ 145 w 168"/>
                <a:gd name="T23" fmla="*/ 295 h 405"/>
                <a:gd name="T24" fmla="*/ 156 w 168"/>
                <a:gd name="T25" fmla="*/ 340 h 405"/>
                <a:gd name="T26" fmla="*/ 147 w 168"/>
                <a:gd name="T27" fmla="*/ 292 h 405"/>
                <a:gd name="T28" fmla="*/ 50 w 168"/>
                <a:gd name="T29" fmla="*/ 277 h 405"/>
                <a:gd name="T30" fmla="*/ 74 w 168"/>
                <a:gd name="T31" fmla="*/ 302 h 405"/>
                <a:gd name="T32" fmla="*/ 50 w 168"/>
                <a:gd name="T33" fmla="*/ 277 h 405"/>
                <a:gd name="T34" fmla="*/ 42 w 168"/>
                <a:gd name="T35" fmla="*/ 268 h 405"/>
                <a:gd name="T36" fmla="*/ 45 w 168"/>
                <a:gd name="T37" fmla="*/ 272 h 405"/>
                <a:gd name="T38" fmla="*/ 44 w 168"/>
                <a:gd name="T39" fmla="*/ 267 h 405"/>
                <a:gd name="T40" fmla="*/ 38 w 168"/>
                <a:gd name="T41" fmla="*/ 264 h 405"/>
                <a:gd name="T42" fmla="*/ 43 w 168"/>
                <a:gd name="T43" fmla="*/ 266 h 405"/>
                <a:gd name="T44" fmla="*/ 40 w 168"/>
                <a:gd name="T45" fmla="*/ 263 h 405"/>
                <a:gd name="T46" fmla="*/ 139 w 168"/>
                <a:gd name="T47" fmla="*/ 263 h 405"/>
                <a:gd name="T48" fmla="*/ 144 w 168"/>
                <a:gd name="T49" fmla="*/ 277 h 405"/>
                <a:gd name="T50" fmla="*/ 131 w 168"/>
                <a:gd name="T51" fmla="*/ 210 h 405"/>
                <a:gd name="T52" fmla="*/ 135 w 168"/>
                <a:gd name="T53" fmla="*/ 242 h 405"/>
                <a:gd name="T54" fmla="*/ 131 w 168"/>
                <a:gd name="T55" fmla="*/ 210 h 405"/>
                <a:gd name="T56" fmla="*/ 128 w 168"/>
                <a:gd name="T57" fmla="*/ 204 h 405"/>
                <a:gd name="T58" fmla="*/ 130 w 168"/>
                <a:gd name="T59" fmla="*/ 208 h 405"/>
                <a:gd name="T60" fmla="*/ 116 w 168"/>
                <a:gd name="T61" fmla="*/ 142 h 405"/>
                <a:gd name="T62" fmla="*/ 118 w 168"/>
                <a:gd name="T63" fmla="*/ 153 h 405"/>
                <a:gd name="T64" fmla="*/ 121 w 168"/>
                <a:gd name="T65" fmla="*/ 171 h 405"/>
                <a:gd name="T66" fmla="*/ 123 w 168"/>
                <a:gd name="T67" fmla="*/ 177 h 405"/>
                <a:gd name="T68" fmla="*/ 125 w 168"/>
                <a:gd name="T69" fmla="*/ 188 h 405"/>
                <a:gd name="T70" fmla="*/ 129 w 168"/>
                <a:gd name="T71" fmla="*/ 201 h 405"/>
                <a:gd name="T72" fmla="*/ 125 w 168"/>
                <a:gd name="T73" fmla="*/ 179 h 405"/>
                <a:gd name="T74" fmla="*/ 123 w 168"/>
                <a:gd name="T75" fmla="*/ 169 h 405"/>
                <a:gd name="T76" fmla="*/ 119 w 168"/>
                <a:gd name="T77" fmla="*/ 151 h 405"/>
                <a:gd name="T78" fmla="*/ 116 w 168"/>
                <a:gd name="T79" fmla="*/ 142 h 405"/>
                <a:gd name="T80" fmla="*/ 0 w 168"/>
                <a:gd name="T81" fmla="*/ 140 h 405"/>
                <a:gd name="T82" fmla="*/ 0 w 168"/>
                <a:gd name="T83" fmla="*/ 164 h 405"/>
                <a:gd name="T84" fmla="*/ 0 w 168"/>
                <a:gd name="T85" fmla="*/ 218 h 405"/>
                <a:gd name="T86" fmla="*/ 0 w 168"/>
                <a:gd name="T87" fmla="*/ 220 h 405"/>
                <a:gd name="T88" fmla="*/ 39 w 168"/>
                <a:gd name="T89" fmla="*/ 261 h 405"/>
                <a:gd name="T90" fmla="*/ 2 w 168"/>
                <a:gd name="T91" fmla="*/ 166 h 405"/>
                <a:gd name="T92" fmla="*/ 2 w 168"/>
                <a:gd name="T93" fmla="*/ 142 h 405"/>
                <a:gd name="T94" fmla="*/ 2 w 168"/>
                <a:gd name="T95" fmla="*/ 115 h 405"/>
                <a:gd name="T96" fmla="*/ 0 w 168"/>
                <a:gd name="T97" fmla="*/ 40 h 405"/>
                <a:gd name="T98" fmla="*/ 2 w 168"/>
                <a:gd name="T99" fmla="*/ 113 h 405"/>
                <a:gd name="T100" fmla="*/ 0 w 168"/>
                <a:gd name="T101" fmla="*/ 40 h 405"/>
                <a:gd name="T102" fmla="*/ 88 w 168"/>
                <a:gd name="T103" fmla="*/ 0 h 405"/>
                <a:gd name="T104" fmla="*/ 17 w 168"/>
                <a:gd name="T105" fmla="*/ 21 h 405"/>
                <a:gd name="T106" fmla="*/ 96 w 168"/>
                <a:gd name="T107" fmla="*/ 41 h 405"/>
                <a:gd name="T108" fmla="*/ 97 w 168"/>
                <a:gd name="T109" fmla="*/ 47 h 405"/>
                <a:gd name="T110" fmla="*/ 100 w 168"/>
                <a:gd name="T111" fmla="*/ 62 h 405"/>
                <a:gd name="T112" fmla="*/ 112 w 168"/>
                <a:gd name="T113" fmla="*/ 123 h 405"/>
                <a:gd name="T114" fmla="*/ 115 w 168"/>
                <a:gd name="T115" fmla="*/ 140 h 405"/>
                <a:gd name="T116" fmla="*/ 114 w 168"/>
                <a:gd name="T117" fmla="*/ 124 h 405"/>
                <a:gd name="T118" fmla="*/ 102 w 168"/>
                <a:gd name="T119" fmla="*/ 61 h 405"/>
                <a:gd name="T120" fmla="*/ 100 w 168"/>
                <a:gd name="T121" fmla="*/ 50 h 405"/>
                <a:gd name="T122" fmla="*/ 98 w 168"/>
                <a:gd name="T123" fmla="*/ 42 h 405"/>
                <a:gd name="T124" fmla="*/ 90 w 168"/>
                <a:gd name="T125" fmla="*/ 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405">
                  <a:moveTo>
                    <a:pt x="160" y="367"/>
                  </a:moveTo>
                  <a:cubicBezTo>
                    <a:pt x="166" y="401"/>
                    <a:pt x="166" y="401"/>
                    <a:pt x="166" y="401"/>
                  </a:cubicBezTo>
                  <a:cubicBezTo>
                    <a:pt x="167" y="401"/>
                    <a:pt x="167" y="401"/>
                    <a:pt x="168" y="401"/>
                  </a:cubicBezTo>
                  <a:cubicBezTo>
                    <a:pt x="162" y="367"/>
                    <a:pt x="162" y="367"/>
                    <a:pt x="162" y="367"/>
                  </a:cubicBezTo>
                  <a:cubicBezTo>
                    <a:pt x="161" y="367"/>
                    <a:pt x="160" y="367"/>
                    <a:pt x="160" y="367"/>
                  </a:cubicBezTo>
                  <a:moveTo>
                    <a:pt x="104" y="341"/>
                  </a:moveTo>
                  <a:cubicBezTo>
                    <a:pt x="159" y="405"/>
                    <a:pt x="159" y="405"/>
                    <a:pt x="159" y="405"/>
                  </a:cubicBezTo>
                  <a:cubicBezTo>
                    <a:pt x="160" y="404"/>
                    <a:pt x="160" y="404"/>
                    <a:pt x="160" y="404"/>
                  </a:cubicBezTo>
                  <a:cubicBezTo>
                    <a:pt x="107" y="342"/>
                    <a:pt x="107" y="342"/>
                    <a:pt x="107" y="342"/>
                  </a:cubicBezTo>
                  <a:cubicBezTo>
                    <a:pt x="104" y="341"/>
                    <a:pt x="104" y="341"/>
                    <a:pt x="104" y="341"/>
                  </a:cubicBezTo>
                  <a:moveTo>
                    <a:pt x="100" y="333"/>
                  </a:moveTo>
                  <a:cubicBezTo>
                    <a:pt x="98" y="334"/>
                    <a:pt x="98" y="334"/>
                    <a:pt x="98" y="334"/>
                  </a:cubicBezTo>
                  <a:cubicBezTo>
                    <a:pt x="102" y="339"/>
                    <a:pt x="102" y="339"/>
                    <a:pt x="102" y="339"/>
                  </a:cubicBezTo>
                  <a:cubicBezTo>
                    <a:pt x="105" y="339"/>
                    <a:pt x="105" y="339"/>
                    <a:pt x="105" y="339"/>
                  </a:cubicBezTo>
                  <a:cubicBezTo>
                    <a:pt x="100" y="333"/>
                    <a:pt x="100" y="333"/>
                    <a:pt x="100" y="333"/>
                  </a:cubicBezTo>
                  <a:moveTo>
                    <a:pt x="93" y="325"/>
                  </a:moveTo>
                  <a:cubicBezTo>
                    <a:pt x="92" y="325"/>
                    <a:pt x="92" y="325"/>
                    <a:pt x="91" y="325"/>
                  </a:cubicBezTo>
                  <a:cubicBezTo>
                    <a:pt x="97" y="333"/>
                    <a:pt x="97" y="333"/>
                    <a:pt x="97" y="333"/>
                  </a:cubicBezTo>
                  <a:cubicBezTo>
                    <a:pt x="98" y="331"/>
                    <a:pt x="98" y="331"/>
                    <a:pt x="98" y="331"/>
                  </a:cubicBezTo>
                  <a:cubicBezTo>
                    <a:pt x="93" y="325"/>
                    <a:pt x="93" y="325"/>
                    <a:pt x="93" y="325"/>
                  </a:cubicBezTo>
                  <a:moveTo>
                    <a:pt x="144" y="279"/>
                  </a:moveTo>
                  <a:cubicBezTo>
                    <a:pt x="143" y="281"/>
                    <a:pt x="143" y="281"/>
                    <a:pt x="143" y="281"/>
                  </a:cubicBezTo>
                  <a:cubicBezTo>
                    <a:pt x="145" y="293"/>
                    <a:pt x="145" y="293"/>
                    <a:pt x="145" y="293"/>
                  </a:cubicBezTo>
                  <a:cubicBezTo>
                    <a:pt x="145" y="295"/>
                    <a:pt x="145" y="295"/>
                    <a:pt x="145" y="295"/>
                  </a:cubicBezTo>
                  <a:cubicBezTo>
                    <a:pt x="155" y="341"/>
                    <a:pt x="155" y="341"/>
                    <a:pt x="155" y="341"/>
                  </a:cubicBezTo>
                  <a:cubicBezTo>
                    <a:pt x="155" y="341"/>
                    <a:pt x="156" y="340"/>
                    <a:pt x="156" y="340"/>
                  </a:cubicBezTo>
                  <a:cubicBezTo>
                    <a:pt x="147" y="294"/>
                    <a:pt x="147" y="294"/>
                    <a:pt x="147" y="294"/>
                  </a:cubicBezTo>
                  <a:cubicBezTo>
                    <a:pt x="147" y="292"/>
                    <a:pt x="147" y="292"/>
                    <a:pt x="147" y="292"/>
                  </a:cubicBezTo>
                  <a:cubicBezTo>
                    <a:pt x="144" y="279"/>
                    <a:pt x="144" y="279"/>
                    <a:pt x="144" y="279"/>
                  </a:cubicBezTo>
                  <a:moveTo>
                    <a:pt x="50" y="277"/>
                  </a:moveTo>
                  <a:cubicBezTo>
                    <a:pt x="73" y="304"/>
                    <a:pt x="73" y="304"/>
                    <a:pt x="73" y="304"/>
                  </a:cubicBezTo>
                  <a:cubicBezTo>
                    <a:pt x="73" y="304"/>
                    <a:pt x="73" y="303"/>
                    <a:pt x="74" y="302"/>
                  </a:cubicBezTo>
                  <a:cubicBezTo>
                    <a:pt x="56" y="281"/>
                    <a:pt x="56" y="281"/>
                    <a:pt x="56" y="281"/>
                  </a:cubicBezTo>
                  <a:cubicBezTo>
                    <a:pt x="50" y="277"/>
                    <a:pt x="50" y="277"/>
                    <a:pt x="50" y="277"/>
                  </a:cubicBezTo>
                  <a:moveTo>
                    <a:pt x="44" y="267"/>
                  </a:moveTo>
                  <a:cubicBezTo>
                    <a:pt x="42" y="268"/>
                    <a:pt x="42" y="268"/>
                    <a:pt x="42" y="268"/>
                  </a:cubicBezTo>
                  <a:cubicBezTo>
                    <a:pt x="43" y="269"/>
                    <a:pt x="43" y="269"/>
                    <a:pt x="43" y="269"/>
                  </a:cubicBezTo>
                  <a:cubicBezTo>
                    <a:pt x="45" y="272"/>
                    <a:pt x="45" y="272"/>
                    <a:pt x="45" y="272"/>
                  </a:cubicBezTo>
                  <a:cubicBezTo>
                    <a:pt x="51" y="276"/>
                    <a:pt x="51" y="276"/>
                    <a:pt x="51" y="276"/>
                  </a:cubicBezTo>
                  <a:cubicBezTo>
                    <a:pt x="44" y="267"/>
                    <a:pt x="44" y="267"/>
                    <a:pt x="44" y="267"/>
                  </a:cubicBezTo>
                  <a:moveTo>
                    <a:pt x="40" y="263"/>
                  </a:moveTo>
                  <a:cubicBezTo>
                    <a:pt x="38" y="264"/>
                    <a:pt x="38" y="264"/>
                    <a:pt x="38" y="264"/>
                  </a:cubicBezTo>
                  <a:cubicBezTo>
                    <a:pt x="41" y="267"/>
                    <a:pt x="41" y="267"/>
                    <a:pt x="41" y="267"/>
                  </a:cubicBezTo>
                  <a:cubicBezTo>
                    <a:pt x="43" y="266"/>
                    <a:pt x="43" y="266"/>
                    <a:pt x="43" y="266"/>
                  </a:cubicBezTo>
                  <a:cubicBezTo>
                    <a:pt x="41" y="265"/>
                    <a:pt x="41" y="265"/>
                    <a:pt x="41" y="265"/>
                  </a:cubicBezTo>
                  <a:cubicBezTo>
                    <a:pt x="40" y="263"/>
                    <a:pt x="40" y="263"/>
                    <a:pt x="40" y="263"/>
                  </a:cubicBezTo>
                  <a:moveTo>
                    <a:pt x="141" y="260"/>
                  </a:moveTo>
                  <a:cubicBezTo>
                    <a:pt x="140" y="261"/>
                    <a:pt x="140" y="262"/>
                    <a:pt x="139" y="263"/>
                  </a:cubicBezTo>
                  <a:cubicBezTo>
                    <a:pt x="142" y="279"/>
                    <a:pt x="142" y="279"/>
                    <a:pt x="142" y="279"/>
                  </a:cubicBezTo>
                  <a:cubicBezTo>
                    <a:pt x="144" y="277"/>
                    <a:pt x="144" y="277"/>
                    <a:pt x="144" y="277"/>
                  </a:cubicBezTo>
                  <a:cubicBezTo>
                    <a:pt x="141" y="260"/>
                    <a:pt x="141" y="260"/>
                    <a:pt x="141" y="260"/>
                  </a:cubicBezTo>
                  <a:moveTo>
                    <a:pt x="131" y="210"/>
                  </a:moveTo>
                  <a:cubicBezTo>
                    <a:pt x="129" y="211"/>
                    <a:pt x="129" y="211"/>
                    <a:pt x="129" y="211"/>
                  </a:cubicBezTo>
                  <a:cubicBezTo>
                    <a:pt x="135" y="242"/>
                    <a:pt x="135" y="242"/>
                    <a:pt x="135" y="242"/>
                  </a:cubicBezTo>
                  <a:cubicBezTo>
                    <a:pt x="136" y="243"/>
                    <a:pt x="137" y="244"/>
                    <a:pt x="137" y="244"/>
                  </a:cubicBezTo>
                  <a:cubicBezTo>
                    <a:pt x="131" y="210"/>
                    <a:pt x="131" y="210"/>
                    <a:pt x="131" y="210"/>
                  </a:cubicBezTo>
                  <a:moveTo>
                    <a:pt x="129" y="203"/>
                  </a:moveTo>
                  <a:cubicBezTo>
                    <a:pt x="128" y="204"/>
                    <a:pt x="128" y="204"/>
                    <a:pt x="128" y="204"/>
                  </a:cubicBezTo>
                  <a:cubicBezTo>
                    <a:pt x="129" y="209"/>
                    <a:pt x="129" y="209"/>
                    <a:pt x="129" y="209"/>
                  </a:cubicBezTo>
                  <a:cubicBezTo>
                    <a:pt x="130" y="208"/>
                    <a:pt x="130" y="208"/>
                    <a:pt x="130" y="208"/>
                  </a:cubicBezTo>
                  <a:cubicBezTo>
                    <a:pt x="129" y="203"/>
                    <a:pt x="129" y="203"/>
                    <a:pt x="129" y="203"/>
                  </a:cubicBezTo>
                  <a:moveTo>
                    <a:pt x="116" y="142"/>
                  </a:moveTo>
                  <a:cubicBezTo>
                    <a:pt x="117" y="151"/>
                    <a:pt x="117" y="151"/>
                    <a:pt x="117" y="151"/>
                  </a:cubicBezTo>
                  <a:cubicBezTo>
                    <a:pt x="118" y="153"/>
                    <a:pt x="118" y="153"/>
                    <a:pt x="118" y="153"/>
                  </a:cubicBezTo>
                  <a:cubicBezTo>
                    <a:pt x="121" y="169"/>
                    <a:pt x="121" y="169"/>
                    <a:pt x="121" y="169"/>
                  </a:cubicBezTo>
                  <a:cubicBezTo>
                    <a:pt x="121" y="171"/>
                    <a:pt x="121" y="171"/>
                    <a:pt x="121" y="171"/>
                  </a:cubicBezTo>
                  <a:cubicBezTo>
                    <a:pt x="122" y="174"/>
                    <a:pt x="122" y="174"/>
                    <a:pt x="122" y="174"/>
                  </a:cubicBezTo>
                  <a:cubicBezTo>
                    <a:pt x="123" y="177"/>
                    <a:pt x="123" y="177"/>
                    <a:pt x="123" y="177"/>
                  </a:cubicBezTo>
                  <a:cubicBezTo>
                    <a:pt x="123" y="179"/>
                    <a:pt x="123" y="179"/>
                    <a:pt x="123" y="179"/>
                  </a:cubicBezTo>
                  <a:cubicBezTo>
                    <a:pt x="125" y="188"/>
                    <a:pt x="125" y="188"/>
                    <a:pt x="125" y="188"/>
                  </a:cubicBezTo>
                  <a:cubicBezTo>
                    <a:pt x="127" y="203"/>
                    <a:pt x="127" y="203"/>
                    <a:pt x="127" y="203"/>
                  </a:cubicBezTo>
                  <a:cubicBezTo>
                    <a:pt x="129" y="201"/>
                    <a:pt x="129" y="201"/>
                    <a:pt x="129" y="201"/>
                  </a:cubicBezTo>
                  <a:cubicBezTo>
                    <a:pt x="125" y="180"/>
                    <a:pt x="125" y="180"/>
                    <a:pt x="125" y="180"/>
                  </a:cubicBezTo>
                  <a:cubicBezTo>
                    <a:pt x="125" y="179"/>
                    <a:pt x="125" y="179"/>
                    <a:pt x="125" y="179"/>
                  </a:cubicBezTo>
                  <a:cubicBezTo>
                    <a:pt x="123" y="170"/>
                    <a:pt x="123" y="170"/>
                    <a:pt x="123" y="170"/>
                  </a:cubicBezTo>
                  <a:cubicBezTo>
                    <a:pt x="123" y="169"/>
                    <a:pt x="123" y="169"/>
                    <a:pt x="123" y="169"/>
                  </a:cubicBezTo>
                  <a:cubicBezTo>
                    <a:pt x="120" y="153"/>
                    <a:pt x="120" y="153"/>
                    <a:pt x="120" y="153"/>
                  </a:cubicBezTo>
                  <a:cubicBezTo>
                    <a:pt x="119" y="151"/>
                    <a:pt x="119" y="151"/>
                    <a:pt x="119" y="151"/>
                  </a:cubicBezTo>
                  <a:cubicBezTo>
                    <a:pt x="117" y="142"/>
                    <a:pt x="117" y="142"/>
                    <a:pt x="117" y="142"/>
                  </a:cubicBezTo>
                  <a:cubicBezTo>
                    <a:pt x="116" y="142"/>
                    <a:pt x="116" y="142"/>
                    <a:pt x="116" y="142"/>
                  </a:cubicBezTo>
                  <a:moveTo>
                    <a:pt x="0" y="114"/>
                  </a:moveTo>
                  <a:cubicBezTo>
                    <a:pt x="0" y="140"/>
                    <a:pt x="0" y="140"/>
                    <a:pt x="0" y="140"/>
                  </a:cubicBezTo>
                  <a:cubicBezTo>
                    <a:pt x="0" y="142"/>
                    <a:pt x="0" y="142"/>
                    <a:pt x="0" y="142"/>
                  </a:cubicBezTo>
                  <a:cubicBezTo>
                    <a:pt x="0" y="164"/>
                    <a:pt x="0" y="164"/>
                    <a:pt x="0" y="164"/>
                  </a:cubicBezTo>
                  <a:cubicBezTo>
                    <a:pt x="0" y="166"/>
                    <a:pt x="0" y="166"/>
                    <a:pt x="0" y="166"/>
                  </a:cubicBezTo>
                  <a:cubicBezTo>
                    <a:pt x="0" y="218"/>
                    <a:pt x="0" y="218"/>
                    <a:pt x="0" y="218"/>
                  </a:cubicBezTo>
                  <a:cubicBezTo>
                    <a:pt x="0" y="219"/>
                    <a:pt x="0" y="219"/>
                    <a:pt x="0" y="219"/>
                  </a:cubicBezTo>
                  <a:cubicBezTo>
                    <a:pt x="0" y="220"/>
                    <a:pt x="0" y="220"/>
                    <a:pt x="0" y="220"/>
                  </a:cubicBezTo>
                  <a:cubicBezTo>
                    <a:pt x="37" y="262"/>
                    <a:pt x="37" y="262"/>
                    <a:pt x="37" y="262"/>
                  </a:cubicBezTo>
                  <a:cubicBezTo>
                    <a:pt x="39" y="261"/>
                    <a:pt x="39" y="261"/>
                    <a:pt x="39" y="261"/>
                  </a:cubicBezTo>
                  <a:cubicBezTo>
                    <a:pt x="2" y="218"/>
                    <a:pt x="2" y="218"/>
                    <a:pt x="2" y="218"/>
                  </a:cubicBezTo>
                  <a:cubicBezTo>
                    <a:pt x="2" y="166"/>
                    <a:pt x="2" y="166"/>
                    <a:pt x="2" y="166"/>
                  </a:cubicBezTo>
                  <a:cubicBezTo>
                    <a:pt x="2" y="164"/>
                    <a:pt x="2" y="164"/>
                    <a:pt x="2" y="164"/>
                  </a:cubicBezTo>
                  <a:cubicBezTo>
                    <a:pt x="2" y="142"/>
                    <a:pt x="2" y="142"/>
                    <a:pt x="2" y="142"/>
                  </a:cubicBezTo>
                  <a:cubicBezTo>
                    <a:pt x="2" y="141"/>
                    <a:pt x="2" y="141"/>
                    <a:pt x="2" y="141"/>
                  </a:cubicBezTo>
                  <a:cubicBezTo>
                    <a:pt x="2" y="115"/>
                    <a:pt x="2" y="115"/>
                    <a:pt x="2" y="115"/>
                  </a:cubicBezTo>
                  <a:cubicBezTo>
                    <a:pt x="0" y="114"/>
                    <a:pt x="0" y="114"/>
                    <a:pt x="0" y="114"/>
                  </a:cubicBezTo>
                  <a:moveTo>
                    <a:pt x="0" y="40"/>
                  </a:moveTo>
                  <a:cubicBezTo>
                    <a:pt x="0" y="113"/>
                    <a:pt x="0" y="113"/>
                    <a:pt x="0" y="113"/>
                  </a:cubicBezTo>
                  <a:cubicBezTo>
                    <a:pt x="2" y="113"/>
                    <a:pt x="2" y="113"/>
                    <a:pt x="2" y="113"/>
                  </a:cubicBezTo>
                  <a:cubicBezTo>
                    <a:pt x="2" y="40"/>
                    <a:pt x="2" y="40"/>
                    <a:pt x="2" y="40"/>
                  </a:cubicBezTo>
                  <a:cubicBezTo>
                    <a:pt x="1" y="40"/>
                    <a:pt x="0" y="40"/>
                    <a:pt x="0" y="40"/>
                  </a:cubicBezTo>
                  <a:moveTo>
                    <a:pt x="90" y="0"/>
                  </a:moveTo>
                  <a:cubicBezTo>
                    <a:pt x="88" y="0"/>
                    <a:pt x="88" y="0"/>
                    <a:pt x="88" y="0"/>
                  </a:cubicBezTo>
                  <a:cubicBezTo>
                    <a:pt x="17" y="19"/>
                    <a:pt x="17" y="19"/>
                    <a:pt x="17" y="19"/>
                  </a:cubicBezTo>
                  <a:cubicBezTo>
                    <a:pt x="17" y="19"/>
                    <a:pt x="17" y="20"/>
                    <a:pt x="17" y="21"/>
                  </a:cubicBezTo>
                  <a:cubicBezTo>
                    <a:pt x="88" y="2"/>
                    <a:pt x="88" y="2"/>
                    <a:pt x="88" y="2"/>
                  </a:cubicBezTo>
                  <a:cubicBezTo>
                    <a:pt x="96" y="41"/>
                    <a:pt x="96" y="41"/>
                    <a:pt x="96" y="41"/>
                  </a:cubicBezTo>
                  <a:cubicBezTo>
                    <a:pt x="96" y="43"/>
                    <a:pt x="96" y="43"/>
                    <a:pt x="96" y="43"/>
                  </a:cubicBezTo>
                  <a:cubicBezTo>
                    <a:pt x="97" y="47"/>
                    <a:pt x="97" y="47"/>
                    <a:pt x="97" y="47"/>
                  </a:cubicBezTo>
                  <a:cubicBezTo>
                    <a:pt x="98" y="49"/>
                    <a:pt x="98" y="49"/>
                    <a:pt x="98" y="49"/>
                  </a:cubicBezTo>
                  <a:cubicBezTo>
                    <a:pt x="100" y="62"/>
                    <a:pt x="100" y="62"/>
                    <a:pt x="100" y="62"/>
                  </a:cubicBezTo>
                  <a:cubicBezTo>
                    <a:pt x="102" y="71"/>
                    <a:pt x="102" y="71"/>
                    <a:pt x="102" y="71"/>
                  </a:cubicBezTo>
                  <a:cubicBezTo>
                    <a:pt x="112" y="123"/>
                    <a:pt x="112" y="123"/>
                    <a:pt x="112" y="123"/>
                  </a:cubicBezTo>
                  <a:cubicBezTo>
                    <a:pt x="112" y="124"/>
                    <a:pt x="112" y="124"/>
                    <a:pt x="112" y="124"/>
                  </a:cubicBezTo>
                  <a:cubicBezTo>
                    <a:pt x="115" y="140"/>
                    <a:pt x="115" y="140"/>
                    <a:pt x="115" y="140"/>
                  </a:cubicBezTo>
                  <a:cubicBezTo>
                    <a:pt x="117" y="140"/>
                    <a:pt x="117" y="140"/>
                    <a:pt x="117" y="140"/>
                  </a:cubicBezTo>
                  <a:cubicBezTo>
                    <a:pt x="114" y="124"/>
                    <a:pt x="114" y="124"/>
                    <a:pt x="114" y="124"/>
                  </a:cubicBezTo>
                  <a:cubicBezTo>
                    <a:pt x="114" y="123"/>
                    <a:pt x="114" y="123"/>
                    <a:pt x="114" y="123"/>
                  </a:cubicBezTo>
                  <a:cubicBezTo>
                    <a:pt x="102" y="61"/>
                    <a:pt x="102" y="61"/>
                    <a:pt x="102" y="61"/>
                  </a:cubicBezTo>
                  <a:cubicBezTo>
                    <a:pt x="100" y="52"/>
                    <a:pt x="100" y="52"/>
                    <a:pt x="100" y="52"/>
                  </a:cubicBezTo>
                  <a:cubicBezTo>
                    <a:pt x="100" y="50"/>
                    <a:pt x="100" y="50"/>
                    <a:pt x="100" y="50"/>
                  </a:cubicBezTo>
                  <a:cubicBezTo>
                    <a:pt x="99" y="48"/>
                    <a:pt x="99" y="48"/>
                    <a:pt x="99" y="48"/>
                  </a:cubicBezTo>
                  <a:cubicBezTo>
                    <a:pt x="98" y="42"/>
                    <a:pt x="98" y="42"/>
                    <a:pt x="98" y="42"/>
                  </a:cubicBezTo>
                  <a:cubicBezTo>
                    <a:pt x="98" y="41"/>
                    <a:pt x="98" y="41"/>
                    <a:pt x="98" y="41"/>
                  </a:cubicBezTo>
                  <a:cubicBezTo>
                    <a:pt x="90" y="1"/>
                    <a:pt x="90" y="1"/>
                    <a:pt x="90" y="1"/>
                  </a:cubicBezTo>
                  <a:cubicBezTo>
                    <a:pt x="90" y="0"/>
                    <a:pt x="90" y="0"/>
                    <a:pt x="9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2" name="Freeform 62"/>
            <p:cNvSpPr>
              <a:spLocks noEditPoints="1"/>
            </p:cNvSpPr>
            <p:nvPr/>
          </p:nvSpPr>
          <p:spPr bwMode="auto">
            <a:xfrm>
              <a:off x="8443529" y="2935655"/>
              <a:ext cx="1332861" cy="1711005"/>
            </a:xfrm>
            <a:custGeom>
              <a:avLst/>
              <a:gdLst>
                <a:gd name="T0" fmla="*/ 154 w 315"/>
                <a:gd name="T1" fmla="*/ 442 h 443"/>
                <a:gd name="T2" fmla="*/ 205 w 315"/>
                <a:gd name="T3" fmla="*/ 312 h 443"/>
                <a:gd name="T4" fmla="*/ 205 w 315"/>
                <a:gd name="T5" fmla="*/ 315 h 443"/>
                <a:gd name="T6" fmla="*/ 86 w 315"/>
                <a:gd name="T7" fmla="*/ 264 h 443"/>
                <a:gd name="T8" fmla="*/ 90 w 315"/>
                <a:gd name="T9" fmla="*/ 275 h 443"/>
                <a:gd name="T10" fmla="*/ 91 w 315"/>
                <a:gd name="T11" fmla="*/ 273 h 443"/>
                <a:gd name="T12" fmla="*/ 223 w 315"/>
                <a:gd name="T13" fmla="*/ 258 h 443"/>
                <a:gd name="T14" fmla="*/ 212 w 315"/>
                <a:gd name="T15" fmla="*/ 292 h 443"/>
                <a:gd name="T16" fmla="*/ 218 w 315"/>
                <a:gd name="T17" fmla="*/ 278 h 443"/>
                <a:gd name="T18" fmla="*/ 77 w 315"/>
                <a:gd name="T19" fmla="*/ 234 h 443"/>
                <a:gd name="T20" fmla="*/ 77 w 315"/>
                <a:gd name="T21" fmla="*/ 234 h 443"/>
                <a:gd name="T22" fmla="*/ 53 w 315"/>
                <a:gd name="T23" fmla="*/ 177 h 443"/>
                <a:gd name="T24" fmla="*/ 56 w 315"/>
                <a:gd name="T25" fmla="*/ 185 h 443"/>
                <a:gd name="T26" fmla="*/ 60 w 315"/>
                <a:gd name="T27" fmla="*/ 195 h 443"/>
                <a:gd name="T28" fmla="*/ 75 w 315"/>
                <a:gd name="T29" fmla="*/ 234 h 443"/>
                <a:gd name="T30" fmla="*/ 63 w 315"/>
                <a:gd name="T31" fmla="*/ 197 h 443"/>
                <a:gd name="T32" fmla="*/ 61 w 315"/>
                <a:gd name="T33" fmla="*/ 192 h 443"/>
                <a:gd name="T34" fmla="*/ 58 w 315"/>
                <a:gd name="T35" fmla="*/ 184 h 443"/>
                <a:gd name="T36" fmla="*/ 46 w 315"/>
                <a:gd name="T37" fmla="*/ 154 h 443"/>
                <a:gd name="T38" fmla="*/ 271 w 315"/>
                <a:gd name="T39" fmla="*/ 120 h 443"/>
                <a:gd name="T40" fmla="*/ 267 w 315"/>
                <a:gd name="T41" fmla="*/ 132 h 443"/>
                <a:gd name="T42" fmla="*/ 261 w 315"/>
                <a:gd name="T43" fmla="*/ 151 h 443"/>
                <a:gd name="T44" fmla="*/ 224 w 315"/>
                <a:gd name="T45" fmla="*/ 256 h 443"/>
                <a:gd name="T46" fmla="*/ 261 w 315"/>
                <a:gd name="T47" fmla="*/ 155 h 443"/>
                <a:gd name="T48" fmla="*/ 269 w 315"/>
                <a:gd name="T49" fmla="*/ 133 h 443"/>
                <a:gd name="T50" fmla="*/ 273 w 315"/>
                <a:gd name="T51" fmla="*/ 122 h 443"/>
                <a:gd name="T52" fmla="*/ 2 w 315"/>
                <a:gd name="T53" fmla="*/ 35 h 443"/>
                <a:gd name="T54" fmla="*/ 7 w 315"/>
                <a:gd name="T55" fmla="*/ 55 h 443"/>
                <a:gd name="T56" fmla="*/ 11 w 315"/>
                <a:gd name="T57" fmla="*/ 64 h 443"/>
                <a:gd name="T58" fmla="*/ 19 w 315"/>
                <a:gd name="T59" fmla="*/ 85 h 443"/>
                <a:gd name="T60" fmla="*/ 31 w 315"/>
                <a:gd name="T61" fmla="*/ 119 h 443"/>
                <a:gd name="T62" fmla="*/ 38 w 315"/>
                <a:gd name="T63" fmla="*/ 138 h 443"/>
                <a:gd name="T64" fmla="*/ 41 w 315"/>
                <a:gd name="T65" fmla="*/ 146 h 443"/>
                <a:gd name="T66" fmla="*/ 43 w 315"/>
                <a:gd name="T67" fmla="*/ 144 h 443"/>
                <a:gd name="T68" fmla="*/ 36 w 315"/>
                <a:gd name="T69" fmla="*/ 126 h 443"/>
                <a:gd name="T70" fmla="*/ 33 w 315"/>
                <a:gd name="T71" fmla="*/ 117 h 443"/>
                <a:gd name="T72" fmla="*/ 20 w 315"/>
                <a:gd name="T73" fmla="*/ 83 h 443"/>
                <a:gd name="T74" fmla="*/ 12 w 315"/>
                <a:gd name="T75" fmla="*/ 61 h 443"/>
                <a:gd name="T76" fmla="*/ 5 w 315"/>
                <a:gd name="T77" fmla="*/ 44 h 443"/>
                <a:gd name="T78" fmla="*/ 119 w 315"/>
                <a:gd name="T79" fmla="*/ 13 h 443"/>
                <a:gd name="T80" fmla="*/ 32 w 315"/>
                <a:gd name="T81" fmla="*/ 19 h 443"/>
                <a:gd name="T82" fmla="*/ 30 w 315"/>
                <a:gd name="T83" fmla="*/ 21 h 443"/>
                <a:gd name="T84" fmla="*/ 120 w 315"/>
                <a:gd name="T85" fmla="*/ 15 h 443"/>
                <a:gd name="T86" fmla="*/ 312 w 315"/>
                <a:gd name="T87" fmla="*/ 2 h 443"/>
                <a:gd name="T88" fmla="*/ 312 w 315"/>
                <a:gd name="T89" fmla="*/ 0 h 443"/>
                <a:gd name="T90" fmla="*/ 284 w 315"/>
                <a:gd name="T91" fmla="*/ 2 h 443"/>
                <a:gd name="T92" fmla="*/ 245 w 315"/>
                <a:gd name="T93" fmla="*/ 5 h 443"/>
                <a:gd name="T94" fmla="*/ 154 w 315"/>
                <a:gd name="T95" fmla="*/ 13 h 443"/>
                <a:gd name="T96" fmla="*/ 246 w 315"/>
                <a:gd name="T97" fmla="*/ 6 h 443"/>
                <a:gd name="T98" fmla="*/ 286 w 315"/>
                <a:gd name="T99" fmla="*/ 4 h 443"/>
                <a:gd name="T100" fmla="*/ 299 w 315"/>
                <a:gd name="T101" fmla="*/ 41 h 443"/>
                <a:gd name="T102" fmla="*/ 290 w 315"/>
                <a:gd name="T103" fmla="*/ 67 h 443"/>
                <a:gd name="T104" fmla="*/ 285 w 315"/>
                <a:gd name="T105" fmla="*/ 82 h 443"/>
                <a:gd name="T106" fmla="*/ 275 w 315"/>
                <a:gd name="T107" fmla="*/ 110 h 443"/>
                <a:gd name="T108" fmla="*/ 279 w 315"/>
                <a:gd name="T109" fmla="*/ 103 h 443"/>
                <a:gd name="T110" fmla="*/ 290 w 315"/>
                <a:gd name="T111" fmla="*/ 71 h 443"/>
                <a:gd name="T112" fmla="*/ 300 w 315"/>
                <a:gd name="T113" fmla="*/ 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443">
                  <a:moveTo>
                    <a:pt x="106" y="312"/>
                  </a:moveTo>
                  <a:cubicBezTo>
                    <a:pt x="104" y="312"/>
                    <a:pt x="104" y="312"/>
                    <a:pt x="104" y="312"/>
                  </a:cubicBezTo>
                  <a:cubicBezTo>
                    <a:pt x="153" y="443"/>
                    <a:pt x="153" y="443"/>
                    <a:pt x="153" y="443"/>
                  </a:cubicBezTo>
                  <a:cubicBezTo>
                    <a:pt x="153" y="442"/>
                    <a:pt x="154" y="442"/>
                    <a:pt x="154" y="442"/>
                  </a:cubicBezTo>
                  <a:cubicBezTo>
                    <a:pt x="106" y="312"/>
                    <a:pt x="106" y="312"/>
                    <a:pt x="106" y="312"/>
                  </a:cubicBezTo>
                  <a:moveTo>
                    <a:pt x="212" y="295"/>
                  </a:moveTo>
                  <a:cubicBezTo>
                    <a:pt x="210" y="297"/>
                    <a:pt x="210" y="297"/>
                    <a:pt x="210" y="297"/>
                  </a:cubicBezTo>
                  <a:cubicBezTo>
                    <a:pt x="205" y="312"/>
                    <a:pt x="205" y="312"/>
                    <a:pt x="205" y="312"/>
                  </a:cubicBezTo>
                  <a:cubicBezTo>
                    <a:pt x="204" y="314"/>
                    <a:pt x="204" y="314"/>
                    <a:pt x="204" y="314"/>
                  </a:cubicBezTo>
                  <a:cubicBezTo>
                    <a:pt x="160" y="441"/>
                    <a:pt x="160" y="441"/>
                    <a:pt x="160" y="441"/>
                  </a:cubicBezTo>
                  <a:cubicBezTo>
                    <a:pt x="161" y="441"/>
                    <a:pt x="161" y="441"/>
                    <a:pt x="162" y="441"/>
                  </a:cubicBezTo>
                  <a:cubicBezTo>
                    <a:pt x="205" y="315"/>
                    <a:pt x="205" y="315"/>
                    <a:pt x="205" y="315"/>
                  </a:cubicBezTo>
                  <a:cubicBezTo>
                    <a:pt x="206" y="314"/>
                    <a:pt x="206" y="314"/>
                    <a:pt x="206" y="314"/>
                  </a:cubicBezTo>
                  <a:cubicBezTo>
                    <a:pt x="212" y="295"/>
                    <a:pt x="212" y="295"/>
                    <a:pt x="212" y="295"/>
                  </a:cubicBezTo>
                  <a:moveTo>
                    <a:pt x="87" y="263"/>
                  </a:moveTo>
                  <a:cubicBezTo>
                    <a:pt x="86" y="264"/>
                    <a:pt x="86" y="264"/>
                    <a:pt x="86" y="264"/>
                  </a:cubicBezTo>
                  <a:cubicBezTo>
                    <a:pt x="86" y="265"/>
                    <a:pt x="86" y="265"/>
                    <a:pt x="86" y="265"/>
                  </a:cubicBezTo>
                  <a:cubicBezTo>
                    <a:pt x="87" y="267"/>
                    <a:pt x="87" y="267"/>
                    <a:pt x="87" y="267"/>
                  </a:cubicBezTo>
                  <a:cubicBezTo>
                    <a:pt x="89" y="273"/>
                    <a:pt x="89" y="273"/>
                    <a:pt x="89" y="273"/>
                  </a:cubicBezTo>
                  <a:cubicBezTo>
                    <a:pt x="90" y="275"/>
                    <a:pt x="90" y="275"/>
                    <a:pt x="90" y="275"/>
                  </a:cubicBezTo>
                  <a:cubicBezTo>
                    <a:pt x="103" y="311"/>
                    <a:pt x="103" y="311"/>
                    <a:pt x="103" y="311"/>
                  </a:cubicBezTo>
                  <a:cubicBezTo>
                    <a:pt x="105" y="311"/>
                    <a:pt x="105" y="311"/>
                    <a:pt x="105" y="311"/>
                  </a:cubicBezTo>
                  <a:cubicBezTo>
                    <a:pt x="92" y="275"/>
                    <a:pt x="92" y="275"/>
                    <a:pt x="92" y="275"/>
                  </a:cubicBezTo>
                  <a:cubicBezTo>
                    <a:pt x="91" y="273"/>
                    <a:pt x="91" y="273"/>
                    <a:pt x="91" y="273"/>
                  </a:cubicBezTo>
                  <a:cubicBezTo>
                    <a:pt x="88" y="266"/>
                    <a:pt x="88" y="266"/>
                    <a:pt x="88" y="266"/>
                  </a:cubicBezTo>
                  <a:cubicBezTo>
                    <a:pt x="88" y="264"/>
                    <a:pt x="88" y="264"/>
                    <a:pt x="88" y="264"/>
                  </a:cubicBezTo>
                  <a:cubicBezTo>
                    <a:pt x="87" y="263"/>
                    <a:pt x="87" y="263"/>
                    <a:pt x="87" y="263"/>
                  </a:cubicBezTo>
                  <a:moveTo>
                    <a:pt x="223" y="258"/>
                  </a:moveTo>
                  <a:cubicBezTo>
                    <a:pt x="218" y="273"/>
                    <a:pt x="218" y="273"/>
                    <a:pt x="218" y="273"/>
                  </a:cubicBezTo>
                  <a:cubicBezTo>
                    <a:pt x="217" y="275"/>
                    <a:pt x="217" y="275"/>
                    <a:pt x="217" y="275"/>
                  </a:cubicBezTo>
                  <a:cubicBezTo>
                    <a:pt x="212" y="291"/>
                    <a:pt x="212" y="291"/>
                    <a:pt x="212" y="291"/>
                  </a:cubicBezTo>
                  <a:cubicBezTo>
                    <a:pt x="212" y="292"/>
                    <a:pt x="212" y="292"/>
                    <a:pt x="212" y="292"/>
                  </a:cubicBezTo>
                  <a:cubicBezTo>
                    <a:pt x="211" y="294"/>
                    <a:pt x="211" y="294"/>
                    <a:pt x="211" y="294"/>
                  </a:cubicBezTo>
                  <a:cubicBezTo>
                    <a:pt x="213" y="292"/>
                    <a:pt x="213" y="292"/>
                    <a:pt x="213" y="292"/>
                  </a:cubicBezTo>
                  <a:cubicBezTo>
                    <a:pt x="214" y="291"/>
                    <a:pt x="214" y="291"/>
                    <a:pt x="214" y="291"/>
                  </a:cubicBezTo>
                  <a:cubicBezTo>
                    <a:pt x="218" y="278"/>
                    <a:pt x="218" y="278"/>
                    <a:pt x="218" y="278"/>
                  </a:cubicBezTo>
                  <a:cubicBezTo>
                    <a:pt x="219" y="275"/>
                    <a:pt x="219" y="275"/>
                    <a:pt x="219" y="275"/>
                  </a:cubicBezTo>
                  <a:cubicBezTo>
                    <a:pt x="225" y="260"/>
                    <a:pt x="225" y="260"/>
                    <a:pt x="225" y="260"/>
                  </a:cubicBezTo>
                  <a:cubicBezTo>
                    <a:pt x="223" y="258"/>
                    <a:pt x="223" y="258"/>
                    <a:pt x="223" y="258"/>
                  </a:cubicBezTo>
                  <a:moveTo>
                    <a:pt x="77" y="234"/>
                  </a:moveTo>
                  <a:cubicBezTo>
                    <a:pt x="76" y="237"/>
                    <a:pt x="76" y="237"/>
                    <a:pt x="76" y="237"/>
                  </a:cubicBezTo>
                  <a:cubicBezTo>
                    <a:pt x="85" y="262"/>
                    <a:pt x="85" y="262"/>
                    <a:pt x="85" y="262"/>
                  </a:cubicBezTo>
                  <a:cubicBezTo>
                    <a:pt x="87" y="261"/>
                    <a:pt x="87" y="261"/>
                    <a:pt x="87" y="261"/>
                  </a:cubicBezTo>
                  <a:cubicBezTo>
                    <a:pt x="77" y="234"/>
                    <a:pt x="77" y="234"/>
                    <a:pt x="77" y="234"/>
                  </a:cubicBezTo>
                  <a:moveTo>
                    <a:pt x="46" y="154"/>
                  </a:moveTo>
                  <a:cubicBezTo>
                    <a:pt x="45" y="156"/>
                    <a:pt x="45" y="156"/>
                    <a:pt x="45" y="156"/>
                  </a:cubicBezTo>
                  <a:cubicBezTo>
                    <a:pt x="52" y="175"/>
                    <a:pt x="52" y="175"/>
                    <a:pt x="52" y="175"/>
                  </a:cubicBezTo>
                  <a:cubicBezTo>
                    <a:pt x="53" y="177"/>
                    <a:pt x="53" y="177"/>
                    <a:pt x="53" y="177"/>
                  </a:cubicBezTo>
                  <a:cubicBezTo>
                    <a:pt x="55" y="182"/>
                    <a:pt x="55" y="182"/>
                    <a:pt x="55" y="182"/>
                  </a:cubicBezTo>
                  <a:cubicBezTo>
                    <a:pt x="55" y="183"/>
                    <a:pt x="55" y="183"/>
                    <a:pt x="55" y="183"/>
                  </a:cubicBezTo>
                  <a:cubicBezTo>
                    <a:pt x="56" y="184"/>
                    <a:pt x="56" y="184"/>
                    <a:pt x="56" y="184"/>
                  </a:cubicBezTo>
                  <a:cubicBezTo>
                    <a:pt x="56" y="185"/>
                    <a:pt x="56" y="185"/>
                    <a:pt x="56" y="185"/>
                  </a:cubicBezTo>
                  <a:cubicBezTo>
                    <a:pt x="59" y="192"/>
                    <a:pt x="59" y="192"/>
                    <a:pt x="59" y="192"/>
                  </a:cubicBezTo>
                  <a:cubicBezTo>
                    <a:pt x="59" y="193"/>
                    <a:pt x="59" y="193"/>
                    <a:pt x="59" y="193"/>
                  </a:cubicBezTo>
                  <a:cubicBezTo>
                    <a:pt x="60" y="195"/>
                    <a:pt x="60" y="195"/>
                    <a:pt x="60" y="195"/>
                  </a:cubicBezTo>
                  <a:cubicBezTo>
                    <a:pt x="60" y="195"/>
                    <a:pt x="60" y="195"/>
                    <a:pt x="60" y="195"/>
                  </a:cubicBezTo>
                  <a:cubicBezTo>
                    <a:pt x="61" y="197"/>
                    <a:pt x="61" y="197"/>
                    <a:pt x="61" y="197"/>
                  </a:cubicBezTo>
                  <a:cubicBezTo>
                    <a:pt x="73" y="230"/>
                    <a:pt x="73" y="230"/>
                    <a:pt x="73" y="230"/>
                  </a:cubicBezTo>
                  <a:cubicBezTo>
                    <a:pt x="74" y="232"/>
                    <a:pt x="74" y="232"/>
                    <a:pt x="74" y="232"/>
                  </a:cubicBezTo>
                  <a:cubicBezTo>
                    <a:pt x="75" y="234"/>
                    <a:pt x="75" y="234"/>
                    <a:pt x="75" y="234"/>
                  </a:cubicBezTo>
                  <a:cubicBezTo>
                    <a:pt x="76" y="232"/>
                    <a:pt x="76" y="232"/>
                    <a:pt x="76" y="232"/>
                  </a:cubicBezTo>
                  <a:cubicBezTo>
                    <a:pt x="75" y="231"/>
                    <a:pt x="75" y="231"/>
                    <a:pt x="75" y="231"/>
                  </a:cubicBezTo>
                  <a:cubicBezTo>
                    <a:pt x="75" y="229"/>
                    <a:pt x="75" y="229"/>
                    <a:pt x="75" y="229"/>
                  </a:cubicBezTo>
                  <a:cubicBezTo>
                    <a:pt x="63" y="197"/>
                    <a:pt x="63" y="197"/>
                    <a:pt x="63" y="197"/>
                  </a:cubicBezTo>
                  <a:cubicBezTo>
                    <a:pt x="62" y="195"/>
                    <a:pt x="62" y="195"/>
                    <a:pt x="62" y="195"/>
                  </a:cubicBezTo>
                  <a:cubicBezTo>
                    <a:pt x="62" y="195"/>
                    <a:pt x="62" y="195"/>
                    <a:pt x="62" y="195"/>
                  </a:cubicBezTo>
                  <a:cubicBezTo>
                    <a:pt x="61" y="193"/>
                    <a:pt x="61" y="193"/>
                    <a:pt x="61" y="193"/>
                  </a:cubicBezTo>
                  <a:cubicBezTo>
                    <a:pt x="61" y="192"/>
                    <a:pt x="61" y="192"/>
                    <a:pt x="61" y="192"/>
                  </a:cubicBezTo>
                  <a:cubicBezTo>
                    <a:pt x="60" y="189"/>
                    <a:pt x="60" y="189"/>
                    <a:pt x="60" y="189"/>
                  </a:cubicBezTo>
                  <a:cubicBezTo>
                    <a:pt x="59" y="188"/>
                    <a:pt x="59" y="188"/>
                    <a:pt x="59" y="188"/>
                  </a:cubicBezTo>
                  <a:cubicBezTo>
                    <a:pt x="58" y="184"/>
                    <a:pt x="58" y="184"/>
                    <a:pt x="58" y="184"/>
                  </a:cubicBezTo>
                  <a:cubicBezTo>
                    <a:pt x="58" y="184"/>
                    <a:pt x="58" y="184"/>
                    <a:pt x="58" y="184"/>
                  </a:cubicBezTo>
                  <a:cubicBezTo>
                    <a:pt x="57" y="182"/>
                    <a:pt x="57" y="182"/>
                    <a:pt x="57" y="182"/>
                  </a:cubicBezTo>
                  <a:cubicBezTo>
                    <a:pt x="55" y="177"/>
                    <a:pt x="55" y="177"/>
                    <a:pt x="55" y="177"/>
                  </a:cubicBezTo>
                  <a:cubicBezTo>
                    <a:pt x="54" y="175"/>
                    <a:pt x="54" y="175"/>
                    <a:pt x="54" y="175"/>
                  </a:cubicBezTo>
                  <a:cubicBezTo>
                    <a:pt x="46" y="154"/>
                    <a:pt x="46" y="154"/>
                    <a:pt x="46" y="154"/>
                  </a:cubicBezTo>
                  <a:moveTo>
                    <a:pt x="276" y="113"/>
                  </a:moveTo>
                  <a:cubicBezTo>
                    <a:pt x="273" y="115"/>
                    <a:pt x="273" y="115"/>
                    <a:pt x="273" y="115"/>
                  </a:cubicBezTo>
                  <a:cubicBezTo>
                    <a:pt x="272" y="117"/>
                    <a:pt x="272" y="117"/>
                    <a:pt x="272" y="117"/>
                  </a:cubicBezTo>
                  <a:cubicBezTo>
                    <a:pt x="271" y="120"/>
                    <a:pt x="271" y="120"/>
                    <a:pt x="271" y="120"/>
                  </a:cubicBezTo>
                  <a:cubicBezTo>
                    <a:pt x="271" y="122"/>
                    <a:pt x="271" y="122"/>
                    <a:pt x="271" y="122"/>
                  </a:cubicBezTo>
                  <a:cubicBezTo>
                    <a:pt x="270" y="123"/>
                    <a:pt x="270" y="123"/>
                    <a:pt x="270" y="123"/>
                  </a:cubicBezTo>
                  <a:cubicBezTo>
                    <a:pt x="268" y="130"/>
                    <a:pt x="268" y="130"/>
                    <a:pt x="268" y="130"/>
                  </a:cubicBezTo>
                  <a:cubicBezTo>
                    <a:pt x="267" y="132"/>
                    <a:pt x="267" y="132"/>
                    <a:pt x="267" y="132"/>
                  </a:cubicBezTo>
                  <a:cubicBezTo>
                    <a:pt x="267" y="133"/>
                    <a:pt x="267" y="133"/>
                    <a:pt x="267" y="133"/>
                  </a:cubicBezTo>
                  <a:cubicBezTo>
                    <a:pt x="265" y="138"/>
                    <a:pt x="265" y="138"/>
                    <a:pt x="265" y="138"/>
                  </a:cubicBezTo>
                  <a:cubicBezTo>
                    <a:pt x="264" y="140"/>
                    <a:pt x="264" y="140"/>
                    <a:pt x="264" y="140"/>
                  </a:cubicBezTo>
                  <a:cubicBezTo>
                    <a:pt x="261" y="151"/>
                    <a:pt x="261" y="151"/>
                    <a:pt x="261" y="151"/>
                  </a:cubicBezTo>
                  <a:cubicBezTo>
                    <a:pt x="260" y="153"/>
                    <a:pt x="260" y="153"/>
                    <a:pt x="260" y="153"/>
                  </a:cubicBezTo>
                  <a:cubicBezTo>
                    <a:pt x="253" y="174"/>
                    <a:pt x="253" y="174"/>
                    <a:pt x="253" y="174"/>
                  </a:cubicBezTo>
                  <a:cubicBezTo>
                    <a:pt x="252" y="176"/>
                    <a:pt x="252" y="176"/>
                    <a:pt x="252" y="176"/>
                  </a:cubicBezTo>
                  <a:cubicBezTo>
                    <a:pt x="224" y="256"/>
                    <a:pt x="224" y="256"/>
                    <a:pt x="224" y="256"/>
                  </a:cubicBezTo>
                  <a:cubicBezTo>
                    <a:pt x="225" y="258"/>
                    <a:pt x="225" y="258"/>
                    <a:pt x="225" y="258"/>
                  </a:cubicBezTo>
                  <a:cubicBezTo>
                    <a:pt x="254" y="176"/>
                    <a:pt x="254" y="176"/>
                    <a:pt x="254" y="176"/>
                  </a:cubicBezTo>
                  <a:cubicBezTo>
                    <a:pt x="255" y="174"/>
                    <a:pt x="255" y="174"/>
                    <a:pt x="255" y="174"/>
                  </a:cubicBezTo>
                  <a:cubicBezTo>
                    <a:pt x="261" y="155"/>
                    <a:pt x="261" y="155"/>
                    <a:pt x="261" y="155"/>
                  </a:cubicBezTo>
                  <a:cubicBezTo>
                    <a:pt x="262" y="153"/>
                    <a:pt x="262" y="153"/>
                    <a:pt x="262" y="153"/>
                  </a:cubicBezTo>
                  <a:cubicBezTo>
                    <a:pt x="266" y="140"/>
                    <a:pt x="266" y="140"/>
                    <a:pt x="266" y="140"/>
                  </a:cubicBezTo>
                  <a:cubicBezTo>
                    <a:pt x="267" y="139"/>
                    <a:pt x="267" y="139"/>
                    <a:pt x="267" y="139"/>
                  </a:cubicBezTo>
                  <a:cubicBezTo>
                    <a:pt x="269" y="133"/>
                    <a:pt x="269" y="133"/>
                    <a:pt x="269" y="133"/>
                  </a:cubicBezTo>
                  <a:cubicBezTo>
                    <a:pt x="269" y="132"/>
                    <a:pt x="269" y="132"/>
                    <a:pt x="269" y="132"/>
                  </a:cubicBezTo>
                  <a:cubicBezTo>
                    <a:pt x="270" y="130"/>
                    <a:pt x="270" y="130"/>
                    <a:pt x="270" y="130"/>
                  </a:cubicBezTo>
                  <a:cubicBezTo>
                    <a:pt x="272" y="124"/>
                    <a:pt x="272" y="124"/>
                    <a:pt x="272" y="124"/>
                  </a:cubicBezTo>
                  <a:cubicBezTo>
                    <a:pt x="273" y="122"/>
                    <a:pt x="273" y="122"/>
                    <a:pt x="273" y="122"/>
                  </a:cubicBezTo>
                  <a:cubicBezTo>
                    <a:pt x="274" y="118"/>
                    <a:pt x="274" y="118"/>
                    <a:pt x="274" y="118"/>
                  </a:cubicBezTo>
                  <a:cubicBezTo>
                    <a:pt x="275" y="115"/>
                    <a:pt x="275" y="115"/>
                    <a:pt x="275" y="115"/>
                  </a:cubicBezTo>
                  <a:cubicBezTo>
                    <a:pt x="276" y="113"/>
                    <a:pt x="276" y="113"/>
                    <a:pt x="276" y="113"/>
                  </a:cubicBezTo>
                  <a:moveTo>
                    <a:pt x="2" y="35"/>
                  </a:moveTo>
                  <a:cubicBezTo>
                    <a:pt x="1" y="35"/>
                    <a:pt x="1" y="35"/>
                    <a:pt x="0" y="35"/>
                  </a:cubicBezTo>
                  <a:cubicBezTo>
                    <a:pt x="5" y="49"/>
                    <a:pt x="5" y="49"/>
                    <a:pt x="5" y="49"/>
                  </a:cubicBezTo>
                  <a:cubicBezTo>
                    <a:pt x="7" y="53"/>
                    <a:pt x="7" y="53"/>
                    <a:pt x="7" y="53"/>
                  </a:cubicBezTo>
                  <a:cubicBezTo>
                    <a:pt x="7" y="55"/>
                    <a:pt x="7" y="55"/>
                    <a:pt x="7" y="55"/>
                  </a:cubicBezTo>
                  <a:cubicBezTo>
                    <a:pt x="9" y="58"/>
                    <a:pt x="9" y="58"/>
                    <a:pt x="9" y="58"/>
                  </a:cubicBezTo>
                  <a:cubicBezTo>
                    <a:pt x="9" y="60"/>
                    <a:pt x="9" y="60"/>
                    <a:pt x="9" y="60"/>
                  </a:cubicBezTo>
                  <a:cubicBezTo>
                    <a:pt x="10" y="61"/>
                    <a:pt x="10" y="61"/>
                    <a:pt x="10" y="61"/>
                  </a:cubicBezTo>
                  <a:cubicBezTo>
                    <a:pt x="11" y="64"/>
                    <a:pt x="11" y="64"/>
                    <a:pt x="11" y="64"/>
                  </a:cubicBezTo>
                  <a:cubicBezTo>
                    <a:pt x="11" y="65"/>
                    <a:pt x="11" y="65"/>
                    <a:pt x="11" y="65"/>
                  </a:cubicBezTo>
                  <a:cubicBezTo>
                    <a:pt x="13" y="69"/>
                    <a:pt x="13" y="69"/>
                    <a:pt x="13" y="69"/>
                  </a:cubicBezTo>
                  <a:cubicBezTo>
                    <a:pt x="18" y="83"/>
                    <a:pt x="18" y="83"/>
                    <a:pt x="18" y="83"/>
                  </a:cubicBezTo>
                  <a:cubicBezTo>
                    <a:pt x="19" y="85"/>
                    <a:pt x="19" y="85"/>
                    <a:pt x="19" y="85"/>
                  </a:cubicBezTo>
                  <a:cubicBezTo>
                    <a:pt x="22" y="93"/>
                    <a:pt x="22" y="93"/>
                    <a:pt x="22" y="93"/>
                  </a:cubicBezTo>
                  <a:cubicBezTo>
                    <a:pt x="23" y="97"/>
                    <a:pt x="23" y="97"/>
                    <a:pt x="23" y="97"/>
                  </a:cubicBezTo>
                  <a:cubicBezTo>
                    <a:pt x="31" y="117"/>
                    <a:pt x="31" y="117"/>
                    <a:pt x="31" y="117"/>
                  </a:cubicBezTo>
                  <a:cubicBezTo>
                    <a:pt x="31" y="119"/>
                    <a:pt x="31" y="119"/>
                    <a:pt x="31" y="119"/>
                  </a:cubicBezTo>
                  <a:cubicBezTo>
                    <a:pt x="33" y="124"/>
                    <a:pt x="33" y="124"/>
                    <a:pt x="33" y="124"/>
                  </a:cubicBezTo>
                  <a:cubicBezTo>
                    <a:pt x="34" y="125"/>
                    <a:pt x="34" y="125"/>
                    <a:pt x="34" y="125"/>
                  </a:cubicBezTo>
                  <a:cubicBezTo>
                    <a:pt x="36" y="132"/>
                    <a:pt x="36" y="132"/>
                    <a:pt x="36" y="132"/>
                  </a:cubicBezTo>
                  <a:cubicBezTo>
                    <a:pt x="38" y="138"/>
                    <a:pt x="38" y="138"/>
                    <a:pt x="38" y="138"/>
                  </a:cubicBezTo>
                  <a:cubicBezTo>
                    <a:pt x="40" y="141"/>
                    <a:pt x="40" y="141"/>
                    <a:pt x="40" y="141"/>
                  </a:cubicBezTo>
                  <a:cubicBezTo>
                    <a:pt x="40" y="143"/>
                    <a:pt x="40" y="143"/>
                    <a:pt x="40" y="143"/>
                  </a:cubicBezTo>
                  <a:cubicBezTo>
                    <a:pt x="41" y="144"/>
                    <a:pt x="41" y="144"/>
                    <a:pt x="41" y="144"/>
                  </a:cubicBezTo>
                  <a:cubicBezTo>
                    <a:pt x="41" y="146"/>
                    <a:pt x="41" y="146"/>
                    <a:pt x="41" y="146"/>
                  </a:cubicBezTo>
                  <a:cubicBezTo>
                    <a:pt x="44" y="154"/>
                    <a:pt x="44" y="154"/>
                    <a:pt x="44" y="154"/>
                  </a:cubicBezTo>
                  <a:cubicBezTo>
                    <a:pt x="46" y="152"/>
                    <a:pt x="46" y="152"/>
                    <a:pt x="46" y="152"/>
                  </a:cubicBezTo>
                  <a:cubicBezTo>
                    <a:pt x="43" y="146"/>
                    <a:pt x="43" y="146"/>
                    <a:pt x="43" y="146"/>
                  </a:cubicBezTo>
                  <a:cubicBezTo>
                    <a:pt x="43" y="144"/>
                    <a:pt x="43" y="144"/>
                    <a:pt x="43" y="144"/>
                  </a:cubicBezTo>
                  <a:cubicBezTo>
                    <a:pt x="42" y="141"/>
                    <a:pt x="42" y="141"/>
                    <a:pt x="42" y="141"/>
                  </a:cubicBezTo>
                  <a:cubicBezTo>
                    <a:pt x="41" y="139"/>
                    <a:pt x="41" y="139"/>
                    <a:pt x="41" y="139"/>
                  </a:cubicBezTo>
                  <a:cubicBezTo>
                    <a:pt x="38" y="132"/>
                    <a:pt x="38" y="132"/>
                    <a:pt x="38" y="132"/>
                  </a:cubicBezTo>
                  <a:cubicBezTo>
                    <a:pt x="36" y="126"/>
                    <a:pt x="36" y="126"/>
                    <a:pt x="36" y="126"/>
                  </a:cubicBezTo>
                  <a:cubicBezTo>
                    <a:pt x="35" y="124"/>
                    <a:pt x="35" y="124"/>
                    <a:pt x="35" y="124"/>
                  </a:cubicBezTo>
                  <a:cubicBezTo>
                    <a:pt x="35" y="123"/>
                    <a:pt x="35" y="123"/>
                    <a:pt x="35" y="123"/>
                  </a:cubicBezTo>
                  <a:cubicBezTo>
                    <a:pt x="33" y="119"/>
                    <a:pt x="33" y="119"/>
                    <a:pt x="33" y="119"/>
                  </a:cubicBezTo>
                  <a:cubicBezTo>
                    <a:pt x="33" y="117"/>
                    <a:pt x="33" y="117"/>
                    <a:pt x="33" y="117"/>
                  </a:cubicBezTo>
                  <a:cubicBezTo>
                    <a:pt x="26" y="100"/>
                    <a:pt x="26" y="100"/>
                    <a:pt x="26" y="100"/>
                  </a:cubicBezTo>
                  <a:cubicBezTo>
                    <a:pt x="25" y="96"/>
                    <a:pt x="25" y="96"/>
                    <a:pt x="25" y="96"/>
                  </a:cubicBezTo>
                  <a:cubicBezTo>
                    <a:pt x="20" y="85"/>
                    <a:pt x="20" y="85"/>
                    <a:pt x="20" y="85"/>
                  </a:cubicBezTo>
                  <a:cubicBezTo>
                    <a:pt x="20" y="83"/>
                    <a:pt x="20" y="83"/>
                    <a:pt x="20" y="83"/>
                  </a:cubicBezTo>
                  <a:cubicBezTo>
                    <a:pt x="16" y="72"/>
                    <a:pt x="16" y="72"/>
                    <a:pt x="16" y="72"/>
                  </a:cubicBezTo>
                  <a:cubicBezTo>
                    <a:pt x="14" y="68"/>
                    <a:pt x="14" y="68"/>
                    <a:pt x="14" y="68"/>
                  </a:cubicBezTo>
                  <a:cubicBezTo>
                    <a:pt x="12" y="61"/>
                    <a:pt x="12" y="61"/>
                    <a:pt x="12" y="61"/>
                  </a:cubicBezTo>
                  <a:cubicBezTo>
                    <a:pt x="12" y="61"/>
                    <a:pt x="12" y="61"/>
                    <a:pt x="12" y="61"/>
                  </a:cubicBezTo>
                  <a:cubicBezTo>
                    <a:pt x="10" y="57"/>
                    <a:pt x="10" y="57"/>
                    <a:pt x="10" y="57"/>
                  </a:cubicBezTo>
                  <a:cubicBezTo>
                    <a:pt x="10" y="57"/>
                    <a:pt x="10" y="57"/>
                    <a:pt x="10" y="57"/>
                  </a:cubicBezTo>
                  <a:cubicBezTo>
                    <a:pt x="7" y="48"/>
                    <a:pt x="7" y="48"/>
                    <a:pt x="7" y="48"/>
                  </a:cubicBezTo>
                  <a:cubicBezTo>
                    <a:pt x="5" y="44"/>
                    <a:pt x="5" y="44"/>
                    <a:pt x="5" y="44"/>
                  </a:cubicBezTo>
                  <a:cubicBezTo>
                    <a:pt x="2" y="35"/>
                    <a:pt x="2" y="35"/>
                    <a:pt x="2" y="35"/>
                  </a:cubicBezTo>
                  <a:moveTo>
                    <a:pt x="152" y="11"/>
                  </a:moveTo>
                  <a:cubicBezTo>
                    <a:pt x="121" y="13"/>
                    <a:pt x="121" y="13"/>
                    <a:pt x="121" y="13"/>
                  </a:cubicBezTo>
                  <a:cubicBezTo>
                    <a:pt x="119" y="13"/>
                    <a:pt x="119" y="13"/>
                    <a:pt x="119" y="13"/>
                  </a:cubicBezTo>
                  <a:cubicBezTo>
                    <a:pt x="34" y="19"/>
                    <a:pt x="34" y="19"/>
                    <a:pt x="34" y="19"/>
                  </a:cubicBezTo>
                  <a:cubicBezTo>
                    <a:pt x="34" y="19"/>
                    <a:pt x="34" y="19"/>
                    <a:pt x="34" y="19"/>
                  </a:cubicBezTo>
                  <a:cubicBezTo>
                    <a:pt x="32" y="19"/>
                    <a:pt x="32" y="19"/>
                    <a:pt x="32" y="19"/>
                  </a:cubicBezTo>
                  <a:cubicBezTo>
                    <a:pt x="32" y="19"/>
                    <a:pt x="32" y="19"/>
                    <a:pt x="32" y="19"/>
                  </a:cubicBezTo>
                  <a:cubicBezTo>
                    <a:pt x="30" y="19"/>
                    <a:pt x="30" y="19"/>
                    <a:pt x="30" y="19"/>
                  </a:cubicBezTo>
                  <a:cubicBezTo>
                    <a:pt x="10" y="20"/>
                    <a:pt x="10" y="20"/>
                    <a:pt x="10" y="20"/>
                  </a:cubicBezTo>
                  <a:cubicBezTo>
                    <a:pt x="10" y="21"/>
                    <a:pt x="10" y="21"/>
                    <a:pt x="10" y="22"/>
                  </a:cubicBezTo>
                  <a:cubicBezTo>
                    <a:pt x="30" y="21"/>
                    <a:pt x="30" y="21"/>
                    <a:pt x="30" y="21"/>
                  </a:cubicBezTo>
                  <a:cubicBezTo>
                    <a:pt x="31" y="21"/>
                    <a:pt x="31" y="21"/>
                    <a:pt x="31" y="21"/>
                  </a:cubicBezTo>
                  <a:cubicBezTo>
                    <a:pt x="33" y="20"/>
                    <a:pt x="33" y="20"/>
                    <a:pt x="33" y="20"/>
                  </a:cubicBezTo>
                  <a:cubicBezTo>
                    <a:pt x="35" y="20"/>
                    <a:pt x="35" y="20"/>
                    <a:pt x="35" y="20"/>
                  </a:cubicBezTo>
                  <a:cubicBezTo>
                    <a:pt x="120" y="15"/>
                    <a:pt x="120" y="15"/>
                    <a:pt x="120" y="15"/>
                  </a:cubicBezTo>
                  <a:cubicBezTo>
                    <a:pt x="122" y="15"/>
                    <a:pt x="122" y="15"/>
                    <a:pt x="122" y="15"/>
                  </a:cubicBezTo>
                  <a:cubicBezTo>
                    <a:pt x="152" y="13"/>
                    <a:pt x="152" y="13"/>
                    <a:pt x="152" y="13"/>
                  </a:cubicBezTo>
                  <a:cubicBezTo>
                    <a:pt x="152" y="11"/>
                    <a:pt x="152" y="11"/>
                    <a:pt x="152" y="11"/>
                  </a:cubicBezTo>
                  <a:moveTo>
                    <a:pt x="312" y="2"/>
                  </a:moveTo>
                  <a:cubicBezTo>
                    <a:pt x="312" y="2"/>
                    <a:pt x="312" y="2"/>
                    <a:pt x="312" y="2"/>
                  </a:cubicBezTo>
                  <a:cubicBezTo>
                    <a:pt x="312" y="2"/>
                    <a:pt x="312" y="2"/>
                    <a:pt x="312" y="2"/>
                  </a:cubicBezTo>
                  <a:moveTo>
                    <a:pt x="315" y="0"/>
                  </a:moveTo>
                  <a:cubicBezTo>
                    <a:pt x="312" y="0"/>
                    <a:pt x="312" y="0"/>
                    <a:pt x="312" y="0"/>
                  </a:cubicBezTo>
                  <a:cubicBezTo>
                    <a:pt x="305" y="1"/>
                    <a:pt x="305" y="1"/>
                    <a:pt x="305" y="1"/>
                  </a:cubicBezTo>
                  <a:cubicBezTo>
                    <a:pt x="303" y="1"/>
                    <a:pt x="303" y="1"/>
                    <a:pt x="303" y="1"/>
                  </a:cubicBezTo>
                  <a:cubicBezTo>
                    <a:pt x="285" y="2"/>
                    <a:pt x="285" y="2"/>
                    <a:pt x="285" y="2"/>
                  </a:cubicBezTo>
                  <a:cubicBezTo>
                    <a:pt x="284" y="2"/>
                    <a:pt x="284" y="2"/>
                    <a:pt x="284" y="2"/>
                  </a:cubicBezTo>
                  <a:cubicBezTo>
                    <a:pt x="252" y="4"/>
                    <a:pt x="252" y="4"/>
                    <a:pt x="252" y="4"/>
                  </a:cubicBezTo>
                  <a:cubicBezTo>
                    <a:pt x="250" y="4"/>
                    <a:pt x="250" y="4"/>
                    <a:pt x="250" y="4"/>
                  </a:cubicBezTo>
                  <a:cubicBezTo>
                    <a:pt x="247" y="5"/>
                    <a:pt x="247" y="5"/>
                    <a:pt x="247" y="5"/>
                  </a:cubicBezTo>
                  <a:cubicBezTo>
                    <a:pt x="245" y="5"/>
                    <a:pt x="245" y="5"/>
                    <a:pt x="245" y="5"/>
                  </a:cubicBezTo>
                  <a:cubicBezTo>
                    <a:pt x="234" y="5"/>
                    <a:pt x="234" y="5"/>
                    <a:pt x="234" y="5"/>
                  </a:cubicBezTo>
                  <a:cubicBezTo>
                    <a:pt x="231" y="6"/>
                    <a:pt x="231" y="6"/>
                    <a:pt x="231" y="6"/>
                  </a:cubicBezTo>
                  <a:cubicBezTo>
                    <a:pt x="154" y="11"/>
                    <a:pt x="154" y="11"/>
                    <a:pt x="154" y="11"/>
                  </a:cubicBezTo>
                  <a:cubicBezTo>
                    <a:pt x="154" y="13"/>
                    <a:pt x="154" y="13"/>
                    <a:pt x="154" y="13"/>
                  </a:cubicBezTo>
                  <a:cubicBezTo>
                    <a:pt x="228" y="8"/>
                    <a:pt x="228" y="8"/>
                    <a:pt x="228" y="8"/>
                  </a:cubicBezTo>
                  <a:cubicBezTo>
                    <a:pt x="232" y="7"/>
                    <a:pt x="232" y="7"/>
                    <a:pt x="232" y="7"/>
                  </a:cubicBezTo>
                  <a:cubicBezTo>
                    <a:pt x="244" y="7"/>
                    <a:pt x="244" y="7"/>
                    <a:pt x="244" y="7"/>
                  </a:cubicBezTo>
                  <a:cubicBezTo>
                    <a:pt x="246" y="6"/>
                    <a:pt x="246" y="6"/>
                    <a:pt x="246" y="6"/>
                  </a:cubicBezTo>
                  <a:cubicBezTo>
                    <a:pt x="248" y="6"/>
                    <a:pt x="248" y="6"/>
                    <a:pt x="248" y="6"/>
                  </a:cubicBezTo>
                  <a:cubicBezTo>
                    <a:pt x="251" y="6"/>
                    <a:pt x="251" y="6"/>
                    <a:pt x="251" y="6"/>
                  </a:cubicBezTo>
                  <a:cubicBezTo>
                    <a:pt x="284" y="4"/>
                    <a:pt x="284" y="4"/>
                    <a:pt x="284" y="4"/>
                  </a:cubicBezTo>
                  <a:cubicBezTo>
                    <a:pt x="286" y="4"/>
                    <a:pt x="286" y="4"/>
                    <a:pt x="286" y="4"/>
                  </a:cubicBezTo>
                  <a:cubicBezTo>
                    <a:pt x="303" y="3"/>
                    <a:pt x="303" y="3"/>
                    <a:pt x="303" y="3"/>
                  </a:cubicBezTo>
                  <a:cubicBezTo>
                    <a:pt x="304" y="3"/>
                    <a:pt x="304" y="3"/>
                    <a:pt x="304" y="3"/>
                  </a:cubicBezTo>
                  <a:cubicBezTo>
                    <a:pt x="312" y="2"/>
                    <a:pt x="312" y="2"/>
                    <a:pt x="312" y="2"/>
                  </a:cubicBezTo>
                  <a:cubicBezTo>
                    <a:pt x="299" y="41"/>
                    <a:pt x="299" y="41"/>
                    <a:pt x="299" y="41"/>
                  </a:cubicBezTo>
                  <a:cubicBezTo>
                    <a:pt x="298" y="44"/>
                    <a:pt x="298" y="44"/>
                    <a:pt x="298" y="44"/>
                  </a:cubicBezTo>
                  <a:cubicBezTo>
                    <a:pt x="291" y="63"/>
                    <a:pt x="291" y="63"/>
                    <a:pt x="291" y="63"/>
                  </a:cubicBezTo>
                  <a:cubicBezTo>
                    <a:pt x="290" y="65"/>
                    <a:pt x="290" y="65"/>
                    <a:pt x="290" y="65"/>
                  </a:cubicBezTo>
                  <a:cubicBezTo>
                    <a:pt x="290" y="67"/>
                    <a:pt x="290" y="67"/>
                    <a:pt x="290" y="67"/>
                  </a:cubicBezTo>
                  <a:cubicBezTo>
                    <a:pt x="288" y="72"/>
                    <a:pt x="288" y="72"/>
                    <a:pt x="288" y="72"/>
                  </a:cubicBezTo>
                  <a:cubicBezTo>
                    <a:pt x="287" y="73"/>
                    <a:pt x="287" y="73"/>
                    <a:pt x="287" y="73"/>
                  </a:cubicBezTo>
                  <a:cubicBezTo>
                    <a:pt x="286" y="78"/>
                    <a:pt x="286" y="78"/>
                    <a:pt x="286" y="78"/>
                  </a:cubicBezTo>
                  <a:cubicBezTo>
                    <a:pt x="285" y="82"/>
                    <a:pt x="285" y="82"/>
                    <a:pt x="285" y="82"/>
                  </a:cubicBezTo>
                  <a:cubicBezTo>
                    <a:pt x="284" y="84"/>
                    <a:pt x="284" y="84"/>
                    <a:pt x="284" y="84"/>
                  </a:cubicBezTo>
                  <a:cubicBezTo>
                    <a:pt x="278" y="102"/>
                    <a:pt x="278" y="102"/>
                    <a:pt x="278" y="102"/>
                  </a:cubicBezTo>
                  <a:cubicBezTo>
                    <a:pt x="277" y="104"/>
                    <a:pt x="277" y="104"/>
                    <a:pt x="277" y="104"/>
                  </a:cubicBezTo>
                  <a:cubicBezTo>
                    <a:pt x="275" y="110"/>
                    <a:pt x="275" y="110"/>
                    <a:pt x="275" y="110"/>
                  </a:cubicBezTo>
                  <a:cubicBezTo>
                    <a:pt x="274" y="112"/>
                    <a:pt x="274" y="112"/>
                    <a:pt x="274" y="112"/>
                  </a:cubicBezTo>
                  <a:cubicBezTo>
                    <a:pt x="277" y="110"/>
                    <a:pt x="277" y="110"/>
                    <a:pt x="277" y="110"/>
                  </a:cubicBezTo>
                  <a:cubicBezTo>
                    <a:pt x="279" y="105"/>
                    <a:pt x="279" y="105"/>
                    <a:pt x="279" y="105"/>
                  </a:cubicBezTo>
                  <a:cubicBezTo>
                    <a:pt x="279" y="103"/>
                    <a:pt x="279" y="103"/>
                    <a:pt x="279" y="103"/>
                  </a:cubicBezTo>
                  <a:cubicBezTo>
                    <a:pt x="283" y="93"/>
                    <a:pt x="283" y="93"/>
                    <a:pt x="283" y="93"/>
                  </a:cubicBezTo>
                  <a:cubicBezTo>
                    <a:pt x="288" y="78"/>
                    <a:pt x="288" y="78"/>
                    <a:pt x="288" y="78"/>
                  </a:cubicBezTo>
                  <a:cubicBezTo>
                    <a:pt x="289" y="73"/>
                    <a:pt x="289" y="73"/>
                    <a:pt x="289" y="73"/>
                  </a:cubicBezTo>
                  <a:cubicBezTo>
                    <a:pt x="290" y="71"/>
                    <a:pt x="290" y="71"/>
                    <a:pt x="290" y="71"/>
                  </a:cubicBezTo>
                  <a:cubicBezTo>
                    <a:pt x="292" y="67"/>
                    <a:pt x="292" y="67"/>
                    <a:pt x="292" y="67"/>
                  </a:cubicBezTo>
                  <a:cubicBezTo>
                    <a:pt x="292" y="65"/>
                    <a:pt x="292" y="65"/>
                    <a:pt x="292" y="65"/>
                  </a:cubicBezTo>
                  <a:cubicBezTo>
                    <a:pt x="299" y="47"/>
                    <a:pt x="299" y="47"/>
                    <a:pt x="299" y="47"/>
                  </a:cubicBezTo>
                  <a:cubicBezTo>
                    <a:pt x="300" y="44"/>
                    <a:pt x="300" y="44"/>
                    <a:pt x="300" y="44"/>
                  </a:cubicBezTo>
                  <a:cubicBezTo>
                    <a:pt x="314" y="3"/>
                    <a:pt x="314" y="3"/>
                    <a:pt x="314" y="3"/>
                  </a:cubicBezTo>
                  <a:cubicBezTo>
                    <a:pt x="315" y="0"/>
                    <a:pt x="315" y="0"/>
                    <a:pt x="3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3" name="Freeform 63"/>
            <p:cNvSpPr>
              <a:spLocks noEditPoints="1"/>
            </p:cNvSpPr>
            <p:nvPr/>
          </p:nvSpPr>
          <p:spPr bwMode="auto">
            <a:xfrm>
              <a:off x="8701156" y="2325744"/>
              <a:ext cx="1511768" cy="1683356"/>
            </a:xfrm>
            <a:custGeom>
              <a:avLst/>
              <a:gdLst>
                <a:gd name="T0" fmla="*/ 6 w 357"/>
                <a:gd name="T1" fmla="*/ 435 h 436"/>
                <a:gd name="T2" fmla="*/ 54 w 357"/>
                <a:gd name="T3" fmla="*/ 399 h 436"/>
                <a:gd name="T4" fmla="*/ 55 w 357"/>
                <a:gd name="T5" fmla="*/ 396 h 436"/>
                <a:gd name="T6" fmla="*/ 58 w 357"/>
                <a:gd name="T7" fmla="*/ 396 h 436"/>
                <a:gd name="T8" fmla="*/ 23 w 357"/>
                <a:gd name="T9" fmla="*/ 365 h 436"/>
                <a:gd name="T10" fmla="*/ 15 w 357"/>
                <a:gd name="T11" fmla="*/ 390 h 436"/>
                <a:gd name="T12" fmla="*/ 15 w 357"/>
                <a:gd name="T13" fmla="*/ 395 h 436"/>
                <a:gd name="T14" fmla="*/ 24 w 357"/>
                <a:gd name="T15" fmla="*/ 368 h 436"/>
                <a:gd name="T16" fmla="*/ 115 w 357"/>
                <a:gd name="T17" fmla="*/ 348 h 436"/>
                <a:gd name="T18" fmla="*/ 94 w 357"/>
                <a:gd name="T19" fmla="*/ 364 h 436"/>
                <a:gd name="T20" fmla="*/ 97 w 357"/>
                <a:gd name="T21" fmla="*/ 365 h 436"/>
                <a:gd name="T22" fmla="*/ 115 w 357"/>
                <a:gd name="T23" fmla="*/ 348 h 436"/>
                <a:gd name="T24" fmla="*/ 46 w 357"/>
                <a:gd name="T25" fmla="*/ 298 h 436"/>
                <a:gd name="T26" fmla="*/ 41 w 357"/>
                <a:gd name="T27" fmla="*/ 313 h 436"/>
                <a:gd name="T28" fmla="*/ 27 w 357"/>
                <a:gd name="T29" fmla="*/ 359 h 436"/>
                <a:gd name="T30" fmla="*/ 43 w 357"/>
                <a:gd name="T31" fmla="*/ 313 h 436"/>
                <a:gd name="T32" fmla="*/ 48 w 357"/>
                <a:gd name="T33" fmla="*/ 298 h 436"/>
                <a:gd name="T34" fmla="*/ 57 w 357"/>
                <a:gd name="T35" fmla="*/ 266 h 436"/>
                <a:gd name="T36" fmla="*/ 57 w 357"/>
                <a:gd name="T37" fmla="*/ 266 h 436"/>
                <a:gd name="T38" fmla="*/ 76 w 357"/>
                <a:gd name="T39" fmla="*/ 213 h 436"/>
                <a:gd name="T40" fmla="*/ 67 w 357"/>
                <a:gd name="T41" fmla="*/ 239 h 436"/>
                <a:gd name="T42" fmla="*/ 60 w 357"/>
                <a:gd name="T43" fmla="*/ 258 h 436"/>
                <a:gd name="T44" fmla="*/ 61 w 357"/>
                <a:gd name="T45" fmla="*/ 260 h 436"/>
                <a:gd name="T46" fmla="*/ 68 w 357"/>
                <a:gd name="T47" fmla="*/ 241 h 436"/>
                <a:gd name="T48" fmla="*/ 76 w 357"/>
                <a:gd name="T49" fmla="*/ 218 h 436"/>
                <a:gd name="T50" fmla="*/ 150 w 357"/>
                <a:gd name="T51" fmla="*/ 5 h 436"/>
                <a:gd name="T52" fmla="*/ 259 w 357"/>
                <a:gd name="T53" fmla="*/ 80 h 436"/>
                <a:gd name="T54" fmla="*/ 300 w 357"/>
                <a:gd name="T55" fmla="*/ 113 h 436"/>
                <a:gd name="T56" fmla="*/ 354 w 357"/>
                <a:gd name="T57" fmla="*/ 158 h 436"/>
                <a:gd name="T58" fmla="*/ 336 w 357"/>
                <a:gd name="T59" fmla="*/ 172 h 436"/>
                <a:gd name="T60" fmla="*/ 301 w 357"/>
                <a:gd name="T61" fmla="*/ 200 h 436"/>
                <a:gd name="T62" fmla="*/ 269 w 357"/>
                <a:gd name="T63" fmla="*/ 226 h 436"/>
                <a:gd name="T64" fmla="*/ 220 w 357"/>
                <a:gd name="T65" fmla="*/ 264 h 436"/>
                <a:gd name="T66" fmla="*/ 213 w 357"/>
                <a:gd name="T67" fmla="*/ 270 h 436"/>
                <a:gd name="T68" fmla="*/ 192 w 357"/>
                <a:gd name="T69" fmla="*/ 287 h 436"/>
                <a:gd name="T70" fmla="*/ 182 w 357"/>
                <a:gd name="T71" fmla="*/ 294 h 436"/>
                <a:gd name="T72" fmla="*/ 121 w 357"/>
                <a:gd name="T73" fmla="*/ 344 h 436"/>
                <a:gd name="T74" fmla="*/ 124 w 357"/>
                <a:gd name="T75" fmla="*/ 343 h 436"/>
                <a:gd name="T76" fmla="*/ 187 w 357"/>
                <a:gd name="T77" fmla="*/ 293 h 436"/>
                <a:gd name="T78" fmla="*/ 196 w 357"/>
                <a:gd name="T79" fmla="*/ 286 h 436"/>
                <a:gd name="T80" fmla="*/ 215 w 357"/>
                <a:gd name="T81" fmla="*/ 271 h 436"/>
                <a:gd name="T82" fmla="*/ 220 w 357"/>
                <a:gd name="T83" fmla="*/ 267 h 436"/>
                <a:gd name="T84" fmla="*/ 233 w 357"/>
                <a:gd name="T85" fmla="*/ 256 h 436"/>
                <a:gd name="T86" fmla="*/ 278 w 357"/>
                <a:gd name="T87" fmla="*/ 221 h 436"/>
                <a:gd name="T88" fmla="*/ 332 w 357"/>
                <a:gd name="T89" fmla="*/ 177 h 436"/>
                <a:gd name="T90" fmla="*/ 355 w 357"/>
                <a:gd name="T91" fmla="*/ 159 h 436"/>
                <a:gd name="T92" fmla="*/ 343 w 357"/>
                <a:gd name="T93" fmla="*/ 146 h 436"/>
                <a:gd name="T94" fmla="*/ 280 w 357"/>
                <a:gd name="T95" fmla="*/ 9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7" h="436">
                  <a:moveTo>
                    <a:pt x="53" y="397"/>
                  </a:moveTo>
                  <a:cubicBezTo>
                    <a:pt x="26" y="419"/>
                    <a:pt x="26" y="419"/>
                    <a:pt x="26" y="419"/>
                  </a:cubicBezTo>
                  <a:cubicBezTo>
                    <a:pt x="24" y="420"/>
                    <a:pt x="24" y="420"/>
                    <a:pt x="24" y="420"/>
                  </a:cubicBezTo>
                  <a:cubicBezTo>
                    <a:pt x="6" y="435"/>
                    <a:pt x="6" y="435"/>
                    <a:pt x="6" y="435"/>
                  </a:cubicBezTo>
                  <a:cubicBezTo>
                    <a:pt x="7" y="435"/>
                    <a:pt x="7" y="435"/>
                    <a:pt x="7" y="436"/>
                  </a:cubicBezTo>
                  <a:cubicBezTo>
                    <a:pt x="25" y="422"/>
                    <a:pt x="25" y="422"/>
                    <a:pt x="25" y="422"/>
                  </a:cubicBezTo>
                  <a:cubicBezTo>
                    <a:pt x="26" y="421"/>
                    <a:pt x="26" y="421"/>
                    <a:pt x="26" y="421"/>
                  </a:cubicBezTo>
                  <a:cubicBezTo>
                    <a:pt x="54" y="399"/>
                    <a:pt x="54" y="399"/>
                    <a:pt x="54" y="399"/>
                  </a:cubicBezTo>
                  <a:cubicBezTo>
                    <a:pt x="53" y="397"/>
                    <a:pt x="53" y="397"/>
                    <a:pt x="53" y="397"/>
                  </a:cubicBezTo>
                  <a:moveTo>
                    <a:pt x="58" y="393"/>
                  </a:moveTo>
                  <a:cubicBezTo>
                    <a:pt x="57" y="394"/>
                    <a:pt x="57" y="394"/>
                    <a:pt x="57" y="394"/>
                  </a:cubicBezTo>
                  <a:cubicBezTo>
                    <a:pt x="55" y="396"/>
                    <a:pt x="55" y="396"/>
                    <a:pt x="55" y="396"/>
                  </a:cubicBezTo>
                  <a:cubicBezTo>
                    <a:pt x="54" y="396"/>
                    <a:pt x="54" y="396"/>
                    <a:pt x="54" y="396"/>
                  </a:cubicBezTo>
                  <a:cubicBezTo>
                    <a:pt x="55" y="398"/>
                    <a:pt x="55" y="398"/>
                    <a:pt x="55" y="398"/>
                  </a:cubicBezTo>
                  <a:cubicBezTo>
                    <a:pt x="57" y="397"/>
                    <a:pt x="57" y="397"/>
                    <a:pt x="57" y="397"/>
                  </a:cubicBezTo>
                  <a:cubicBezTo>
                    <a:pt x="58" y="396"/>
                    <a:pt x="58" y="396"/>
                    <a:pt x="58" y="396"/>
                  </a:cubicBezTo>
                  <a:cubicBezTo>
                    <a:pt x="58" y="395"/>
                    <a:pt x="58" y="395"/>
                    <a:pt x="58" y="395"/>
                  </a:cubicBezTo>
                  <a:cubicBezTo>
                    <a:pt x="58" y="393"/>
                    <a:pt x="58" y="393"/>
                    <a:pt x="58" y="393"/>
                  </a:cubicBezTo>
                  <a:moveTo>
                    <a:pt x="25" y="360"/>
                  </a:moveTo>
                  <a:cubicBezTo>
                    <a:pt x="23" y="365"/>
                    <a:pt x="23" y="365"/>
                    <a:pt x="23" y="365"/>
                  </a:cubicBezTo>
                  <a:cubicBezTo>
                    <a:pt x="22" y="367"/>
                    <a:pt x="22" y="367"/>
                    <a:pt x="22" y="367"/>
                  </a:cubicBezTo>
                  <a:cubicBezTo>
                    <a:pt x="16" y="385"/>
                    <a:pt x="16" y="385"/>
                    <a:pt x="16" y="385"/>
                  </a:cubicBezTo>
                  <a:cubicBezTo>
                    <a:pt x="15" y="388"/>
                    <a:pt x="15" y="388"/>
                    <a:pt x="15" y="388"/>
                  </a:cubicBezTo>
                  <a:cubicBezTo>
                    <a:pt x="15" y="390"/>
                    <a:pt x="15" y="390"/>
                    <a:pt x="15" y="390"/>
                  </a:cubicBezTo>
                  <a:cubicBezTo>
                    <a:pt x="14" y="392"/>
                    <a:pt x="14" y="392"/>
                    <a:pt x="14" y="392"/>
                  </a:cubicBezTo>
                  <a:cubicBezTo>
                    <a:pt x="0" y="431"/>
                    <a:pt x="0" y="431"/>
                    <a:pt x="0" y="431"/>
                  </a:cubicBezTo>
                  <a:cubicBezTo>
                    <a:pt x="1" y="431"/>
                    <a:pt x="1" y="431"/>
                    <a:pt x="2" y="431"/>
                  </a:cubicBezTo>
                  <a:cubicBezTo>
                    <a:pt x="15" y="395"/>
                    <a:pt x="15" y="395"/>
                    <a:pt x="15" y="395"/>
                  </a:cubicBezTo>
                  <a:cubicBezTo>
                    <a:pt x="16" y="392"/>
                    <a:pt x="16" y="392"/>
                    <a:pt x="16" y="392"/>
                  </a:cubicBezTo>
                  <a:cubicBezTo>
                    <a:pt x="18" y="386"/>
                    <a:pt x="18" y="386"/>
                    <a:pt x="18" y="386"/>
                  </a:cubicBezTo>
                  <a:cubicBezTo>
                    <a:pt x="19" y="384"/>
                    <a:pt x="19" y="384"/>
                    <a:pt x="19" y="384"/>
                  </a:cubicBezTo>
                  <a:cubicBezTo>
                    <a:pt x="24" y="368"/>
                    <a:pt x="24" y="368"/>
                    <a:pt x="24" y="368"/>
                  </a:cubicBezTo>
                  <a:cubicBezTo>
                    <a:pt x="25" y="367"/>
                    <a:pt x="25" y="367"/>
                    <a:pt x="25" y="367"/>
                  </a:cubicBezTo>
                  <a:cubicBezTo>
                    <a:pt x="26" y="361"/>
                    <a:pt x="26" y="361"/>
                    <a:pt x="26" y="361"/>
                  </a:cubicBezTo>
                  <a:cubicBezTo>
                    <a:pt x="25" y="360"/>
                    <a:pt x="25" y="360"/>
                    <a:pt x="25" y="360"/>
                  </a:cubicBezTo>
                  <a:moveTo>
                    <a:pt x="115" y="348"/>
                  </a:moveTo>
                  <a:cubicBezTo>
                    <a:pt x="108" y="354"/>
                    <a:pt x="108" y="354"/>
                    <a:pt x="108" y="354"/>
                  </a:cubicBezTo>
                  <a:cubicBezTo>
                    <a:pt x="106" y="355"/>
                    <a:pt x="106" y="355"/>
                    <a:pt x="106" y="355"/>
                  </a:cubicBezTo>
                  <a:cubicBezTo>
                    <a:pt x="96" y="363"/>
                    <a:pt x="96" y="363"/>
                    <a:pt x="96" y="363"/>
                  </a:cubicBezTo>
                  <a:cubicBezTo>
                    <a:pt x="94" y="364"/>
                    <a:pt x="94" y="364"/>
                    <a:pt x="94" y="364"/>
                  </a:cubicBezTo>
                  <a:cubicBezTo>
                    <a:pt x="60" y="392"/>
                    <a:pt x="60" y="392"/>
                    <a:pt x="60" y="392"/>
                  </a:cubicBezTo>
                  <a:cubicBezTo>
                    <a:pt x="60" y="394"/>
                    <a:pt x="60" y="394"/>
                    <a:pt x="60" y="394"/>
                  </a:cubicBezTo>
                  <a:cubicBezTo>
                    <a:pt x="96" y="366"/>
                    <a:pt x="96" y="366"/>
                    <a:pt x="96" y="366"/>
                  </a:cubicBezTo>
                  <a:cubicBezTo>
                    <a:pt x="97" y="365"/>
                    <a:pt x="97" y="365"/>
                    <a:pt x="97" y="365"/>
                  </a:cubicBezTo>
                  <a:cubicBezTo>
                    <a:pt x="108" y="356"/>
                    <a:pt x="108" y="356"/>
                    <a:pt x="108" y="356"/>
                  </a:cubicBezTo>
                  <a:cubicBezTo>
                    <a:pt x="109" y="355"/>
                    <a:pt x="109" y="355"/>
                    <a:pt x="109" y="355"/>
                  </a:cubicBezTo>
                  <a:cubicBezTo>
                    <a:pt x="116" y="350"/>
                    <a:pt x="116" y="350"/>
                    <a:pt x="116" y="350"/>
                  </a:cubicBezTo>
                  <a:cubicBezTo>
                    <a:pt x="115" y="348"/>
                    <a:pt x="115" y="348"/>
                    <a:pt x="115" y="348"/>
                  </a:cubicBezTo>
                  <a:moveTo>
                    <a:pt x="53" y="279"/>
                  </a:moveTo>
                  <a:cubicBezTo>
                    <a:pt x="52" y="283"/>
                    <a:pt x="52" y="283"/>
                    <a:pt x="52" y="283"/>
                  </a:cubicBezTo>
                  <a:cubicBezTo>
                    <a:pt x="51" y="284"/>
                    <a:pt x="51" y="284"/>
                    <a:pt x="51" y="284"/>
                  </a:cubicBezTo>
                  <a:cubicBezTo>
                    <a:pt x="46" y="298"/>
                    <a:pt x="46" y="298"/>
                    <a:pt x="46" y="298"/>
                  </a:cubicBezTo>
                  <a:cubicBezTo>
                    <a:pt x="46" y="300"/>
                    <a:pt x="46" y="300"/>
                    <a:pt x="46" y="300"/>
                  </a:cubicBezTo>
                  <a:cubicBezTo>
                    <a:pt x="45" y="302"/>
                    <a:pt x="45" y="302"/>
                    <a:pt x="45" y="302"/>
                  </a:cubicBezTo>
                  <a:cubicBezTo>
                    <a:pt x="42" y="311"/>
                    <a:pt x="42" y="311"/>
                    <a:pt x="42" y="311"/>
                  </a:cubicBezTo>
                  <a:cubicBezTo>
                    <a:pt x="41" y="313"/>
                    <a:pt x="41" y="313"/>
                    <a:pt x="41" y="313"/>
                  </a:cubicBezTo>
                  <a:cubicBezTo>
                    <a:pt x="37" y="325"/>
                    <a:pt x="37" y="325"/>
                    <a:pt x="37" y="325"/>
                  </a:cubicBezTo>
                  <a:cubicBezTo>
                    <a:pt x="37" y="326"/>
                    <a:pt x="37" y="326"/>
                    <a:pt x="37" y="326"/>
                  </a:cubicBezTo>
                  <a:cubicBezTo>
                    <a:pt x="26" y="357"/>
                    <a:pt x="26" y="357"/>
                    <a:pt x="26" y="357"/>
                  </a:cubicBezTo>
                  <a:cubicBezTo>
                    <a:pt x="27" y="359"/>
                    <a:pt x="27" y="359"/>
                    <a:pt x="27" y="359"/>
                  </a:cubicBezTo>
                  <a:cubicBezTo>
                    <a:pt x="38" y="328"/>
                    <a:pt x="38" y="328"/>
                    <a:pt x="38" y="328"/>
                  </a:cubicBezTo>
                  <a:cubicBezTo>
                    <a:pt x="39" y="326"/>
                    <a:pt x="39" y="326"/>
                    <a:pt x="39" y="326"/>
                  </a:cubicBezTo>
                  <a:cubicBezTo>
                    <a:pt x="43" y="315"/>
                    <a:pt x="43" y="315"/>
                    <a:pt x="43" y="315"/>
                  </a:cubicBezTo>
                  <a:cubicBezTo>
                    <a:pt x="43" y="313"/>
                    <a:pt x="43" y="313"/>
                    <a:pt x="43" y="313"/>
                  </a:cubicBezTo>
                  <a:cubicBezTo>
                    <a:pt x="47" y="303"/>
                    <a:pt x="47" y="303"/>
                    <a:pt x="47" y="303"/>
                  </a:cubicBezTo>
                  <a:cubicBezTo>
                    <a:pt x="47" y="301"/>
                    <a:pt x="47" y="301"/>
                    <a:pt x="47" y="301"/>
                  </a:cubicBezTo>
                  <a:cubicBezTo>
                    <a:pt x="48" y="300"/>
                    <a:pt x="48" y="300"/>
                    <a:pt x="48" y="300"/>
                  </a:cubicBezTo>
                  <a:cubicBezTo>
                    <a:pt x="48" y="298"/>
                    <a:pt x="48" y="298"/>
                    <a:pt x="48" y="298"/>
                  </a:cubicBezTo>
                  <a:cubicBezTo>
                    <a:pt x="53" y="285"/>
                    <a:pt x="53" y="285"/>
                    <a:pt x="53" y="285"/>
                  </a:cubicBezTo>
                  <a:cubicBezTo>
                    <a:pt x="53" y="284"/>
                    <a:pt x="53" y="284"/>
                    <a:pt x="53" y="284"/>
                  </a:cubicBezTo>
                  <a:cubicBezTo>
                    <a:pt x="53" y="279"/>
                    <a:pt x="53" y="279"/>
                    <a:pt x="53" y="279"/>
                  </a:cubicBezTo>
                  <a:moveTo>
                    <a:pt x="57" y="266"/>
                  </a:moveTo>
                  <a:cubicBezTo>
                    <a:pt x="55" y="274"/>
                    <a:pt x="55" y="274"/>
                    <a:pt x="55" y="274"/>
                  </a:cubicBezTo>
                  <a:cubicBezTo>
                    <a:pt x="55" y="279"/>
                    <a:pt x="55" y="279"/>
                    <a:pt x="55" y="279"/>
                  </a:cubicBezTo>
                  <a:cubicBezTo>
                    <a:pt x="59" y="268"/>
                    <a:pt x="59" y="268"/>
                    <a:pt x="59" y="268"/>
                  </a:cubicBezTo>
                  <a:cubicBezTo>
                    <a:pt x="57" y="266"/>
                    <a:pt x="57" y="266"/>
                    <a:pt x="57" y="266"/>
                  </a:cubicBezTo>
                  <a:moveTo>
                    <a:pt x="148" y="4"/>
                  </a:moveTo>
                  <a:cubicBezTo>
                    <a:pt x="91" y="169"/>
                    <a:pt x="91" y="169"/>
                    <a:pt x="91" y="169"/>
                  </a:cubicBezTo>
                  <a:cubicBezTo>
                    <a:pt x="91" y="171"/>
                    <a:pt x="91" y="171"/>
                    <a:pt x="91" y="171"/>
                  </a:cubicBezTo>
                  <a:cubicBezTo>
                    <a:pt x="76" y="213"/>
                    <a:pt x="76" y="213"/>
                    <a:pt x="76" y="213"/>
                  </a:cubicBezTo>
                  <a:cubicBezTo>
                    <a:pt x="75" y="216"/>
                    <a:pt x="75" y="216"/>
                    <a:pt x="75" y="216"/>
                  </a:cubicBezTo>
                  <a:cubicBezTo>
                    <a:pt x="68" y="235"/>
                    <a:pt x="68" y="235"/>
                    <a:pt x="68" y="235"/>
                  </a:cubicBezTo>
                  <a:cubicBezTo>
                    <a:pt x="68" y="236"/>
                    <a:pt x="68" y="236"/>
                    <a:pt x="68" y="236"/>
                  </a:cubicBezTo>
                  <a:cubicBezTo>
                    <a:pt x="67" y="239"/>
                    <a:pt x="67" y="239"/>
                    <a:pt x="67" y="239"/>
                  </a:cubicBezTo>
                  <a:cubicBezTo>
                    <a:pt x="66" y="240"/>
                    <a:pt x="66" y="240"/>
                    <a:pt x="66" y="240"/>
                  </a:cubicBezTo>
                  <a:cubicBezTo>
                    <a:pt x="62" y="253"/>
                    <a:pt x="62" y="253"/>
                    <a:pt x="62" y="253"/>
                  </a:cubicBezTo>
                  <a:cubicBezTo>
                    <a:pt x="62" y="254"/>
                    <a:pt x="62" y="254"/>
                    <a:pt x="62" y="254"/>
                  </a:cubicBezTo>
                  <a:cubicBezTo>
                    <a:pt x="60" y="258"/>
                    <a:pt x="60" y="258"/>
                    <a:pt x="60" y="258"/>
                  </a:cubicBezTo>
                  <a:cubicBezTo>
                    <a:pt x="60" y="260"/>
                    <a:pt x="60" y="260"/>
                    <a:pt x="60" y="260"/>
                  </a:cubicBezTo>
                  <a:cubicBezTo>
                    <a:pt x="58" y="264"/>
                    <a:pt x="58" y="264"/>
                    <a:pt x="58" y="264"/>
                  </a:cubicBezTo>
                  <a:cubicBezTo>
                    <a:pt x="59" y="266"/>
                    <a:pt x="59" y="266"/>
                    <a:pt x="59" y="266"/>
                  </a:cubicBezTo>
                  <a:cubicBezTo>
                    <a:pt x="61" y="260"/>
                    <a:pt x="61" y="260"/>
                    <a:pt x="61" y="260"/>
                  </a:cubicBezTo>
                  <a:cubicBezTo>
                    <a:pt x="62" y="259"/>
                    <a:pt x="62" y="259"/>
                    <a:pt x="62" y="259"/>
                  </a:cubicBezTo>
                  <a:cubicBezTo>
                    <a:pt x="64" y="254"/>
                    <a:pt x="64" y="254"/>
                    <a:pt x="64" y="254"/>
                  </a:cubicBezTo>
                  <a:cubicBezTo>
                    <a:pt x="64" y="252"/>
                    <a:pt x="64" y="252"/>
                    <a:pt x="64" y="252"/>
                  </a:cubicBezTo>
                  <a:cubicBezTo>
                    <a:pt x="68" y="241"/>
                    <a:pt x="68" y="241"/>
                    <a:pt x="68" y="241"/>
                  </a:cubicBezTo>
                  <a:cubicBezTo>
                    <a:pt x="69" y="239"/>
                    <a:pt x="69" y="239"/>
                    <a:pt x="69" y="239"/>
                  </a:cubicBezTo>
                  <a:cubicBezTo>
                    <a:pt x="70" y="236"/>
                    <a:pt x="70" y="236"/>
                    <a:pt x="70" y="236"/>
                  </a:cubicBezTo>
                  <a:cubicBezTo>
                    <a:pt x="70" y="234"/>
                    <a:pt x="70" y="234"/>
                    <a:pt x="70" y="234"/>
                  </a:cubicBezTo>
                  <a:cubicBezTo>
                    <a:pt x="76" y="218"/>
                    <a:pt x="76" y="218"/>
                    <a:pt x="76" y="218"/>
                  </a:cubicBezTo>
                  <a:cubicBezTo>
                    <a:pt x="77" y="216"/>
                    <a:pt x="77" y="216"/>
                    <a:pt x="77" y="216"/>
                  </a:cubicBezTo>
                  <a:cubicBezTo>
                    <a:pt x="93" y="171"/>
                    <a:pt x="93" y="171"/>
                    <a:pt x="93" y="171"/>
                  </a:cubicBezTo>
                  <a:cubicBezTo>
                    <a:pt x="93" y="169"/>
                    <a:pt x="93" y="169"/>
                    <a:pt x="93" y="169"/>
                  </a:cubicBezTo>
                  <a:cubicBezTo>
                    <a:pt x="150" y="5"/>
                    <a:pt x="150" y="5"/>
                    <a:pt x="150" y="5"/>
                  </a:cubicBezTo>
                  <a:cubicBezTo>
                    <a:pt x="149" y="5"/>
                    <a:pt x="149" y="5"/>
                    <a:pt x="148" y="4"/>
                  </a:cubicBezTo>
                  <a:moveTo>
                    <a:pt x="165" y="0"/>
                  </a:moveTo>
                  <a:cubicBezTo>
                    <a:pt x="165" y="0"/>
                    <a:pt x="164" y="1"/>
                    <a:pt x="164" y="1"/>
                  </a:cubicBezTo>
                  <a:cubicBezTo>
                    <a:pt x="259" y="80"/>
                    <a:pt x="259" y="80"/>
                    <a:pt x="259" y="80"/>
                  </a:cubicBezTo>
                  <a:cubicBezTo>
                    <a:pt x="261" y="81"/>
                    <a:pt x="261" y="81"/>
                    <a:pt x="261" y="81"/>
                  </a:cubicBezTo>
                  <a:cubicBezTo>
                    <a:pt x="283" y="99"/>
                    <a:pt x="283" y="99"/>
                    <a:pt x="283" y="99"/>
                  </a:cubicBezTo>
                  <a:cubicBezTo>
                    <a:pt x="287" y="102"/>
                    <a:pt x="287" y="102"/>
                    <a:pt x="287" y="102"/>
                  </a:cubicBezTo>
                  <a:cubicBezTo>
                    <a:pt x="300" y="113"/>
                    <a:pt x="300" y="113"/>
                    <a:pt x="300" y="113"/>
                  </a:cubicBezTo>
                  <a:cubicBezTo>
                    <a:pt x="304" y="117"/>
                    <a:pt x="304" y="117"/>
                    <a:pt x="304" y="117"/>
                  </a:cubicBezTo>
                  <a:cubicBezTo>
                    <a:pt x="343" y="148"/>
                    <a:pt x="343" y="148"/>
                    <a:pt x="343" y="148"/>
                  </a:cubicBezTo>
                  <a:cubicBezTo>
                    <a:pt x="344" y="149"/>
                    <a:pt x="344" y="149"/>
                    <a:pt x="344" y="149"/>
                  </a:cubicBezTo>
                  <a:cubicBezTo>
                    <a:pt x="354" y="158"/>
                    <a:pt x="354" y="158"/>
                    <a:pt x="354" y="158"/>
                  </a:cubicBezTo>
                  <a:cubicBezTo>
                    <a:pt x="340" y="169"/>
                    <a:pt x="340" y="169"/>
                    <a:pt x="340" y="169"/>
                  </a:cubicBezTo>
                  <a:cubicBezTo>
                    <a:pt x="338" y="170"/>
                    <a:pt x="338" y="170"/>
                    <a:pt x="338" y="170"/>
                  </a:cubicBezTo>
                  <a:cubicBezTo>
                    <a:pt x="337" y="171"/>
                    <a:pt x="337" y="171"/>
                    <a:pt x="337" y="171"/>
                  </a:cubicBezTo>
                  <a:cubicBezTo>
                    <a:pt x="336" y="172"/>
                    <a:pt x="336" y="172"/>
                    <a:pt x="336" y="172"/>
                  </a:cubicBezTo>
                  <a:cubicBezTo>
                    <a:pt x="331" y="176"/>
                    <a:pt x="331" y="176"/>
                    <a:pt x="331" y="176"/>
                  </a:cubicBezTo>
                  <a:cubicBezTo>
                    <a:pt x="330" y="177"/>
                    <a:pt x="330" y="177"/>
                    <a:pt x="330" y="177"/>
                  </a:cubicBezTo>
                  <a:cubicBezTo>
                    <a:pt x="302" y="199"/>
                    <a:pt x="302" y="199"/>
                    <a:pt x="302" y="199"/>
                  </a:cubicBezTo>
                  <a:cubicBezTo>
                    <a:pt x="301" y="200"/>
                    <a:pt x="301" y="200"/>
                    <a:pt x="301" y="200"/>
                  </a:cubicBezTo>
                  <a:cubicBezTo>
                    <a:pt x="275" y="221"/>
                    <a:pt x="275" y="221"/>
                    <a:pt x="275" y="221"/>
                  </a:cubicBezTo>
                  <a:cubicBezTo>
                    <a:pt x="272" y="223"/>
                    <a:pt x="272" y="223"/>
                    <a:pt x="272" y="223"/>
                  </a:cubicBezTo>
                  <a:cubicBezTo>
                    <a:pt x="272" y="223"/>
                    <a:pt x="272" y="223"/>
                    <a:pt x="272" y="223"/>
                  </a:cubicBezTo>
                  <a:cubicBezTo>
                    <a:pt x="269" y="226"/>
                    <a:pt x="269" y="226"/>
                    <a:pt x="269" y="226"/>
                  </a:cubicBezTo>
                  <a:cubicBezTo>
                    <a:pt x="235" y="253"/>
                    <a:pt x="235" y="253"/>
                    <a:pt x="235" y="253"/>
                  </a:cubicBezTo>
                  <a:cubicBezTo>
                    <a:pt x="232" y="255"/>
                    <a:pt x="232" y="255"/>
                    <a:pt x="232" y="255"/>
                  </a:cubicBezTo>
                  <a:cubicBezTo>
                    <a:pt x="221" y="263"/>
                    <a:pt x="221" y="263"/>
                    <a:pt x="221" y="263"/>
                  </a:cubicBezTo>
                  <a:cubicBezTo>
                    <a:pt x="220" y="264"/>
                    <a:pt x="220" y="264"/>
                    <a:pt x="220" y="264"/>
                  </a:cubicBezTo>
                  <a:cubicBezTo>
                    <a:pt x="218" y="266"/>
                    <a:pt x="218" y="266"/>
                    <a:pt x="218" y="266"/>
                  </a:cubicBezTo>
                  <a:cubicBezTo>
                    <a:pt x="216" y="268"/>
                    <a:pt x="216" y="268"/>
                    <a:pt x="216" y="268"/>
                  </a:cubicBezTo>
                  <a:cubicBezTo>
                    <a:pt x="213" y="270"/>
                    <a:pt x="213" y="270"/>
                    <a:pt x="213" y="270"/>
                  </a:cubicBezTo>
                  <a:cubicBezTo>
                    <a:pt x="213" y="270"/>
                    <a:pt x="213" y="270"/>
                    <a:pt x="213" y="270"/>
                  </a:cubicBezTo>
                  <a:cubicBezTo>
                    <a:pt x="202" y="278"/>
                    <a:pt x="202" y="278"/>
                    <a:pt x="202" y="278"/>
                  </a:cubicBezTo>
                  <a:cubicBezTo>
                    <a:pt x="200" y="280"/>
                    <a:pt x="200" y="280"/>
                    <a:pt x="200" y="280"/>
                  </a:cubicBezTo>
                  <a:cubicBezTo>
                    <a:pt x="194" y="285"/>
                    <a:pt x="194" y="285"/>
                    <a:pt x="194" y="285"/>
                  </a:cubicBezTo>
                  <a:cubicBezTo>
                    <a:pt x="192" y="287"/>
                    <a:pt x="192" y="287"/>
                    <a:pt x="192" y="287"/>
                  </a:cubicBezTo>
                  <a:cubicBezTo>
                    <a:pt x="188" y="290"/>
                    <a:pt x="188" y="290"/>
                    <a:pt x="188" y="290"/>
                  </a:cubicBezTo>
                  <a:cubicBezTo>
                    <a:pt x="186" y="291"/>
                    <a:pt x="186" y="291"/>
                    <a:pt x="186" y="291"/>
                  </a:cubicBezTo>
                  <a:cubicBezTo>
                    <a:pt x="185" y="292"/>
                    <a:pt x="185" y="292"/>
                    <a:pt x="185" y="292"/>
                  </a:cubicBezTo>
                  <a:cubicBezTo>
                    <a:pt x="182" y="294"/>
                    <a:pt x="182" y="294"/>
                    <a:pt x="182" y="294"/>
                  </a:cubicBezTo>
                  <a:cubicBezTo>
                    <a:pt x="180" y="296"/>
                    <a:pt x="180" y="296"/>
                    <a:pt x="180" y="296"/>
                  </a:cubicBezTo>
                  <a:cubicBezTo>
                    <a:pt x="124" y="341"/>
                    <a:pt x="124" y="341"/>
                    <a:pt x="124" y="341"/>
                  </a:cubicBezTo>
                  <a:cubicBezTo>
                    <a:pt x="123" y="341"/>
                    <a:pt x="123" y="341"/>
                    <a:pt x="123" y="341"/>
                  </a:cubicBezTo>
                  <a:cubicBezTo>
                    <a:pt x="121" y="344"/>
                    <a:pt x="121" y="344"/>
                    <a:pt x="121" y="344"/>
                  </a:cubicBezTo>
                  <a:cubicBezTo>
                    <a:pt x="116" y="347"/>
                    <a:pt x="116" y="347"/>
                    <a:pt x="116" y="347"/>
                  </a:cubicBezTo>
                  <a:cubicBezTo>
                    <a:pt x="117" y="348"/>
                    <a:pt x="117" y="348"/>
                    <a:pt x="117" y="348"/>
                  </a:cubicBezTo>
                  <a:cubicBezTo>
                    <a:pt x="123" y="344"/>
                    <a:pt x="123" y="344"/>
                    <a:pt x="123" y="344"/>
                  </a:cubicBezTo>
                  <a:cubicBezTo>
                    <a:pt x="124" y="343"/>
                    <a:pt x="124" y="343"/>
                    <a:pt x="124" y="343"/>
                  </a:cubicBezTo>
                  <a:cubicBezTo>
                    <a:pt x="127" y="341"/>
                    <a:pt x="127" y="341"/>
                    <a:pt x="127" y="341"/>
                  </a:cubicBezTo>
                  <a:cubicBezTo>
                    <a:pt x="183" y="296"/>
                    <a:pt x="183" y="296"/>
                    <a:pt x="183" y="296"/>
                  </a:cubicBezTo>
                  <a:cubicBezTo>
                    <a:pt x="185" y="295"/>
                    <a:pt x="185" y="295"/>
                    <a:pt x="185" y="295"/>
                  </a:cubicBezTo>
                  <a:cubicBezTo>
                    <a:pt x="187" y="293"/>
                    <a:pt x="187" y="293"/>
                    <a:pt x="187" y="293"/>
                  </a:cubicBezTo>
                  <a:cubicBezTo>
                    <a:pt x="189" y="292"/>
                    <a:pt x="189" y="292"/>
                    <a:pt x="189" y="292"/>
                  </a:cubicBezTo>
                  <a:cubicBezTo>
                    <a:pt x="191" y="290"/>
                    <a:pt x="191" y="290"/>
                    <a:pt x="191" y="290"/>
                  </a:cubicBezTo>
                  <a:cubicBezTo>
                    <a:pt x="194" y="287"/>
                    <a:pt x="194" y="287"/>
                    <a:pt x="194" y="287"/>
                  </a:cubicBezTo>
                  <a:cubicBezTo>
                    <a:pt x="196" y="286"/>
                    <a:pt x="196" y="286"/>
                    <a:pt x="196" y="286"/>
                  </a:cubicBezTo>
                  <a:cubicBezTo>
                    <a:pt x="203" y="280"/>
                    <a:pt x="203" y="280"/>
                    <a:pt x="203" y="280"/>
                  </a:cubicBezTo>
                  <a:cubicBezTo>
                    <a:pt x="205" y="279"/>
                    <a:pt x="205" y="279"/>
                    <a:pt x="205" y="279"/>
                  </a:cubicBezTo>
                  <a:cubicBezTo>
                    <a:pt x="212" y="273"/>
                    <a:pt x="212" y="273"/>
                    <a:pt x="212" y="273"/>
                  </a:cubicBezTo>
                  <a:cubicBezTo>
                    <a:pt x="215" y="271"/>
                    <a:pt x="215" y="271"/>
                    <a:pt x="215" y="271"/>
                  </a:cubicBezTo>
                  <a:cubicBezTo>
                    <a:pt x="215" y="270"/>
                    <a:pt x="215" y="270"/>
                    <a:pt x="215" y="270"/>
                  </a:cubicBezTo>
                  <a:cubicBezTo>
                    <a:pt x="217" y="269"/>
                    <a:pt x="217" y="269"/>
                    <a:pt x="217" y="269"/>
                  </a:cubicBezTo>
                  <a:cubicBezTo>
                    <a:pt x="218" y="268"/>
                    <a:pt x="218" y="268"/>
                    <a:pt x="218" y="268"/>
                  </a:cubicBezTo>
                  <a:cubicBezTo>
                    <a:pt x="220" y="267"/>
                    <a:pt x="220" y="267"/>
                    <a:pt x="220" y="267"/>
                  </a:cubicBezTo>
                  <a:cubicBezTo>
                    <a:pt x="222" y="265"/>
                    <a:pt x="222" y="265"/>
                    <a:pt x="222" y="265"/>
                  </a:cubicBezTo>
                  <a:cubicBezTo>
                    <a:pt x="223" y="264"/>
                    <a:pt x="223" y="264"/>
                    <a:pt x="223" y="264"/>
                  </a:cubicBezTo>
                  <a:cubicBezTo>
                    <a:pt x="230" y="259"/>
                    <a:pt x="230" y="259"/>
                    <a:pt x="230" y="259"/>
                  </a:cubicBezTo>
                  <a:cubicBezTo>
                    <a:pt x="233" y="256"/>
                    <a:pt x="233" y="256"/>
                    <a:pt x="233" y="256"/>
                  </a:cubicBezTo>
                  <a:cubicBezTo>
                    <a:pt x="272" y="225"/>
                    <a:pt x="272" y="225"/>
                    <a:pt x="272" y="225"/>
                  </a:cubicBezTo>
                  <a:cubicBezTo>
                    <a:pt x="275" y="223"/>
                    <a:pt x="275" y="223"/>
                    <a:pt x="275" y="223"/>
                  </a:cubicBezTo>
                  <a:cubicBezTo>
                    <a:pt x="275" y="223"/>
                    <a:pt x="275" y="223"/>
                    <a:pt x="275" y="223"/>
                  </a:cubicBezTo>
                  <a:cubicBezTo>
                    <a:pt x="278" y="221"/>
                    <a:pt x="278" y="221"/>
                    <a:pt x="278" y="221"/>
                  </a:cubicBezTo>
                  <a:cubicBezTo>
                    <a:pt x="301" y="202"/>
                    <a:pt x="301" y="202"/>
                    <a:pt x="301" y="202"/>
                  </a:cubicBezTo>
                  <a:cubicBezTo>
                    <a:pt x="303" y="201"/>
                    <a:pt x="303" y="201"/>
                    <a:pt x="303" y="201"/>
                  </a:cubicBezTo>
                  <a:cubicBezTo>
                    <a:pt x="331" y="178"/>
                    <a:pt x="331" y="178"/>
                    <a:pt x="331" y="178"/>
                  </a:cubicBezTo>
                  <a:cubicBezTo>
                    <a:pt x="332" y="177"/>
                    <a:pt x="332" y="177"/>
                    <a:pt x="332" y="177"/>
                  </a:cubicBezTo>
                  <a:cubicBezTo>
                    <a:pt x="337" y="174"/>
                    <a:pt x="337" y="174"/>
                    <a:pt x="337" y="174"/>
                  </a:cubicBezTo>
                  <a:cubicBezTo>
                    <a:pt x="338" y="173"/>
                    <a:pt x="338" y="173"/>
                    <a:pt x="338" y="173"/>
                  </a:cubicBezTo>
                  <a:cubicBezTo>
                    <a:pt x="340" y="171"/>
                    <a:pt x="340" y="171"/>
                    <a:pt x="340" y="171"/>
                  </a:cubicBezTo>
                  <a:cubicBezTo>
                    <a:pt x="355" y="159"/>
                    <a:pt x="355" y="159"/>
                    <a:pt x="355" y="159"/>
                  </a:cubicBezTo>
                  <a:cubicBezTo>
                    <a:pt x="357" y="158"/>
                    <a:pt x="357" y="158"/>
                    <a:pt x="357" y="158"/>
                  </a:cubicBezTo>
                  <a:cubicBezTo>
                    <a:pt x="355" y="156"/>
                    <a:pt x="355" y="156"/>
                    <a:pt x="355" y="156"/>
                  </a:cubicBezTo>
                  <a:cubicBezTo>
                    <a:pt x="345" y="147"/>
                    <a:pt x="345" y="147"/>
                    <a:pt x="345" y="147"/>
                  </a:cubicBezTo>
                  <a:cubicBezTo>
                    <a:pt x="343" y="146"/>
                    <a:pt x="343" y="146"/>
                    <a:pt x="343" y="146"/>
                  </a:cubicBezTo>
                  <a:cubicBezTo>
                    <a:pt x="301" y="112"/>
                    <a:pt x="301" y="112"/>
                    <a:pt x="301" y="112"/>
                  </a:cubicBezTo>
                  <a:cubicBezTo>
                    <a:pt x="297" y="108"/>
                    <a:pt x="297" y="108"/>
                    <a:pt x="297" y="108"/>
                  </a:cubicBezTo>
                  <a:cubicBezTo>
                    <a:pt x="284" y="98"/>
                    <a:pt x="284" y="98"/>
                    <a:pt x="284" y="98"/>
                  </a:cubicBezTo>
                  <a:cubicBezTo>
                    <a:pt x="280" y="94"/>
                    <a:pt x="280" y="94"/>
                    <a:pt x="280" y="94"/>
                  </a:cubicBezTo>
                  <a:cubicBezTo>
                    <a:pt x="261" y="79"/>
                    <a:pt x="261" y="79"/>
                    <a:pt x="261" y="79"/>
                  </a:cubicBezTo>
                  <a:cubicBezTo>
                    <a:pt x="260" y="78"/>
                    <a:pt x="260" y="78"/>
                    <a:pt x="260" y="78"/>
                  </a:cubicBezTo>
                  <a:cubicBezTo>
                    <a:pt x="165" y="0"/>
                    <a:pt x="165" y="0"/>
                    <a:pt x="16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4" name="Freeform 64"/>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close/>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5" name="Freeform 65"/>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6" name="Freeform 66"/>
            <p:cNvSpPr>
              <a:spLocks noEditPoints="1"/>
            </p:cNvSpPr>
            <p:nvPr/>
          </p:nvSpPr>
          <p:spPr bwMode="auto">
            <a:xfrm>
              <a:off x="8040988" y="3506533"/>
              <a:ext cx="1075234" cy="657078"/>
            </a:xfrm>
            <a:custGeom>
              <a:avLst/>
              <a:gdLst>
                <a:gd name="T0" fmla="*/ 219 w 254"/>
                <a:gd name="T1" fmla="*/ 162 h 170"/>
                <a:gd name="T2" fmla="*/ 200 w 254"/>
                <a:gd name="T3" fmla="*/ 163 h 170"/>
                <a:gd name="T4" fmla="*/ 87 w 254"/>
                <a:gd name="T5" fmla="*/ 166 h 170"/>
                <a:gd name="T6" fmla="*/ 38 w 254"/>
                <a:gd name="T7" fmla="*/ 167 h 170"/>
                <a:gd name="T8" fmla="*/ 6 w 254"/>
                <a:gd name="T9" fmla="*/ 168 h 170"/>
                <a:gd name="T10" fmla="*/ 32 w 254"/>
                <a:gd name="T11" fmla="*/ 169 h 170"/>
                <a:gd name="T12" fmla="*/ 85 w 254"/>
                <a:gd name="T13" fmla="*/ 168 h 170"/>
                <a:gd name="T14" fmla="*/ 199 w 254"/>
                <a:gd name="T15" fmla="*/ 164 h 170"/>
                <a:gd name="T16" fmla="*/ 218 w 254"/>
                <a:gd name="T17" fmla="*/ 164 h 170"/>
                <a:gd name="T18" fmla="*/ 248 w 254"/>
                <a:gd name="T19" fmla="*/ 163 h 170"/>
                <a:gd name="T20" fmla="*/ 144 w 254"/>
                <a:gd name="T21" fmla="*/ 0 h 170"/>
                <a:gd name="T22" fmla="*/ 141 w 254"/>
                <a:gd name="T23" fmla="*/ 4 h 170"/>
                <a:gd name="T24" fmla="*/ 130 w 254"/>
                <a:gd name="T25" fmla="*/ 16 h 170"/>
                <a:gd name="T26" fmla="*/ 122 w 254"/>
                <a:gd name="T27" fmla="*/ 24 h 170"/>
                <a:gd name="T28" fmla="*/ 107 w 254"/>
                <a:gd name="T29" fmla="*/ 41 h 170"/>
                <a:gd name="T30" fmla="*/ 104 w 254"/>
                <a:gd name="T31" fmla="*/ 44 h 170"/>
                <a:gd name="T32" fmla="*/ 101 w 254"/>
                <a:gd name="T33" fmla="*/ 47 h 170"/>
                <a:gd name="T34" fmla="*/ 91 w 254"/>
                <a:gd name="T35" fmla="*/ 58 h 170"/>
                <a:gd name="T36" fmla="*/ 88 w 254"/>
                <a:gd name="T37" fmla="*/ 61 h 170"/>
                <a:gd name="T38" fmla="*/ 74 w 254"/>
                <a:gd name="T39" fmla="*/ 77 h 170"/>
                <a:gd name="T40" fmla="*/ 54 w 254"/>
                <a:gd name="T41" fmla="*/ 98 h 170"/>
                <a:gd name="T42" fmla="*/ 2 w 254"/>
                <a:gd name="T43" fmla="*/ 157 h 170"/>
                <a:gd name="T44" fmla="*/ 59 w 254"/>
                <a:gd name="T45" fmla="*/ 96 h 170"/>
                <a:gd name="T46" fmla="*/ 77 w 254"/>
                <a:gd name="T47" fmla="*/ 75 h 170"/>
                <a:gd name="T48" fmla="*/ 91 w 254"/>
                <a:gd name="T49" fmla="*/ 61 h 170"/>
                <a:gd name="T50" fmla="*/ 93 w 254"/>
                <a:gd name="T51" fmla="*/ 58 h 170"/>
                <a:gd name="T52" fmla="*/ 105 w 254"/>
                <a:gd name="T53" fmla="*/ 45 h 170"/>
                <a:gd name="T54" fmla="*/ 109 w 254"/>
                <a:gd name="T55" fmla="*/ 41 h 170"/>
                <a:gd name="T56" fmla="*/ 123 w 254"/>
                <a:gd name="T57" fmla="*/ 26 h 170"/>
                <a:gd name="T58" fmla="*/ 130 w 254"/>
                <a:gd name="T59" fmla="*/ 19 h 170"/>
                <a:gd name="T60" fmla="*/ 140 w 254"/>
                <a:gd name="T61" fmla="*/ 8 h 170"/>
                <a:gd name="T62" fmla="*/ 144 w 254"/>
                <a:gd name="T63" fmla="*/ 3 h 170"/>
                <a:gd name="T64" fmla="*/ 162 w 254"/>
                <a:gd name="T65" fmla="*/ 28 h 170"/>
                <a:gd name="T66" fmla="*/ 164 w 254"/>
                <a:gd name="T67" fmla="*/ 30 h 170"/>
                <a:gd name="T68" fmla="*/ 167 w 254"/>
                <a:gd name="T69" fmla="*/ 34 h 170"/>
                <a:gd name="T70" fmla="*/ 182 w 254"/>
                <a:gd name="T71" fmla="*/ 55 h 170"/>
                <a:gd name="T72" fmla="*/ 192 w 254"/>
                <a:gd name="T73" fmla="*/ 69 h 170"/>
                <a:gd name="T74" fmla="*/ 201 w 254"/>
                <a:gd name="T75" fmla="*/ 81 h 170"/>
                <a:gd name="T76" fmla="*/ 210 w 254"/>
                <a:gd name="T77" fmla="*/ 93 h 170"/>
                <a:gd name="T78" fmla="*/ 212 w 254"/>
                <a:gd name="T79" fmla="*/ 95 h 170"/>
                <a:gd name="T80" fmla="*/ 217 w 254"/>
                <a:gd name="T81" fmla="*/ 102 h 170"/>
                <a:gd name="T82" fmla="*/ 241 w 254"/>
                <a:gd name="T83" fmla="*/ 135 h 170"/>
                <a:gd name="T84" fmla="*/ 254 w 254"/>
                <a:gd name="T85" fmla="*/ 150 h 170"/>
                <a:gd name="T86" fmla="*/ 242 w 254"/>
                <a:gd name="T87" fmla="*/ 133 h 170"/>
                <a:gd name="T88" fmla="*/ 215 w 254"/>
                <a:gd name="T89" fmla="*/ 96 h 170"/>
                <a:gd name="T90" fmla="*/ 212 w 254"/>
                <a:gd name="T91" fmla="*/ 93 h 170"/>
                <a:gd name="T92" fmla="*/ 210 w 254"/>
                <a:gd name="T93" fmla="*/ 90 h 170"/>
                <a:gd name="T94" fmla="*/ 203 w 254"/>
                <a:gd name="T95" fmla="*/ 80 h 170"/>
                <a:gd name="T96" fmla="*/ 193 w 254"/>
                <a:gd name="T97" fmla="*/ 66 h 170"/>
                <a:gd name="T98" fmla="*/ 182 w 254"/>
                <a:gd name="T99" fmla="*/ 51 h 170"/>
                <a:gd name="T100" fmla="*/ 167 w 254"/>
                <a:gd name="T101" fmla="*/ 32 h 170"/>
                <a:gd name="T102" fmla="*/ 165 w 254"/>
                <a:gd name="T103" fmla="*/ 29 h 170"/>
                <a:gd name="T104" fmla="*/ 162 w 254"/>
                <a:gd name="T105" fmla="*/ 24 h 170"/>
                <a:gd name="T106" fmla="*/ 144 w 254"/>
                <a:gd name="T10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4" h="170">
                  <a:moveTo>
                    <a:pt x="247" y="161"/>
                  </a:moveTo>
                  <a:cubicBezTo>
                    <a:pt x="219" y="162"/>
                    <a:pt x="219" y="162"/>
                    <a:pt x="219" y="162"/>
                  </a:cubicBezTo>
                  <a:cubicBezTo>
                    <a:pt x="218" y="162"/>
                    <a:pt x="218" y="162"/>
                    <a:pt x="218" y="162"/>
                  </a:cubicBezTo>
                  <a:cubicBezTo>
                    <a:pt x="200" y="163"/>
                    <a:pt x="200" y="163"/>
                    <a:pt x="200" y="163"/>
                  </a:cubicBezTo>
                  <a:cubicBezTo>
                    <a:pt x="198" y="163"/>
                    <a:pt x="198" y="163"/>
                    <a:pt x="198" y="163"/>
                  </a:cubicBezTo>
                  <a:cubicBezTo>
                    <a:pt x="87" y="166"/>
                    <a:pt x="87" y="166"/>
                    <a:pt x="87" y="166"/>
                  </a:cubicBezTo>
                  <a:cubicBezTo>
                    <a:pt x="85" y="166"/>
                    <a:pt x="85" y="166"/>
                    <a:pt x="85" y="166"/>
                  </a:cubicBezTo>
                  <a:cubicBezTo>
                    <a:pt x="38" y="167"/>
                    <a:pt x="38" y="167"/>
                    <a:pt x="38" y="167"/>
                  </a:cubicBezTo>
                  <a:cubicBezTo>
                    <a:pt x="35" y="167"/>
                    <a:pt x="35" y="167"/>
                    <a:pt x="35" y="167"/>
                  </a:cubicBezTo>
                  <a:cubicBezTo>
                    <a:pt x="6" y="168"/>
                    <a:pt x="6" y="168"/>
                    <a:pt x="6" y="168"/>
                  </a:cubicBezTo>
                  <a:cubicBezTo>
                    <a:pt x="6" y="169"/>
                    <a:pt x="6" y="170"/>
                    <a:pt x="6" y="170"/>
                  </a:cubicBezTo>
                  <a:cubicBezTo>
                    <a:pt x="32" y="169"/>
                    <a:pt x="32" y="169"/>
                    <a:pt x="32" y="169"/>
                  </a:cubicBezTo>
                  <a:cubicBezTo>
                    <a:pt x="35" y="169"/>
                    <a:pt x="35" y="169"/>
                    <a:pt x="35" y="169"/>
                  </a:cubicBezTo>
                  <a:cubicBezTo>
                    <a:pt x="85" y="168"/>
                    <a:pt x="85" y="168"/>
                    <a:pt x="85" y="168"/>
                  </a:cubicBezTo>
                  <a:cubicBezTo>
                    <a:pt x="87" y="168"/>
                    <a:pt x="87" y="168"/>
                    <a:pt x="87" y="168"/>
                  </a:cubicBezTo>
                  <a:cubicBezTo>
                    <a:pt x="199" y="164"/>
                    <a:pt x="199" y="164"/>
                    <a:pt x="199" y="164"/>
                  </a:cubicBezTo>
                  <a:cubicBezTo>
                    <a:pt x="201" y="164"/>
                    <a:pt x="201" y="164"/>
                    <a:pt x="201" y="164"/>
                  </a:cubicBezTo>
                  <a:cubicBezTo>
                    <a:pt x="218" y="164"/>
                    <a:pt x="218" y="164"/>
                    <a:pt x="218" y="164"/>
                  </a:cubicBezTo>
                  <a:cubicBezTo>
                    <a:pt x="220" y="164"/>
                    <a:pt x="220" y="164"/>
                    <a:pt x="220" y="164"/>
                  </a:cubicBezTo>
                  <a:cubicBezTo>
                    <a:pt x="248" y="163"/>
                    <a:pt x="248" y="163"/>
                    <a:pt x="248" y="163"/>
                  </a:cubicBezTo>
                  <a:cubicBezTo>
                    <a:pt x="247" y="162"/>
                    <a:pt x="247" y="162"/>
                    <a:pt x="247" y="161"/>
                  </a:cubicBezTo>
                  <a:moveTo>
                    <a:pt x="144" y="0"/>
                  </a:moveTo>
                  <a:cubicBezTo>
                    <a:pt x="143" y="2"/>
                    <a:pt x="143" y="2"/>
                    <a:pt x="143" y="2"/>
                  </a:cubicBezTo>
                  <a:cubicBezTo>
                    <a:pt x="141" y="4"/>
                    <a:pt x="141" y="4"/>
                    <a:pt x="141" y="4"/>
                  </a:cubicBezTo>
                  <a:cubicBezTo>
                    <a:pt x="139" y="6"/>
                    <a:pt x="139" y="6"/>
                    <a:pt x="139" y="6"/>
                  </a:cubicBezTo>
                  <a:cubicBezTo>
                    <a:pt x="130" y="16"/>
                    <a:pt x="130" y="16"/>
                    <a:pt x="130" y="16"/>
                  </a:cubicBezTo>
                  <a:cubicBezTo>
                    <a:pt x="128" y="17"/>
                    <a:pt x="128" y="17"/>
                    <a:pt x="128" y="17"/>
                  </a:cubicBezTo>
                  <a:cubicBezTo>
                    <a:pt x="122" y="24"/>
                    <a:pt x="122" y="24"/>
                    <a:pt x="122" y="24"/>
                  </a:cubicBezTo>
                  <a:cubicBezTo>
                    <a:pt x="121" y="26"/>
                    <a:pt x="121" y="26"/>
                    <a:pt x="121" y="26"/>
                  </a:cubicBezTo>
                  <a:cubicBezTo>
                    <a:pt x="107" y="41"/>
                    <a:pt x="107" y="41"/>
                    <a:pt x="107" y="41"/>
                  </a:cubicBezTo>
                  <a:cubicBezTo>
                    <a:pt x="106" y="42"/>
                    <a:pt x="106" y="42"/>
                    <a:pt x="106" y="42"/>
                  </a:cubicBezTo>
                  <a:cubicBezTo>
                    <a:pt x="104" y="44"/>
                    <a:pt x="104" y="44"/>
                    <a:pt x="104" y="44"/>
                  </a:cubicBezTo>
                  <a:cubicBezTo>
                    <a:pt x="103" y="45"/>
                    <a:pt x="103" y="45"/>
                    <a:pt x="103" y="45"/>
                  </a:cubicBezTo>
                  <a:cubicBezTo>
                    <a:pt x="101" y="47"/>
                    <a:pt x="101" y="47"/>
                    <a:pt x="101" y="47"/>
                  </a:cubicBezTo>
                  <a:cubicBezTo>
                    <a:pt x="93" y="55"/>
                    <a:pt x="93" y="55"/>
                    <a:pt x="93" y="55"/>
                  </a:cubicBezTo>
                  <a:cubicBezTo>
                    <a:pt x="91" y="58"/>
                    <a:pt x="91" y="58"/>
                    <a:pt x="91" y="58"/>
                  </a:cubicBezTo>
                  <a:cubicBezTo>
                    <a:pt x="90" y="60"/>
                    <a:pt x="90" y="60"/>
                    <a:pt x="90" y="60"/>
                  </a:cubicBezTo>
                  <a:cubicBezTo>
                    <a:pt x="88" y="61"/>
                    <a:pt x="88" y="61"/>
                    <a:pt x="88" y="61"/>
                  </a:cubicBezTo>
                  <a:cubicBezTo>
                    <a:pt x="75" y="75"/>
                    <a:pt x="75" y="75"/>
                    <a:pt x="75" y="75"/>
                  </a:cubicBezTo>
                  <a:cubicBezTo>
                    <a:pt x="74" y="77"/>
                    <a:pt x="74" y="77"/>
                    <a:pt x="74" y="77"/>
                  </a:cubicBezTo>
                  <a:cubicBezTo>
                    <a:pt x="56" y="96"/>
                    <a:pt x="56" y="96"/>
                    <a:pt x="56" y="96"/>
                  </a:cubicBezTo>
                  <a:cubicBezTo>
                    <a:pt x="54" y="98"/>
                    <a:pt x="54" y="98"/>
                    <a:pt x="54" y="98"/>
                  </a:cubicBezTo>
                  <a:cubicBezTo>
                    <a:pt x="0" y="156"/>
                    <a:pt x="0" y="156"/>
                    <a:pt x="0" y="156"/>
                  </a:cubicBezTo>
                  <a:cubicBezTo>
                    <a:pt x="1" y="157"/>
                    <a:pt x="1" y="157"/>
                    <a:pt x="2" y="157"/>
                  </a:cubicBezTo>
                  <a:cubicBezTo>
                    <a:pt x="57" y="98"/>
                    <a:pt x="57" y="98"/>
                    <a:pt x="57" y="98"/>
                  </a:cubicBezTo>
                  <a:cubicBezTo>
                    <a:pt x="59" y="96"/>
                    <a:pt x="59" y="96"/>
                    <a:pt x="59" y="96"/>
                  </a:cubicBezTo>
                  <a:cubicBezTo>
                    <a:pt x="76" y="77"/>
                    <a:pt x="76" y="77"/>
                    <a:pt x="76" y="77"/>
                  </a:cubicBezTo>
                  <a:cubicBezTo>
                    <a:pt x="77" y="75"/>
                    <a:pt x="77" y="75"/>
                    <a:pt x="77" y="75"/>
                  </a:cubicBezTo>
                  <a:cubicBezTo>
                    <a:pt x="90" y="62"/>
                    <a:pt x="90" y="62"/>
                    <a:pt x="90" y="62"/>
                  </a:cubicBezTo>
                  <a:cubicBezTo>
                    <a:pt x="91" y="61"/>
                    <a:pt x="91" y="61"/>
                    <a:pt x="91" y="61"/>
                  </a:cubicBezTo>
                  <a:cubicBezTo>
                    <a:pt x="91" y="60"/>
                    <a:pt x="91" y="60"/>
                    <a:pt x="91" y="60"/>
                  </a:cubicBezTo>
                  <a:cubicBezTo>
                    <a:pt x="93" y="58"/>
                    <a:pt x="93" y="58"/>
                    <a:pt x="93" y="58"/>
                  </a:cubicBezTo>
                  <a:cubicBezTo>
                    <a:pt x="104" y="47"/>
                    <a:pt x="104" y="47"/>
                    <a:pt x="104" y="47"/>
                  </a:cubicBezTo>
                  <a:cubicBezTo>
                    <a:pt x="105" y="45"/>
                    <a:pt x="105" y="45"/>
                    <a:pt x="105" y="45"/>
                  </a:cubicBezTo>
                  <a:cubicBezTo>
                    <a:pt x="107" y="43"/>
                    <a:pt x="107" y="43"/>
                    <a:pt x="107" y="43"/>
                  </a:cubicBezTo>
                  <a:cubicBezTo>
                    <a:pt x="109" y="41"/>
                    <a:pt x="109" y="41"/>
                    <a:pt x="109" y="41"/>
                  </a:cubicBezTo>
                  <a:cubicBezTo>
                    <a:pt x="109" y="41"/>
                    <a:pt x="109" y="41"/>
                    <a:pt x="109" y="41"/>
                  </a:cubicBezTo>
                  <a:cubicBezTo>
                    <a:pt x="123" y="26"/>
                    <a:pt x="123" y="26"/>
                    <a:pt x="123" y="26"/>
                  </a:cubicBezTo>
                  <a:cubicBezTo>
                    <a:pt x="125" y="24"/>
                    <a:pt x="125" y="24"/>
                    <a:pt x="125" y="24"/>
                  </a:cubicBezTo>
                  <a:cubicBezTo>
                    <a:pt x="130" y="19"/>
                    <a:pt x="130" y="19"/>
                    <a:pt x="130" y="19"/>
                  </a:cubicBezTo>
                  <a:cubicBezTo>
                    <a:pt x="131" y="17"/>
                    <a:pt x="131" y="17"/>
                    <a:pt x="131" y="17"/>
                  </a:cubicBezTo>
                  <a:cubicBezTo>
                    <a:pt x="140" y="8"/>
                    <a:pt x="140" y="8"/>
                    <a:pt x="140" y="8"/>
                  </a:cubicBezTo>
                  <a:cubicBezTo>
                    <a:pt x="141" y="6"/>
                    <a:pt x="141" y="6"/>
                    <a:pt x="141" y="6"/>
                  </a:cubicBezTo>
                  <a:cubicBezTo>
                    <a:pt x="144" y="3"/>
                    <a:pt x="144" y="3"/>
                    <a:pt x="144" y="3"/>
                  </a:cubicBezTo>
                  <a:cubicBezTo>
                    <a:pt x="161" y="26"/>
                    <a:pt x="161" y="26"/>
                    <a:pt x="161" y="26"/>
                  </a:cubicBezTo>
                  <a:cubicBezTo>
                    <a:pt x="162" y="28"/>
                    <a:pt x="162" y="28"/>
                    <a:pt x="162" y="28"/>
                  </a:cubicBezTo>
                  <a:cubicBezTo>
                    <a:pt x="163" y="28"/>
                    <a:pt x="163" y="28"/>
                    <a:pt x="163" y="28"/>
                  </a:cubicBezTo>
                  <a:cubicBezTo>
                    <a:pt x="164" y="30"/>
                    <a:pt x="164" y="30"/>
                    <a:pt x="164" y="30"/>
                  </a:cubicBezTo>
                  <a:cubicBezTo>
                    <a:pt x="165" y="32"/>
                    <a:pt x="165" y="32"/>
                    <a:pt x="165" y="32"/>
                  </a:cubicBezTo>
                  <a:cubicBezTo>
                    <a:pt x="167" y="34"/>
                    <a:pt x="167" y="34"/>
                    <a:pt x="167" y="34"/>
                  </a:cubicBezTo>
                  <a:cubicBezTo>
                    <a:pt x="181" y="54"/>
                    <a:pt x="181" y="54"/>
                    <a:pt x="181" y="54"/>
                  </a:cubicBezTo>
                  <a:cubicBezTo>
                    <a:pt x="182" y="55"/>
                    <a:pt x="182" y="55"/>
                    <a:pt x="182" y="55"/>
                  </a:cubicBezTo>
                  <a:cubicBezTo>
                    <a:pt x="191" y="67"/>
                    <a:pt x="191" y="67"/>
                    <a:pt x="191" y="67"/>
                  </a:cubicBezTo>
                  <a:cubicBezTo>
                    <a:pt x="192" y="69"/>
                    <a:pt x="192" y="69"/>
                    <a:pt x="192" y="69"/>
                  </a:cubicBezTo>
                  <a:cubicBezTo>
                    <a:pt x="196" y="74"/>
                    <a:pt x="196" y="74"/>
                    <a:pt x="196" y="74"/>
                  </a:cubicBezTo>
                  <a:cubicBezTo>
                    <a:pt x="201" y="81"/>
                    <a:pt x="201" y="81"/>
                    <a:pt x="201" y="81"/>
                  </a:cubicBezTo>
                  <a:cubicBezTo>
                    <a:pt x="209" y="91"/>
                    <a:pt x="209" y="91"/>
                    <a:pt x="209" y="91"/>
                  </a:cubicBezTo>
                  <a:cubicBezTo>
                    <a:pt x="210" y="93"/>
                    <a:pt x="210" y="93"/>
                    <a:pt x="210" y="93"/>
                  </a:cubicBezTo>
                  <a:cubicBezTo>
                    <a:pt x="211" y="94"/>
                    <a:pt x="211" y="94"/>
                    <a:pt x="211" y="94"/>
                  </a:cubicBezTo>
                  <a:cubicBezTo>
                    <a:pt x="212" y="95"/>
                    <a:pt x="212" y="95"/>
                    <a:pt x="212" y="95"/>
                  </a:cubicBezTo>
                  <a:cubicBezTo>
                    <a:pt x="215" y="99"/>
                    <a:pt x="215" y="99"/>
                    <a:pt x="215" y="99"/>
                  </a:cubicBezTo>
                  <a:cubicBezTo>
                    <a:pt x="217" y="102"/>
                    <a:pt x="217" y="102"/>
                    <a:pt x="217" y="102"/>
                  </a:cubicBezTo>
                  <a:cubicBezTo>
                    <a:pt x="240" y="133"/>
                    <a:pt x="240" y="133"/>
                    <a:pt x="240" y="133"/>
                  </a:cubicBezTo>
                  <a:cubicBezTo>
                    <a:pt x="241" y="135"/>
                    <a:pt x="241" y="135"/>
                    <a:pt x="241" y="135"/>
                  </a:cubicBezTo>
                  <a:cubicBezTo>
                    <a:pt x="253" y="151"/>
                    <a:pt x="253" y="151"/>
                    <a:pt x="253" y="151"/>
                  </a:cubicBezTo>
                  <a:cubicBezTo>
                    <a:pt x="253" y="150"/>
                    <a:pt x="254" y="150"/>
                    <a:pt x="254" y="150"/>
                  </a:cubicBezTo>
                  <a:cubicBezTo>
                    <a:pt x="244" y="135"/>
                    <a:pt x="244" y="135"/>
                    <a:pt x="244" y="135"/>
                  </a:cubicBezTo>
                  <a:cubicBezTo>
                    <a:pt x="242" y="133"/>
                    <a:pt x="242" y="133"/>
                    <a:pt x="242" y="133"/>
                  </a:cubicBezTo>
                  <a:cubicBezTo>
                    <a:pt x="217" y="99"/>
                    <a:pt x="217" y="99"/>
                    <a:pt x="217" y="99"/>
                  </a:cubicBezTo>
                  <a:cubicBezTo>
                    <a:pt x="215" y="96"/>
                    <a:pt x="215" y="96"/>
                    <a:pt x="215" y="96"/>
                  </a:cubicBezTo>
                  <a:cubicBezTo>
                    <a:pt x="213" y="94"/>
                    <a:pt x="213" y="94"/>
                    <a:pt x="213" y="94"/>
                  </a:cubicBezTo>
                  <a:cubicBezTo>
                    <a:pt x="212" y="93"/>
                    <a:pt x="212" y="93"/>
                    <a:pt x="212" y="93"/>
                  </a:cubicBezTo>
                  <a:cubicBezTo>
                    <a:pt x="211" y="92"/>
                    <a:pt x="211" y="92"/>
                    <a:pt x="211" y="92"/>
                  </a:cubicBezTo>
                  <a:cubicBezTo>
                    <a:pt x="210" y="90"/>
                    <a:pt x="210" y="90"/>
                    <a:pt x="210" y="90"/>
                  </a:cubicBezTo>
                  <a:cubicBezTo>
                    <a:pt x="208" y="86"/>
                    <a:pt x="208" y="86"/>
                    <a:pt x="208" y="86"/>
                  </a:cubicBezTo>
                  <a:cubicBezTo>
                    <a:pt x="203" y="80"/>
                    <a:pt x="203" y="80"/>
                    <a:pt x="203" y="80"/>
                  </a:cubicBezTo>
                  <a:cubicBezTo>
                    <a:pt x="194" y="68"/>
                    <a:pt x="194" y="68"/>
                    <a:pt x="194" y="68"/>
                  </a:cubicBezTo>
                  <a:cubicBezTo>
                    <a:pt x="193" y="66"/>
                    <a:pt x="193" y="66"/>
                    <a:pt x="193" y="66"/>
                  </a:cubicBezTo>
                  <a:cubicBezTo>
                    <a:pt x="183" y="53"/>
                    <a:pt x="183" y="53"/>
                    <a:pt x="183" y="53"/>
                  </a:cubicBezTo>
                  <a:cubicBezTo>
                    <a:pt x="182" y="51"/>
                    <a:pt x="182" y="51"/>
                    <a:pt x="182" y="51"/>
                  </a:cubicBezTo>
                  <a:cubicBezTo>
                    <a:pt x="169" y="34"/>
                    <a:pt x="169" y="34"/>
                    <a:pt x="169" y="34"/>
                  </a:cubicBezTo>
                  <a:cubicBezTo>
                    <a:pt x="167" y="32"/>
                    <a:pt x="167" y="32"/>
                    <a:pt x="167" y="32"/>
                  </a:cubicBezTo>
                  <a:cubicBezTo>
                    <a:pt x="166" y="31"/>
                    <a:pt x="166" y="31"/>
                    <a:pt x="166" y="31"/>
                  </a:cubicBezTo>
                  <a:cubicBezTo>
                    <a:pt x="165" y="29"/>
                    <a:pt x="165" y="29"/>
                    <a:pt x="165" y="29"/>
                  </a:cubicBezTo>
                  <a:cubicBezTo>
                    <a:pt x="163" y="26"/>
                    <a:pt x="163" y="26"/>
                    <a:pt x="163" y="26"/>
                  </a:cubicBezTo>
                  <a:cubicBezTo>
                    <a:pt x="162" y="24"/>
                    <a:pt x="162" y="24"/>
                    <a:pt x="162" y="24"/>
                  </a:cubicBezTo>
                  <a:cubicBezTo>
                    <a:pt x="145" y="2"/>
                    <a:pt x="145" y="2"/>
                    <a:pt x="145" y="2"/>
                  </a:cubicBezTo>
                  <a:cubicBezTo>
                    <a:pt x="144" y="0"/>
                    <a:pt x="144" y="0"/>
                    <a:pt x="14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7" name="Freeform 67"/>
            <p:cNvSpPr>
              <a:spLocks noEditPoints="1"/>
            </p:cNvSpPr>
            <p:nvPr/>
          </p:nvSpPr>
          <p:spPr bwMode="auto">
            <a:xfrm>
              <a:off x="6414718" y="3337384"/>
              <a:ext cx="1350752" cy="1023025"/>
            </a:xfrm>
            <a:custGeom>
              <a:avLst/>
              <a:gdLst>
                <a:gd name="T0" fmla="*/ 25 w 319"/>
                <a:gd name="T1" fmla="*/ 263 h 265"/>
                <a:gd name="T2" fmla="*/ 92 w 319"/>
                <a:gd name="T3" fmla="*/ 221 h 265"/>
                <a:gd name="T4" fmla="*/ 113 w 319"/>
                <a:gd name="T5" fmla="*/ 205 h 265"/>
                <a:gd name="T6" fmla="*/ 94 w 319"/>
                <a:gd name="T7" fmla="*/ 220 h 265"/>
                <a:gd name="T8" fmla="*/ 113 w 319"/>
                <a:gd name="T9" fmla="*/ 205 h 265"/>
                <a:gd name="T10" fmla="*/ 11 w 319"/>
                <a:gd name="T11" fmla="*/ 258 h 265"/>
                <a:gd name="T12" fmla="*/ 8 w 319"/>
                <a:gd name="T13" fmla="*/ 202 h 265"/>
                <a:gd name="T14" fmla="*/ 152 w 319"/>
                <a:gd name="T15" fmla="*/ 179 h 265"/>
                <a:gd name="T16" fmla="*/ 116 w 319"/>
                <a:gd name="T17" fmla="*/ 205 h 265"/>
                <a:gd name="T18" fmla="*/ 152 w 319"/>
                <a:gd name="T19" fmla="*/ 179 h 265"/>
                <a:gd name="T20" fmla="*/ 157 w 319"/>
                <a:gd name="T21" fmla="*/ 176 h 265"/>
                <a:gd name="T22" fmla="*/ 155 w 319"/>
                <a:gd name="T23" fmla="*/ 177 h 265"/>
                <a:gd name="T24" fmla="*/ 155 w 319"/>
                <a:gd name="T25" fmla="*/ 179 h 265"/>
                <a:gd name="T26" fmla="*/ 156 w 319"/>
                <a:gd name="T27" fmla="*/ 178 h 265"/>
                <a:gd name="T28" fmla="*/ 200 w 319"/>
                <a:gd name="T29" fmla="*/ 150 h 265"/>
                <a:gd name="T30" fmla="*/ 232 w 319"/>
                <a:gd name="T31" fmla="*/ 126 h 265"/>
                <a:gd name="T32" fmla="*/ 201 w 319"/>
                <a:gd name="T33" fmla="*/ 149 h 265"/>
                <a:gd name="T34" fmla="*/ 232 w 319"/>
                <a:gd name="T35" fmla="*/ 126 h 265"/>
                <a:gd name="T36" fmla="*/ 0 w 319"/>
                <a:gd name="T37" fmla="*/ 87 h 265"/>
                <a:gd name="T38" fmla="*/ 6 w 319"/>
                <a:gd name="T39" fmla="*/ 199 h 265"/>
                <a:gd name="T40" fmla="*/ 1 w 319"/>
                <a:gd name="T41" fmla="*/ 116 h 265"/>
                <a:gd name="T42" fmla="*/ 311 w 319"/>
                <a:gd name="T43" fmla="*/ 69 h 265"/>
                <a:gd name="T44" fmla="*/ 314 w 319"/>
                <a:gd name="T45" fmla="*/ 72 h 265"/>
                <a:gd name="T46" fmla="*/ 297 w 319"/>
                <a:gd name="T47" fmla="*/ 83 h 265"/>
                <a:gd name="T48" fmla="*/ 282 w 319"/>
                <a:gd name="T49" fmla="*/ 93 h 265"/>
                <a:gd name="T50" fmla="*/ 280 w 319"/>
                <a:gd name="T51" fmla="*/ 94 h 265"/>
                <a:gd name="T52" fmla="*/ 256 w 319"/>
                <a:gd name="T53" fmla="*/ 110 h 265"/>
                <a:gd name="T54" fmla="*/ 243 w 319"/>
                <a:gd name="T55" fmla="*/ 119 h 265"/>
                <a:gd name="T56" fmla="*/ 237 w 319"/>
                <a:gd name="T57" fmla="*/ 123 h 265"/>
                <a:gd name="T58" fmla="*/ 235 w 319"/>
                <a:gd name="T59" fmla="*/ 126 h 265"/>
                <a:gd name="T60" fmla="*/ 239 w 319"/>
                <a:gd name="T61" fmla="*/ 124 h 265"/>
                <a:gd name="T62" fmla="*/ 245 w 319"/>
                <a:gd name="T63" fmla="*/ 120 h 265"/>
                <a:gd name="T64" fmla="*/ 259 w 319"/>
                <a:gd name="T65" fmla="*/ 110 h 265"/>
                <a:gd name="T66" fmla="*/ 283 w 319"/>
                <a:gd name="T67" fmla="*/ 94 h 265"/>
                <a:gd name="T68" fmla="*/ 300 w 319"/>
                <a:gd name="T69" fmla="*/ 83 h 265"/>
                <a:gd name="T70" fmla="*/ 315 w 319"/>
                <a:gd name="T71" fmla="*/ 73 h 265"/>
                <a:gd name="T72" fmla="*/ 319 w 319"/>
                <a:gd name="T73" fmla="*/ 71 h 265"/>
                <a:gd name="T74" fmla="*/ 311 w 319"/>
                <a:gd name="T75" fmla="*/ 69 h 265"/>
                <a:gd name="T76" fmla="*/ 0 w 319"/>
                <a:gd name="T77" fmla="*/ 43 h 265"/>
                <a:gd name="T78" fmla="*/ 0 w 319"/>
                <a:gd name="T79" fmla="*/ 57 h 265"/>
                <a:gd name="T80" fmla="*/ 1 w 319"/>
                <a:gd name="T81" fmla="*/ 45 h 265"/>
                <a:gd name="T82" fmla="*/ 1 w 319"/>
                <a:gd name="T83" fmla="*/ 13 h 265"/>
                <a:gd name="T84" fmla="*/ 16 w 319"/>
                <a:gd name="T85" fmla="*/ 0 h 265"/>
                <a:gd name="T86" fmla="*/ 114 w 319"/>
                <a:gd name="T87" fmla="*/ 24 h 265"/>
                <a:gd name="T88" fmla="*/ 155 w 319"/>
                <a:gd name="T89" fmla="*/ 34 h 265"/>
                <a:gd name="T90" fmla="*/ 200 w 319"/>
                <a:gd name="T91" fmla="*/ 45 h 265"/>
                <a:gd name="T92" fmla="*/ 230 w 319"/>
                <a:gd name="T93" fmla="*/ 52 h 265"/>
                <a:gd name="T94" fmla="*/ 276 w 319"/>
                <a:gd name="T95" fmla="*/ 63 h 265"/>
                <a:gd name="T96" fmla="*/ 293 w 319"/>
                <a:gd name="T97" fmla="*/ 67 h 265"/>
                <a:gd name="T98" fmla="*/ 306 w 319"/>
                <a:gd name="T99" fmla="*/ 70 h 265"/>
                <a:gd name="T100" fmla="*/ 306 w 319"/>
                <a:gd name="T101" fmla="*/ 68 h 265"/>
                <a:gd name="T102" fmla="*/ 276 w 319"/>
                <a:gd name="T103" fmla="*/ 61 h 265"/>
                <a:gd name="T104" fmla="*/ 229 w 319"/>
                <a:gd name="T105" fmla="*/ 50 h 265"/>
                <a:gd name="T106" fmla="*/ 198 w 319"/>
                <a:gd name="T107" fmla="*/ 42 h 265"/>
                <a:gd name="T108" fmla="*/ 155 w 319"/>
                <a:gd name="T109" fmla="*/ 32 h 265"/>
                <a:gd name="T110" fmla="*/ 114 w 319"/>
                <a:gd name="T111" fmla="*/ 2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265">
                  <a:moveTo>
                    <a:pt x="89" y="221"/>
                  </a:moveTo>
                  <a:cubicBezTo>
                    <a:pt x="25" y="263"/>
                    <a:pt x="25" y="263"/>
                    <a:pt x="25" y="263"/>
                  </a:cubicBezTo>
                  <a:cubicBezTo>
                    <a:pt x="25" y="264"/>
                    <a:pt x="25" y="264"/>
                    <a:pt x="26" y="265"/>
                  </a:cubicBezTo>
                  <a:cubicBezTo>
                    <a:pt x="92" y="221"/>
                    <a:pt x="92" y="221"/>
                    <a:pt x="92" y="221"/>
                  </a:cubicBezTo>
                  <a:cubicBezTo>
                    <a:pt x="89" y="221"/>
                    <a:pt x="89" y="221"/>
                    <a:pt x="89" y="221"/>
                  </a:cubicBezTo>
                  <a:moveTo>
                    <a:pt x="113" y="205"/>
                  </a:moveTo>
                  <a:cubicBezTo>
                    <a:pt x="91" y="219"/>
                    <a:pt x="91" y="219"/>
                    <a:pt x="91" y="219"/>
                  </a:cubicBezTo>
                  <a:cubicBezTo>
                    <a:pt x="94" y="220"/>
                    <a:pt x="94" y="220"/>
                    <a:pt x="94" y="220"/>
                  </a:cubicBezTo>
                  <a:cubicBezTo>
                    <a:pt x="114" y="206"/>
                    <a:pt x="114" y="206"/>
                    <a:pt x="114" y="206"/>
                  </a:cubicBezTo>
                  <a:cubicBezTo>
                    <a:pt x="113" y="205"/>
                    <a:pt x="113" y="205"/>
                    <a:pt x="113" y="205"/>
                  </a:cubicBezTo>
                  <a:moveTo>
                    <a:pt x="7" y="201"/>
                  </a:moveTo>
                  <a:cubicBezTo>
                    <a:pt x="11" y="258"/>
                    <a:pt x="11" y="258"/>
                    <a:pt x="11" y="258"/>
                  </a:cubicBezTo>
                  <a:cubicBezTo>
                    <a:pt x="12" y="258"/>
                    <a:pt x="13" y="258"/>
                    <a:pt x="13" y="258"/>
                  </a:cubicBezTo>
                  <a:cubicBezTo>
                    <a:pt x="8" y="202"/>
                    <a:pt x="8" y="202"/>
                    <a:pt x="8" y="202"/>
                  </a:cubicBezTo>
                  <a:cubicBezTo>
                    <a:pt x="7" y="201"/>
                    <a:pt x="7" y="201"/>
                    <a:pt x="7" y="201"/>
                  </a:cubicBezTo>
                  <a:moveTo>
                    <a:pt x="152" y="179"/>
                  </a:moveTo>
                  <a:cubicBezTo>
                    <a:pt x="114" y="204"/>
                    <a:pt x="114" y="204"/>
                    <a:pt x="114" y="204"/>
                  </a:cubicBezTo>
                  <a:cubicBezTo>
                    <a:pt x="116" y="205"/>
                    <a:pt x="116" y="205"/>
                    <a:pt x="116" y="205"/>
                  </a:cubicBezTo>
                  <a:cubicBezTo>
                    <a:pt x="154" y="180"/>
                    <a:pt x="154" y="180"/>
                    <a:pt x="154" y="180"/>
                  </a:cubicBezTo>
                  <a:cubicBezTo>
                    <a:pt x="152" y="179"/>
                    <a:pt x="152" y="179"/>
                    <a:pt x="152" y="179"/>
                  </a:cubicBezTo>
                  <a:moveTo>
                    <a:pt x="200" y="148"/>
                  </a:moveTo>
                  <a:cubicBezTo>
                    <a:pt x="157" y="176"/>
                    <a:pt x="157" y="176"/>
                    <a:pt x="157" y="176"/>
                  </a:cubicBezTo>
                  <a:cubicBezTo>
                    <a:pt x="157" y="176"/>
                    <a:pt x="157" y="176"/>
                    <a:pt x="157" y="176"/>
                  </a:cubicBezTo>
                  <a:cubicBezTo>
                    <a:pt x="155" y="177"/>
                    <a:pt x="155" y="177"/>
                    <a:pt x="155" y="177"/>
                  </a:cubicBezTo>
                  <a:cubicBezTo>
                    <a:pt x="154" y="178"/>
                    <a:pt x="154" y="178"/>
                    <a:pt x="154" y="178"/>
                  </a:cubicBezTo>
                  <a:cubicBezTo>
                    <a:pt x="155" y="179"/>
                    <a:pt x="155" y="179"/>
                    <a:pt x="155" y="179"/>
                  </a:cubicBezTo>
                  <a:cubicBezTo>
                    <a:pt x="155" y="179"/>
                    <a:pt x="155" y="179"/>
                    <a:pt x="155" y="179"/>
                  </a:cubicBezTo>
                  <a:cubicBezTo>
                    <a:pt x="156" y="178"/>
                    <a:pt x="156" y="178"/>
                    <a:pt x="156" y="178"/>
                  </a:cubicBezTo>
                  <a:cubicBezTo>
                    <a:pt x="158" y="177"/>
                    <a:pt x="158" y="177"/>
                    <a:pt x="158" y="177"/>
                  </a:cubicBezTo>
                  <a:cubicBezTo>
                    <a:pt x="200" y="150"/>
                    <a:pt x="200" y="150"/>
                    <a:pt x="200" y="150"/>
                  </a:cubicBezTo>
                  <a:cubicBezTo>
                    <a:pt x="200" y="148"/>
                    <a:pt x="200" y="148"/>
                    <a:pt x="200" y="148"/>
                  </a:cubicBezTo>
                  <a:moveTo>
                    <a:pt x="232" y="126"/>
                  </a:moveTo>
                  <a:cubicBezTo>
                    <a:pt x="201" y="146"/>
                    <a:pt x="201" y="146"/>
                    <a:pt x="201" y="146"/>
                  </a:cubicBezTo>
                  <a:cubicBezTo>
                    <a:pt x="201" y="149"/>
                    <a:pt x="201" y="149"/>
                    <a:pt x="201" y="149"/>
                  </a:cubicBezTo>
                  <a:cubicBezTo>
                    <a:pt x="234" y="127"/>
                    <a:pt x="234" y="127"/>
                    <a:pt x="234" y="127"/>
                  </a:cubicBezTo>
                  <a:cubicBezTo>
                    <a:pt x="232" y="126"/>
                    <a:pt x="232" y="126"/>
                    <a:pt x="232" y="126"/>
                  </a:cubicBezTo>
                  <a:moveTo>
                    <a:pt x="1" y="87"/>
                  </a:moveTo>
                  <a:cubicBezTo>
                    <a:pt x="1" y="87"/>
                    <a:pt x="0" y="87"/>
                    <a:pt x="0" y="87"/>
                  </a:cubicBezTo>
                  <a:cubicBezTo>
                    <a:pt x="0" y="116"/>
                    <a:pt x="0" y="116"/>
                    <a:pt x="0" y="116"/>
                  </a:cubicBezTo>
                  <a:cubicBezTo>
                    <a:pt x="6" y="199"/>
                    <a:pt x="6" y="199"/>
                    <a:pt x="6" y="199"/>
                  </a:cubicBezTo>
                  <a:cubicBezTo>
                    <a:pt x="8" y="200"/>
                    <a:pt x="8" y="200"/>
                    <a:pt x="8" y="200"/>
                  </a:cubicBezTo>
                  <a:cubicBezTo>
                    <a:pt x="1" y="116"/>
                    <a:pt x="1" y="116"/>
                    <a:pt x="1" y="116"/>
                  </a:cubicBezTo>
                  <a:cubicBezTo>
                    <a:pt x="1" y="87"/>
                    <a:pt x="1" y="87"/>
                    <a:pt x="1" y="87"/>
                  </a:cubicBezTo>
                  <a:moveTo>
                    <a:pt x="311" y="69"/>
                  </a:moveTo>
                  <a:cubicBezTo>
                    <a:pt x="309" y="70"/>
                    <a:pt x="309" y="70"/>
                    <a:pt x="309" y="70"/>
                  </a:cubicBezTo>
                  <a:cubicBezTo>
                    <a:pt x="314" y="72"/>
                    <a:pt x="314" y="72"/>
                    <a:pt x="314" y="72"/>
                  </a:cubicBezTo>
                  <a:cubicBezTo>
                    <a:pt x="299" y="82"/>
                    <a:pt x="299" y="82"/>
                    <a:pt x="299" y="82"/>
                  </a:cubicBezTo>
                  <a:cubicBezTo>
                    <a:pt x="297" y="83"/>
                    <a:pt x="297" y="83"/>
                    <a:pt x="297" y="83"/>
                  </a:cubicBezTo>
                  <a:cubicBezTo>
                    <a:pt x="284" y="92"/>
                    <a:pt x="284" y="92"/>
                    <a:pt x="284" y="92"/>
                  </a:cubicBezTo>
                  <a:cubicBezTo>
                    <a:pt x="282" y="93"/>
                    <a:pt x="282" y="93"/>
                    <a:pt x="282" y="93"/>
                  </a:cubicBezTo>
                  <a:cubicBezTo>
                    <a:pt x="282" y="93"/>
                    <a:pt x="282" y="93"/>
                    <a:pt x="282" y="93"/>
                  </a:cubicBezTo>
                  <a:cubicBezTo>
                    <a:pt x="280" y="94"/>
                    <a:pt x="280" y="94"/>
                    <a:pt x="280" y="94"/>
                  </a:cubicBezTo>
                  <a:cubicBezTo>
                    <a:pt x="258" y="109"/>
                    <a:pt x="258" y="109"/>
                    <a:pt x="258" y="109"/>
                  </a:cubicBezTo>
                  <a:cubicBezTo>
                    <a:pt x="256" y="110"/>
                    <a:pt x="256" y="110"/>
                    <a:pt x="256" y="110"/>
                  </a:cubicBezTo>
                  <a:cubicBezTo>
                    <a:pt x="244" y="118"/>
                    <a:pt x="244" y="118"/>
                    <a:pt x="244" y="118"/>
                  </a:cubicBezTo>
                  <a:cubicBezTo>
                    <a:pt x="243" y="119"/>
                    <a:pt x="243" y="119"/>
                    <a:pt x="243" y="119"/>
                  </a:cubicBezTo>
                  <a:cubicBezTo>
                    <a:pt x="239" y="122"/>
                    <a:pt x="239" y="122"/>
                    <a:pt x="239" y="122"/>
                  </a:cubicBezTo>
                  <a:cubicBezTo>
                    <a:pt x="237" y="123"/>
                    <a:pt x="237" y="123"/>
                    <a:pt x="237" y="123"/>
                  </a:cubicBezTo>
                  <a:cubicBezTo>
                    <a:pt x="234" y="125"/>
                    <a:pt x="234" y="125"/>
                    <a:pt x="234" y="125"/>
                  </a:cubicBezTo>
                  <a:cubicBezTo>
                    <a:pt x="235" y="126"/>
                    <a:pt x="235" y="126"/>
                    <a:pt x="235" y="126"/>
                  </a:cubicBezTo>
                  <a:cubicBezTo>
                    <a:pt x="237" y="125"/>
                    <a:pt x="237" y="125"/>
                    <a:pt x="237" y="125"/>
                  </a:cubicBezTo>
                  <a:cubicBezTo>
                    <a:pt x="239" y="124"/>
                    <a:pt x="239" y="124"/>
                    <a:pt x="239" y="124"/>
                  </a:cubicBezTo>
                  <a:cubicBezTo>
                    <a:pt x="243" y="121"/>
                    <a:pt x="243" y="121"/>
                    <a:pt x="243" y="121"/>
                  </a:cubicBezTo>
                  <a:cubicBezTo>
                    <a:pt x="245" y="120"/>
                    <a:pt x="245" y="120"/>
                    <a:pt x="245" y="120"/>
                  </a:cubicBezTo>
                  <a:cubicBezTo>
                    <a:pt x="257" y="111"/>
                    <a:pt x="257" y="111"/>
                    <a:pt x="257" y="111"/>
                  </a:cubicBezTo>
                  <a:cubicBezTo>
                    <a:pt x="259" y="110"/>
                    <a:pt x="259" y="110"/>
                    <a:pt x="259" y="110"/>
                  </a:cubicBezTo>
                  <a:cubicBezTo>
                    <a:pt x="282" y="95"/>
                    <a:pt x="282" y="95"/>
                    <a:pt x="282" y="95"/>
                  </a:cubicBezTo>
                  <a:cubicBezTo>
                    <a:pt x="283" y="94"/>
                    <a:pt x="283" y="94"/>
                    <a:pt x="283" y="94"/>
                  </a:cubicBezTo>
                  <a:cubicBezTo>
                    <a:pt x="284" y="94"/>
                    <a:pt x="284" y="94"/>
                    <a:pt x="284" y="94"/>
                  </a:cubicBezTo>
                  <a:cubicBezTo>
                    <a:pt x="300" y="83"/>
                    <a:pt x="300" y="83"/>
                    <a:pt x="300" y="83"/>
                  </a:cubicBezTo>
                  <a:cubicBezTo>
                    <a:pt x="302" y="82"/>
                    <a:pt x="302" y="82"/>
                    <a:pt x="302" y="82"/>
                  </a:cubicBezTo>
                  <a:cubicBezTo>
                    <a:pt x="315" y="73"/>
                    <a:pt x="315" y="73"/>
                    <a:pt x="315" y="73"/>
                  </a:cubicBezTo>
                  <a:cubicBezTo>
                    <a:pt x="319" y="71"/>
                    <a:pt x="319" y="71"/>
                    <a:pt x="319" y="71"/>
                  </a:cubicBezTo>
                  <a:cubicBezTo>
                    <a:pt x="319" y="71"/>
                    <a:pt x="319" y="71"/>
                    <a:pt x="319" y="71"/>
                  </a:cubicBezTo>
                  <a:cubicBezTo>
                    <a:pt x="315" y="70"/>
                    <a:pt x="315" y="70"/>
                    <a:pt x="315" y="70"/>
                  </a:cubicBezTo>
                  <a:cubicBezTo>
                    <a:pt x="311" y="69"/>
                    <a:pt x="311" y="69"/>
                    <a:pt x="311" y="69"/>
                  </a:cubicBezTo>
                  <a:moveTo>
                    <a:pt x="0" y="13"/>
                  </a:moveTo>
                  <a:cubicBezTo>
                    <a:pt x="0" y="43"/>
                    <a:pt x="0" y="43"/>
                    <a:pt x="0" y="43"/>
                  </a:cubicBezTo>
                  <a:cubicBezTo>
                    <a:pt x="0" y="45"/>
                    <a:pt x="0" y="45"/>
                    <a:pt x="0" y="45"/>
                  </a:cubicBezTo>
                  <a:cubicBezTo>
                    <a:pt x="0" y="57"/>
                    <a:pt x="0" y="57"/>
                    <a:pt x="0" y="57"/>
                  </a:cubicBezTo>
                  <a:cubicBezTo>
                    <a:pt x="0" y="57"/>
                    <a:pt x="1" y="57"/>
                    <a:pt x="1" y="57"/>
                  </a:cubicBezTo>
                  <a:cubicBezTo>
                    <a:pt x="1" y="45"/>
                    <a:pt x="1" y="45"/>
                    <a:pt x="1" y="45"/>
                  </a:cubicBezTo>
                  <a:cubicBezTo>
                    <a:pt x="1" y="43"/>
                    <a:pt x="1" y="43"/>
                    <a:pt x="1" y="43"/>
                  </a:cubicBezTo>
                  <a:cubicBezTo>
                    <a:pt x="1" y="13"/>
                    <a:pt x="1" y="13"/>
                    <a:pt x="1" y="13"/>
                  </a:cubicBezTo>
                  <a:cubicBezTo>
                    <a:pt x="1" y="13"/>
                    <a:pt x="0" y="13"/>
                    <a:pt x="0" y="13"/>
                  </a:cubicBezTo>
                  <a:moveTo>
                    <a:pt x="16" y="0"/>
                  </a:moveTo>
                  <a:cubicBezTo>
                    <a:pt x="16" y="0"/>
                    <a:pt x="16" y="1"/>
                    <a:pt x="16" y="1"/>
                  </a:cubicBezTo>
                  <a:cubicBezTo>
                    <a:pt x="114" y="24"/>
                    <a:pt x="114" y="24"/>
                    <a:pt x="114" y="24"/>
                  </a:cubicBezTo>
                  <a:cubicBezTo>
                    <a:pt x="116" y="25"/>
                    <a:pt x="116" y="25"/>
                    <a:pt x="116" y="25"/>
                  </a:cubicBezTo>
                  <a:cubicBezTo>
                    <a:pt x="155" y="34"/>
                    <a:pt x="155" y="34"/>
                    <a:pt x="155" y="34"/>
                  </a:cubicBezTo>
                  <a:cubicBezTo>
                    <a:pt x="157" y="35"/>
                    <a:pt x="157" y="35"/>
                    <a:pt x="157" y="35"/>
                  </a:cubicBezTo>
                  <a:cubicBezTo>
                    <a:pt x="200" y="45"/>
                    <a:pt x="200" y="45"/>
                    <a:pt x="200" y="45"/>
                  </a:cubicBezTo>
                  <a:cubicBezTo>
                    <a:pt x="203" y="45"/>
                    <a:pt x="203" y="45"/>
                    <a:pt x="203" y="45"/>
                  </a:cubicBezTo>
                  <a:cubicBezTo>
                    <a:pt x="230" y="52"/>
                    <a:pt x="230" y="52"/>
                    <a:pt x="230" y="52"/>
                  </a:cubicBezTo>
                  <a:cubicBezTo>
                    <a:pt x="231" y="52"/>
                    <a:pt x="231" y="52"/>
                    <a:pt x="231" y="52"/>
                  </a:cubicBezTo>
                  <a:cubicBezTo>
                    <a:pt x="276" y="63"/>
                    <a:pt x="276" y="63"/>
                    <a:pt x="276" y="63"/>
                  </a:cubicBezTo>
                  <a:cubicBezTo>
                    <a:pt x="278" y="63"/>
                    <a:pt x="278" y="63"/>
                    <a:pt x="278" y="63"/>
                  </a:cubicBezTo>
                  <a:cubicBezTo>
                    <a:pt x="293" y="67"/>
                    <a:pt x="293" y="67"/>
                    <a:pt x="293" y="67"/>
                  </a:cubicBezTo>
                  <a:cubicBezTo>
                    <a:pt x="306" y="70"/>
                    <a:pt x="306" y="70"/>
                    <a:pt x="306" y="70"/>
                  </a:cubicBezTo>
                  <a:cubicBezTo>
                    <a:pt x="306" y="70"/>
                    <a:pt x="306" y="70"/>
                    <a:pt x="306" y="70"/>
                  </a:cubicBezTo>
                  <a:cubicBezTo>
                    <a:pt x="308" y="68"/>
                    <a:pt x="308" y="68"/>
                    <a:pt x="308" y="68"/>
                  </a:cubicBezTo>
                  <a:cubicBezTo>
                    <a:pt x="306" y="68"/>
                    <a:pt x="306" y="68"/>
                    <a:pt x="306" y="68"/>
                  </a:cubicBezTo>
                  <a:cubicBezTo>
                    <a:pt x="278" y="61"/>
                    <a:pt x="278" y="61"/>
                    <a:pt x="278" y="61"/>
                  </a:cubicBezTo>
                  <a:cubicBezTo>
                    <a:pt x="276" y="61"/>
                    <a:pt x="276" y="61"/>
                    <a:pt x="276" y="61"/>
                  </a:cubicBezTo>
                  <a:cubicBezTo>
                    <a:pt x="231" y="50"/>
                    <a:pt x="231" y="50"/>
                    <a:pt x="231" y="50"/>
                  </a:cubicBezTo>
                  <a:cubicBezTo>
                    <a:pt x="229" y="50"/>
                    <a:pt x="229" y="50"/>
                    <a:pt x="229" y="50"/>
                  </a:cubicBezTo>
                  <a:cubicBezTo>
                    <a:pt x="201" y="43"/>
                    <a:pt x="201" y="43"/>
                    <a:pt x="201" y="43"/>
                  </a:cubicBezTo>
                  <a:cubicBezTo>
                    <a:pt x="198" y="42"/>
                    <a:pt x="198" y="42"/>
                    <a:pt x="198" y="42"/>
                  </a:cubicBezTo>
                  <a:cubicBezTo>
                    <a:pt x="157" y="33"/>
                    <a:pt x="157" y="33"/>
                    <a:pt x="157" y="33"/>
                  </a:cubicBezTo>
                  <a:cubicBezTo>
                    <a:pt x="155" y="32"/>
                    <a:pt x="155" y="32"/>
                    <a:pt x="155" y="32"/>
                  </a:cubicBezTo>
                  <a:cubicBezTo>
                    <a:pt x="116" y="23"/>
                    <a:pt x="116" y="23"/>
                    <a:pt x="116" y="23"/>
                  </a:cubicBezTo>
                  <a:cubicBezTo>
                    <a:pt x="114" y="23"/>
                    <a:pt x="114" y="23"/>
                    <a:pt x="114" y="23"/>
                  </a:cubicBezTo>
                  <a:cubicBezTo>
                    <a:pt x="16" y="0"/>
                    <a:pt x="16" y="0"/>
                    <a:pt x="1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8" name="Freeform 68"/>
            <p:cNvSpPr>
              <a:spLocks noEditPoints="1"/>
            </p:cNvSpPr>
            <p:nvPr/>
          </p:nvSpPr>
          <p:spPr bwMode="auto">
            <a:xfrm>
              <a:off x="6870933" y="3314614"/>
              <a:ext cx="1325705" cy="1092962"/>
            </a:xfrm>
            <a:custGeom>
              <a:avLst/>
              <a:gdLst>
                <a:gd name="T0" fmla="*/ 77 w 313"/>
                <a:gd name="T1" fmla="*/ 283 h 283"/>
                <a:gd name="T2" fmla="*/ 99 w 313"/>
                <a:gd name="T3" fmla="*/ 254 h 283"/>
                <a:gd name="T4" fmla="*/ 32 w 313"/>
                <a:gd name="T5" fmla="*/ 239 h 283"/>
                <a:gd name="T6" fmla="*/ 103 w 313"/>
                <a:gd name="T7" fmla="*/ 249 h 283"/>
                <a:gd name="T8" fmla="*/ 104 w 313"/>
                <a:gd name="T9" fmla="*/ 250 h 283"/>
                <a:gd name="T10" fmla="*/ 115 w 313"/>
                <a:gd name="T11" fmla="*/ 234 h 283"/>
                <a:gd name="T12" fmla="*/ 0 w 313"/>
                <a:gd name="T13" fmla="*/ 207 h 283"/>
                <a:gd name="T14" fmla="*/ 6 w 313"/>
                <a:gd name="T15" fmla="*/ 212 h 283"/>
                <a:gd name="T16" fmla="*/ 8 w 313"/>
                <a:gd name="T17" fmla="*/ 211 h 283"/>
                <a:gd name="T18" fmla="*/ 40 w 313"/>
                <a:gd name="T19" fmla="*/ 183 h 283"/>
                <a:gd name="T20" fmla="*/ 49 w 313"/>
                <a:gd name="T21" fmla="*/ 174 h 283"/>
                <a:gd name="T22" fmla="*/ 43 w 313"/>
                <a:gd name="T23" fmla="*/ 178 h 283"/>
                <a:gd name="T24" fmla="*/ 44 w 313"/>
                <a:gd name="T25" fmla="*/ 180 h 283"/>
                <a:gd name="T26" fmla="*/ 49 w 313"/>
                <a:gd name="T27" fmla="*/ 177 h 283"/>
                <a:gd name="T28" fmla="*/ 118 w 313"/>
                <a:gd name="T29" fmla="*/ 129 h 283"/>
                <a:gd name="T30" fmla="*/ 120 w 313"/>
                <a:gd name="T31" fmla="*/ 130 h 283"/>
                <a:gd name="T32" fmla="*/ 266 w 313"/>
                <a:gd name="T33" fmla="*/ 30 h 283"/>
                <a:gd name="T34" fmla="*/ 254 w 313"/>
                <a:gd name="T35" fmla="*/ 39 h 283"/>
                <a:gd name="T36" fmla="*/ 236 w 313"/>
                <a:gd name="T37" fmla="*/ 51 h 283"/>
                <a:gd name="T38" fmla="*/ 200 w 313"/>
                <a:gd name="T39" fmla="*/ 74 h 283"/>
                <a:gd name="T40" fmla="*/ 178 w 313"/>
                <a:gd name="T41" fmla="*/ 89 h 283"/>
                <a:gd name="T42" fmla="*/ 170 w 313"/>
                <a:gd name="T43" fmla="*/ 95 h 283"/>
                <a:gd name="T44" fmla="*/ 144 w 313"/>
                <a:gd name="T45" fmla="*/ 111 h 283"/>
                <a:gd name="T46" fmla="*/ 131 w 313"/>
                <a:gd name="T47" fmla="*/ 120 h 283"/>
                <a:gd name="T48" fmla="*/ 122 w 313"/>
                <a:gd name="T49" fmla="*/ 129 h 283"/>
                <a:gd name="T50" fmla="*/ 134 w 313"/>
                <a:gd name="T51" fmla="*/ 120 h 283"/>
                <a:gd name="T52" fmla="*/ 147 w 313"/>
                <a:gd name="T53" fmla="*/ 112 h 283"/>
                <a:gd name="T54" fmla="*/ 173 w 313"/>
                <a:gd name="T55" fmla="*/ 94 h 283"/>
                <a:gd name="T56" fmla="*/ 184 w 313"/>
                <a:gd name="T57" fmla="*/ 87 h 283"/>
                <a:gd name="T58" fmla="*/ 204 w 313"/>
                <a:gd name="T59" fmla="*/ 74 h 283"/>
                <a:gd name="T60" fmla="*/ 253 w 313"/>
                <a:gd name="T61" fmla="*/ 42 h 283"/>
                <a:gd name="T62" fmla="*/ 262 w 313"/>
                <a:gd name="T63" fmla="*/ 36 h 283"/>
                <a:gd name="T64" fmla="*/ 269 w 313"/>
                <a:gd name="T65" fmla="*/ 31 h 283"/>
                <a:gd name="T66" fmla="*/ 303 w 313"/>
                <a:gd name="T67" fmla="*/ 8 h 283"/>
                <a:gd name="T68" fmla="*/ 313 w 313"/>
                <a:gd name="T69" fmla="*/ 0 h 283"/>
                <a:gd name="T70" fmla="*/ 298 w 313"/>
                <a:gd name="T71" fmla="*/ 10 h 283"/>
                <a:gd name="T72" fmla="*/ 287 w 313"/>
                <a:gd name="T73" fmla="*/ 17 h 283"/>
                <a:gd name="T74" fmla="*/ 300 w 313"/>
                <a:gd name="T75" fmla="*/ 10 h 283"/>
                <a:gd name="T76" fmla="*/ 300 w 313"/>
                <a:gd name="T77" fmla="*/ 12 h 283"/>
                <a:gd name="T78" fmla="*/ 280 w 313"/>
                <a:gd name="T79" fmla="*/ 36 h 283"/>
                <a:gd name="T80" fmla="*/ 275 w 313"/>
                <a:gd name="T81" fmla="*/ 42 h 283"/>
                <a:gd name="T82" fmla="*/ 271 w 313"/>
                <a:gd name="T83" fmla="*/ 47 h 283"/>
                <a:gd name="T84" fmla="*/ 262 w 313"/>
                <a:gd name="T85" fmla="*/ 58 h 283"/>
                <a:gd name="T86" fmla="*/ 244 w 313"/>
                <a:gd name="T87" fmla="*/ 80 h 283"/>
                <a:gd name="T88" fmla="*/ 233 w 313"/>
                <a:gd name="T89" fmla="*/ 92 h 283"/>
                <a:gd name="T90" fmla="*/ 202 w 313"/>
                <a:gd name="T91" fmla="*/ 130 h 283"/>
                <a:gd name="T92" fmla="*/ 183 w 313"/>
                <a:gd name="T93" fmla="*/ 153 h 283"/>
                <a:gd name="T94" fmla="*/ 150 w 313"/>
                <a:gd name="T95" fmla="*/ 193 h 283"/>
                <a:gd name="T96" fmla="*/ 132 w 313"/>
                <a:gd name="T97" fmla="*/ 215 h 283"/>
                <a:gd name="T98" fmla="*/ 134 w 313"/>
                <a:gd name="T99" fmla="*/ 214 h 283"/>
                <a:gd name="T100" fmla="*/ 150 w 313"/>
                <a:gd name="T101" fmla="*/ 195 h 283"/>
                <a:gd name="T102" fmla="*/ 185 w 313"/>
                <a:gd name="T103" fmla="*/ 153 h 283"/>
                <a:gd name="T104" fmla="*/ 205 w 313"/>
                <a:gd name="T105" fmla="*/ 130 h 283"/>
                <a:gd name="T106" fmla="*/ 237 w 313"/>
                <a:gd name="T107" fmla="*/ 91 h 283"/>
                <a:gd name="T108" fmla="*/ 247 w 313"/>
                <a:gd name="T109" fmla="*/ 78 h 283"/>
                <a:gd name="T110" fmla="*/ 264 w 313"/>
                <a:gd name="T111" fmla="*/ 58 h 283"/>
                <a:gd name="T112" fmla="*/ 274 w 313"/>
                <a:gd name="T113" fmla="*/ 47 h 283"/>
                <a:gd name="T114" fmla="*/ 278 w 313"/>
                <a:gd name="T115" fmla="*/ 41 h 283"/>
                <a:gd name="T116" fmla="*/ 282 w 313"/>
                <a:gd name="T117" fmla="*/ 37 h 283"/>
                <a:gd name="T118" fmla="*/ 302 w 313"/>
                <a:gd name="T119" fmla="*/ 12 h 283"/>
                <a:gd name="T120" fmla="*/ 311 w 313"/>
                <a:gd name="T121" fmla="*/ 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 h="283">
                  <a:moveTo>
                    <a:pt x="32" y="239"/>
                  </a:moveTo>
                  <a:cubicBezTo>
                    <a:pt x="76" y="282"/>
                    <a:pt x="76" y="282"/>
                    <a:pt x="76" y="282"/>
                  </a:cubicBezTo>
                  <a:cubicBezTo>
                    <a:pt x="77" y="283"/>
                    <a:pt x="77" y="283"/>
                    <a:pt x="77" y="283"/>
                  </a:cubicBezTo>
                  <a:cubicBezTo>
                    <a:pt x="78" y="282"/>
                    <a:pt x="78" y="282"/>
                    <a:pt x="78" y="282"/>
                  </a:cubicBezTo>
                  <a:cubicBezTo>
                    <a:pt x="101" y="255"/>
                    <a:pt x="101" y="255"/>
                    <a:pt x="101" y="255"/>
                  </a:cubicBezTo>
                  <a:cubicBezTo>
                    <a:pt x="99" y="254"/>
                    <a:pt x="99" y="254"/>
                    <a:pt x="99" y="254"/>
                  </a:cubicBezTo>
                  <a:cubicBezTo>
                    <a:pt x="77" y="281"/>
                    <a:pt x="77" y="281"/>
                    <a:pt x="77" y="281"/>
                  </a:cubicBezTo>
                  <a:cubicBezTo>
                    <a:pt x="36" y="239"/>
                    <a:pt x="36" y="239"/>
                    <a:pt x="36" y="239"/>
                  </a:cubicBezTo>
                  <a:cubicBezTo>
                    <a:pt x="32" y="239"/>
                    <a:pt x="32" y="239"/>
                    <a:pt x="32" y="239"/>
                  </a:cubicBezTo>
                  <a:moveTo>
                    <a:pt x="115" y="234"/>
                  </a:moveTo>
                  <a:cubicBezTo>
                    <a:pt x="104" y="247"/>
                    <a:pt x="104" y="247"/>
                    <a:pt x="104" y="247"/>
                  </a:cubicBezTo>
                  <a:cubicBezTo>
                    <a:pt x="103" y="249"/>
                    <a:pt x="103" y="249"/>
                    <a:pt x="103" y="249"/>
                  </a:cubicBezTo>
                  <a:cubicBezTo>
                    <a:pt x="100" y="253"/>
                    <a:pt x="100" y="253"/>
                    <a:pt x="100" y="253"/>
                  </a:cubicBezTo>
                  <a:cubicBezTo>
                    <a:pt x="102" y="253"/>
                    <a:pt x="102" y="253"/>
                    <a:pt x="102" y="253"/>
                  </a:cubicBezTo>
                  <a:cubicBezTo>
                    <a:pt x="104" y="250"/>
                    <a:pt x="104" y="250"/>
                    <a:pt x="104" y="250"/>
                  </a:cubicBezTo>
                  <a:cubicBezTo>
                    <a:pt x="106" y="249"/>
                    <a:pt x="106" y="249"/>
                    <a:pt x="106" y="249"/>
                  </a:cubicBezTo>
                  <a:cubicBezTo>
                    <a:pt x="117" y="235"/>
                    <a:pt x="117" y="235"/>
                    <a:pt x="117" y="235"/>
                  </a:cubicBezTo>
                  <a:cubicBezTo>
                    <a:pt x="115" y="234"/>
                    <a:pt x="115" y="234"/>
                    <a:pt x="115" y="234"/>
                  </a:cubicBezTo>
                  <a:moveTo>
                    <a:pt x="39" y="181"/>
                  </a:moveTo>
                  <a:cubicBezTo>
                    <a:pt x="2" y="206"/>
                    <a:pt x="2" y="206"/>
                    <a:pt x="2" y="206"/>
                  </a:cubicBezTo>
                  <a:cubicBezTo>
                    <a:pt x="0" y="207"/>
                    <a:pt x="0" y="207"/>
                    <a:pt x="0" y="207"/>
                  </a:cubicBezTo>
                  <a:cubicBezTo>
                    <a:pt x="2" y="208"/>
                    <a:pt x="2" y="208"/>
                    <a:pt x="2" y="208"/>
                  </a:cubicBezTo>
                  <a:cubicBezTo>
                    <a:pt x="5" y="211"/>
                    <a:pt x="5" y="211"/>
                    <a:pt x="5" y="211"/>
                  </a:cubicBezTo>
                  <a:cubicBezTo>
                    <a:pt x="6" y="212"/>
                    <a:pt x="6" y="212"/>
                    <a:pt x="6" y="212"/>
                  </a:cubicBezTo>
                  <a:cubicBezTo>
                    <a:pt x="30" y="236"/>
                    <a:pt x="30" y="236"/>
                    <a:pt x="30" y="236"/>
                  </a:cubicBezTo>
                  <a:cubicBezTo>
                    <a:pt x="33" y="237"/>
                    <a:pt x="33" y="237"/>
                    <a:pt x="33" y="237"/>
                  </a:cubicBezTo>
                  <a:cubicBezTo>
                    <a:pt x="8" y="211"/>
                    <a:pt x="8" y="211"/>
                    <a:pt x="8" y="211"/>
                  </a:cubicBezTo>
                  <a:cubicBezTo>
                    <a:pt x="6" y="210"/>
                    <a:pt x="6" y="210"/>
                    <a:pt x="6" y="210"/>
                  </a:cubicBezTo>
                  <a:cubicBezTo>
                    <a:pt x="3" y="207"/>
                    <a:pt x="3" y="207"/>
                    <a:pt x="3" y="207"/>
                  </a:cubicBezTo>
                  <a:cubicBezTo>
                    <a:pt x="40" y="183"/>
                    <a:pt x="40" y="183"/>
                    <a:pt x="40" y="183"/>
                  </a:cubicBezTo>
                  <a:cubicBezTo>
                    <a:pt x="39" y="181"/>
                    <a:pt x="39" y="181"/>
                    <a:pt x="39" y="181"/>
                  </a:cubicBezTo>
                  <a:moveTo>
                    <a:pt x="92" y="146"/>
                  </a:moveTo>
                  <a:cubicBezTo>
                    <a:pt x="49" y="174"/>
                    <a:pt x="49" y="174"/>
                    <a:pt x="49" y="174"/>
                  </a:cubicBezTo>
                  <a:cubicBezTo>
                    <a:pt x="47" y="176"/>
                    <a:pt x="47" y="176"/>
                    <a:pt x="47" y="176"/>
                  </a:cubicBezTo>
                  <a:cubicBezTo>
                    <a:pt x="45" y="177"/>
                    <a:pt x="45" y="177"/>
                    <a:pt x="45" y="177"/>
                  </a:cubicBezTo>
                  <a:cubicBezTo>
                    <a:pt x="43" y="178"/>
                    <a:pt x="43" y="178"/>
                    <a:pt x="43" y="178"/>
                  </a:cubicBezTo>
                  <a:cubicBezTo>
                    <a:pt x="40" y="180"/>
                    <a:pt x="40" y="180"/>
                    <a:pt x="40" y="180"/>
                  </a:cubicBezTo>
                  <a:cubicBezTo>
                    <a:pt x="42" y="182"/>
                    <a:pt x="42" y="182"/>
                    <a:pt x="42" y="182"/>
                  </a:cubicBezTo>
                  <a:cubicBezTo>
                    <a:pt x="44" y="180"/>
                    <a:pt x="44" y="180"/>
                    <a:pt x="44" y="180"/>
                  </a:cubicBezTo>
                  <a:cubicBezTo>
                    <a:pt x="46" y="179"/>
                    <a:pt x="46" y="179"/>
                    <a:pt x="46" y="179"/>
                  </a:cubicBezTo>
                  <a:cubicBezTo>
                    <a:pt x="47" y="178"/>
                    <a:pt x="47" y="178"/>
                    <a:pt x="47" y="178"/>
                  </a:cubicBezTo>
                  <a:cubicBezTo>
                    <a:pt x="49" y="177"/>
                    <a:pt x="49" y="177"/>
                    <a:pt x="49" y="177"/>
                  </a:cubicBezTo>
                  <a:cubicBezTo>
                    <a:pt x="92" y="149"/>
                    <a:pt x="92" y="149"/>
                    <a:pt x="92" y="149"/>
                  </a:cubicBezTo>
                  <a:cubicBezTo>
                    <a:pt x="92" y="146"/>
                    <a:pt x="92" y="146"/>
                    <a:pt x="92" y="146"/>
                  </a:cubicBezTo>
                  <a:moveTo>
                    <a:pt x="118" y="129"/>
                  </a:moveTo>
                  <a:cubicBezTo>
                    <a:pt x="93" y="145"/>
                    <a:pt x="93" y="145"/>
                    <a:pt x="93" y="145"/>
                  </a:cubicBezTo>
                  <a:cubicBezTo>
                    <a:pt x="93" y="147"/>
                    <a:pt x="93" y="147"/>
                    <a:pt x="93" y="147"/>
                  </a:cubicBezTo>
                  <a:cubicBezTo>
                    <a:pt x="120" y="130"/>
                    <a:pt x="120" y="130"/>
                    <a:pt x="120" y="130"/>
                  </a:cubicBezTo>
                  <a:cubicBezTo>
                    <a:pt x="118" y="129"/>
                    <a:pt x="118" y="129"/>
                    <a:pt x="118" y="129"/>
                  </a:cubicBezTo>
                  <a:moveTo>
                    <a:pt x="267" y="30"/>
                  </a:moveTo>
                  <a:cubicBezTo>
                    <a:pt x="266" y="30"/>
                    <a:pt x="266" y="30"/>
                    <a:pt x="266" y="30"/>
                  </a:cubicBezTo>
                  <a:cubicBezTo>
                    <a:pt x="262" y="34"/>
                    <a:pt x="262" y="34"/>
                    <a:pt x="262" y="34"/>
                  </a:cubicBezTo>
                  <a:cubicBezTo>
                    <a:pt x="260" y="35"/>
                    <a:pt x="260" y="35"/>
                    <a:pt x="260" y="35"/>
                  </a:cubicBezTo>
                  <a:cubicBezTo>
                    <a:pt x="254" y="39"/>
                    <a:pt x="254" y="39"/>
                    <a:pt x="254" y="39"/>
                  </a:cubicBezTo>
                  <a:cubicBezTo>
                    <a:pt x="252" y="40"/>
                    <a:pt x="252" y="40"/>
                    <a:pt x="252" y="40"/>
                  </a:cubicBezTo>
                  <a:cubicBezTo>
                    <a:pt x="250" y="41"/>
                    <a:pt x="250" y="41"/>
                    <a:pt x="250" y="41"/>
                  </a:cubicBezTo>
                  <a:cubicBezTo>
                    <a:pt x="236" y="51"/>
                    <a:pt x="236" y="51"/>
                    <a:pt x="236" y="51"/>
                  </a:cubicBezTo>
                  <a:cubicBezTo>
                    <a:pt x="234" y="52"/>
                    <a:pt x="234" y="52"/>
                    <a:pt x="234" y="52"/>
                  </a:cubicBezTo>
                  <a:cubicBezTo>
                    <a:pt x="201" y="74"/>
                    <a:pt x="201" y="74"/>
                    <a:pt x="201" y="74"/>
                  </a:cubicBezTo>
                  <a:cubicBezTo>
                    <a:pt x="200" y="74"/>
                    <a:pt x="200" y="74"/>
                    <a:pt x="200" y="74"/>
                  </a:cubicBezTo>
                  <a:cubicBezTo>
                    <a:pt x="198" y="76"/>
                    <a:pt x="198" y="76"/>
                    <a:pt x="198" y="76"/>
                  </a:cubicBezTo>
                  <a:cubicBezTo>
                    <a:pt x="181" y="87"/>
                    <a:pt x="181" y="87"/>
                    <a:pt x="181" y="87"/>
                  </a:cubicBezTo>
                  <a:cubicBezTo>
                    <a:pt x="178" y="89"/>
                    <a:pt x="178" y="89"/>
                    <a:pt x="178" y="89"/>
                  </a:cubicBezTo>
                  <a:cubicBezTo>
                    <a:pt x="174" y="91"/>
                    <a:pt x="174" y="91"/>
                    <a:pt x="174" y="91"/>
                  </a:cubicBezTo>
                  <a:cubicBezTo>
                    <a:pt x="173" y="92"/>
                    <a:pt x="173" y="92"/>
                    <a:pt x="173" y="92"/>
                  </a:cubicBezTo>
                  <a:cubicBezTo>
                    <a:pt x="170" y="95"/>
                    <a:pt x="170" y="95"/>
                    <a:pt x="170" y="95"/>
                  </a:cubicBezTo>
                  <a:cubicBezTo>
                    <a:pt x="168" y="96"/>
                    <a:pt x="168" y="96"/>
                    <a:pt x="168" y="96"/>
                  </a:cubicBezTo>
                  <a:cubicBezTo>
                    <a:pt x="146" y="110"/>
                    <a:pt x="146" y="110"/>
                    <a:pt x="146" y="110"/>
                  </a:cubicBezTo>
                  <a:cubicBezTo>
                    <a:pt x="144" y="111"/>
                    <a:pt x="144" y="111"/>
                    <a:pt x="144" y="111"/>
                  </a:cubicBezTo>
                  <a:cubicBezTo>
                    <a:pt x="135" y="117"/>
                    <a:pt x="135" y="117"/>
                    <a:pt x="135" y="117"/>
                  </a:cubicBezTo>
                  <a:cubicBezTo>
                    <a:pt x="133" y="119"/>
                    <a:pt x="133" y="119"/>
                    <a:pt x="133" y="119"/>
                  </a:cubicBezTo>
                  <a:cubicBezTo>
                    <a:pt x="131" y="120"/>
                    <a:pt x="131" y="120"/>
                    <a:pt x="131" y="120"/>
                  </a:cubicBezTo>
                  <a:cubicBezTo>
                    <a:pt x="129" y="122"/>
                    <a:pt x="129" y="122"/>
                    <a:pt x="129" y="122"/>
                  </a:cubicBezTo>
                  <a:cubicBezTo>
                    <a:pt x="120" y="128"/>
                    <a:pt x="120" y="128"/>
                    <a:pt x="120" y="128"/>
                  </a:cubicBezTo>
                  <a:cubicBezTo>
                    <a:pt x="122" y="129"/>
                    <a:pt x="122" y="129"/>
                    <a:pt x="122" y="129"/>
                  </a:cubicBezTo>
                  <a:cubicBezTo>
                    <a:pt x="129" y="124"/>
                    <a:pt x="129" y="124"/>
                    <a:pt x="129" y="124"/>
                  </a:cubicBezTo>
                  <a:cubicBezTo>
                    <a:pt x="131" y="123"/>
                    <a:pt x="131" y="123"/>
                    <a:pt x="131" y="123"/>
                  </a:cubicBezTo>
                  <a:cubicBezTo>
                    <a:pt x="134" y="120"/>
                    <a:pt x="134" y="120"/>
                    <a:pt x="134" y="120"/>
                  </a:cubicBezTo>
                  <a:cubicBezTo>
                    <a:pt x="135" y="119"/>
                    <a:pt x="135" y="119"/>
                    <a:pt x="135" y="119"/>
                  </a:cubicBezTo>
                  <a:cubicBezTo>
                    <a:pt x="145" y="113"/>
                    <a:pt x="145" y="113"/>
                    <a:pt x="145" y="113"/>
                  </a:cubicBezTo>
                  <a:cubicBezTo>
                    <a:pt x="147" y="112"/>
                    <a:pt x="147" y="112"/>
                    <a:pt x="147" y="112"/>
                  </a:cubicBezTo>
                  <a:cubicBezTo>
                    <a:pt x="169" y="97"/>
                    <a:pt x="169" y="97"/>
                    <a:pt x="169" y="97"/>
                  </a:cubicBezTo>
                  <a:cubicBezTo>
                    <a:pt x="171" y="96"/>
                    <a:pt x="171" y="96"/>
                    <a:pt x="171" y="96"/>
                  </a:cubicBezTo>
                  <a:cubicBezTo>
                    <a:pt x="173" y="94"/>
                    <a:pt x="173" y="94"/>
                    <a:pt x="173" y="94"/>
                  </a:cubicBezTo>
                  <a:cubicBezTo>
                    <a:pt x="175" y="93"/>
                    <a:pt x="175" y="93"/>
                    <a:pt x="175" y="93"/>
                  </a:cubicBezTo>
                  <a:cubicBezTo>
                    <a:pt x="181" y="89"/>
                    <a:pt x="181" y="89"/>
                    <a:pt x="181" y="89"/>
                  </a:cubicBezTo>
                  <a:cubicBezTo>
                    <a:pt x="184" y="87"/>
                    <a:pt x="184" y="87"/>
                    <a:pt x="184" y="87"/>
                  </a:cubicBezTo>
                  <a:cubicBezTo>
                    <a:pt x="201" y="76"/>
                    <a:pt x="201" y="76"/>
                    <a:pt x="201" y="76"/>
                  </a:cubicBezTo>
                  <a:cubicBezTo>
                    <a:pt x="203" y="75"/>
                    <a:pt x="203" y="75"/>
                    <a:pt x="203" y="75"/>
                  </a:cubicBezTo>
                  <a:cubicBezTo>
                    <a:pt x="204" y="74"/>
                    <a:pt x="204" y="74"/>
                    <a:pt x="204" y="74"/>
                  </a:cubicBezTo>
                  <a:cubicBezTo>
                    <a:pt x="234" y="54"/>
                    <a:pt x="234" y="54"/>
                    <a:pt x="234" y="54"/>
                  </a:cubicBezTo>
                  <a:cubicBezTo>
                    <a:pt x="236" y="53"/>
                    <a:pt x="236" y="53"/>
                    <a:pt x="236" y="53"/>
                  </a:cubicBezTo>
                  <a:cubicBezTo>
                    <a:pt x="253" y="42"/>
                    <a:pt x="253" y="42"/>
                    <a:pt x="253" y="42"/>
                  </a:cubicBezTo>
                  <a:cubicBezTo>
                    <a:pt x="254" y="41"/>
                    <a:pt x="254" y="41"/>
                    <a:pt x="254" y="41"/>
                  </a:cubicBezTo>
                  <a:cubicBezTo>
                    <a:pt x="256" y="39"/>
                    <a:pt x="256" y="39"/>
                    <a:pt x="256" y="39"/>
                  </a:cubicBezTo>
                  <a:cubicBezTo>
                    <a:pt x="262" y="36"/>
                    <a:pt x="262" y="36"/>
                    <a:pt x="262" y="36"/>
                  </a:cubicBezTo>
                  <a:cubicBezTo>
                    <a:pt x="263" y="35"/>
                    <a:pt x="263" y="35"/>
                    <a:pt x="263" y="35"/>
                  </a:cubicBezTo>
                  <a:cubicBezTo>
                    <a:pt x="268" y="31"/>
                    <a:pt x="268" y="31"/>
                    <a:pt x="268" y="31"/>
                  </a:cubicBezTo>
                  <a:cubicBezTo>
                    <a:pt x="269" y="31"/>
                    <a:pt x="269" y="31"/>
                    <a:pt x="269" y="31"/>
                  </a:cubicBezTo>
                  <a:cubicBezTo>
                    <a:pt x="269" y="31"/>
                    <a:pt x="269" y="31"/>
                    <a:pt x="269" y="31"/>
                  </a:cubicBezTo>
                  <a:cubicBezTo>
                    <a:pt x="269" y="30"/>
                    <a:pt x="268" y="30"/>
                    <a:pt x="267" y="30"/>
                  </a:cubicBezTo>
                  <a:moveTo>
                    <a:pt x="303" y="8"/>
                  </a:moveTo>
                  <a:cubicBezTo>
                    <a:pt x="303" y="8"/>
                    <a:pt x="303" y="8"/>
                    <a:pt x="303" y="8"/>
                  </a:cubicBezTo>
                  <a:cubicBezTo>
                    <a:pt x="303" y="8"/>
                    <a:pt x="303" y="8"/>
                    <a:pt x="303" y="8"/>
                  </a:cubicBezTo>
                  <a:moveTo>
                    <a:pt x="313" y="0"/>
                  </a:moveTo>
                  <a:cubicBezTo>
                    <a:pt x="312" y="0"/>
                    <a:pt x="312" y="0"/>
                    <a:pt x="312" y="0"/>
                  </a:cubicBezTo>
                  <a:cubicBezTo>
                    <a:pt x="302" y="7"/>
                    <a:pt x="302" y="7"/>
                    <a:pt x="302" y="7"/>
                  </a:cubicBezTo>
                  <a:cubicBezTo>
                    <a:pt x="298" y="10"/>
                    <a:pt x="298" y="10"/>
                    <a:pt x="298" y="10"/>
                  </a:cubicBezTo>
                  <a:cubicBezTo>
                    <a:pt x="295" y="11"/>
                    <a:pt x="295" y="11"/>
                    <a:pt x="295" y="11"/>
                  </a:cubicBezTo>
                  <a:cubicBezTo>
                    <a:pt x="288" y="16"/>
                    <a:pt x="288" y="16"/>
                    <a:pt x="288" y="16"/>
                  </a:cubicBezTo>
                  <a:cubicBezTo>
                    <a:pt x="287" y="17"/>
                    <a:pt x="287" y="17"/>
                    <a:pt x="287" y="17"/>
                  </a:cubicBezTo>
                  <a:cubicBezTo>
                    <a:pt x="287" y="17"/>
                    <a:pt x="287" y="18"/>
                    <a:pt x="288" y="19"/>
                  </a:cubicBezTo>
                  <a:cubicBezTo>
                    <a:pt x="298" y="12"/>
                    <a:pt x="298" y="12"/>
                    <a:pt x="298" y="12"/>
                  </a:cubicBezTo>
                  <a:cubicBezTo>
                    <a:pt x="300" y="10"/>
                    <a:pt x="300" y="10"/>
                    <a:pt x="300" y="10"/>
                  </a:cubicBezTo>
                  <a:cubicBezTo>
                    <a:pt x="303" y="8"/>
                    <a:pt x="303" y="8"/>
                    <a:pt x="303" y="8"/>
                  </a:cubicBezTo>
                  <a:cubicBezTo>
                    <a:pt x="302" y="10"/>
                    <a:pt x="302" y="10"/>
                    <a:pt x="302" y="10"/>
                  </a:cubicBezTo>
                  <a:cubicBezTo>
                    <a:pt x="300" y="12"/>
                    <a:pt x="300" y="12"/>
                    <a:pt x="300" y="12"/>
                  </a:cubicBezTo>
                  <a:cubicBezTo>
                    <a:pt x="283" y="33"/>
                    <a:pt x="283" y="33"/>
                    <a:pt x="283" y="33"/>
                  </a:cubicBezTo>
                  <a:cubicBezTo>
                    <a:pt x="281" y="34"/>
                    <a:pt x="281" y="34"/>
                    <a:pt x="281" y="34"/>
                  </a:cubicBezTo>
                  <a:cubicBezTo>
                    <a:pt x="280" y="36"/>
                    <a:pt x="280" y="36"/>
                    <a:pt x="280" y="36"/>
                  </a:cubicBezTo>
                  <a:cubicBezTo>
                    <a:pt x="277" y="40"/>
                    <a:pt x="277" y="40"/>
                    <a:pt x="277" y="40"/>
                  </a:cubicBezTo>
                  <a:cubicBezTo>
                    <a:pt x="276" y="41"/>
                    <a:pt x="276" y="41"/>
                    <a:pt x="276" y="41"/>
                  </a:cubicBezTo>
                  <a:cubicBezTo>
                    <a:pt x="275" y="42"/>
                    <a:pt x="275" y="42"/>
                    <a:pt x="275" y="42"/>
                  </a:cubicBezTo>
                  <a:cubicBezTo>
                    <a:pt x="273" y="44"/>
                    <a:pt x="273" y="44"/>
                    <a:pt x="273" y="44"/>
                  </a:cubicBezTo>
                  <a:cubicBezTo>
                    <a:pt x="273" y="44"/>
                    <a:pt x="273" y="44"/>
                    <a:pt x="273" y="44"/>
                  </a:cubicBezTo>
                  <a:cubicBezTo>
                    <a:pt x="271" y="47"/>
                    <a:pt x="271" y="47"/>
                    <a:pt x="271" y="47"/>
                  </a:cubicBezTo>
                  <a:cubicBezTo>
                    <a:pt x="269" y="49"/>
                    <a:pt x="269" y="49"/>
                    <a:pt x="269" y="49"/>
                  </a:cubicBezTo>
                  <a:cubicBezTo>
                    <a:pt x="268" y="51"/>
                    <a:pt x="268" y="51"/>
                    <a:pt x="268" y="51"/>
                  </a:cubicBezTo>
                  <a:cubicBezTo>
                    <a:pt x="262" y="58"/>
                    <a:pt x="262" y="58"/>
                    <a:pt x="262" y="58"/>
                  </a:cubicBezTo>
                  <a:cubicBezTo>
                    <a:pt x="260" y="60"/>
                    <a:pt x="260" y="60"/>
                    <a:pt x="260" y="60"/>
                  </a:cubicBezTo>
                  <a:cubicBezTo>
                    <a:pt x="245" y="78"/>
                    <a:pt x="245" y="78"/>
                    <a:pt x="245" y="78"/>
                  </a:cubicBezTo>
                  <a:cubicBezTo>
                    <a:pt x="244" y="80"/>
                    <a:pt x="244" y="80"/>
                    <a:pt x="244" y="80"/>
                  </a:cubicBezTo>
                  <a:cubicBezTo>
                    <a:pt x="236" y="89"/>
                    <a:pt x="236" y="89"/>
                    <a:pt x="236" y="89"/>
                  </a:cubicBezTo>
                  <a:cubicBezTo>
                    <a:pt x="234" y="91"/>
                    <a:pt x="234" y="91"/>
                    <a:pt x="234" y="91"/>
                  </a:cubicBezTo>
                  <a:cubicBezTo>
                    <a:pt x="233" y="92"/>
                    <a:pt x="233" y="92"/>
                    <a:pt x="233" y="92"/>
                  </a:cubicBezTo>
                  <a:cubicBezTo>
                    <a:pt x="231" y="95"/>
                    <a:pt x="231" y="95"/>
                    <a:pt x="231" y="95"/>
                  </a:cubicBezTo>
                  <a:cubicBezTo>
                    <a:pt x="203" y="128"/>
                    <a:pt x="203" y="128"/>
                    <a:pt x="203" y="128"/>
                  </a:cubicBezTo>
                  <a:cubicBezTo>
                    <a:pt x="202" y="130"/>
                    <a:pt x="202" y="130"/>
                    <a:pt x="202" y="130"/>
                  </a:cubicBezTo>
                  <a:cubicBezTo>
                    <a:pt x="186" y="149"/>
                    <a:pt x="186" y="149"/>
                    <a:pt x="186" y="149"/>
                  </a:cubicBezTo>
                  <a:cubicBezTo>
                    <a:pt x="184" y="151"/>
                    <a:pt x="184" y="151"/>
                    <a:pt x="184" y="151"/>
                  </a:cubicBezTo>
                  <a:cubicBezTo>
                    <a:pt x="183" y="153"/>
                    <a:pt x="183" y="153"/>
                    <a:pt x="183" y="153"/>
                  </a:cubicBezTo>
                  <a:cubicBezTo>
                    <a:pt x="182" y="154"/>
                    <a:pt x="182" y="154"/>
                    <a:pt x="182" y="154"/>
                  </a:cubicBezTo>
                  <a:cubicBezTo>
                    <a:pt x="180" y="156"/>
                    <a:pt x="180" y="156"/>
                    <a:pt x="180" y="156"/>
                  </a:cubicBezTo>
                  <a:cubicBezTo>
                    <a:pt x="150" y="193"/>
                    <a:pt x="150" y="193"/>
                    <a:pt x="150" y="193"/>
                  </a:cubicBezTo>
                  <a:cubicBezTo>
                    <a:pt x="148" y="195"/>
                    <a:pt x="148" y="195"/>
                    <a:pt x="148" y="195"/>
                  </a:cubicBezTo>
                  <a:cubicBezTo>
                    <a:pt x="133" y="212"/>
                    <a:pt x="133" y="212"/>
                    <a:pt x="133" y="212"/>
                  </a:cubicBezTo>
                  <a:cubicBezTo>
                    <a:pt x="132" y="215"/>
                    <a:pt x="132" y="215"/>
                    <a:pt x="132" y="215"/>
                  </a:cubicBezTo>
                  <a:cubicBezTo>
                    <a:pt x="117" y="233"/>
                    <a:pt x="117" y="233"/>
                    <a:pt x="117" y="233"/>
                  </a:cubicBezTo>
                  <a:cubicBezTo>
                    <a:pt x="118" y="234"/>
                    <a:pt x="118" y="234"/>
                    <a:pt x="118" y="234"/>
                  </a:cubicBezTo>
                  <a:cubicBezTo>
                    <a:pt x="134" y="214"/>
                    <a:pt x="134" y="214"/>
                    <a:pt x="134" y="214"/>
                  </a:cubicBezTo>
                  <a:cubicBezTo>
                    <a:pt x="136" y="212"/>
                    <a:pt x="136" y="212"/>
                    <a:pt x="136" y="212"/>
                  </a:cubicBezTo>
                  <a:cubicBezTo>
                    <a:pt x="149" y="197"/>
                    <a:pt x="149" y="197"/>
                    <a:pt x="149" y="197"/>
                  </a:cubicBezTo>
                  <a:cubicBezTo>
                    <a:pt x="150" y="195"/>
                    <a:pt x="150" y="195"/>
                    <a:pt x="150" y="195"/>
                  </a:cubicBezTo>
                  <a:cubicBezTo>
                    <a:pt x="183" y="156"/>
                    <a:pt x="183" y="156"/>
                    <a:pt x="183" y="156"/>
                  </a:cubicBezTo>
                  <a:cubicBezTo>
                    <a:pt x="183" y="156"/>
                    <a:pt x="183" y="156"/>
                    <a:pt x="183" y="156"/>
                  </a:cubicBezTo>
                  <a:cubicBezTo>
                    <a:pt x="185" y="153"/>
                    <a:pt x="185" y="153"/>
                    <a:pt x="185" y="153"/>
                  </a:cubicBezTo>
                  <a:cubicBezTo>
                    <a:pt x="186" y="152"/>
                    <a:pt x="186" y="152"/>
                    <a:pt x="186" y="152"/>
                  </a:cubicBezTo>
                  <a:cubicBezTo>
                    <a:pt x="204" y="131"/>
                    <a:pt x="204" y="131"/>
                    <a:pt x="204" y="131"/>
                  </a:cubicBezTo>
                  <a:cubicBezTo>
                    <a:pt x="205" y="130"/>
                    <a:pt x="205" y="130"/>
                    <a:pt x="205" y="130"/>
                  </a:cubicBezTo>
                  <a:cubicBezTo>
                    <a:pt x="231" y="98"/>
                    <a:pt x="231" y="98"/>
                    <a:pt x="231" y="98"/>
                  </a:cubicBezTo>
                  <a:cubicBezTo>
                    <a:pt x="233" y="95"/>
                    <a:pt x="233" y="95"/>
                    <a:pt x="233" y="95"/>
                  </a:cubicBezTo>
                  <a:cubicBezTo>
                    <a:pt x="237" y="91"/>
                    <a:pt x="237" y="91"/>
                    <a:pt x="237" y="91"/>
                  </a:cubicBezTo>
                  <a:cubicBezTo>
                    <a:pt x="238" y="89"/>
                    <a:pt x="238" y="89"/>
                    <a:pt x="238" y="89"/>
                  </a:cubicBezTo>
                  <a:cubicBezTo>
                    <a:pt x="246" y="80"/>
                    <a:pt x="246" y="80"/>
                    <a:pt x="246" y="80"/>
                  </a:cubicBezTo>
                  <a:cubicBezTo>
                    <a:pt x="247" y="78"/>
                    <a:pt x="247" y="78"/>
                    <a:pt x="247" y="78"/>
                  </a:cubicBezTo>
                  <a:cubicBezTo>
                    <a:pt x="261" y="61"/>
                    <a:pt x="261" y="61"/>
                    <a:pt x="261" y="61"/>
                  </a:cubicBezTo>
                  <a:cubicBezTo>
                    <a:pt x="263" y="60"/>
                    <a:pt x="263" y="60"/>
                    <a:pt x="263" y="60"/>
                  </a:cubicBezTo>
                  <a:cubicBezTo>
                    <a:pt x="264" y="58"/>
                    <a:pt x="264" y="58"/>
                    <a:pt x="264" y="58"/>
                  </a:cubicBezTo>
                  <a:cubicBezTo>
                    <a:pt x="269" y="52"/>
                    <a:pt x="269" y="52"/>
                    <a:pt x="269" y="52"/>
                  </a:cubicBezTo>
                  <a:cubicBezTo>
                    <a:pt x="271" y="50"/>
                    <a:pt x="271" y="50"/>
                    <a:pt x="271" y="50"/>
                  </a:cubicBezTo>
                  <a:cubicBezTo>
                    <a:pt x="274" y="47"/>
                    <a:pt x="274" y="47"/>
                    <a:pt x="274" y="47"/>
                  </a:cubicBezTo>
                  <a:cubicBezTo>
                    <a:pt x="275" y="45"/>
                    <a:pt x="275" y="45"/>
                    <a:pt x="275" y="45"/>
                  </a:cubicBezTo>
                  <a:cubicBezTo>
                    <a:pt x="276" y="44"/>
                    <a:pt x="276" y="44"/>
                    <a:pt x="276" y="44"/>
                  </a:cubicBezTo>
                  <a:cubicBezTo>
                    <a:pt x="278" y="41"/>
                    <a:pt x="278" y="41"/>
                    <a:pt x="278" y="41"/>
                  </a:cubicBezTo>
                  <a:cubicBezTo>
                    <a:pt x="280" y="40"/>
                    <a:pt x="280" y="40"/>
                    <a:pt x="280" y="40"/>
                  </a:cubicBezTo>
                  <a:cubicBezTo>
                    <a:pt x="281" y="37"/>
                    <a:pt x="281" y="37"/>
                    <a:pt x="281" y="37"/>
                  </a:cubicBezTo>
                  <a:cubicBezTo>
                    <a:pt x="282" y="37"/>
                    <a:pt x="282" y="37"/>
                    <a:pt x="282" y="37"/>
                  </a:cubicBezTo>
                  <a:cubicBezTo>
                    <a:pt x="283" y="35"/>
                    <a:pt x="283" y="35"/>
                    <a:pt x="283" y="35"/>
                  </a:cubicBezTo>
                  <a:cubicBezTo>
                    <a:pt x="283" y="35"/>
                    <a:pt x="283" y="35"/>
                    <a:pt x="283" y="35"/>
                  </a:cubicBezTo>
                  <a:cubicBezTo>
                    <a:pt x="302" y="12"/>
                    <a:pt x="302" y="12"/>
                    <a:pt x="302" y="12"/>
                  </a:cubicBezTo>
                  <a:cubicBezTo>
                    <a:pt x="304" y="10"/>
                    <a:pt x="304" y="10"/>
                    <a:pt x="304" y="10"/>
                  </a:cubicBezTo>
                  <a:cubicBezTo>
                    <a:pt x="305" y="9"/>
                    <a:pt x="305" y="9"/>
                    <a:pt x="305" y="9"/>
                  </a:cubicBezTo>
                  <a:cubicBezTo>
                    <a:pt x="311" y="2"/>
                    <a:pt x="311" y="2"/>
                    <a:pt x="311" y="2"/>
                  </a:cubicBezTo>
                  <a:cubicBezTo>
                    <a:pt x="313" y="0"/>
                    <a:pt x="313" y="0"/>
                    <a:pt x="31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9" name="Freeform 69"/>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close/>
                  <a:moveTo>
                    <a:pt x="277" y="339"/>
                  </a:moveTo>
                  <a:lnTo>
                    <a:pt x="286" y="346"/>
                  </a:lnTo>
                  <a:lnTo>
                    <a:pt x="369" y="387"/>
                  </a:lnTo>
                  <a:lnTo>
                    <a:pt x="369" y="382"/>
                  </a:lnTo>
                  <a:lnTo>
                    <a:pt x="277" y="339"/>
                  </a:lnTo>
                  <a:close/>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close/>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close/>
                  <a:moveTo>
                    <a:pt x="203" y="118"/>
                  </a:moveTo>
                  <a:lnTo>
                    <a:pt x="215" y="135"/>
                  </a:lnTo>
                  <a:lnTo>
                    <a:pt x="217" y="130"/>
                  </a:lnTo>
                  <a:lnTo>
                    <a:pt x="213" y="123"/>
                  </a:lnTo>
                  <a:lnTo>
                    <a:pt x="203" y="118"/>
                  </a:lnTo>
                  <a:close/>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close/>
                  <a:moveTo>
                    <a:pt x="82" y="61"/>
                  </a:moveTo>
                  <a:lnTo>
                    <a:pt x="61" y="102"/>
                  </a:lnTo>
                  <a:lnTo>
                    <a:pt x="56" y="106"/>
                  </a:lnTo>
                  <a:lnTo>
                    <a:pt x="61" y="111"/>
                  </a:lnTo>
                  <a:lnTo>
                    <a:pt x="61" y="109"/>
                  </a:lnTo>
                  <a:lnTo>
                    <a:pt x="87" y="64"/>
                  </a:lnTo>
                  <a:lnTo>
                    <a:pt x="82" y="61"/>
                  </a:lnTo>
                  <a:close/>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0" name="Freeform 70"/>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moveTo>
                    <a:pt x="277" y="339"/>
                  </a:moveTo>
                  <a:lnTo>
                    <a:pt x="286" y="346"/>
                  </a:lnTo>
                  <a:lnTo>
                    <a:pt x="369" y="387"/>
                  </a:lnTo>
                  <a:lnTo>
                    <a:pt x="369" y="382"/>
                  </a:lnTo>
                  <a:lnTo>
                    <a:pt x="277" y="339"/>
                  </a:lnTo>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moveTo>
                    <a:pt x="203" y="118"/>
                  </a:moveTo>
                  <a:lnTo>
                    <a:pt x="215" y="135"/>
                  </a:lnTo>
                  <a:lnTo>
                    <a:pt x="217" y="130"/>
                  </a:lnTo>
                  <a:lnTo>
                    <a:pt x="213" y="123"/>
                  </a:lnTo>
                  <a:lnTo>
                    <a:pt x="203" y="118"/>
                  </a:lnTo>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moveTo>
                    <a:pt x="82" y="61"/>
                  </a:moveTo>
                  <a:lnTo>
                    <a:pt x="61" y="102"/>
                  </a:lnTo>
                  <a:lnTo>
                    <a:pt x="56" y="106"/>
                  </a:lnTo>
                  <a:lnTo>
                    <a:pt x="61" y="111"/>
                  </a:lnTo>
                  <a:lnTo>
                    <a:pt x="61" y="109"/>
                  </a:lnTo>
                  <a:lnTo>
                    <a:pt x="87" y="64"/>
                  </a:lnTo>
                  <a:lnTo>
                    <a:pt x="82" y="61"/>
                  </a:lnTo>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1" name="Freeform 71"/>
            <p:cNvSpPr>
              <a:spLocks noEditPoints="1"/>
            </p:cNvSpPr>
            <p:nvPr/>
          </p:nvSpPr>
          <p:spPr bwMode="auto">
            <a:xfrm>
              <a:off x="10178931" y="3530928"/>
              <a:ext cx="792561" cy="705871"/>
            </a:xfrm>
            <a:custGeom>
              <a:avLst/>
              <a:gdLst>
                <a:gd name="T0" fmla="*/ 182 w 187"/>
                <a:gd name="T1" fmla="*/ 168 h 183"/>
                <a:gd name="T2" fmla="*/ 184 w 187"/>
                <a:gd name="T3" fmla="*/ 179 h 183"/>
                <a:gd name="T4" fmla="*/ 182 w 187"/>
                <a:gd name="T5" fmla="*/ 165 h 183"/>
                <a:gd name="T6" fmla="*/ 125 w 187"/>
                <a:gd name="T7" fmla="*/ 61 h 183"/>
                <a:gd name="T8" fmla="*/ 134 w 187"/>
                <a:gd name="T9" fmla="*/ 66 h 183"/>
                <a:gd name="T10" fmla="*/ 150 w 187"/>
                <a:gd name="T11" fmla="*/ 73 h 183"/>
                <a:gd name="T12" fmla="*/ 164 w 187"/>
                <a:gd name="T13" fmla="*/ 80 h 183"/>
                <a:gd name="T14" fmla="*/ 185 w 187"/>
                <a:gd name="T15" fmla="*/ 96 h 183"/>
                <a:gd name="T16" fmla="*/ 183 w 187"/>
                <a:gd name="T17" fmla="*/ 148 h 183"/>
                <a:gd name="T18" fmla="*/ 185 w 187"/>
                <a:gd name="T19" fmla="*/ 150 h 183"/>
                <a:gd name="T20" fmla="*/ 187 w 187"/>
                <a:gd name="T21" fmla="*/ 98 h 183"/>
                <a:gd name="T22" fmla="*/ 187 w 187"/>
                <a:gd name="T23" fmla="*/ 89 h 183"/>
                <a:gd name="T24" fmla="*/ 154 w 187"/>
                <a:gd name="T25" fmla="*/ 73 h 183"/>
                <a:gd name="T26" fmla="*/ 138 w 187"/>
                <a:gd name="T27" fmla="*/ 65 h 183"/>
                <a:gd name="T28" fmla="*/ 127 w 187"/>
                <a:gd name="T29" fmla="*/ 60 h 183"/>
                <a:gd name="T30" fmla="*/ 121 w 187"/>
                <a:gd name="T31" fmla="*/ 58 h 183"/>
                <a:gd name="T32" fmla="*/ 7 w 187"/>
                <a:gd name="T33" fmla="*/ 7 h 183"/>
                <a:gd name="T34" fmla="*/ 24 w 187"/>
                <a:gd name="T35" fmla="*/ 25 h 183"/>
                <a:gd name="T36" fmla="*/ 51 w 187"/>
                <a:gd name="T37" fmla="*/ 53 h 183"/>
                <a:gd name="T38" fmla="*/ 62 w 187"/>
                <a:gd name="T39" fmla="*/ 65 h 183"/>
                <a:gd name="T40" fmla="*/ 69 w 187"/>
                <a:gd name="T41" fmla="*/ 72 h 183"/>
                <a:gd name="T42" fmla="*/ 97 w 187"/>
                <a:gd name="T43" fmla="*/ 101 h 183"/>
                <a:gd name="T44" fmla="*/ 139 w 187"/>
                <a:gd name="T45" fmla="*/ 145 h 183"/>
                <a:gd name="T46" fmla="*/ 176 w 187"/>
                <a:gd name="T47" fmla="*/ 182 h 183"/>
                <a:gd name="T48" fmla="*/ 100 w 187"/>
                <a:gd name="T49" fmla="*/ 102 h 183"/>
                <a:gd name="T50" fmla="*/ 96 w 187"/>
                <a:gd name="T51" fmla="*/ 98 h 183"/>
                <a:gd name="T52" fmla="*/ 67 w 187"/>
                <a:gd name="T53" fmla="*/ 68 h 183"/>
                <a:gd name="T54" fmla="*/ 62 w 187"/>
                <a:gd name="T55" fmla="*/ 63 h 183"/>
                <a:gd name="T56" fmla="*/ 50 w 187"/>
                <a:gd name="T57" fmla="*/ 50 h 183"/>
                <a:gd name="T58" fmla="*/ 26 w 187"/>
                <a:gd name="T59" fmla="*/ 24 h 183"/>
                <a:gd name="T60" fmla="*/ 10 w 187"/>
                <a:gd name="T61" fmla="*/ 8 h 183"/>
                <a:gd name="T62" fmla="*/ 9 w 187"/>
                <a:gd name="T63" fmla="*/ 6 h 183"/>
                <a:gd name="T64" fmla="*/ 28 w 187"/>
                <a:gd name="T65" fmla="*/ 15 h 183"/>
                <a:gd name="T66" fmla="*/ 50 w 187"/>
                <a:gd name="T67" fmla="*/ 26 h 183"/>
                <a:gd name="T68" fmla="*/ 75 w 187"/>
                <a:gd name="T69" fmla="*/ 38 h 183"/>
                <a:gd name="T70" fmla="*/ 92 w 187"/>
                <a:gd name="T71" fmla="*/ 46 h 183"/>
                <a:gd name="T72" fmla="*/ 102 w 187"/>
                <a:gd name="T73" fmla="*/ 50 h 183"/>
                <a:gd name="T74" fmla="*/ 116 w 187"/>
                <a:gd name="T75" fmla="*/ 57 h 183"/>
                <a:gd name="T76" fmla="*/ 113 w 187"/>
                <a:gd name="T77" fmla="*/ 54 h 183"/>
                <a:gd name="T78" fmla="*/ 100 w 187"/>
                <a:gd name="T79" fmla="*/ 47 h 183"/>
                <a:gd name="T80" fmla="*/ 91 w 187"/>
                <a:gd name="T81" fmla="*/ 43 h 183"/>
                <a:gd name="T82" fmla="*/ 76 w 187"/>
                <a:gd name="T83" fmla="*/ 36 h 183"/>
                <a:gd name="T84" fmla="*/ 54 w 187"/>
                <a:gd name="T85" fmla="*/ 26 h 183"/>
                <a:gd name="T86" fmla="*/ 48 w 187"/>
                <a:gd name="T87" fmla="*/ 23 h 183"/>
                <a:gd name="T88" fmla="*/ 23 w 187"/>
                <a:gd name="T89" fmla="*/ 11 h 183"/>
                <a:gd name="T90" fmla="*/ 0 w 187"/>
                <a:gd name="T9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3">
                  <a:moveTo>
                    <a:pt x="182" y="165"/>
                  </a:moveTo>
                  <a:cubicBezTo>
                    <a:pt x="182" y="166"/>
                    <a:pt x="182" y="166"/>
                    <a:pt x="182" y="166"/>
                  </a:cubicBezTo>
                  <a:cubicBezTo>
                    <a:pt x="182" y="168"/>
                    <a:pt x="182" y="168"/>
                    <a:pt x="182" y="168"/>
                  </a:cubicBezTo>
                  <a:cubicBezTo>
                    <a:pt x="182" y="179"/>
                    <a:pt x="182" y="179"/>
                    <a:pt x="182" y="179"/>
                  </a:cubicBezTo>
                  <a:cubicBezTo>
                    <a:pt x="182" y="179"/>
                    <a:pt x="183" y="179"/>
                    <a:pt x="183" y="179"/>
                  </a:cubicBezTo>
                  <a:cubicBezTo>
                    <a:pt x="183" y="179"/>
                    <a:pt x="184" y="179"/>
                    <a:pt x="184" y="179"/>
                  </a:cubicBezTo>
                  <a:cubicBezTo>
                    <a:pt x="184" y="169"/>
                    <a:pt x="184" y="169"/>
                    <a:pt x="184" y="169"/>
                  </a:cubicBezTo>
                  <a:cubicBezTo>
                    <a:pt x="184" y="167"/>
                    <a:pt x="184" y="167"/>
                    <a:pt x="184" y="167"/>
                  </a:cubicBezTo>
                  <a:cubicBezTo>
                    <a:pt x="182" y="165"/>
                    <a:pt x="182" y="165"/>
                    <a:pt x="182" y="165"/>
                  </a:cubicBezTo>
                  <a:moveTo>
                    <a:pt x="121" y="58"/>
                  </a:moveTo>
                  <a:cubicBezTo>
                    <a:pt x="121" y="59"/>
                    <a:pt x="121" y="59"/>
                    <a:pt x="121" y="59"/>
                  </a:cubicBezTo>
                  <a:cubicBezTo>
                    <a:pt x="125" y="61"/>
                    <a:pt x="125" y="61"/>
                    <a:pt x="125" y="61"/>
                  </a:cubicBezTo>
                  <a:cubicBezTo>
                    <a:pt x="126" y="62"/>
                    <a:pt x="126" y="62"/>
                    <a:pt x="126" y="62"/>
                  </a:cubicBezTo>
                  <a:cubicBezTo>
                    <a:pt x="127" y="62"/>
                    <a:pt x="127" y="62"/>
                    <a:pt x="127" y="62"/>
                  </a:cubicBezTo>
                  <a:cubicBezTo>
                    <a:pt x="134" y="66"/>
                    <a:pt x="134" y="66"/>
                    <a:pt x="134" y="66"/>
                  </a:cubicBezTo>
                  <a:cubicBezTo>
                    <a:pt x="136" y="67"/>
                    <a:pt x="136" y="67"/>
                    <a:pt x="136" y="67"/>
                  </a:cubicBezTo>
                  <a:cubicBezTo>
                    <a:pt x="138" y="67"/>
                    <a:pt x="138" y="67"/>
                    <a:pt x="138" y="67"/>
                  </a:cubicBezTo>
                  <a:cubicBezTo>
                    <a:pt x="150" y="73"/>
                    <a:pt x="150" y="73"/>
                    <a:pt x="150" y="73"/>
                  </a:cubicBezTo>
                  <a:cubicBezTo>
                    <a:pt x="152" y="74"/>
                    <a:pt x="152" y="74"/>
                    <a:pt x="152" y="74"/>
                  </a:cubicBezTo>
                  <a:cubicBezTo>
                    <a:pt x="157" y="76"/>
                    <a:pt x="157" y="76"/>
                    <a:pt x="157" y="76"/>
                  </a:cubicBezTo>
                  <a:cubicBezTo>
                    <a:pt x="164" y="80"/>
                    <a:pt x="164" y="80"/>
                    <a:pt x="164" y="80"/>
                  </a:cubicBezTo>
                  <a:cubicBezTo>
                    <a:pt x="185" y="90"/>
                    <a:pt x="185" y="90"/>
                    <a:pt x="185" y="90"/>
                  </a:cubicBezTo>
                  <a:cubicBezTo>
                    <a:pt x="185" y="94"/>
                    <a:pt x="185" y="94"/>
                    <a:pt x="185" y="94"/>
                  </a:cubicBezTo>
                  <a:cubicBezTo>
                    <a:pt x="185" y="96"/>
                    <a:pt x="185" y="96"/>
                    <a:pt x="185" y="96"/>
                  </a:cubicBezTo>
                  <a:cubicBezTo>
                    <a:pt x="185" y="98"/>
                    <a:pt x="185" y="98"/>
                    <a:pt x="185" y="98"/>
                  </a:cubicBezTo>
                  <a:cubicBezTo>
                    <a:pt x="183" y="145"/>
                    <a:pt x="183" y="145"/>
                    <a:pt x="183" y="145"/>
                  </a:cubicBezTo>
                  <a:cubicBezTo>
                    <a:pt x="183" y="148"/>
                    <a:pt x="183" y="148"/>
                    <a:pt x="183" y="148"/>
                  </a:cubicBezTo>
                  <a:cubicBezTo>
                    <a:pt x="183" y="162"/>
                    <a:pt x="183" y="162"/>
                    <a:pt x="183" y="162"/>
                  </a:cubicBezTo>
                  <a:cubicBezTo>
                    <a:pt x="184" y="164"/>
                    <a:pt x="184" y="164"/>
                    <a:pt x="184" y="164"/>
                  </a:cubicBezTo>
                  <a:cubicBezTo>
                    <a:pt x="185" y="150"/>
                    <a:pt x="185" y="150"/>
                    <a:pt x="185" y="150"/>
                  </a:cubicBezTo>
                  <a:cubicBezTo>
                    <a:pt x="185" y="147"/>
                    <a:pt x="185" y="147"/>
                    <a:pt x="185" y="147"/>
                  </a:cubicBezTo>
                  <a:cubicBezTo>
                    <a:pt x="187" y="100"/>
                    <a:pt x="187" y="100"/>
                    <a:pt x="187" y="100"/>
                  </a:cubicBezTo>
                  <a:cubicBezTo>
                    <a:pt x="187" y="98"/>
                    <a:pt x="187" y="98"/>
                    <a:pt x="187" y="98"/>
                  </a:cubicBezTo>
                  <a:cubicBezTo>
                    <a:pt x="187" y="94"/>
                    <a:pt x="187" y="94"/>
                    <a:pt x="187" y="94"/>
                  </a:cubicBezTo>
                  <a:cubicBezTo>
                    <a:pt x="187" y="90"/>
                    <a:pt x="187" y="90"/>
                    <a:pt x="187" y="90"/>
                  </a:cubicBezTo>
                  <a:cubicBezTo>
                    <a:pt x="187" y="89"/>
                    <a:pt x="187" y="89"/>
                    <a:pt x="187" y="89"/>
                  </a:cubicBezTo>
                  <a:cubicBezTo>
                    <a:pt x="186" y="88"/>
                    <a:pt x="186" y="88"/>
                    <a:pt x="186" y="88"/>
                  </a:cubicBezTo>
                  <a:cubicBezTo>
                    <a:pt x="158" y="75"/>
                    <a:pt x="158" y="75"/>
                    <a:pt x="158" y="75"/>
                  </a:cubicBezTo>
                  <a:cubicBezTo>
                    <a:pt x="154" y="73"/>
                    <a:pt x="154" y="73"/>
                    <a:pt x="154" y="73"/>
                  </a:cubicBezTo>
                  <a:cubicBezTo>
                    <a:pt x="152" y="72"/>
                    <a:pt x="152" y="72"/>
                    <a:pt x="152" y="72"/>
                  </a:cubicBezTo>
                  <a:cubicBezTo>
                    <a:pt x="151" y="72"/>
                    <a:pt x="151" y="72"/>
                    <a:pt x="151" y="72"/>
                  </a:cubicBezTo>
                  <a:cubicBezTo>
                    <a:pt x="138" y="65"/>
                    <a:pt x="138" y="65"/>
                    <a:pt x="138" y="65"/>
                  </a:cubicBezTo>
                  <a:cubicBezTo>
                    <a:pt x="137" y="65"/>
                    <a:pt x="137" y="65"/>
                    <a:pt x="137" y="65"/>
                  </a:cubicBezTo>
                  <a:cubicBezTo>
                    <a:pt x="136" y="64"/>
                    <a:pt x="136" y="64"/>
                    <a:pt x="136" y="64"/>
                  </a:cubicBezTo>
                  <a:cubicBezTo>
                    <a:pt x="127" y="60"/>
                    <a:pt x="127" y="60"/>
                    <a:pt x="127" y="60"/>
                  </a:cubicBezTo>
                  <a:cubicBezTo>
                    <a:pt x="126" y="60"/>
                    <a:pt x="126" y="60"/>
                    <a:pt x="126" y="60"/>
                  </a:cubicBezTo>
                  <a:cubicBezTo>
                    <a:pt x="125" y="59"/>
                    <a:pt x="125" y="59"/>
                    <a:pt x="125" y="59"/>
                  </a:cubicBezTo>
                  <a:cubicBezTo>
                    <a:pt x="121" y="58"/>
                    <a:pt x="121" y="58"/>
                    <a:pt x="121" y="58"/>
                  </a:cubicBezTo>
                  <a:moveTo>
                    <a:pt x="0" y="0"/>
                  </a:moveTo>
                  <a:cubicBezTo>
                    <a:pt x="5" y="5"/>
                    <a:pt x="5" y="5"/>
                    <a:pt x="5" y="5"/>
                  </a:cubicBezTo>
                  <a:cubicBezTo>
                    <a:pt x="7" y="7"/>
                    <a:pt x="7" y="7"/>
                    <a:pt x="7" y="7"/>
                  </a:cubicBezTo>
                  <a:cubicBezTo>
                    <a:pt x="7" y="8"/>
                    <a:pt x="7" y="8"/>
                    <a:pt x="7" y="8"/>
                  </a:cubicBezTo>
                  <a:cubicBezTo>
                    <a:pt x="22" y="23"/>
                    <a:pt x="22" y="23"/>
                    <a:pt x="22" y="23"/>
                  </a:cubicBezTo>
                  <a:cubicBezTo>
                    <a:pt x="24" y="25"/>
                    <a:pt x="24" y="25"/>
                    <a:pt x="24" y="25"/>
                  </a:cubicBezTo>
                  <a:cubicBezTo>
                    <a:pt x="25" y="26"/>
                    <a:pt x="25" y="26"/>
                    <a:pt x="25" y="26"/>
                  </a:cubicBezTo>
                  <a:cubicBezTo>
                    <a:pt x="50" y="52"/>
                    <a:pt x="50" y="52"/>
                    <a:pt x="50" y="52"/>
                  </a:cubicBezTo>
                  <a:cubicBezTo>
                    <a:pt x="51" y="53"/>
                    <a:pt x="51" y="53"/>
                    <a:pt x="51" y="53"/>
                  </a:cubicBezTo>
                  <a:cubicBezTo>
                    <a:pt x="52" y="55"/>
                    <a:pt x="52" y="55"/>
                    <a:pt x="52" y="55"/>
                  </a:cubicBezTo>
                  <a:cubicBezTo>
                    <a:pt x="61" y="64"/>
                    <a:pt x="61" y="64"/>
                    <a:pt x="61" y="64"/>
                  </a:cubicBezTo>
                  <a:cubicBezTo>
                    <a:pt x="62" y="65"/>
                    <a:pt x="62" y="65"/>
                    <a:pt x="62" y="65"/>
                  </a:cubicBezTo>
                  <a:cubicBezTo>
                    <a:pt x="63" y="66"/>
                    <a:pt x="63" y="66"/>
                    <a:pt x="63" y="66"/>
                  </a:cubicBezTo>
                  <a:cubicBezTo>
                    <a:pt x="65" y="68"/>
                    <a:pt x="65" y="68"/>
                    <a:pt x="65" y="68"/>
                  </a:cubicBezTo>
                  <a:cubicBezTo>
                    <a:pt x="69" y="72"/>
                    <a:pt x="69" y="72"/>
                    <a:pt x="69" y="72"/>
                  </a:cubicBezTo>
                  <a:cubicBezTo>
                    <a:pt x="70" y="74"/>
                    <a:pt x="70" y="74"/>
                    <a:pt x="70" y="74"/>
                  </a:cubicBezTo>
                  <a:cubicBezTo>
                    <a:pt x="95" y="100"/>
                    <a:pt x="95" y="100"/>
                    <a:pt x="95" y="100"/>
                  </a:cubicBezTo>
                  <a:cubicBezTo>
                    <a:pt x="97" y="101"/>
                    <a:pt x="97" y="101"/>
                    <a:pt x="97" y="101"/>
                  </a:cubicBezTo>
                  <a:cubicBezTo>
                    <a:pt x="97" y="102"/>
                    <a:pt x="97" y="102"/>
                    <a:pt x="97" y="102"/>
                  </a:cubicBezTo>
                  <a:cubicBezTo>
                    <a:pt x="98" y="103"/>
                    <a:pt x="98" y="103"/>
                    <a:pt x="98" y="103"/>
                  </a:cubicBezTo>
                  <a:cubicBezTo>
                    <a:pt x="139" y="145"/>
                    <a:pt x="139" y="145"/>
                    <a:pt x="139" y="145"/>
                  </a:cubicBezTo>
                  <a:cubicBezTo>
                    <a:pt x="142" y="149"/>
                    <a:pt x="142" y="149"/>
                    <a:pt x="142" y="149"/>
                  </a:cubicBezTo>
                  <a:cubicBezTo>
                    <a:pt x="175" y="183"/>
                    <a:pt x="175" y="183"/>
                    <a:pt x="175" y="183"/>
                  </a:cubicBezTo>
                  <a:cubicBezTo>
                    <a:pt x="175" y="182"/>
                    <a:pt x="175" y="182"/>
                    <a:pt x="176" y="182"/>
                  </a:cubicBezTo>
                  <a:cubicBezTo>
                    <a:pt x="147" y="151"/>
                    <a:pt x="147" y="151"/>
                    <a:pt x="147" y="151"/>
                  </a:cubicBezTo>
                  <a:cubicBezTo>
                    <a:pt x="143" y="148"/>
                    <a:pt x="143" y="148"/>
                    <a:pt x="143" y="148"/>
                  </a:cubicBezTo>
                  <a:cubicBezTo>
                    <a:pt x="100" y="102"/>
                    <a:pt x="100" y="102"/>
                    <a:pt x="100" y="102"/>
                  </a:cubicBezTo>
                  <a:cubicBezTo>
                    <a:pt x="98" y="100"/>
                    <a:pt x="98" y="100"/>
                    <a:pt x="98" y="100"/>
                  </a:cubicBezTo>
                  <a:cubicBezTo>
                    <a:pt x="98" y="100"/>
                    <a:pt x="98" y="100"/>
                    <a:pt x="98" y="100"/>
                  </a:cubicBezTo>
                  <a:cubicBezTo>
                    <a:pt x="96" y="98"/>
                    <a:pt x="96" y="98"/>
                    <a:pt x="96" y="98"/>
                  </a:cubicBezTo>
                  <a:cubicBezTo>
                    <a:pt x="71" y="71"/>
                    <a:pt x="71" y="71"/>
                    <a:pt x="71" y="71"/>
                  </a:cubicBezTo>
                  <a:cubicBezTo>
                    <a:pt x="69" y="70"/>
                    <a:pt x="69" y="70"/>
                    <a:pt x="69" y="70"/>
                  </a:cubicBezTo>
                  <a:cubicBezTo>
                    <a:pt x="67" y="68"/>
                    <a:pt x="67" y="68"/>
                    <a:pt x="67" y="68"/>
                  </a:cubicBezTo>
                  <a:cubicBezTo>
                    <a:pt x="66" y="66"/>
                    <a:pt x="66" y="66"/>
                    <a:pt x="66" y="66"/>
                  </a:cubicBezTo>
                  <a:cubicBezTo>
                    <a:pt x="64" y="64"/>
                    <a:pt x="64" y="64"/>
                    <a:pt x="64" y="64"/>
                  </a:cubicBezTo>
                  <a:cubicBezTo>
                    <a:pt x="62" y="63"/>
                    <a:pt x="62" y="63"/>
                    <a:pt x="62" y="63"/>
                  </a:cubicBezTo>
                  <a:cubicBezTo>
                    <a:pt x="52" y="52"/>
                    <a:pt x="52" y="52"/>
                    <a:pt x="52" y="52"/>
                  </a:cubicBezTo>
                  <a:cubicBezTo>
                    <a:pt x="52" y="52"/>
                    <a:pt x="52" y="52"/>
                    <a:pt x="52" y="52"/>
                  </a:cubicBezTo>
                  <a:cubicBezTo>
                    <a:pt x="50" y="50"/>
                    <a:pt x="50" y="50"/>
                    <a:pt x="50" y="50"/>
                  </a:cubicBezTo>
                  <a:cubicBezTo>
                    <a:pt x="50" y="50"/>
                    <a:pt x="50" y="50"/>
                    <a:pt x="50" y="50"/>
                  </a:cubicBezTo>
                  <a:cubicBezTo>
                    <a:pt x="27" y="26"/>
                    <a:pt x="27" y="26"/>
                    <a:pt x="27" y="26"/>
                  </a:cubicBezTo>
                  <a:cubicBezTo>
                    <a:pt x="26" y="24"/>
                    <a:pt x="26" y="24"/>
                    <a:pt x="26" y="24"/>
                  </a:cubicBezTo>
                  <a:cubicBezTo>
                    <a:pt x="25" y="23"/>
                    <a:pt x="25" y="23"/>
                    <a:pt x="25" y="23"/>
                  </a:cubicBezTo>
                  <a:cubicBezTo>
                    <a:pt x="23" y="22"/>
                    <a:pt x="23" y="22"/>
                    <a:pt x="23" y="22"/>
                  </a:cubicBezTo>
                  <a:cubicBezTo>
                    <a:pt x="10" y="8"/>
                    <a:pt x="10" y="8"/>
                    <a:pt x="10" y="8"/>
                  </a:cubicBezTo>
                  <a:cubicBezTo>
                    <a:pt x="8" y="6"/>
                    <a:pt x="8" y="6"/>
                    <a:pt x="8" y="6"/>
                  </a:cubicBezTo>
                  <a:cubicBezTo>
                    <a:pt x="8" y="6"/>
                    <a:pt x="8" y="6"/>
                    <a:pt x="8" y="6"/>
                  </a:cubicBezTo>
                  <a:cubicBezTo>
                    <a:pt x="9" y="6"/>
                    <a:pt x="9" y="6"/>
                    <a:pt x="9" y="6"/>
                  </a:cubicBezTo>
                  <a:cubicBezTo>
                    <a:pt x="15" y="9"/>
                    <a:pt x="15" y="9"/>
                    <a:pt x="15" y="9"/>
                  </a:cubicBezTo>
                  <a:cubicBezTo>
                    <a:pt x="26" y="15"/>
                    <a:pt x="26" y="15"/>
                    <a:pt x="26" y="15"/>
                  </a:cubicBezTo>
                  <a:cubicBezTo>
                    <a:pt x="28" y="15"/>
                    <a:pt x="28" y="15"/>
                    <a:pt x="28" y="15"/>
                  </a:cubicBezTo>
                  <a:cubicBezTo>
                    <a:pt x="46" y="24"/>
                    <a:pt x="46" y="24"/>
                    <a:pt x="46" y="24"/>
                  </a:cubicBezTo>
                  <a:cubicBezTo>
                    <a:pt x="48" y="25"/>
                    <a:pt x="48" y="25"/>
                    <a:pt x="48" y="25"/>
                  </a:cubicBezTo>
                  <a:cubicBezTo>
                    <a:pt x="50" y="26"/>
                    <a:pt x="50" y="26"/>
                    <a:pt x="50" y="26"/>
                  </a:cubicBezTo>
                  <a:cubicBezTo>
                    <a:pt x="61" y="31"/>
                    <a:pt x="61" y="31"/>
                    <a:pt x="61" y="31"/>
                  </a:cubicBezTo>
                  <a:cubicBezTo>
                    <a:pt x="63" y="32"/>
                    <a:pt x="63" y="32"/>
                    <a:pt x="63" y="32"/>
                  </a:cubicBezTo>
                  <a:cubicBezTo>
                    <a:pt x="75" y="38"/>
                    <a:pt x="75" y="38"/>
                    <a:pt x="75" y="38"/>
                  </a:cubicBezTo>
                  <a:cubicBezTo>
                    <a:pt x="77" y="39"/>
                    <a:pt x="77" y="39"/>
                    <a:pt x="77" y="39"/>
                  </a:cubicBezTo>
                  <a:cubicBezTo>
                    <a:pt x="89" y="44"/>
                    <a:pt x="89" y="44"/>
                    <a:pt x="89" y="44"/>
                  </a:cubicBezTo>
                  <a:cubicBezTo>
                    <a:pt x="92" y="46"/>
                    <a:pt x="92" y="46"/>
                    <a:pt x="92" y="46"/>
                  </a:cubicBezTo>
                  <a:cubicBezTo>
                    <a:pt x="93" y="46"/>
                    <a:pt x="93" y="46"/>
                    <a:pt x="93" y="46"/>
                  </a:cubicBezTo>
                  <a:cubicBezTo>
                    <a:pt x="95" y="47"/>
                    <a:pt x="95" y="47"/>
                    <a:pt x="95" y="47"/>
                  </a:cubicBezTo>
                  <a:cubicBezTo>
                    <a:pt x="102" y="50"/>
                    <a:pt x="102" y="50"/>
                    <a:pt x="102" y="50"/>
                  </a:cubicBezTo>
                  <a:cubicBezTo>
                    <a:pt x="104" y="52"/>
                    <a:pt x="104" y="52"/>
                    <a:pt x="104" y="52"/>
                  </a:cubicBezTo>
                  <a:cubicBezTo>
                    <a:pt x="112" y="55"/>
                    <a:pt x="112" y="55"/>
                    <a:pt x="112" y="55"/>
                  </a:cubicBezTo>
                  <a:cubicBezTo>
                    <a:pt x="116" y="57"/>
                    <a:pt x="116" y="57"/>
                    <a:pt x="116" y="57"/>
                  </a:cubicBezTo>
                  <a:cubicBezTo>
                    <a:pt x="119" y="58"/>
                    <a:pt x="119" y="58"/>
                    <a:pt x="119" y="58"/>
                  </a:cubicBezTo>
                  <a:cubicBezTo>
                    <a:pt x="120" y="57"/>
                    <a:pt x="120" y="57"/>
                    <a:pt x="120" y="57"/>
                  </a:cubicBezTo>
                  <a:cubicBezTo>
                    <a:pt x="113" y="54"/>
                    <a:pt x="113" y="54"/>
                    <a:pt x="113" y="54"/>
                  </a:cubicBezTo>
                  <a:cubicBezTo>
                    <a:pt x="110" y="52"/>
                    <a:pt x="110" y="52"/>
                    <a:pt x="110" y="52"/>
                  </a:cubicBezTo>
                  <a:cubicBezTo>
                    <a:pt x="103" y="49"/>
                    <a:pt x="103" y="49"/>
                    <a:pt x="103" y="49"/>
                  </a:cubicBezTo>
                  <a:cubicBezTo>
                    <a:pt x="100" y="47"/>
                    <a:pt x="100" y="47"/>
                    <a:pt x="100" y="47"/>
                  </a:cubicBezTo>
                  <a:cubicBezTo>
                    <a:pt x="97" y="46"/>
                    <a:pt x="97" y="46"/>
                    <a:pt x="97" y="46"/>
                  </a:cubicBezTo>
                  <a:cubicBezTo>
                    <a:pt x="95" y="45"/>
                    <a:pt x="95" y="45"/>
                    <a:pt x="95" y="45"/>
                  </a:cubicBezTo>
                  <a:cubicBezTo>
                    <a:pt x="91" y="43"/>
                    <a:pt x="91" y="43"/>
                    <a:pt x="91" y="43"/>
                  </a:cubicBezTo>
                  <a:cubicBezTo>
                    <a:pt x="88" y="42"/>
                    <a:pt x="88" y="42"/>
                    <a:pt x="88" y="42"/>
                  </a:cubicBezTo>
                  <a:cubicBezTo>
                    <a:pt x="77" y="37"/>
                    <a:pt x="77" y="37"/>
                    <a:pt x="77" y="37"/>
                  </a:cubicBezTo>
                  <a:cubicBezTo>
                    <a:pt x="76" y="36"/>
                    <a:pt x="76" y="36"/>
                    <a:pt x="76" y="36"/>
                  </a:cubicBezTo>
                  <a:cubicBezTo>
                    <a:pt x="64" y="30"/>
                    <a:pt x="64" y="30"/>
                    <a:pt x="64" y="30"/>
                  </a:cubicBezTo>
                  <a:cubicBezTo>
                    <a:pt x="62" y="29"/>
                    <a:pt x="62" y="29"/>
                    <a:pt x="62" y="29"/>
                  </a:cubicBezTo>
                  <a:cubicBezTo>
                    <a:pt x="54" y="26"/>
                    <a:pt x="54" y="26"/>
                    <a:pt x="54" y="26"/>
                  </a:cubicBezTo>
                  <a:cubicBezTo>
                    <a:pt x="50" y="24"/>
                    <a:pt x="50" y="24"/>
                    <a:pt x="50" y="24"/>
                  </a:cubicBezTo>
                  <a:cubicBezTo>
                    <a:pt x="50" y="24"/>
                    <a:pt x="50" y="24"/>
                    <a:pt x="50" y="24"/>
                  </a:cubicBezTo>
                  <a:cubicBezTo>
                    <a:pt x="48" y="23"/>
                    <a:pt x="48" y="23"/>
                    <a:pt x="48" y="23"/>
                  </a:cubicBezTo>
                  <a:cubicBezTo>
                    <a:pt x="29" y="14"/>
                    <a:pt x="29" y="14"/>
                    <a:pt x="29" y="14"/>
                  </a:cubicBezTo>
                  <a:cubicBezTo>
                    <a:pt x="27" y="13"/>
                    <a:pt x="27" y="13"/>
                    <a:pt x="27" y="13"/>
                  </a:cubicBezTo>
                  <a:cubicBezTo>
                    <a:pt x="23" y="11"/>
                    <a:pt x="23" y="11"/>
                    <a:pt x="23" y="11"/>
                  </a:cubicBezTo>
                  <a:cubicBezTo>
                    <a:pt x="16" y="8"/>
                    <a:pt x="16" y="8"/>
                    <a:pt x="16" y="8"/>
                  </a:cubicBezTo>
                  <a:cubicBezTo>
                    <a:pt x="9" y="4"/>
                    <a:pt x="9" y="4"/>
                    <a:pt x="9" y="4"/>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2" name="Freeform 72"/>
            <p:cNvSpPr>
              <a:spLocks noEditPoints="1"/>
            </p:cNvSpPr>
            <p:nvPr/>
          </p:nvSpPr>
          <p:spPr bwMode="auto">
            <a:xfrm>
              <a:off x="10653036" y="3407320"/>
              <a:ext cx="551035" cy="1023025"/>
            </a:xfrm>
            <a:custGeom>
              <a:avLst/>
              <a:gdLst>
                <a:gd name="T0" fmla="*/ 129 w 130"/>
                <a:gd name="T1" fmla="*/ 262 h 265"/>
                <a:gd name="T2" fmla="*/ 105 w 130"/>
                <a:gd name="T3" fmla="*/ 173 h 265"/>
                <a:gd name="T4" fmla="*/ 104 w 130"/>
                <a:gd name="T5" fmla="*/ 167 h 265"/>
                <a:gd name="T6" fmla="*/ 103 w 130"/>
                <a:gd name="T7" fmla="*/ 170 h 265"/>
                <a:gd name="T8" fmla="*/ 104 w 130"/>
                <a:gd name="T9" fmla="*/ 167 h 265"/>
                <a:gd name="T10" fmla="*/ 55 w 130"/>
                <a:gd name="T11" fmla="*/ 2 h 265"/>
                <a:gd name="T12" fmla="*/ 63 w 130"/>
                <a:gd name="T13" fmla="*/ 29 h 265"/>
                <a:gd name="T14" fmla="*/ 67 w 130"/>
                <a:gd name="T15" fmla="*/ 44 h 265"/>
                <a:gd name="T16" fmla="*/ 69 w 130"/>
                <a:gd name="T17" fmla="*/ 52 h 265"/>
                <a:gd name="T18" fmla="*/ 70 w 130"/>
                <a:gd name="T19" fmla="*/ 55 h 265"/>
                <a:gd name="T20" fmla="*/ 73 w 130"/>
                <a:gd name="T21" fmla="*/ 65 h 265"/>
                <a:gd name="T22" fmla="*/ 76 w 130"/>
                <a:gd name="T23" fmla="*/ 75 h 265"/>
                <a:gd name="T24" fmla="*/ 80 w 130"/>
                <a:gd name="T25" fmla="*/ 89 h 265"/>
                <a:gd name="T26" fmla="*/ 89 w 130"/>
                <a:gd name="T27" fmla="*/ 124 h 265"/>
                <a:gd name="T28" fmla="*/ 100 w 130"/>
                <a:gd name="T29" fmla="*/ 152 h 265"/>
                <a:gd name="T30" fmla="*/ 90 w 130"/>
                <a:gd name="T31" fmla="*/ 118 h 265"/>
                <a:gd name="T32" fmla="*/ 80 w 130"/>
                <a:gd name="T33" fmla="*/ 84 h 265"/>
                <a:gd name="T34" fmla="*/ 77 w 130"/>
                <a:gd name="T35" fmla="*/ 72 h 265"/>
                <a:gd name="T36" fmla="*/ 74 w 130"/>
                <a:gd name="T37" fmla="*/ 61 h 265"/>
                <a:gd name="T38" fmla="*/ 63 w 130"/>
                <a:gd name="T39" fmla="*/ 25 h 265"/>
                <a:gd name="T40" fmla="*/ 46 w 130"/>
                <a:gd name="T41" fmla="*/ 0 h 265"/>
                <a:gd name="T42" fmla="*/ 40 w 130"/>
                <a:gd name="T43" fmla="*/ 14 h 265"/>
                <a:gd name="T44" fmla="*/ 37 w 130"/>
                <a:gd name="T45" fmla="*/ 21 h 265"/>
                <a:gd name="T46" fmla="*/ 29 w 130"/>
                <a:gd name="T47" fmla="*/ 41 h 265"/>
                <a:gd name="T48" fmla="*/ 21 w 130"/>
                <a:gd name="T49" fmla="*/ 58 h 265"/>
                <a:gd name="T50" fmla="*/ 12 w 130"/>
                <a:gd name="T51" fmla="*/ 78 h 265"/>
                <a:gd name="T52" fmla="*/ 7 w 130"/>
                <a:gd name="T53" fmla="*/ 90 h 265"/>
                <a:gd name="T54" fmla="*/ 5 w 130"/>
                <a:gd name="T55" fmla="*/ 94 h 265"/>
                <a:gd name="T56" fmla="*/ 2 w 130"/>
                <a:gd name="T57" fmla="*/ 102 h 265"/>
                <a:gd name="T58" fmla="*/ 0 w 130"/>
                <a:gd name="T59" fmla="*/ 106 h 265"/>
                <a:gd name="T60" fmla="*/ 2 w 130"/>
                <a:gd name="T61" fmla="*/ 107 h 265"/>
                <a:gd name="T62" fmla="*/ 6 w 130"/>
                <a:gd name="T63" fmla="*/ 113 h 265"/>
                <a:gd name="T64" fmla="*/ 16 w 130"/>
                <a:gd name="T65" fmla="*/ 126 h 265"/>
                <a:gd name="T66" fmla="*/ 21 w 130"/>
                <a:gd name="T67" fmla="*/ 133 h 265"/>
                <a:gd name="T68" fmla="*/ 70 w 130"/>
                <a:gd name="T69" fmla="*/ 197 h 265"/>
                <a:gd name="T70" fmla="*/ 74 w 130"/>
                <a:gd name="T71" fmla="*/ 202 h 265"/>
                <a:gd name="T72" fmla="*/ 124 w 130"/>
                <a:gd name="T73" fmla="*/ 264 h 265"/>
                <a:gd name="T74" fmla="*/ 75 w 130"/>
                <a:gd name="T75" fmla="*/ 200 h 265"/>
                <a:gd name="T76" fmla="*/ 71 w 130"/>
                <a:gd name="T77" fmla="*/ 194 h 265"/>
                <a:gd name="T78" fmla="*/ 21 w 130"/>
                <a:gd name="T79" fmla="*/ 130 h 265"/>
                <a:gd name="T80" fmla="*/ 9 w 130"/>
                <a:gd name="T81" fmla="*/ 113 h 265"/>
                <a:gd name="T82" fmla="*/ 4 w 130"/>
                <a:gd name="T83" fmla="*/ 107 h 265"/>
                <a:gd name="T84" fmla="*/ 2 w 130"/>
                <a:gd name="T85" fmla="*/ 105 h 265"/>
                <a:gd name="T86" fmla="*/ 4 w 130"/>
                <a:gd name="T87" fmla="*/ 102 h 265"/>
                <a:gd name="T88" fmla="*/ 7 w 130"/>
                <a:gd name="T89" fmla="*/ 94 h 265"/>
                <a:gd name="T90" fmla="*/ 9 w 130"/>
                <a:gd name="T91" fmla="*/ 90 h 265"/>
                <a:gd name="T92" fmla="*/ 14 w 130"/>
                <a:gd name="T93" fmla="*/ 79 h 265"/>
                <a:gd name="T94" fmla="*/ 25 w 130"/>
                <a:gd name="T95" fmla="*/ 54 h 265"/>
                <a:gd name="T96" fmla="*/ 30 w 130"/>
                <a:gd name="T97" fmla="*/ 41 h 265"/>
                <a:gd name="T98" fmla="*/ 39 w 130"/>
                <a:gd name="T99" fmla="*/ 20 h 265"/>
                <a:gd name="T100" fmla="*/ 42 w 130"/>
                <a:gd name="T101" fmla="*/ 14 h 265"/>
                <a:gd name="T102" fmla="*/ 46 w 130"/>
                <a:gd name="T10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 h="265">
                  <a:moveTo>
                    <a:pt x="103" y="172"/>
                  </a:moveTo>
                  <a:cubicBezTo>
                    <a:pt x="129" y="262"/>
                    <a:pt x="129" y="262"/>
                    <a:pt x="129" y="262"/>
                  </a:cubicBezTo>
                  <a:cubicBezTo>
                    <a:pt x="129" y="261"/>
                    <a:pt x="130" y="261"/>
                    <a:pt x="130" y="261"/>
                  </a:cubicBezTo>
                  <a:cubicBezTo>
                    <a:pt x="105" y="173"/>
                    <a:pt x="105" y="173"/>
                    <a:pt x="105" y="173"/>
                  </a:cubicBezTo>
                  <a:cubicBezTo>
                    <a:pt x="103" y="172"/>
                    <a:pt x="103" y="172"/>
                    <a:pt x="103" y="172"/>
                  </a:cubicBezTo>
                  <a:moveTo>
                    <a:pt x="104" y="167"/>
                  </a:moveTo>
                  <a:cubicBezTo>
                    <a:pt x="103" y="167"/>
                    <a:pt x="103" y="168"/>
                    <a:pt x="102" y="169"/>
                  </a:cubicBezTo>
                  <a:cubicBezTo>
                    <a:pt x="103" y="170"/>
                    <a:pt x="103" y="170"/>
                    <a:pt x="103" y="170"/>
                  </a:cubicBezTo>
                  <a:cubicBezTo>
                    <a:pt x="105" y="171"/>
                    <a:pt x="105" y="171"/>
                    <a:pt x="105" y="171"/>
                  </a:cubicBezTo>
                  <a:cubicBezTo>
                    <a:pt x="104" y="167"/>
                    <a:pt x="104" y="167"/>
                    <a:pt x="104" y="167"/>
                  </a:cubicBezTo>
                  <a:moveTo>
                    <a:pt x="57" y="1"/>
                  </a:moveTo>
                  <a:cubicBezTo>
                    <a:pt x="56" y="2"/>
                    <a:pt x="55" y="2"/>
                    <a:pt x="55" y="2"/>
                  </a:cubicBezTo>
                  <a:cubicBezTo>
                    <a:pt x="62" y="27"/>
                    <a:pt x="62" y="27"/>
                    <a:pt x="62" y="27"/>
                  </a:cubicBezTo>
                  <a:cubicBezTo>
                    <a:pt x="63" y="29"/>
                    <a:pt x="63" y="29"/>
                    <a:pt x="63" y="29"/>
                  </a:cubicBezTo>
                  <a:cubicBezTo>
                    <a:pt x="66" y="41"/>
                    <a:pt x="66" y="41"/>
                    <a:pt x="66" y="41"/>
                  </a:cubicBezTo>
                  <a:cubicBezTo>
                    <a:pt x="67" y="44"/>
                    <a:pt x="67" y="44"/>
                    <a:pt x="67" y="44"/>
                  </a:cubicBezTo>
                  <a:cubicBezTo>
                    <a:pt x="68" y="50"/>
                    <a:pt x="68" y="50"/>
                    <a:pt x="68" y="50"/>
                  </a:cubicBezTo>
                  <a:cubicBezTo>
                    <a:pt x="69" y="52"/>
                    <a:pt x="69" y="52"/>
                    <a:pt x="69" y="52"/>
                  </a:cubicBezTo>
                  <a:cubicBezTo>
                    <a:pt x="69" y="53"/>
                    <a:pt x="69" y="53"/>
                    <a:pt x="69" y="53"/>
                  </a:cubicBezTo>
                  <a:cubicBezTo>
                    <a:pt x="70" y="55"/>
                    <a:pt x="70" y="55"/>
                    <a:pt x="70" y="55"/>
                  </a:cubicBezTo>
                  <a:cubicBezTo>
                    <a:pt x="72" y="63"/>
                    <a:pt x="72" y="63"/>
                    <a:pt x="72" y="63"/>
                  </a:cubicBezTo>
                  <a:cubicBezTo>
                    <a:pt x="73" y="65"/>
                    <a:pt x="73" y="65"/>
                    <a:pt x="73" y="65"/>
                  </a:cubicBezTo>
                  <a:cubicBezTo>
                    <a:pt x="75" y="74"/>
                    <a:pt x="75" y="74"/>
                    <a:pt x="75" y="74"/>
                  </a:cubicBezTo>
                  <a:cubicBezTo>
                    <a:pt x="76" y="75"/>
                    <a:pt x="76" y="75"/>
                    <a:pt x="76" y="75"/>
                  </a:cubicBezTo>
                  <a:cubicBezTo>
                    <a:pt x="79" y="86"/>
                    <a:pt x="79" y="86"/>
                    <a:pt x="79" y="86"/>
                  </a:cubicBezTo>
                  <a:cubicBezTo>
                    <a:pt x="80" y="89"/>
                    <a:pt x="80" y="89"/>
                    <a:pt x="80" y="89"/>
                  </a:cubicBezTo>
                  <a:cubicBezTo>
                    <a:pt x="89" y="121"/>
                    <a:pt x="89" y="121"/>
                    <a:pt x="89" y="121"/>
                  </a:cubicBezTo>
                  <a:cubicBezTo>
                    <a:pt x="89" y="124"/>
                    <a:pt x="89" y="124"/>
                    <a:pt x="89" y="124"/>
                  </a:cubicBezTo>
                  <a:cubicBezTo>
                    <a:pt x="97" y="151"/>
                    <a:pt x="97" y="151"/>
                    <a:pt x="97" y="151"/>
                  </a:cubicBezTo>
                  <a:cubicBezTo>
                    <a:pt x="98" y="151"/>
                    <a:pt x="99" y="152"/>
                    <a:pt x="100" y="152"/>
                  </a:cubicBezTo>
                  <a:cubicBezTo>
                    <a:pt x="91" y="121"/>
                    <a:pt x="91" y="121"/>
                    <a:pt x="91" y="121"/>
                  </a:cubicBezTo>
                  <a:cubicBezTo>
                    <a:pt x="90" y="118"/>
                    <a:pt x="90" y="118"/>
                    <a:pt x="90" y="118"/>
                  </a:cubicBezTo>
                  <a:cubicBezTo>
                    <a:pt x="81" y="87"/>
                    <a:pt x="81" y="87"/>
                    <a:pt x="81" y="87"/>
                  </a:cubicBezTo>
                  <a:cubicBezTo>
                    <a:pt x="80" y="84"/>
                    <a:pt x="80" y="84"/>
                    <a:pt x="80" y="84"/>
                  </a:cubicBezTo>
                  <a:cubicBezTo>
                    <a:pt x="77" y="74"/>
                    <a:pt x="77" y="74"/>
                    <a:pt x="77" y="74"/>
                  </a:cubicBezTo>
                  <a:cubicBezTo>
                    <a:pt x="77" y="72"/>
                    <a:pt x="77" y="72"/>
                    <a:pt x="77" y="72"/>
                  </a:cubicBezTo>
                  <a:cubicBezTo>
                    <a:pt x="74" y="63"/>
                    <a:pt x="74" y="63"/>
                    <a:pt x="74" y="63"/>
                  </a:cubicBezTo>
                  <a:cubicBezTo>
                    <a:pt x="74" y="61"/>
                    <a:pt x="74" y="61"/>
                    <a:pt x="74" y="61"/>
                  </a:cubicBezTo>
                  <a:cubicBezTo>
                    <a:pt x="71" y="53"/>
                    <a:pt x="71" y="53"/>
                    <a:pt x="71" y="53"/>
                  </a:cubicBezTo>
                  <a:cubicBezTo>
                    <a:pt x="63" y="25"/>
                    <a:pt x="63" y="25"/>
                    <a:pt x="63" y="25"/>
                  </a:cubicBezTo>
                  <a:cubicBezTo>
                    <a:pt x="57" y="1"/>
                    <a:pt x="57" y="1"/>
                    <a:pt x="57" y="1"/>
                  </a:cubicBezTo>
                  <a:moveTo>
                    <a:pt x="46" y="0"/>
                  </a:moveTo>
                  <a:cubicBezTo>
                    <a:pt x="41" y="12"/>
                    <a:pt x="41" y="12"/>
                    <a:pt x="41" y="12"/>
                  </a:cubicBezTo>
                  <a:cubicBezTo>
                    <a:pt x="40" y="14"/>
                    <a:pt x="40" y="14"/>
                    <a:pt x="40" y="14"/>
                  </a:cubicBezTo>
                  <a:cubicBezTo>
                    <a:pt x="38" y="19"/>
                    <a:pt x="38" y="19"/>
                    <a:pt x="38" y="19"/>
                  </a:cubicBezTo>
                  <a:cubicBezTo>
                    <a:pt x="37" y="21"/>
                    <a:pt x="37" y="21"/>
                    <a:pt x="37" y="21"/>
                  </a:cubicBezTo>
                  <a:cubicBezTo>
                    <a:pt x="31" y="36"/>
                    <a:pt x="31" y="36"/>
                    <a:pt x="31" y="36"/>
                  </a:cubicBezTo>
                  <a:cubicBezTo>
                    <a:pt x="29" y="41"/>
                    <a:pt x="29" y="41"/>
                    <a:pt x="29" y="41"/>
                  </a:cubicBezTo>
                  <a:cubicBezTo>
                    <a:pt x="22" y="55"/>
                    <a:pt x="22" y="55"/>
                    <a:pt x="22" y="55"/>
                  </a:cubicBezTo>
                  <a:cubicBezTo>
                    <a:pt x="21" y="58"/>
                    <a:pt x="21" y="58"/>
                    <a:pt x="21" y="58"/>
                  </a:cubicBezTo>
                  <a:cubicBezTo>
                    <a:pt x="14" y="75"/>
                    <a:pt x="14" y="75"/>
                    <a:pt x="14" y="75"/>
                  </a:cubicBezTo>
                  <a:cubicBezTo>
                    <a:pt x="12" y="78"/>
                    <a:pt x="12" y="78"/>
                    <a:pt x="12" y="78"/>
                  </a:cubicBezTo>
                  <a:cubicBezTo>
                    <a:pt x="8" y="89"/>
                    <a:pt x="8" y="89"/>
                    <a:pt x="8" y="89"/>
                  </a:cubicBezTo>
                  <a:cubicBezTo>
                    <a:pt x="7" y="90"/>
                    <a:pt x="7" y="90"/>
                    <a:pt x="7" y="90"/>
                  </a:cubicBezTo>
                  <a:cubicBezTo>
                    <a:pt x="6" y="92"/>
                    <a:pt x="6" y="92"/>
                    <a:pt x="6" y="92"/>
                  </a:cubicBezTo>
                  <a:cubicBezTo>
                    <a:pt x="5" y="94"/>
                    <a:pt x="5" y="94"/>
                    <a:pt x="5" y="94"/>
                  </a:cubicBezTo>
                  <a:cubicBezTo>
                    <a:pt x="3" y="100"/>
                    <a:pt x="3" y="100"/>
                    <a:pt x="3" y="100"/>
                  </a:cubicBezTo>
                  <a:cubicBezTo>
                    <a:pt x="2" y="102"/>
                    <a:pt x="2" y="102"/>
                    <a:pt x="2" y="102"/>
                  </a:cubicBezTo>
                  <a:cubicBezTo>
                    <a:pt x="1" y="105"/>
                    <a:pt x="1" y="105"/>
                    <a:pt x="1" y="105"/>
                  </a:cubicBezTo>
                  <a:cubicBezTo>
                    <a:pt x="0" y="106"/>
                    <a:pt x="0" y="106"/>
                    <a:pt x="0" y="106"/>
                  </a:cubicBezTo>
                  <a:cubicBezTo>
                    <a:pt x="1" y="106"/>
                    <a:pt x="1" y="106"/>
                    <a:pt x="1" y="106"/>
                  </a:cubicBezTo>
                  <a:cubicBezTo>
                    <a:pt x="2" y="107"/>
                    <a:pt x="2" y="107"/>
                    <a:pt x="2" y="107"/>
                  </a:cubicBezTo>
                  <a:cubicBezTo>
                    <a:pt x="3" y="109"/>
                    <a:pt x="3" y="109"/>
                    <a:pt x="3" y="109"/>
                  </a:cubicBezTo>
                  <a:cubicBezTo>
                    <a:pt x="6" y="113"/>
                    <a:pt x="6" y="113"/>
                    <a:pt x="6" y="113"/>
                  </a:cubicBezTo>
                  <a:cubicBezTo>
                    <a:pt x="7" y="115"/>
                    <a:pt x="7" y="115"/>
                    <a:pt x="7" y="115"/>
                  </a:cubicBezTo>
                  <a:cubicBezTo>
                    <a:pt x="16" y="126"/>
                    <a:pt x="16" y="126"/>
                    <a:pt x="16" y="126"/>
                  </a:cubicBezTo>
                  <a:cubicBezTo>
                    <a:pt x="18" y="128"/>
                    <a:pt x="18" y="128"/>
                    <a:pt x="18" y="128"/>
                  </a:cubicBezTo>
                  <a:cubicBezTo>
                    <a:pt x="21" y="133"/>
                    <a:pt x="21" y="133"/>
                    <a:pt x="21" y="133"/>
                  </a:cubicBezTo>
                  <a:cubicBezTo>
                    <a:pt x="23" y="135"/>
                    <a:pt x="23" y="135"/>
                    <a:pt x="23" y="135"/>
                  </a:cubicBezTo>
                  <a:cubicBezTo>
                    <a:pt x="70" y="197"/>
                    <a:pt x="70" y="197"/>
                    <a:pt x="70" y="197"/>
                  </a:cubicBezTo>
                  <a:cubicBezTo>
                    <a:pt x="72" y="199"/>
                    <a:pt x="72" y="199"/>
                    <a:pt x="72" y="199"/>
                  </a:cubicBezTo>
                  <a:cubicBezTo>
                    <a:pt x="74" y="202"/>
                    <a:pt x="74" y="202"/>
                    <a:pt x="74" y="202"/>
                  </a:cubicBezTo>
                  <a:cubicBezTo>
                    <a:pt x="123" y="265"/>
                    <a:pt x="123" y="265"/>
                    <a:pt x="123" y="265"/>
                  </a:cubicBezTo>
                  <a:cubicBezTo>
                    <a:pt x="123" y="265"/>
                    <a:pt x="124" y="264"/>
                    <a:pt x="124" y="264"/>
                  </a:cubicBezTo>
                  <a:cubicBezTo>
                    <a:pt x="78" y="204"/>
                    <a:pt x="78" y="204"/>
                    <a:pt x="78" y="204"/>
                  </a:cubicBezTo>
                  <a:cubicBezTo>
                    <a:pt x="75" y="200"/>
                    <a:pt x="75" y="200"/>
                    <a:pt x="75" y="200"/>
                  </a:cubicBezTo>
                  <a:cubicBezTo>
                    <a:pt x="72" y="196"/>
                    <a:pt x="72" y="196"/>
                    <a:pt x="72" y="196"/>
                  </a:cubicBezTo>
                  <a:cubicBezTo>
                    <a:pt x="71" y="194"/>
                    <a:pt x="71" y="194"/>
                    <a:pt x="71" y="194"/>
                  </a:cubicBezTo>
                  <a:cubicBezTo>
                    <a:pt x="24" y="134"/>
                    <a:pt x="24" y="134"/>
                    <a:pt x="24" y="134"/>
                  </a:cubicBezTo>
                  <a:cubicBezTo>
                    <a:pt x="21" y="130"/>
                    <a:pt x="21" y="130"/>
                    <a:pt x="21" y="130"/>
                  </a:cubicBezTo>
                  <a:cubicBezTo>
                    <a:pt x="18" y="125"/>
                    <a:pt x="18" y="125"/>
                    <a:pt x="18" y="125"/>
                  </a:cubicBezTo>
                  <a:cubicBezTo>
                    <a:pt x="9" y="113"/>
                    <a:pt x="9" y="113"/>
                    <a:pt x="9" y="113"/>
                  </a:cubicBezTo>
                  <a:cubicBezTo>
                    <a:pt x="8" y="112"/>
                    <a:pt x="8" y="112"/>
                    <a:pt x="8" y="112"/>
                  </a:cubicBezTo>
                  <a:cubicBezTo>
                    <a:pt x="4" y="107"/>
                    <a:pt x="4" y="107"/>
                    <a:pt x="4" y="107"/>
                  </a:cubicBezTo>
                  <a:cubicBezTo>
                    <a:pt x="3" y="106"/>
                    <a:pt x="3" y="106"/>
                    <a:pt x="3" y="106"/>
                  </a:cubicBezTo>
                  <a:cubicBezTo>
                    <a:pt x="2" y="105"/>
                    <a:pt x="2" y="105"/>
                    <a:pt x="2" y="105"/>
                  </a:cubicBezTo>
                  <a:cubicBezTo>
                    <a:pt x="3" y="104"/>
                    <a:pt x="3" y="104"/>
                    <a:pt x="3" y="104"/>
                  </a:cubicBezTo>
                  <a:cubicBezTo>
                    <a:pt x="4" y="102"/>
                    <a:pt x="4" y="102"/>
                    <a:pt x="4" y="102"/>
                  </a:cubicBezTo>
                  <a:cubicBezTo>
                    <a:pt x="7" y="96"/>
                    <a:pt x="7" y="96"/>
                    <a:pt x="7" y="96"/>
                  </a:cubicBezTo>
                  <a:cubicBezTo>
                    <a:pt x="7" y="94"/>
                    <a:pt x="7" y="94"/>
                    <a:pt x="7" y="94"/>
                  </a:cubicBezTo>
                  <a:cubicBezTo>
                    <a:pt x="9" y="91"/>
                    <a:pt x="9" y="91"/>
                    <a:pt x="9" y="91"/>
                  </a:cubicBezTo>
                  <a:cubicBezTo>
                    <a:pt x="9" y="90"/>
                    <a:pt x="9" y="90"/>
                    <a:pt x="9" y="90"/>
                  </a:cubicBezTo>
                  <a:cubicBezTo>
                    <a:pt x="12" y="82"/>
                    <a:pt x="12" y="82"/>
                    <a:pt x="12" y="82"/>
                  </a:cubicBezTo>
                  <a:cubicBezTo>
                    <a:pt x="14" y="79"/>
                    <a:pt x="14" y="79"/>
                    <a:pt x="14" y="79"/>
                  </a:cubicBezTo>
                  <a:cubicBezTo>
                    <a:pt x="24" y="57"/>
                    <a:pt x="24" y="57"/>
                    <a:pt x="24" y="57"/>
                  </a:cubicBezTo>
                  <a:cubicBezTo>
                    <a:pt x="25" y="54"/>
                    <a:pt x="25" y="54"/>
                    <a:pt x="25" y="54"/>
                  </a:cubicBezTo>
                  <a:cubicBezTo>
                    <a:pt x="28" y="46"/>
                    <a:pt x="28" y="46"/>
                    <a:pt x="28" y="46"/>
                  </a:cubicBezTo>
                  <a:cubicBezTo>
                    <a:pt x="30" y="41"/>
                    <a:pt x="30" y="41"/>
                    <a:pt x="30" y="41"/>
                  </a:cubicBezTo>
                  <a:cubicBezTo>
                    <a:pt x="39" y="22"/>
                    <a:pt x="39" y="22"/>
                    <a:pt x="39" y="22"/>
                  </a:cubicBezTo>
                  <a:cubicBezTo>
                    <a:pt x="39" y="20"/>
                    <a:pt x="39" y="20"/>
                    <a:pt x="39" y="20"/>
                  </a:cubicBezTo>
                  <a:cubicBezTo>
                    <a:pt x="41" y="16"/>
                    <a:pt x="41" y="16"/>
                    <a:pt x="41" y="16"/>
                  </a:cubicBezTo>
                  <a:cubicBezTo>
                    <a:pt x="42" y="14"/>
                    <a:pt x="42" y="14"/>
                    <a:pt x="42" y="14"/>
                  </a:cubicBezTo>
                  <a:cubicBezTo>
                    <a:pt x="48" y="1"/>
                    <a:pt x="48" y="1"/>
                    <a:pt x="48" y="1"/>
                  </a:cubicBezTo>
                  <a:cubicBezTo>
                    <a:pt x="47" y="0"/>
                    <a:pt x="47" y="0"/>
                    <a:pt x="4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3" name="Freeform 73"/>
            <p:cNvSpPr>
              <a:spLocks noEditPoints="1"/>
            </p:cNvSpPr>
            <p:nvPr/>
          </p:nvSpPr>
          <p:spPr bwMode="auto">
            <a:xfrm>
              <a:off x="11021586" y="3264194"/>
              <a:ext cx="356027" cy="1332047"/>
            </a:xfrm>
            <a:custGeom>
              <a:avLst/>
              <a:gdLst>
                <a:gd name="T0" fmla="*/ 83 w 84"/>
                <a:gd name="T1" fmla="*/ 344 h 345"/>
                <a:gd name="T2" fmla="*/ 84 w 84"/>
                <a:gd name="T3" fmla="*/ 344 h 345"/>
                <a:gd name="T4" fmla="*/ 83 w 84"/>
                <a:gd name="T5" fmla="*/ 238 h 345"/>
                <a:gd name="T6" fmla="*/ 79 w 84"/>
                <a:gd name="T7" fmla="*/ 345 h 345"/>
                <a:gd name="T8" fmla="*/ 46 w 84"/>
                <a:gd name="T9" fmla="*/ 222 h 345"/>
                <a:gd name="T10" fmla="*/ 36 w 84"/>
                <a:gd name="T11" fmla="*/ 187 h 345"/>
                <a:gd name="T12" fmla="*/ 43 w 84"/>
                <a:gd name="T13" fmla="*/ 219 h 345"/>
                <a:gd name="T14" fmla="*/ 36 w 84"/>
                <a:gd name="T15" fmla="*/ 187 h 345"/>
                <a:gd name="T16" fmla="*/ 83 w 84"/>
                <a:gd name="T17" fmla="*/ 161 h 345"/>
                <a:gd name="T18" fmla="*/ 84 w 84"/>
                <a:gd name="T19" fmla="*/ 237 h 345"/>
                <a:gd name="T20" fmla="*/ 83 w 84"/>
                <a:gd name="T21" fmla="*/ 5 h 345"/>
                <a:gd name="T22" fmla="*/ 83 w 84"/>
                <a:gd name="T23" fmla="*/ 44 h 345"/>
                <a:gd name="T24" fmla="*/ 83 w 84"/>
                <a:gd name="T25" fmla="*/ 85 h 345"/>
                <a:gd name="T26" fmla="*/ 84 w 84"/>
                <a:gd name="T27" fmla="*/ 158 h 345"/>
                <a:gd name="T28" fmla="*/ 84 w 84"/>
                <a:gd name="T29" fmla="*/ 81 h 345"/>
                <a:gd name="T30" fmla="*/ 84 w 84"/>
                <a:gd name="T31" fmla="*/ 37 h 345"/>
                <a:gd name="T32" fmla="*/ 83 w 84"/>
                <a:gd name="T33" fmla="*/ 5 h 345"/>
                <a:gd name="T34" fmla="*/ 67 w 84"/>
                <a:gd name="T35" fmla="*/ 8 h 345"/>
                <a:gd name="T36" fmla="*/ 51 w 84"/>
                <a:gd name="T37" fmla="*/ 22 h 345"/>
                <a:gd name="T38" fmla="*/ 1 w 84"/>
                <a:gd name="T39" fmla="*/ 68 h 345"/>
                <a:gd name="T40" fmla="*/ 1 w 84"/>
                <a:gd name="T41" fmla="*/ 70 h 345"/>
                <a:gd name="T42" fmla="*/ 3 w 84"/>
                <a:gd name="T43" fmla="*/ 80 h 345"/>
                <a:gd name="T44" fmla="*/ 8 w 84"/>
                <a:gd name="T45" fmla="*/ 94 h 345"/>
                <a:gd name="T46" fmla="*/ 9 w 84"/>
                <a:gd name="T47" fmla="*/ 100 h 345"/>
                <a:gd name="T48" fmla="*/ 17 w 84"/>
                <a:gd name="T49" fmla="*/ 127 h 345"/>
                <a:gd name="T50" fmla="*/ 21 w 84"/>
                <a:gd name="T51" fmla="*/ 141 h 345"/>
                <a:gd name="T52" fmla="*/ 35 w 84"/>
                <a:gd name="T53" fmla="*/ 185 h 345"/>
                <a:gd name="T54" fmla="*/ 21 w 84"/>
                <a:gd name="T55" fmla="*/ 136 h 345"/>
                <a:gd name="T56" fmla="*/ 17 w 84"/>
                <a:gd name="T57" fmla="*/ 122 h 345"/>
                <a:gd name="T58" fmla="*/ 10 w 84"/>
                <a:gd name="T59" fmla="*/ 96 h 345"/>
                <a:gd name="T60" fmla="*/ 8 w 84"/>
                <a:gd name="T61" fmla="*/ 91 h 345"/>
                <a:gd name="T62" fmla="*/ 4 w 84"/>
                <a:gd name="T63" fmla="*/ 77 h 345"/>
                <a:gd name="T64" fmla="*/ 34 w 84"/>
                <a:gd name="T65" fmla="*/ 41 h 345"/>
                <a:gd name="T66" fmla="*/ 61 w 84"/>
                <a:gd name="T67" fmla="*/ 16 h 345"/>
                <a:gd name="T68" fmla="*/ 77 w 84"/>
                <a:gd name="T69"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345">
                  <a:moveTo>
                    <a:pt x="83" y="238"/>
                  </a:moveTo>
                  <a:cubicBezTo>
                    <a:pt x="83" y="344"/>
                    <a:pt x="83" y="344"/>
                    <a:pt x="83" y="344"/>
                  </a:cubicBezTo>
                  <a:cubicBezTo>
                    <a:pt x="83" y="344"/>
                    <a:pt x="83" y="344"/>
                    <a:pt x="83" y="344"/>
                  </a:cubicBezTo>
                  <a:cubicBezTo>
                    <a:pt x="83" y="344"/>
                    <a:pt x="84" y="344"/>
                    <a:pt x="84" y="344"/>
                  </a:cubicBezTo>
                  <a:cubicBezTo>
                    <a:pt x="84" y="239"/>
                    <a:pt x="84" y="239"/>
                    <a:pt x="84" y="239"/>
                  </a:cubicBezTo>
                  <a:cubicBezTo>
                    <a:pt x="83" y="238"/>
                    <a:pt x="83" y="238"/>
                    <a:pt x="83" y="238"/>
                  </a:cubicBezTo>
                  <a:moveTo>
                    <a:pt x="44" y="221"/>
                  </a:moveTo>
                  <a:cubicBezTo>
                    <a:pt x="79" y="345"/>
                    <a:pt x="79" y="345"/>
                    <a:pt x="79" y="345"/>
                  </a:cubicBezTo>
                  <a:cubicBezTo>
                    <a:pt x="79" y="345"/>
                    <a:pt x="80" y="345"/>
                    <a:pt x="81" y="344"/>
                  </a:cubicBezTo>
                  <a:cubicBezTo>
                    <a:pt x="46" y="222"/>
                    <a:pt x="46" y="222"/>
                    <a:pt x="46" y="222"/>
                  </a:cubicBezTo>
                  <a:cubicBezTo>
                    <a:pt x="44" y="221"/>
                    <a:pt x="44" y="221"/>
                    <a:pt x="44" y="221"/>
                  </a:cubicBezTo>
                  <a:moveTo>
                    <a:pt x="36" y="187"/>
                  </a:moveTo>
                  <a:cubicBezTo>
                    <a:pt x="34" y="188"/>
                    <a:pt x="34" y="188"/>
                    <a:pt x="34" y="188"/>
                  </a:cubicBezTo>
                  <a:cubicBezTo>
                    <a:pt x="43" y="219"/>
                    <a:pt x="43" y="219"/>
                    <a:pt x="43" y="219"/>
                  </a:cubicBezTo>
                  <a:cubicBezTo>
                    <a:pt x="45" y="220"/>
                    <a:pt x="45" y="220"/>
                    <a:pt x="45" y="220"/>
                  </a:cubicBezTo>
                  <a:cubicBezTo>
                    <a:pt x="36" y="187"/>
                    <a:pt x="36" y="187"/>
                    <a:pt x="36" y="187"/>
                  </a:cubicBezTo>
                  <a:moveTo>
                    <a:pt x="84" y="160"/>
                  </a:moveTo>
                  <a:cubicBezTo>
                    <a:pt x="83" y="161"/>
                    <a:pt x="83" y="161"/>
                    <a:pt x="83" y="161"/>
                  </a:cubicBezTo>
                  <a:cubicBezTo>
                    <a:pt x="83" y="236"/>
                    <a:pt x="83" y="236"/>
                    <a:pt x="83" y="236"/>
                  </a:cubicBezTo>
                  <a:cubicBezTo>
                    <a:pt x="84" y="237"/>
                    <a:pt x="84" y="237"/>
                    <a:pt x="84" y="237"/>
                  </a:cubicBezTo>
                  <a:cubicBezTo>
                    <a:pt x="84" y="160"/>
                    <a:pt x="84" y="160"/>
                    <a:pt x="84" y="160"/>
                  </a:cubicBezTo>
                  <a:moveTo>
                    <a:pt x="83" y="5"/>
                  </a:moveTo>
                  <a:cubicBezTo>
                    <a:pt x="83" y="40"/>
                    <a:pt x="83" y="40"/>
                    <a:pt x="83" y="40"/>
                  </a:cubicBezTo>
                  <a:cubicBezTo>
                    <a:pt x="83" y="44"/>
                    <a:pt x="83" y="44"/>
                    <a:pt x="83" y="44"/>
                  </a:cubicBezTo>
                  <a:cubicBezTo>
                    <a:pt x="83" y="82"/>
                    <a:pt x="83" y="82"/>
                    <a:pt x="83" y="82"/>
                  </a:cubicBezTo>
                  <a:cubicBezTo>
                    <a:pt x="83" y="85"/>
                    <a:pt x="83" y="85"/>
                    <a:pt x="83" y="85"/>
                  </a:cubicBezTo>
                  <a:cubicBezTo>
                    <a:pt x="83" y="159"/>
                    <a:pt x="83" y="159"/>
                    <a:pt x="83" y="159"/>
                  </a:cubicBezTo>
                  <a:cubicBezTo>
                    <a:pt x="84" y="158"/>
                    <a:pt x="84" y="158"/>
                    <a:pt x="84" y="158"/>
                  </a:cubicBezTo>
                  <a:cubicBezTo>
                    <a:pt x="84" y="83"/>
                    <a:pt x="84" y="83"/>
                    <a:pt x="84" y="83"/>
                  </a:cubicBezTo>
                  <a:cubicBezTo>
                    <a:pt x="84" y="81"/>
                    <a:pt x="84" y="81"/>
                    <a:pt x="84" y="81"/>
                  </a:cubicBezTo>
                  <a:cubicBezTo>
                    <a:pt x="84" y="41"/>
                    <a:pt x="84" y="41"/>
                    <a:pt x="84" y="41"/>
                  </a:cubicBezTo>
                  <a:cubicBezTo>
                    <a:pt x="84" y="37"/>
                    <a:pt x="84" y="37"/>
                    <a:pt x="84" y="37"/>
                  </a:cubicBezTo>
                  <a:cubicBezTo>
                    <a:pt x="84" y="5"/>
                    <a:pt x="84" y="5"/>
                    <a:pt x="84" y="5"/>
                  </a:cubicBezTo>
                  <a:cubicBezTo>
                    <a:pt x="84" y="5"/>
                    <a:pt x="83" y="5"/>
                    <a:pt x="83" y="5"/>
                  </a:cubicBezTo>
                  <a:moveTo>
                    <a:pt x="76" y="0"/>
                  </a:moveTo>
                  <a:cubicBezTo>
                    <a:pt x="67" y="8"/>
                    <a:pt x="67" y="8"/>
                    <a:pt x="67" y="8"/>
                  </a:cubicBezTo>
                  <a:cubicBezTo>
                    <a:pt x="64" y="11"/>
                    <a:pt x="64" y="11"/>
                    <a:pt x="64" y="11"/>
                  </a:cubicBezTo>
                  <a:cubicBezTo>
                    <a:pt x="51" y="22"/>
                    <a:pt x="51" y="22"/>
                    <a:pt x="51" y="22"/>
                  </a:cubicBezTo>
                  <a:cubicBezTo>
                    <a:pt x="42" y="31"/>
                    <a:pt x="42" y="31"/>
                    <a:pt x="42" y="31"/>
                  </a:cubicBezTo>
                  <a:cubicBezTo>
                    <a:pt x="1" y="68"/>
                    <a:pt x="1" y="68"/>
                    <a:pt x="1" y="68"/>
                  </a:cubicBezTo>
                  <a:cubicBezTo>
                    <a:pt x="0" y="69"/>
                    <a:pt x="0" y="69"/>
                    <a:pt x="0" y="69"/>
                  </a:cubicBezTo>
                  <a:cubicBezTo>
                    <a:pt x="1" y="70"/>
                    <a:pt x="1" y="70"/>
                    <a:pt x="1" y="70"/>
                  </a:cubicBezTo>
                  <a:cubicBezTo>
                    <a:pt x="3" y="78"/>
                    <a:pt x="3" y="78"/>
                    <a:pt x="3" y="78"/>
                  </a:cubicBezTo>
                  <a:cubicBezTo>
                    <a:pt x="3" y="80"/>
                    <a:pt x="3" y="80"/>
                    <a:pt x="3" y="80"/>
                  </a:cubicBezTo>
                  <a:cubicBezTo>
                    <a:pt x="7" y="93"/>
                    <a:pt x="7" y="93"/>
                    <a:pt x="7" y="93"/>
                  </a:cubicBezTo>
                  <a:cubicBezTo>
                    <a:pt x="8" y="94"/>
                    <a:pt x="8" y="94"/>
                    <a:pt x="8" y="94"/>
                  </a:cubicBezTo>
                  <a:cubicBezTo>
                    <a:pt x="8" y="98"/>
                    <a:pt x="8" y="98"/>
                    <a:pt x="8" y="98"/>
                  </a:cubicBezTo>
                  <a:cubicBezTo>
                    <a:pt x="9" y="100"/>
                    <a:pt x="9" y="100"/>
                    <a:pt x="9" y="100"/>
                  </a:cubicBezTo>
                  <a:cubicBezTo>
                    <a:pt x="16" y="125"/>
                    <a:pt x="16" y="125"/>
                    <a:pt x="16" y="125"/>
                  </a:cubicBezTo>
                  <a:cubicBezTo>
                    <a:pt x="17" y="127"/>
                    <a:pt x="17" y="127"/>
                    <a:pt x="17" y="127"/>
                  </a:cubicBezTo>
                  <a:cubicBezTo>
                    <a:pt x="20" y="138"/>
                    <a:pt x="20" y="138"/>
                    <a:pt x="20" y="138"/>
                  </a:cubicBezTo>
                  <a:cubicBezTo>
                    <a:pt x="21" y="141"/>
                    <a:pt x="21" y="141"/>
                    <a:pt x="21" y="141"/>
                  </a:cubicBezTo>
                  <a:cubicBezTo>
                    <a:pt x="34" y="186"/>
                    <a:pt x="34" y="186"/>
                    <a:pt x="34" y="186"/>
                  </a:cubicBezTo>
                  <a:cubicBezTo>
                    <a:pt x="35" y="185"/>
                    <a:pt x="35" y="185"/>
                    <a:pt x="35" y="185"/>
                  </a:cubicBezTo>
                  <a:cubicBezTo>
                    <a:pt x="22" y="140"/>
                    <a:pt x="22" y="140"/>
                    <a:pt x="22" y="140"/>
                  </a:cubicBezTo>
                  <a:cubicBezTo>
                    <a:pt x="21" y="136"/>
                    <a:pt x="21" y="136"/>
                    <a:pt x="21" y="136"/>
                  </a:cubicBezTo>
                  <a:cubicBezTo>
                    <a:pt x="18" y="125"/>
                    <a:pt x="18" y="125"/>
                    <a:pt x="18" y="125"/>
                  </a:cubicBezTo>
                  <a:cubicBezTo>
                    <a:pt x="17" y="122"/>
                    <a:pt x="17" y="122"/>
                    <a:pt x="17" y="122"/>
                  </a:cubicBezTo>
                  <a:cubicBezTo>
                    <a:pt x="10" y="98"/>
                    <a:pt x="10" y="98"/>
                    <a:pt x="10" y="98"/>
                  </a:cubicBezTo>
                  <a:cubicBezTo>
                    <a:pt x="10" y="96"/>
                    <a:pt x="10" y="96"/>
                    <a:pt x="10" y="96"/>
                  </a:cubicBezTo>
                  <a:cubicBezTo>
                    <a:pt x="9" y="93"/>
                    <a:pt x="9" y="93"/>
                    <a:pt x="9" y="93"/>
                  </a:cubicBezTo>
                  <a:cubicBezTo>
                    <a:pt x="8" y="91"/>
                    <a:pt x="8" y="91"/>
                    <a:pt x="8" y="91"/>
                  </a:cubicBezTo>
                  <a:cubicBezTo>
                    <a:pt x="5" y="79"/>
                    <a:pt x="5" y="79"/>
                    <a:pt x="5" y="79"/>
                  </a:cubicBezTo>
                  <a:cubicBezTo>
                    <a:pt x="4" y="77"/>
                    <a:pt x="4" y="77"/>
                    <a:pt x="4" y="77"/>
                  </a:cubicBezTo>
                  <a:cubicBezTo>
                    <a:pt x="2" y="69"/>
                    <a:pt x="2" y="69"/>
                    <a:pt x="2" y="69"/>
                  </a:cubicBezTo>
                  <a:cubicBezTo>
                    <a:pt x="34" y="41"/>
                    <a:pt x="34" y="41"/>
                    <a:pt x="34" y="41"/>
                  </a:cubicBezTo>
                  <a:cubicBezTo>
                    <a:pt x="43" y="32"/>
                    <a:pt x="43" y="32"/>
                    <a:pt x="43" y="32"/>
                  </a:cubicBezTo>
                  <a:cubicBezTo>
                    <a:pt x="61" y="16"/>
                    <a:pt x="61" y="16"/>
                    <a:pt x="61" y="16"/>
                  </a:cubicBezTo>
                  <a:cubicBezTo>
                    <a:pt x="66" y="12"/>
                    <a:pt x="66" y="12"/>
                    <a:pt x="66" y="12"/>
                  </a:cubicBezTo>
                  <a:cubicBezTo>
                    <a:pt x="77" y="1"/>
                    <a:pt x="77" y="1"/>
                    <a:pt x="77" y="1"/>
                  </a:cubicBezTo>
                  <a:cubicBezTo>
                    <a:pt x="77" y="1"/>
                    <a:pt x="76" y="0"/>
                    <a:pt x="7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4" name="Freeform 74"/>
            <p:cNvSpPr>
              <a:spLocks noEditPoints="1"/>
            </p:cNvSpPr>
            <p:nvPr/>
          </p:nvSpPr>
          <p:spPr bwMode="auto">
            <a:xfrm>
              <a:off x="7260951" y="3773267"/>
              <a:ext cx="173541" cy="367574"/>
            </a:xfrm>
            <a:custGeom>
              <a:avLst/>
              <a:gdLst>
                <a:gd name="T0" fmla="*/ 0 w 41"/>
                <a:gd name="T1" fmla="*/ 6 h 95"/>
                <a:gd name="T2" fmla="*/ 0 w 41"/>
                <a:gd name="T3" fmla="*/ 27 h 95"/>
                <a:gd name="T4" fmla="*/ 0 w 41"/>
                <a:gd name="T5" fmla="*/ 30 h 95"/>
                <a:gd name="T6" fmla="*/ 0 w 41"/>
                <a:gd name="T7" fmla="*/ 35 h 95"/>
                <a:gd name="T8" fmla="*/ 0 w 41"/>
                <a:gd name="T9" fmla="*/ 37 h 95"/>
                <a:gd name="T10" fmla="*/ 0 w 41"/>
                <a:gd name="T11" fmla="*/ 93 h 95"/>
                <a:gd name="T12" fmla="*/ 0 w 41"/>
                <a:gd name="T13" fmla="*/ 93 h 95"/>
                <a:gd name="T14" fmla="*/ 1 w 41"/>
                <a:gd name="T15" fmla="*/ 93 h 95"/>
                <a:gd name="T16" fmla="*/ 1 w 41"/>
                <a:gd name="T17" fmla="*/ 36 h 95"/>
                <a:gd name="T18" fmla="*/ 1 w 41"/>
                <a:gd name="T19" fmla="*/ 33 h 95"/>
                <a:gd name="T20" fmla="*/ 1 w 41"/>
                <a:gd name="T21" fmla="*/ 28 h 95"/>
                <a:gd name="T22" fmla="*/ 1 w 41"/>
                <a:gd name="T23" fmla="*/ 26 h 95"/>
                <a:gd name="T24" fmla="*/ 1 w 41"/>
                <a:gd name="T25" fmla="*/ 7 h 95"/>
                <a:gd name="T26" fmla="*/ 1 w 41"/>
                <a:gd name="T27" fmla="*/ 7 h 95"/>
                <a:gd name="T28" fmla="*/ 0 w 41"/>
                <a:gd name="T29" fmla="*/ 6 h 95"/>
                <a:gd name="T30" fmla="*/ 12 w 41"/>
                <a:gd name="T31" fmla="*/ 0 h 95"/>
                <a:gd name="T32" fmla="*/ 11 w 41"/>
                <a:gd name="T33" fmla="*/ 1 h 95"/>
                <a:gd name="T34" fmla="*/ 26 w 41"/>
                <a:gd name="T35" fmla="*/ 10 h 95"/>
                <a:gd name="T36" fmla="*/ 28 w 41"/>
                <a:gd name="T37" fmla="*/ 11 h 95"/>
                <a:gd name="T38" fmla="*/ 32 w 41"/>
                <a:gd name="T39" fmla="*/ 13 h 95"/>
                <a:gd name="T40" fmla="*/ 34 w 41"/>
                <a:gd name="T41" fmla="*/ 14 h 95"/>
                <a:gd name="T42" fmla="*/ 37 w 41"/>
                <a:gd name="T43" fmla="*/ 16 h 95"/>
                <a:gd name="T44" fmla="*/ 38 w 41"/>
                <a:gd name="T45" fmla="*/ 17 h 95"/>
                <a:gd name="T46" fmla="*/ 37 w 41"/>
                <a:gd name="T47" fmla="*/ 20 h 95"/>
                <a:gd name="T48" fmla="*/ 6 w 41"/>
                <a:gd name="T49" fmla="*/ 94 h 95"/>
                <a:gd name="T50" fmla="*/ 8 w 41"/>
                <a:gd name="T51" fmla="*/ 95 h 95"/>
                <a:gd name="T52" fmla="*/ 25 w 41"/>
                <a:gd name="T53" fmla="*/ 53 h 95"/>
                <a:gd name="T54" fmla="*/ 25 w 41"/>
                <a:gd name="T55" fmla="*/ 52 h 95"/>
                <a:gd name="T56" fmla="*/ 31 w 41"/>
                <a:gd name="T57" fmla="*/ 40 h 95"/>
                <a:gd name="T58" fmla="*/ 37 w 41"/>
                <a:gd name="T59" fmla="*/ 25 h 95"/>
                <a:gd name="T60" fmla="*/ 39 w 41"/>
                <a:gd name="T61" fmla="*/ 21 h 95"/>
                <a:gd name="T62" fmla="*/ 40 w 41"/>
                <a:gd name="T63" fmla="*/ 17 h 95"/>
                <a:gd name="T64" fmla="*/ 41 w 41"/>
                <a:gd name="T65" fmla="*/ 16 h 95"/>
                <a:gd name="T66" fmla="*/ 39 w 41"/>
                <a:gd name="T67" fmla="*/ 15 h 95"/>
                <a:gd name="T68" fmla="*/ 39 w 41"/>
                <a:gd name="T69" fmla="*/ 15 h 95"/>
                <a:gd name="T70" fmla="*/ 37 w 41"/>
                <a:gd name="T71" fmla="*/ 14 h 95"/>
                <a:gd name="T72" fmla="*/ 35 w 41"/>
                <a:gd name="T73" fmla="*/ 13 h 95"/>
                <a:gd name="T74" fmla="*/ 34 w 41"/>
                <a:gd name="T75" fmla="*/ 12 h 95"/>
                <a:gd name="T76" fmla="*/ 30 w 41"/>
                <a:gd name="T77" fmla="*/ 10 h 95"/>
                <a:gd name="T78" fmla="*/ 28 w 41"/>
                <a:gd name="T79" fmla="*/ 9 h 95"/>
                <a:gd name="T80" fmla="*/ 12 w 41"/>
                <a:gd name="T8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95">
                  <a:moveTo>
                    <a:pt x="0" y="6"/>
                  </a:moveTo>
                  <a:cubicBezTo>
                    <a:pt x="0" y="27"/>
                    <a:pt x="0" y="27"/>
                    <a:pt x="0" y="27"/>
                  </a:cubicBezTo>
                  <a:cubicBezTo>
                    <a:pt x="0" y="30"/>
                    <a:pt x="0" y="30"/>
                    <a:pt x="0" y="30"/>
                  </a:cubicBezTo>
                  <a:cubicBezTo>
                    <a:pt x="0" y="35"/>
                    <a:pt x="0" y="35"/>
                    <a:pt x="0" y="35"/>
                  </a:cubicBezTo>
                  <a:cubicBezTo>
                    <a:pt x="0" y="37"/>
                    <a:pt x="0" y="37"/>
                    <a:pt x="0" y="37"/>
                  </a:cubicBezTo>
                  <a:cubicBezTo>
                    <a:pt x="0" y="93"/>
                    <a:pt x="0" y="93"/>
                    <a:pt x="0" y="93"/>
                  </a:cubicBezTo>
                  <a:cubicBezTo>
                    <a:pt x="0" y="93"/>
                    <a:pt x="0" y="93"/>
                    <a:pt x="0" y="93"/>
                  </a:cubicBezTo>
                  <a:cubicBezTo>
                    <a:pt x="1" y="93"/>
                    <a:pt x="1" y="93"/>
                    <a:pt x="1" y="93"/>
                  </a:cubicBezTo>
                  <a:cubicBezTo>
                    <a:pt x="1" y="36"/>
                    <a:pt x="1" y="36"/>
                    <a:pt x="1" y="36"/>
                  </a:cubicBezTo>
                  <a:cubicBezTo>
                    <a:pt x="1" y="33"/>
                    <a:pt x="1" y="33"/>
                    <a:pt x="1" y="33"/>
                  </a:cubicBezTo>
                  <a:cubicBezTo>
                    <a:pt x="1" y="28"/>
                    <a:pt x="1" y="28"/>
                    <a:pt x="1" y="28"/>
                  </a:cubicBezTo>
                  <a:cubicBezTo>
                    <a:pt x="1" y="26"/>
                    <a:pt x="1" y="26"/>
                    <a:pt x="1" y="26"/>
                  </a:cubicBezTo>
                  <a:cubicBezTo>
                    <a:pt x="1" y="7"/>
                    <a:pt x="1" y="7"/>
                    <a:pt x="1" y="7"/>
                  </a:cubicBezTo>
                  <a:cubicBezTo>
                    <a:pt x="1" y="7"/>
                    <a:pt x="1" y="7"/>
                    <a:pt x="1" y="7"/>
                  </a:cubicBezTo>
                  <a:cubicBezTo>
                    <a:pt x="0" y="7"/>
                    <a:pt x="0" y="7"/>
                    <a:pt x="0" y="6"/>
                  </a:cubicBezTo>
                  <a:moveTo>
                    <a:pt x="12" y="0"/>
                  </a:moveTo>
                  <a:cubicBezTo>
                    <a:pt x="12" y="0"/>
                    <a:pt x="11" y="1"/>
                    <a:pt x="11" y="1"/>
                  </a:cubicBezTo>
                  <a:cubicBezTo>
                    <a:pt x="26" y="10"/>
                    <a:pt x="26" y="10"/>
                    <a:pt x="26" y="10"/>
                  </a:cubicBezTo>
                  <a:cubicBezTo>
                    <a:pt x="28" y="11"/>
                    <a:pt x="28" y="11"/>
                    <a:pt x="28" y="11"/>
                  </a:cubicBezTo>
                  <a:cubicBezTo>
                    <a:pt x="32" y="13"/>
                    <a:pt x="32" y="13"/>
                    <a:pt x="32" y="13"/>
                  </a:cubicBezTo>
                  <a:cubicBezTo>
                    <a:pt x="34" y="14"/>
                    <a:pt x="34" y="14"/>
                    <a:pt x="34" y="14"/>
                  </a:cubicBezTo>
                  <a:cubicBezTo>
                    <a:pt x="37" y="16"/>
                    <a:pt x="37" y="16"/>
                    <a:pt x="37" y="16"/>
                  </a:cubicBezTo>
                  <a:cubicBezTo>
                    <a:pt x="38" y="17"/>
                    <a:pt x="38" y="17"/>
                    <a:pt x="38" y="17"/>
                  </a:cubicBezTo>
                  <a:cubicBezTo>
                    <a:pt x="37" y="20"/>
                    <a:pt x="37" y="20"/>
                    <a:pt x="37" y="20"/>
                  </a:cubicBezTo>
                  <a:cubicBezTo>
                    <a:pt x="6" y="94"/>
                    <a:pt x="6" y="94"/>
                    <a:pt x="6" y="94"/>
                  </a:cubicBezTo>
                  <a:cubicBezTo>
                    <a:pt x="7" y="94"/>
                    <a:pt x="7" y="95"/>
                    <a:pt x="8" y="95"/>
                  </a:cubicBezTo>
                  <a:cubicBezTo>
                    <a:pt x="25" y="53"/>
                    <a:pt x="25" y="53"/>
                    <a:pt x="25" y="53"/>
                  </a:cubicBezTo>
                  <a:cubicBezTo>
                    <a:pt x="25" y="52"/>
                    <a:pt x="25" y="52"/>
                    <a:pt x="25" y="52"/>
                  </a:cubicBezTo>
                  <a:cubicBezTo>
                    <a:pt x="25" y="47"/>
                    <a:pt x="27" y="43"/>
                    <a:pt x="31" y="40"/>
                  </a:cubicBezTo>
                  <a:cubicBezTo>
                    <a:pt x="37" y="25"/>
                    <a:pt x="37" y="25"/>
                    <a:pt x="37" y="25"/>
                  </a:cubicBezTo>
                  <a:cubicBezTo>
                    <a:pt x="39" y="21"/>
                    <a:pt x="39" y="21"/>
                    <a:pt x="39" y="21"/>
                  </a:cubicBezTo>
                  <a:cubicBezTo>
                    <a:pt x="40" y="17"/>
                    <a:pt x="40" y="17"/>
                    <a:pt x="40" y="17"/>
                  </a:cubicBezTo>
                  <a:cubicBezTo>
                    <a:pt x="41" y="16"/>
                    <a:pt x="41" y="16"/>
                    <a:pt x="41" y="16"/>
                  </a:cubicBezTo>
                  <a:cubicBezTo>
                    <a:pt x="39" y="15"/>
                    <a:pt x="39" y="15"/>
                    <a:pt x="39" y="15"/>
                  </a:cubicBezTo>
                  <a:cubicBezTo>
                    <a:pt x="39" y="15"/>
                    <a:pt x="39" y="15"/>
                    <a:pt x="39" y="15"/>
                  </a:cubicBezTo>
                  <a:cubicBezTo>
                    <a:pt x="37" y="14"/>
                    <a:pt x="37" y="14"/>
                    <a:pt x="37" y="14"/>
                  </a:cubicBezTo>
                  <a:cubicBezTo>
                    <a:pt x="35" y="13"/>
                    <a:pt x="35" y="13"/>
                    <a:pt x="35" y="13"/>
                  </a:cubicBezTo>
                  <a:cubicBezTo>
                    <a:pt x="34" y="12"/>
                    <a:pt x="34" y="12"/>
                    <a:pt x="34" y="12"/>
                  </a:cubicBezTo>
                  <a:cubicBezTo>
                    <a:pt x="30" y="10"/>
                    <a:pt x="30" y="10"/>
                    <a:pt x="30" y="10"/>
                  </a:cubicBezTo>
                  <a:cubicBezTo>
                    <a:pt x="28" y="9"/>
                    <a:pt x="28" y="9"/>
                    <a:pt x="28" y="9"/>
                  </a:cubicBezTo>
                  <a:cubicBezTo>
                    <a:pt x="12" y="0"/>
                    <a:pt x="12" y="0"/>
                    <a:pt x="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5" name="Freeform 75"/>
            <p:cNvSpPr>
              <a:spLocks noEditPoints="1"/>
            </p:cNvSpPr>
            <p:nvPr/>
          </p:nvSpPr>
          <p:spPr bwMode="auto">
            <a:xfrm>
              <a:off x="6235811" y="3646406"/>
              <a:ext cx="1300658" cy="699365"/>
            </a:xfrm>
            <a:custGeom>
              <a:avLst/>
              <a:gdLst>
                <a:gd name="T0" fmla="*/ 257 w 307"/>
                <a:gd name="T1" fmla="*/ 141 h 181"/>
                <a:gd name="T2" fmla="*/ 265 w 307"/>
                <a:gd name="T3" fmla="*/ 148 h 181"/>
                <a:gd name="T4" fmla="*/ 307 w 307"/>
                <a:gd name="T5" fmla="*/ 176 h 181"/>
                <a:gd name="T6" fmla="*/ 268 w 307"/>
                <a:gd name="T7" fmla="*/ 148 h 181"/>
                <a:gd name="T8" fmla="*/ 257 w 307"/>
                <a:gd name="T9" fmla="*/ 140 h 181"/>
                <a:gd name="T10" fmla="*/ 11 w 307"/>
                <a:gd name="T11" fmla="*/ 112 h 181"/>
                <a:gd name="T12" fmla="*/ 50 w 307"/>
                <a:gd name="T13" fmla="*/ 122 h 181"/>
                <a:gd name="T14" fmla="*/ 134 w 307"/>
                <a:gd name="T15" fmla="*/ 141 h 181"/>
                <a:gd name="T16" fmla="*/ 186 w 307"/>
                <a:gd name="T17" fmla="*/ 153 h 181"/>
                <a:gd name="T18" fmla="*/ 251 w 307"/>
                <a:gd name="T19" fmla="*/ 169 h 181"/>
                <a:gd name="T20" fmla="*/ 263 w 307"/>
                <a:gd name="T21" fmla="*/ 172 h 181"/>
                <a:gd name="T22" fmla="*/ 305 w 307"/>
                <a:gd name="T23" fmla="*/ 180 h 181"/>
                <a:gd name="T24" fmla="*/ 258 w 307"/>
                <a:gd name="T25" fmla="*/ 169 h 181"/>
                <a:gd name="T26" fmla="*/ 250 w 307"/>
                <a:gd name="T27" fmla="*/ 167 h 181"/>
                <a:gd name="T28" fmla="*/ 180 w 307"/>
                <a:gd name="T29" fmla="*/ 150 h 181"/>
                <a:gd name="T30" fmla="*/ 133 w 307"/>
                <a:gd name="T31" fmla="*/ 139 h 181"/>
                <a:gd name="T32" fmla="*/ 48 w 307"/>
                <a:gd name="T33" fmla="*/ 119 h 181"/>
                <a:gd name="T34" fmla="*/ 32 w 307"/>
                <a:gd name="T35" fmla="*/ 5 h 181"/>
                <a:gd name="T36" fmla="*/ 0 w 307"/>
                <a:gd name="T37" fmla="*/ 82 h 181"/>
                <a:gd name="T38" fmla="*/ 0 w 307"/>
                <a:gd name="T39" fmla="*/ 94 h 181"/>
                <a:gd name="T40" fmla="*/ 2 w 307"/>
                <a:gd name="T41" fmla="*/ 82 h 181"/>
                <a:gd name="T42" fmla="*/ 32 w 307"/>
                <a:gd name="T43" fmla="*/ 5 h 181"/>
                <a:gd name="T44" fmla="*/ 51 w 307"/>
                <a:gd name="T45" fmla="*/ 2 h 181"/>
                <a:gd name="T46" fmla="*/ 190 w 307"/>
                <a:gd name="T47" fmla="*/ 97 h 181"/>
                <a:gd name="T48" fmla="*/ 196 w 307"/>
                <a:gd name="T49" fmla="*/ 100 h 181"/>
                <a:gd name="T50" fmla="*/ 199 w 307"/>
                <a:gd name="T51" fmla="*/ 103 h 181"/>
                <a:gd name="T52" fmla="*/ 212 w 307"/>
                <a:gd name="T53" fmla="*/ 111 h 181"/>
                <a:gd name="T54" fmla="*/ 237 w 307"/>
                <a:gd name="T55" fmla="*/ 127 h 181"/>
                <a:gd name="T56" fmla="*/ 201 w 307"/>
                <a:gd name="T57" fmla="*/ 102 h 181"/>
                <a:gd name="T58" fmla="*/ 197 w 307"/>
                <a:gd name="T59" fmla="*/ 99 h 181"/>
                <a:gd name="T60" fmla="*/ 196 w 307"/>
                <a:gd name="T61" fmla="*/ 98 h 181"/>
                <a:gd name="T62" fmla="*/ 190 w 307"/>
                <a:gd name="T63" fmla="*/ 9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181">
                  <a:moveTo>
                    <a:pt x="257" y="140"/>
                  </a:moveTo>
                  <a:cubicBezTo>
                    <a:pt x="257" y="141"/>
                    <a:pt x="257" y="141"/>
                    <a:pt x="257" y="141"/>
                  </a:cubicBezTo>
                  <a:cubicBezTo>
                    <a:pt x="257" y="142"/>
                    <a:pt x="257" y="142"/>
                    <a:pt x="257" y="142"/>
                  </a:cubicBezTo>
                  <a:cubicBezTo>
                    <a:pt x="265" y="148"/>
                    <a:pt x="265" y="148"/>
                    <a:pt x="265" y="148"/>
                  </a:cubicBezTo>
                  <a:cubicBezTo>
                    <a:pt x="267" y="149"/>
                    <a:pt x="267" y="149"/>
                    <a:pt x="267" y="149"/>
                  </a:cubicBezTo>
                  <a:cubicBezTo>
                    <a:pt x="307" y="176"/>
                    <a:pt x="307" y="176"/>
                    <a:pt x="307" y="176"/>
                  </a:cubicBezTo>
                  <a:cubicBezTo>
                    <a:pt x="307" y="176"/>
                    <a:pt x="307" y="175"/>
                    <a:pt x="307" y="175"/>
                  </a:cubicBezTo>
                  <a:cubicBezTo>
                    <a:pt x="268" y="148"/>
                    <a:pt x="268" y="148"/>
                    <a:pt x="268" y="148"/>
                  </a:cubicBezTo>
                  <a:cubicBezTo>
                    <a:pt x="267" y="147"/>
                    <a:pt x="267" y="147"/>
                    <a:pt x="267" y="147"/>
                  </a:cubicBezTo>
                  <a:cubicBezTo>
                    <a:pt x="257" y="140"/>
                    <a:pt x="257" y="140"/>
                    <a:pt x="257" y="140"/>
                  </a:cubicBezTo>
                  <a:moveTo>
                    <a:pt x="11" y="111"/>
                  </a:moveTo>
                  <a:cubicBezTo>
                    <a:pt x="11" y="111"/>
                    <a:pt x="11" y="112"/>
                    <a:pt x="11" y="112"/>
                  </a:cubicBezTo>
                  <a:cubicBezTo>
                    <a:pt x="49" y="121"/>
                    <a:pt x="49" y="121"/>
                    <a:pt x="49" y="121"/>
                  </a:cubicBezTo>
                  <a:cubicBezTo>
                    <a:pt x="50" y="122"/>
                    <a:pt x="50" y="122"/>
                    <a:pt x="50" y="122"/>
                  </a:cubicBezTo>
                  <a:cubicBezTo>
                    <a:pt x="131" y="141"/>
                    <a:pt x="131" y="141"/>
                    <a:pt x="131" y="141"/>
                  </a:cubicBezTo>
                  <a:cubicBezTo>
                    <a:pt x="134" y="141"/>
                    <a:pt x="134" y="141"/>
                    <a:pt x="134" y="141"/>
                  </a:cubicBezTo>
                  <a:cubicBezTo>
                    <a:pt x="182" y="153"/>
                    <a:pt x="182" y="153"/>
                    <a:pt x="182" y="153"/>
                  </a:cubicBezTo>
                  <a:cubicBezTo>
                    <a:pt x="186" y="153"/>
                    <a:pt x="186" y="153"/>
                    <a:pt x="186" y="153"/>
                  </a:cubicBezTo>
                  <a:cubicBezTo>
                    <a:pt x="249" y="168"/>
                    <a:pt x="249" y="168"/>
                    <a:pt x="249" y="168"/>
                  </a:cubicBezTo>
                  <a:cubicBezTo>
                    <a:pt x="251" y="169"/>
                    <a:pt x="251" y="169"/>
                    <a:pt x="251" y="169"/>
                  </a:cubicBezTo>
                  <a:cubicBezTo>
                    <a:pt x="260" y="171"/>
                    <a:pt x="260" y="171"/>
                    <a:pt x="260" y="171"/>
                  </a:cubicBezTo>
                  <a:cubicBezTo>
                    <a:pt x="263" y="172"/>
                    <a:pt x="263" y="172"/>
                    <a:pt x="263" y="172"/>
                  </a:cubicBezTo>
                  <a:cubicBezTo>
                    <a:pt x="305" y="181"/>
                    <a:pt x="305" y="181"/>
                    <a:pt x="305" y="181"/>
                  </a:cubicBezTo>
                  <a:cubicBezTo>
                    <a:pt x="305" y="181"/>
                    <a:pt x="305" y="180"/>
                    <a:pt x="305" y="180"/>
                  </a:cubicBezTo>
                  <a:cubicBezTo>
                    <a:pt x="261" y="169"/>
                    <a:pt x="261" y="169"/>
                    <a:pt x="261" y="169"/>
                  </a:cubicBezTo>
                  <a:cubicBezTo>
                    <a:pt x="258" y="169"/>
                    <a:pt x="258" y="169"/>
                    <a:pt x="258" y="169"/>
                  </a:cubicBezTo>
                  <a:cubicBezTo>
                    <a:pt x="252" y="167"/>
                    <a:pt x="252" y="167"/>
                    <a:pt x="252" y="167"/>
                  </a:cubicBezTo>
                  <a:cubicBezTo>
                    <a:pt x="250" y="167"/>
                    <a:pt x="250" y="167"/>
                    <a:pt x="250" y="167"/>
                  </a:cubicBezTo>
                  <a:cubicBezTo>
                    <a:pt x="183" y="151"/>
                    <a:pt x="183" y="151"/>
                    <a:pt x="183" y="151"/>
                  </a:cubicBezTo>
                  <a:cubicBezTo>
                    <a:pt x="180" y="150"/>
                    <a:pt x="180" y="150"/>
                    <a:pt x="180" y="150"/>
                  </a:cubicBezTo>
                  <a:cubicBezTo>
                    <a:pt x="136" y="140"/>
                    <a:pt x="136" y="140"/>
                    <a:pt x="136" y="140"/>
                  </a:cubicBezTo>
                  <a:cubicBezTo>
                    <a:pt x="133" y="139"/>
                    <a:pt x="133" y="139"/>
                    <a:pt x="133" y="139"/>
                  </a:cubicBezTo>
                  <a:cubicBezTo>
                    <a:pt x="50" y="120"/>
                    <a:pt x="50" y="120"/>
                    <a:pt x="50" y="120"/>
                  </a:cubicBezTo>
                  <a:cubicBezTo>
                    <a:pt x="48" y="119"/>
                    <a:pt x="48" y="119"/>
                    <a:pt x="48" y="119"/>
                  </a:cubicBezTo>
                  <a:cubicBezTo>
                    <a:pt x="11" y="111"/>
                    <a:pt x="11" y="111"/>
                    <a:pt x="11" y="111"/>
                  </a:cubicBezTo>
                  <a:moveTo>
                    <a:pt x="32" y="5"/>
                  </a:moveTo>
                  <a:cubicBezTo>
                    <a:pt x="0" y="81"/>
                    <a:pt x="0" y="81"/>
                    <a:pt x="0" y="81"/>
                  </a:cubicBezTo>
                  <a:cubicBezTo>
                    <a:pt x="0" y="82"/>
                    <a:pt x="0" y="82"/>
                    <a:pt x="0" y="82"/>
                  </a:cubicBezTo>
                  <a:cubicBezTo>
                    <a:pt x="0" y="82"/>
                    <a:pt x="0" y="82"/>
                    <a:pt x="0" y="82"/>
                  </a:cubicBezTo>
                  <a:cubicBezTo>
                    <a:pt x="0" y="94"/>
                    <a:pt x="0" y="94"/>
                    <a:pt x="0" y="94"/>
                  </a:cubicBezTo>
                  <a:cubicBezTo>
                    <a:pt x="1" y="94"/>
                    <a:pt x="1" y="94"/>
                    <a:pt x="2" y="95"/>
                  </a:cubicBezTo>
                  <a:cubicBezTo>
                    <a:pt x="2" y="82"/>
                    <a:pt x="2" y="82"/>
                    <a:pt x="2" y="82"/>
                  </a:cubicBezTo>
                  <a:cubicBezTo>
                    <a:pt x="34" y="6"/>
                    <a:pt x="34" y="6"/>
                    <a:pt x="34" y="6"/>
                  </a:cubicBezTo>
                  <a:cubicBezTo>
                    <a:pt x="33" y="5"/>
                    <a:pt x="33" y="5"/>
                    <a:pt x="32" y="5"/>
                  </a:cubicBezTo>
                  <a:moveTo>
                    <a:pt x="52" y="0"/>
                  </a:moveTo>
                  <a:cubicBezTo>
                    <a:pt x="52" y="1"/>
                    <a:pt x="52" y="1"/>
                    <a:pt x="51" y="2"/>
                  </a:cubicBezTo>
                  <a:cubicBezTo>
                    <a:pt x="189" y="95"/>
                    <a:pt x="189" y="95"/>
                    <a:pt x="189" y="95"/>
                  </a:cubicBezTo>
                  <a:cubicBezTo>
                    <a:pt x="190" y="97"/>
                    <a:pt x="190" y="97"/>
                    <a:pt x="190" y="97"/>
                  </a:cubicBezTo>
                  <a:cubicBezTo>
                    <a:pt x="194" y="99"/>
                    <a:pt x="194" y="99"/>
                    <a:pt x="194" y="99"/>
                  </a:cubicBezTo>
                  <a:cubicBezTo>
                    <a:pt x="196" y="100"/>
                    <a:pt x="196" y="100"/>
                    <a:pt x="196" y="100"/>
                  </a:cubicBezTo>
                  <a:cubicBezTo>
                    <a:pt x="197" y="101"/>
                    <a:pt x="197" y="101"/>
                    <a:pt x="197" y="101"/>
                  </a:cubicBezTo>
                  <a:cubicBezTo>
                    <a:pt x="199" y="103"/>
                    <a:pt x="199" y="103"/>
                    <a:pt x="199" y="103"/>
                  </a:cubicBezTo>
                  <a:cubicBezTo>
                    <a:pt x="206" y="107"/>
                    <a:pt x="206" y="107"/>
                    <a:pt x="206" y="107"/>
                  </a:cubicBezTo>
                  <a:cubicBezTo>
                    <a:pt x="212" y="111"/>
                    <a:pt x="212" y="111"/>
                    <a:pt x="212" y="111"/>
                  </a:cubicBezTo>
                  <a:cubicBezTo>
                    <a:pt x="235" y="128"/>
                    <a:pt x="235" y="128"/>
                    <a:pt x="235" y="128"/>
                  </a:cubicBezTo>
                  <a:cubicBezTo>
                    <a:pt x="236" y="127"/>
                    <a:pt x="237" y="127"/>
                    <a:pt x="237" y="127"/>
                  </a:cubicBezTo>
                  <a:cubicBezTo>
                    <a:pt x="207" y="106"/>
                    <a:pt x="207" y="106"/>
                    <a:pt x="207" y="106"/>
                  </a:cubicBezTo>
                  <a:cubicBezTo>
                    <a:pt x="201" y="102"/>
                    <a:pt x="201" y="102"/>
                    <a:pt x="201" y="102"/>
                  </a:cubicBezTo>
                  <a:cubicBezTo>
                    <a:pt x="199" y="101"/>
                    <a:pt x="199" y="101"/>
                    <a:pt x="199" y="101"/>
                  </a:cubicBezTo>
                  <a:cubicBezTo>
                    <a:pt x="197" y="99"/>
                    <a:pt x="197" y="99"/>
                    <a:pt x="197" y="99"/>
                  </a:cubicBezTo>
                  <a:cubicBezTo>
                    <a:pt x="197" y="99"/>
                    <a:pt x="197" y="99"/>
                    <a:pt x="197" y="99"/>
                  </a:cubicBezTo>
                  <a:cubicBezTo>
                    <a:pt x="196" y="98"/>
                    <a:pt x="196" y="98"/>
                    <a:pt x="196" y="98"/>
                  </a:cubicBezTo>
                  <a:cubicBezTo>
                    <a:pt x="192" y="96"/>
                    <a:pt x="192" y="96"/>
                    <a:pt x="192" y="96"/>
                  </a:cubicBezTo>
                  <a:cubicBezTo>
                    <a:pt x="190" y="94"/>
                    <a:pt x="190" y="94"/>
                    <a:pt x="190" y="94"/>
                  </a:cubicBezTo>
                  <a:cubicBezTo>
                    <a:pt x="52" y="0"/>
                    <a:pt x="52" y="0"/>
                    <a:pt x="5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6" name="Freeform 76"/>
            <p:cNvSpPr>
              <a:spLocks noEditPoints="1"/>
            </p:cNvSpPr>
            <p:nvPr/>
          </p:nvSpPr>
          <p:spPr bwMode="auto">
            <a:xfrm>
              <a:off x="11080625" y="3568337"/>
              <a:ext cx="898115" cy="862008"/>
            </a:xfrm>
            <a:custGeom>
              <a:avLst/>
              <a:gdLst>
                <a:gd name="T0" fmla="*/ 1 w 212"/>
                <a:gd name="T1" fmla="*/ 127 h 223"/>
                <a:gd name="T2" fmla="*/ 0 w 212"/>
                <a:gd name="T3" fmla="*/ 129 h 223"/>
                <a:gd name="T4" fmla="*/ 2 w 212"/>
                <a:gd name="T5" fmla="*/ 130 h 223"/>
                <a:gd name="T6" fmla="*/ 4 w 212"/>
                <a:gd name="T7" fmla="*/ 131 h 223"/>
                <a:gd name="T8" fmla="*/ 30 w 212"/>
                <a:gd name="T9" fmla="*/ 142 h 223"/>
                <a:gd name="T10" fmla="*/ 32 w 212"/>
                <a:gd name="T11" fmla="*/ 143 h 223"/>
                <a:gd name="T12" fmla="*/ 69 w 212"/>
                <a:gd name="T13" fmla="*/ 159 h 223"/>
                <a:gd name="T14" fmla="*/ 70 w 212"/>
                <a:gd name="T15" fmla="*/ 160 h 223"/>
                <a:gd name="T16" fmla="*/ 212 w 212"/>
                <a:gd name="T17" fmla="*/ 223 h 223"/>
                <a:gd name="T18" fmla="*/ 212 w 212"/>
                <a:gd name="T19" fmla="*/ 221 h 223"/>
                <a:gd name="T20" fmla="*/ 70 w 212"/>
                <a:gd name="T21" fmla="*/ 158 h 223"/>
                <a:gd name="T22" fmla="*/ 69 w 212"/>
                <a:gd name="T23" fmla="*/ 157 h 223"/>
                <a:gd name="T24" fmla="*/ 31 w 212"/>
                <a:gd name="T25" fmla="*/ 141 h 223"/>
                <a:gd name="T26" fmla="*/ 29 w 212"/>
                <a:gd name="T27" fmla="*/ 140 h 223"/>
                <a:gd name="T28" fmla="*/ 4 w 212"/>
                <a:gd name="T29" fmla="*/ 129 h 223"/>
                <a:gd name="T30" fmla="*/ 2 w 212"/>
                <a:gd name="T31" fmla="*/ 128 h 223"/>
                <a:gd name="T32" fmla="*/ 1 w 212"/>
                <a:gd name="T33" fmla="*/ 127 h 223"/>
                <a:gd name="T34" fmla="*/ 212 w 212"/>
                <a:gd name="T35" fmla="*/ 0 h 223"/>
                <a:gd name="T36" fmla="*/ 70 w 212"/>
                <a:gd name="T37" fmla="*/ 79 h 223"/>
                <a:gd name="T38" fmla="*/ 69 w 212"/>
                <a:gd name="T39" fmla="*/ 80 h 223"/>
                <a:gd name="T40" fmla="*/ 21 w 212"/>
                <a:gd name="T41" fmla="*/ 106 h 223"/>
                <a:gd name="T42" fmla="*/ 20 w 212"/>
                <a:gd name="T43" fmla="*/ 107 h 223"/>
                <a:gd name="T44" fmla="*/ 3 w 212"/>
                <a:gd name="T45" fmla="*/ 116 h 223"/>
                <a:gd name="T46" fmla="*/ 3 w 212"/>
                <a:gd name="T47" fmla="*/ 118 h 223"/>
                <a:gd name="T48" fmla="*/ 20 w 212"/>
                <a:gd name="T49" fmla="*/ 109 h 223"/>
                <a:gd name="T50" fmla="*/ 22 w 212"/>
                <a:gd name="T51" fmla="*/ 108 h 223"/>
                <a:gd name="T52" fmla="*/ 69 w 212"/>
                <a:gd name="T53" fmla="*/ 82 h 223"/>
                <a:gd name="T54" fmla="*/ 70 w 212"/>
                <a:gd name="T55" fmla="*/ 81 h 223"/>
                <a:gd name="T56" fmla="*/ 212 w 212"/>
                <a:gd name="T57" fmla="*/ 2 h 223"/>
                <a:gd name="T58" fmla="*/ 212 w 212"/>
                <a:gd name="T5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2" h="223">
                  <a:moveTo>
                    <a:pt x="1" y="127"/>
                  </a:moveTo>
                  <a:cubicBezTo>
                    <a:pt x="1" y="128"/>
                    <a:pt x="0" y="128"/>
                    <a:pt x="0" y="129"/>
                  </a:cubicBezTo>
                  <a:cubicBezTo>
                    <a:pt x="2" y="130"/>
                    <a:pt x="2" y="130"/>
                    <a:pt x="2" y="130"/>
                  </a:cubicBezTo>
                  <a:cubicBezTo>
                    <a:pt x="4" y="131"/>
                    <a:pt x="4" y="131"/>
                    <a:pt x="4" y="131"/>
                  </a:cubicBezTo>
                  <a:cubicBezTo>
                    <a:pt x="30" y="142"/>
                    <a:pt x="30" y="142"/>
                    <a:pt x="30" y="142"/>
                  </a:cubicBezTo>
                  <a:cubicBezTo>
                    <a:pt x="32" y="143"/>
                    <a:pt x="32" y="143"/>
                    <a:pt x="32" y="143"/>
                  </a:cubicBezTo>
                  <a:cubicBezTo>
                    <a:pt x="69" y="159"/>
                    <a:pt x="69" y="159"/>
                    <a:pt x="69" y="159"/>
                  </a:cubicBezTo>
                  <a:cubicBezTo>
                    <a:pt x="70" y="160"/>
                    <a:pt x="70" y="160"/>
                    <a:pt x="70" y="160"/>
                  </a:cubicBezTo>
                  <a:cubicBezTo>
                    <a:pt x="212" y="223"/>
                    <a:pt x="212" y="223"/>
                    <a:pt x="212" y="223"/>
                  </a:cubicBezTo>
                  <a:cubicBezTo>
                    <a:pt x="212" y="221"/>
                    <a:pt x="212" y="221"/>
                    <a:pt x="212" y="221"/>
                  </a:cubicBezTo>
                  <a:cubicBezTo>
                    <a:pt x="70" y="158"/>
                    <a:pt x="70" y="158"/>
                    <a:pt x="70" y="158"/>
                  </a:cubicBezTo>
                  <a:cubicBezTo>
                    <a:pt x="69" y="157"/>
                    <a:pt x="69" y="157"/>
                    <a:pt x="69" y="157"/>
                  </a:cubicBezTo>
                  <a:cubicBezTo>
                    <a:pt x="31" y="141"/>
                    <a:pt x="31" y="141"/>
                    <a:pt x="31" y="141"/>
                  </a:cubicBezTo>
                  <a:cubicBezTo>
                    <a:pt x="29" y="140"/>
                    <a:pt x="29" y="140"/>
                    <a:pt x="29" y="140"/>
                  </a:cubicBezTo>
                  <a:cubicBezTo>
                    <a:pt x="4" y="129"/>
                    <a:pt x="4" y="129"/>
                    <a:pt x="4" y="129"/>
                  </a:cubicBezTo>
                  <a:cubicBezTo>
                    <a:pt x="2" y="128"/>
                    <a:pt x="2" y="128"/>
                    <a:pt x="2" y="128"/>
                  </a:cubicBezTo>
                  <a:cubicBezTo>
                    <a:pt x="1" y="127"/>
                    <a:pt x="1" y="127"/>
                    <a:pt x="1" y="127"/>
                  </a:cubicBezTo>
                  <a:moveTo>
                    <a:pt x="212" y="0"/>
                  </a:moveTo>
                  <a:cubicBezTo>
                    <a:pt x="70" y="79"/>
                    <a:pt x="70" y="79"/>
                    <a:pt x="70" y="79"/>
                  </a:cubicBezTo>
                  <a:cubicBezTo>
                    <a:pt x="69" y="80"/>
                    <a:pt x="69" y="80"/>
                    <a:pt x="69" y="80"/>
                  </a:cubicBezTo>
                  <a:cubicBezTo>
                    <a:pt x="21" y="106"/>
                    <a:pt x="21" y="106"/>
                    <a:pt x="21" y="106"/>
                  </a:cubicBezTo>
                  <a:cubicBezTo>
                    <a:pt x="20" y="107"/>
                    <a:pt x="20" y="107"/>
                    <a:pt x="20" y="107"/>
                  </a:cubicBezTo>
                  <a:cubicBezTo>
                    <a:pt x="3" y="116"/>
                    <a:pt x="3" y="116"/>
                    <a:pt x="3" y="116"/>
                  </a:cubicBezTo>
                  <a:cubicBezTo>
                    <a:pt x="3" y="117"/>
                    <a:pt x="3" y="118"/>
                    <a:pt x="3" y="118"/>
                  </a:cubicBezTo>
                  <a:cubicBezTo>
                    <a:pt x="20" y="109"/>
                    <a:pt x="20" y="109"/>
                    <a:pt x="20" y="109"/>
                  </a:cubicBezTo>
                  <a:cubicBezTo>
                    <a:pt x="22" y="108"/>
                    <a:pt x="22" y="108"/>
                    <a:pt x="22" y="108"/>
                  </a:cubicBezTo>
                  <a:cubicBezTo>
                    <a:pt x="69" y="82"/>
                    <a:pt x="69" y="82"/>
                    <a:pt x="69" y="82"/>
                  </a:cubicBezTo>
                  <a:cubicBezTo>
                    <a:pt x="70" y="81"/>
                    <a:pt x="70" y="81"/>
                    <a:pt x="70" y="81"/>
                  </a:cubicBezTo>
                  <a:cubicBezTo>
                    <a:pt x="212" y="2"/>
                    <a:pt x="212" y="2"/>
                    <a:pt x="212" y="2"/>
                  </a:cubicBezTo>
                  <a:cubicBezTo>
                    <a:pt x="212" y="0"/>
                    <a:pt x="212" y="0"/>
                    <a:pt x="2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7" name="Freeform 87"/>
            <p:cNvSpPr/>
            <p:nvPr/>
          </p:nvSpPr>
          <p:spPr bwMode="auto">
            <a:xfrm>
              <a:off x="7981948" y="3340637"/>
              <a:ext cx="109134" cy="97585"/>
            </a:xfrm>
            <a:custGeom>
              <a:avLst/>
              <a:gdLst>
                <a:gd name="T0" fmla="*/ 13 w 26"/>
                <a:gd name="T1" fmla="*/ 0 h 25"/>
                <a:gd name="T2" fmla="*/ 9 w 26"/>
                <a:gd name="T3" fmla="*/ 0 h 25"/>
                <a:gd name="T4" fmla="*/ 6 w 26"/>
                <a:gd name="T5" fmla="*/ 2 h 25"/>
                <a:gd name="T6" fmla="*/ 0 w 26"/>
                <a:gd name="T7" fmla="*/ 12 h 25"/>
                <a:gd name="T8" fmla="*/ 4 w 26"/>
                <a:gd name="T9" fmla="*/ 21 h 25"/>
                <a:gd name="T10" fmla="*/ 5 w 26"/>
                <a:gd name="T11" fmla="*/ 23 h 25"/>
                <a:gd name="T12" fmla="*/ 7 w 26"/>
                <a:gd name="T13" fmla="*/ 24 h 25"/>
                <a:gd name="T14" fmla="*/ 9 w 26"/>
                <a:gd name="T15" fmla="*/ 24 h 25"/>
                <a:gd name="T16" fmla="*/ 10 w 26"/>
                <a:gd name="T17" fmla="*/ 25 h 25"/>
                <a:gd name="T18" fmla="*/ 12 w 26"/>
                <a:gd name="T19" fmla="*/ 25 h 25"/>
                <a:gd name="T20" fmla="*/ 13 w 26"/>
                <a:gd name="T21" fmla="*/ 25 h 25"/>
                <a:gd name="T22" fmla="*/ 13 w 26"/>
                <a:gd name="T23" fmla="*/ 25 h 25"/>
                <a:gd name="T24" fmla="*/ 16 w 26"/>
                <a:gd name="T25" fmla="*/ 25 h 25"/>
                <a:gd name="T26" fmla="*/ 18 w 26"/>
                <a:gd name="T27" fmla="*/ 24 h 25"/>
                <a:gd name="T28" fmla="*/ 19 w 26"/>
                <a:gd name="T29" fmla="*/ 23 h 25"/>
                <a:gd name="T30" fmla="*/ 21 w 26"/>
                <a:gd name="T31" fmla="*/ 22 h 25"/>
                <a:gd name="T32" fmla="*/ 26 w 26"/>
                <a:gd name="T33" fmla="*/ 12 h 25"/>
                <a:gd name="T34" fmla="*/ 26 w 26"/>
                <a:gd name="T35" fmla="*/ 12 h 25"/>
                <a:gd name="T36" fmla="*/ 25 w 26"/>
                <a:gd name="T37" fmla="*/ 10 h 25"/>
                <a:gd name="T38" fmla="*/ 25 w 26"/>
                <a:gd name="T39" fmla="*/ 8 h 25"/>
                <a:gd name="T40" fmla="*/ 22 w 26"/>
                <a:gd name="T41" fmla="*/ 3 h 25"/>
                <a:gd name="T42" fmla="*/ 19 w 26"/>
                <a:gd name="T43" fmla="*/ 1 h 25"/>
                <a:gd name="T44" fmla="*/ 18 w 26"/>
                <a:gd name="T45" fmla="*/ 1 h 25"/>
                <a:gd name="T46" fmla="*/ 13 w 26"/>
                <a:gd name="T4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5">
                  <a:moveTo>
                    <a:pt x="13" y="0"/>
                  </a:moveTo>
                  <a:cubicBezTo>
                    <a:pt x="11" y="0"/>
                    <a:pt x="10" y="0"/>
                    <a:pt x="9" y="0"/>
                  </a:cubicBezTo>
                  <a:cubicBezTo>
                    <a:pt x="8" y="1"/>
                    <a:pt x="7" y="1"/>
                    <a:pt x="6" y="2"/>
                  </a:cubicBezTo>
                  <a:cubicBezTo>
                    <a:pt x="2" y="4"/>
                    <a:pt x="0" y="8"/>
                    <a:pt x="0" y="12"/>
                  </a:cubicBezTo>
                  <a:cubicBezTo>
                    <a:pt x="0" y="16"/>
                    <a:pt x="2" y="19"/>
                    <a:pt x="4" y="21"/>
                  </a:cubicBezTo>
                  <a:cubicBezTo>
                    <a:pt x="4" y="22"/>
                    <a:pt x="5" y="22"/>
                    <a:pt x="5" y="23"/>
                  </a:cubicBezTo>
                  <a:cubicBezTo>
                    <a:pt x="6" y="23"/>
                    <a:pt x="7" y="23"/>
                    <a:pt x="7" y="24"/>
                  </a:cubicBezTo>
                  <a:cubicBezTo>
                    <a:pt x="8" y="24"/>
                    <a:pt x="8" y="24"/>
                    <a:pt x="9" y="24"/>
                  </a:cubicBezTo>
                  <a:cubicBezTo>
                    <a:pt x="9" y="25"/>
                    <a:pt x="10" y="25"/>
                    <a:pt x="10" y="25"/>
                  </a:cubicBezTo>
                  <a:cubicBezTo>
                    <a:pt x="11" y="25"/>
                    <a:pt x="11" y="25"/>
                    <a:pt x="12" y="25"/>
                  </a:cubicBezTo>
                  <a:cubicBezTo>
                    <a:pt x="12" y="25"/>
                    <a:pt x="13" y="25"/>
                    <a:pt x="13" y="25"/>
                  </a:cubicBezTo>
                  <a:cubicBezTo>
                    <a:pt x="13" y="25"/>
                    <a:pt x="13" y="25"/>
                    <a:pt x="13" y="25"/>
                  </a:cubicBezTo>
                  <a:cubicBezTo>
                    <a:pt x="14" y="25"/>
                    <a:pt x="15" y="25"/>
                    <a:pt x="16" y="25"/>
                  </a:cubicBezTo>
                  <a:cubicBezTo>
                    <a:pt x="17" y="25"/>
                    <a:pt x="18" y="24"/>
                    <a:pt x="18" y="24"/>
                  </a:cubicBezTo>
                  <a:cubicBezTo>
                    <a:pt x="19" y="24"/>
                    <a:pt x="19" y="24"/>
                    <a:pt x="19" y="23"/>
                  </a:cubicBezTo>
                  <a:cubicBezTo>
                    <a:pt x="20" y="23"/>
                    <a:pt x="20" y="23"/>
                    <a:pt x="21" y="22"/>
                  </a:cubicBezTo>
                  <a:cubicBezTo>
                    <a:pt x="24" y="20"/>
                    <a:pt x="26" y="16"/>
                    <a:pt x="26" y="12"/>
                  </a:cubicBezTo>
                  <a:cubicBezTo>
                    <a:pt x="26" y="12"/>
                    <a:pt x="26" y="12"/>
                    <a:pt x="26" y="12"/>
                  </a:cubicBezTo>
                  <a:cubicBezTo>
                    <a:pt x="25" y="11"/>
                    <a:pt x="25" y="10"/>
                    <a:pt x="25" y="10"/>
                  </a:cubicBezTo>
                  <a:cubicBezTo>
                    <a:pt x="25" y="9"/>
                    <a:pt x="25" y="8"/>
                    <a:pt x="25" y="8"/>
                  </a:cubicBezTo>
                  <a:cubicBezTo>
                    <a:pt x="24" y="6"/>
                    <a:pt x="23" y="5"/>
                    <a:pt x="22" y="3"/>
                  </a:cubicBezTo>
                  <a:cubicBezTo>
                    <a:pt x="21" y="3"/>
                    <a:pt x="20" y="2"/>
                    <a:pt x="19" y="1"/>
                  </a:cubicBezTo>
                  <a:cubicBezTo>
                    <a:pt x="19" y="1"/>
                    <a:pt x="18" y="1"/>
                    <a:pt x="18" y="1"/>
                  </a:cubicBezTo>
                  <a:cubicBezTo>
                    <a:pt x="16" y="0"/>
                    <a:pt x="15"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8" name="Freeform 122"/>
            <p:cNvSpPr/>
            <p:nvPr/>
          </p:nvSpPr>
          <p:spPr bwMode="auto">
            <a:xfrm>
              <a:off x="7303889" y="3101551"/>
              <a:ext cx="42937" cy="35782"/>
            </a:xfrm>
            <a:custGeom>
              <a:avLst/>
              <a:gdLst>
                <a:gd name="T0" fmla="*/ 5 w 10"/>
                <a:gd name="T1" fmla="*/ 0 h 9"/>
                <a:gd name="T2" fmla="*/ 0 w 10"/>
                <a:gd name="T3" fmla="*/ 5 h 9"/>
                <a:gd name="T4" fmla="*/ 4 w 10"/>
                <a:gd name="T5" fmla="*/ 9 h 9"/>
                <a:gd name="T6" fmla="*/ 5 w 10"/>
                <a:gd name="T7" fmla="*/ 9 h 9"/>
                <a:gd name="T8" fmla="*/ 6 w 10"/>
                <a:gd name="T9" fmla="*/ 9 h 9"/>
                <a:gd name="T10" fmla="*/ 10 w 10"/>
                <a:gd name="T11" fmla="*/ 5 h 9"/>
                <a:gd name="T12" fmla="*/ 10 w 10"/>
                <a:gd name="T13" fmla="*/ 4 h 9"/>
                <a:gd name="T14" fmla="*/ 9 w 10"/>
                <a:gd name="T15" fmla="*/ 2 h 9"/>
                <a:gd name="T16" fmla="*/ 5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0"/>
                  </a:moveTo>
                  <a:cubicBezTo>
                    <a:pt x="3" y="0"/>
                    <a:pt x="0" y="2"/>
                    <a:pt x="0" y="5"/>
                  </a:cubicBezTo>
                  <a:cubicBezTo>
                    <a:pt x="0" y="7"/>
                    <a:pt x="2" y="9"/>
                    <a:pt x="4" y="9"/>
                  </a:cubicBezTo>
                  <a:cubicBezTo>
                    <a:pt x="4" y="9"/>
                    <a:pt x="5" y="9"/>
                    <a:pt x="5" y="9"/>
                  </a:cubicBezTo>
                  <a:cubicBezTo>
                    <a:pt x="5" y="9"/>
                    <a:pt x="6" y="9"/>
                    <a:pt x="6" y="9"/>
                  </a:cubicBezTo>
                  <a:cubicBezTo>
                    <a:pt x="8" y="9"/>
                    <a:pt x="10" y="7"/>
                    <a:pt x="10" y="5"/>
                  </a:cubicBezTo>
                  <a:cubicBezTo>
                    <a:pt x="10" y="4"/>
                    <a:pt x="10" y="4"/>
                    <a:pt x="10" y="4"/>
                  </a:cubicBezTo>
                  <a:cubicBezTo>
                    <a:pt x="10" y="4"/>
                    <a:pt x="10" y="3"/>
                    <a:pt x="9" y="2"/>
                  </a:cubicBezTo>
                  <a:cubicBezTo>
                    <a:pt x="9" y="1"/>
                    <a:pt x="7" y="0"/>
                    <a:pt x="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61" name="矩形 60"/>
          <p:cNvSpPr/>
          <p:nvPr/>
        </p:nvSpPr>
        <p:spPr>
          <a:xfrm>
            <a:off x="5989320" y="2909570"/>
            <a:ext cx="3192145" cy="583565"/>
          </a:xfrm>
          <a:prstGeom prst="rect">
            <a:avLst/>
          </a:prstGeom>
          <a:solidFill>
            <a:srgbClr val="3ABFC4"/>
          </a:solidFill>
        </p:spPr>
        <p:txBody>
          <a:bodyPr wrap="square">
            <a:spAutoFit/>
          </a:bodyPr>
          <a:lstStyle/>
          <a:p>
            <a:pPr algn="ctr"/>
            <a:r>
              <a:rPr kumimoji="1" lang="en-US" altLang="zh-CN" sz="3200" dirty="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icenter</a:t>
            </a:r>
            <a:r>
              <a:rPr kumimoji="1" lang="zh-CN" altLang="en-US" sz="3200" dirty="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现状</a:t>
            </a:r>
            <a:endParaRPr kumimoji="1" lang="zh-CN" altLang="en-US" sz="3200" dirty="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53" presetClass="entr" presetSubtype="16" fill="hold" grpId="0" nodeType="withEffect">
                                  <p:stCondLst>
                                    <p:cond delay="750"/>
                                  </p:stCondLst>
                                  <p:childTnLst>
                                    <p:set>
                                      <p:cBhvr>
                                        <p:cTn id="12" dur="1" fill="hold">
                                          <p:stCondLst>
                                            <p:cond delay="0"/>
                                          </p:stCondLst>
                                        </p:cTn>
                                        <p:tgtEl>
                                          <p:spTgt spid="250"/>
                                        </p:tgtEl>
                                        <p:attrNameLst>
                                          <p:attrName>style.visibility</p:attrName>
                                        </p:attrNameLst>
                                      </p:cBhvr>
                                      <p:to>
                                        <p:strVal val="visible"/>
                                      </p:to>
                                    </p:set>
                                    <p:anim calcmode="lin" valueType="num">
                                      <p:cBhvr>
                                        <p:cTn id="13" dur="750" fill="hold"/>
                                        <p:tgtEl>
                                          <p:spTgt spid="250"/>
                                        </p:tgtEl>
                                        <p:attrNameLst>
                                          <p:attrName>ppt_w</p:attrName>
                                        </p:attrNameLst>
                                      </p:cBhvr>
                                      <p:tavLst>
                                        <p:tav tm="0">
                                          <p:val>
                                            <p:fltVal val="0"/>
                                          </p:val>
                                        </p:tav>
                                        <p:tav tm="100000">
                                          <p:val>
                                            <p:strVal val="#ppt_w"/>
                                          </p:val>
                                        </p:tav>
                                      </p:tavLst>
                                    </p:anim>
                                    <p:anim calcmode="lin" valueType="num">
                                      <p:cBhvr>
                                        <p:cTn id="14" dur="750" fill="hold"/>
                                        <p:tgtEl>
                                          <p:spTgt spid="250"/>
                                        </p:tgtEl>
                                        <p:attrNameLst>
                                          <p:attrName>ppt_h</p:attrName>
                                        </p:attrNameLst>
                                      </p:cBhvr>
                                      <p:tavLst>
                                        <p:tav tm="0">
                                          <p:val>
                                            <p:fltVal val="0"/>
                                          </p:val>
                                        </p:tav>
                                        <p:tav tm="100000">
                                          <p:val>
                                            <p:strVal val="#ppt_h"/>
                                          </p:val>
                                        </p:tav>
                                      </p:tavLst>
                                    </p:anim>
                                    <p:animEffect transition="in" filter="fade">
                                      <p:cBhvr>
                                        <p:cTn id="15" dur="750"/>
                                        <p:tgtEl>
                                          <p:spTgt spid="250"/>
                                        </p:tgtEl>
                                      </p:cBhvr>
                                    </p:animEffect>
                                  </p:childTnLst>
                                </p:cTn>
                              </p:par>
                              <p:par>
                                <p:cTn id="16" presetID="53" presetClass="entr" presetSubtype="16" fill="hold" grpId="0" nodeType="withEffect">
                                  <p:stCondLst>
                                    <p:cond delay="750"/>
                                  </p:stCondLst>
                                  <p:childTnLst>
                                    <p:set>
                                      <p:cBhvr>
                                        <p:cTn id="17" dur="1" fill="hold">
                                          <p:stCondLst>
                                            <p:cond delay="0"/>
                                          </p:stCondLst>
                                        </p:cTn>
                                        <p:tgtEl>
                                          <p:spTgt spid="264"/>
                                        </p:tgtEl>
                                        <p:attrNameLst>
                                          <p:attrName>style.visibility</p:attrName>
                                        </p:attrNameLst>
                                      </p:cBhvr>
                                      <p:to>
                                        <p:strVal val="visible"/>
                                      </p:to>
                                    </p:set>
                                    <p:anim calcmode="lin" valueType="num">
                                      <p:cBhvr>
                                        <p:cTn id="18" dur="750" fill="hold"/>
                                        <p:tgtEl>
                                          <p:spTgt spid="264"/>
                                        </p:tgtEl>
                                        <p:attrNameLst>
                                          <p:attrName>ppt_w</p:attrName>
                                        </p:attrNameLst>
                                      </p:cBhvr>
                                      <p:tavLst>
                                        <p:tav tm="0">
                                          <p:val>
                                            <p:fltVal val="0"/>
                                          </p:val>
                                        </p:tav>
                                        <p:tav tm="100000">
                                          <p:val>
                                            <p:strVal val="#ppt_w"/>
                                          </p:val>
                                        </p:tav>
                                      </p:tavLst>
                                    </p:anim>
                                    <p:anim calcmode="lin" valueType="num">
                                      <p:cBhvr>
                                        <p:cTn id="19" dur="750" fill="hold"/>
                                        <p:tgtEl>
                                          <p:spTgt spid="264"/>
                                        </p:tgtEl>
                                        <p:attrNameLst>
                                          <p:attrName>ppt_h</p:attrName>
                                        </p:attrNameLst>
                                      </p:cBhvr>
                                      <p:tavLst>
                                        <p:tav tm="0">
                                          <p:val>
                                            <p:fltVal val="0"/>
                                          </p:val>
                                        </p:tav>
                                        <p:tav tm="100000">
                                          <p:val>
                                            <p:strVal val="#ppt_h"/>
                                          </p:val>
                                        </p:tav>
                                      </p:tavLst>
                                    </p:anim>
                                    <p:animEffect transition="in" filter="fade">
                                      <p:cBhvr>
                                        <p:cTn id="20" dur="750"/>
                                        <p:tgtEl>
                                          <p:spTgt spid="264"/>
                                        </p:tgtEl>
                                      </p:cBhvr>
                                    </p:animEffect>
                                  </p:childTnLst>
                                </p:cTn>
                              </p:par>
                              <p:par>
                                <p:cTn id="21" presetID="53" presetClass="entr" presetSubtype="16" fill="hold" grpId="0" nodeType="withEffect">
                                  <p:stCondLst>
                                    <p:cond delay="750"/>
                                  </p:stCondLst>
                                  <p:childTnLst>
                                    <p:set>
                                      <p:cBhvr>
                                        <p:cTn id="22" dur="1" fill="hold">
                                          <p:stCondLst>
                                            <p:cond delay="0"/>
                                          </p:stCondLst>
                                        </p:cTn>
                                        <p:tgtEl>
                                          <p:spTgt spid="266"/>
                                        </p:tgtEl>
                                        <p:attrNameLst>
                                          <p:attrName>style.visibility</p:attrName>
                                        </p:attrNameLst>
                                      </p:cBhvr>
                                      <p:to>
                                        <p:strVal val="visible"/>
                                      </p:to>
                                    </p:set>
                                    <p:anim calcmode="lin" valueType="num">
                                      <p:cBhvr>
                                        <p:cTn id="23" dur="750" fill="hold"/>
                                        <p:tgtEl>
                                          <p:spTgt spid="266"/>
                                        </p:tgtEl>
                                        <p:attrNameLst>
                                          <p:attrName>ppt_w</p:attrName>
                                        </p:attrNameLst>
                                      </p:cBhvr>
                                      <p:tavLst>
                                        <p:tav tm="0">
                                          <p:val>
                                            <p:fltVal val="0"/>
                                          </p:val>
                                        </p:tav>
                                        <p:tav tm="100000">
                                          <p:val>
                                            <p:strVal val="#ppt_w"/>
                                          </p:val>
                                        </p:tav>
                                      </p:tavLst>
                                    </p:anim>
                                    <p:anim calcmode="lin" valueType="num">
                                      <p:cBhvr>
                                        <p:cTn id="24" dur="750" fill="hold"/>
                                        <p:tgtEl>
                                          <p:spTgt spid="266"/>
                                        </p:tgtEl>
                                        <p:attrNameLst>
                                          <p:attrName>ppt_h</p:attrName>
                                        </p:attrNameLst>
                                      </p:cBhvr>
                                      <p:tavLst>
                                        <p:tav tm="0">
                                          <p:val>
                                            <p:fltVal val="0"/>
                                          </p:val>
                                        </p:tav>
                                        <p:tav tm="100000">
                                          <p:val>
                                            <p:strVal val="#ppt_h"/>
                                          </p:val>
                                        </p:tav>
                                      </p:tavLst>
                                    </p:anim>
                                    <p:animEffect transition="in" filter="fade">
                                      <p:cBhvr>
                                        <p:cTn id="25" dur="750"/>
                                        <p:tgtEl>
                                          <p:spTgt spid="266"/>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267"/>
                                        </p:tgtEl>
                                        <p:attrNameLst>
                                          <p:attrName>style.visibility</p:attrName>
                                        </p:attrNameLst>
                                      </p:cBhvr>
                                      <p:to>
                                        <p:strVal val="visible"/>
                                      </p:to>
                                    </p:set>
                                    <p:anim calcmode="lin" valueType="num">
                                      <p:cBhvr>
                                        <p:cTn id="28" dur="750" fill="hold"/>
                                        <p:tgtEl>
                                          <p:spTgt spid="267"/>
                                        </p:tgtEl>
                                        <p:attrNameLst>
                                          <p:attrName>ppt_w</p:attrName>
                                        </p:attrNameLst>
                                      </p:cBhvr>
                                      <p:tavLst>
                                        <p:tav tm="0">
                                          <p:val>
                                            <p:fltVal val="0"/>
                                          </p:val>
                                        </p:tav>
                                        <p:tav tm="100000">
                                          <p:val>
                                            <p:strVal val="#ppt_w"/>
                                          </p:val>
                                        </p:tav>
                                      </p:tavLst>
                                    </p:anim>
                                    <p:anim calcmode="lin" valueType="num">
                                      <p:cBhvr>
                                        <p:cTn id="29" dur="750" fill="hold"/>
                                        <p:tgtEl>
                                          <p:spTgt spid="267"/>
                                        </p:tgtEl>
                                        <p:attrNameLst>
                                          <p:attrName>ppt_h</p:attrName>
                                        </p:attrNameLst>
                                      </p:cBhvr>
                                      <p:tavLst>
                                        <p:tav tm="0">
                                          <p:val>
                                            <p:fltVal val="0"/>
                                          </p:val>
                                        </p:tav>
                                        <p:tav tm="100000">
                                          <p:val>
                                            <p:strVal val="#ppt_h"/>
                                          </p:val>
                                        </p:tav>
                                      </p:tavLst>
                                    </p:anim>
                                    <p:animEffect transition="in" filter="fade">
                                      <p:cBhvr>
                                        <p:cTn id="30" dur="750"/>
                                        <p:tgtEl>
                                          <p:spTgt spid="267"/>
                                        </p:tgtEl>
                                      </p:cBhvr>
                                    </p:animEffect>
                                  </p:childTnLst>
                                </p:cTn>
                              </p:par>
                              <p:par>
                                <p:cTn id="31" presetID="10" presetClass="entr" presetSubtype="0"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fade">
                                      <p:cBhvr>
                                        <p:cTn id="33" dur="500"/>
                                        <p:tgtEl>
                                          <p:spTgt spid="75"/>
                                        </p:tgtEl>
                                      </p:cBhvr>
                                    </p:animEffect>
                                  </p:childTnLst>
                                </p:cTn>
                              </p:par>
                              <p:par>
                                <p:cTn id="34" presetID="42" presetClass="path" presetSubtype="0" decel="30000" fill="hold" nodeType="withEffect">
                                  <p:stCondLst>
                                    <p:cond delay="0"/>
                                  </p:stCondLst>
                                  <p:childTnLst>
                                    <p:animMotion origin="layout" path="M 0 -0.03982 L 0 0.14815 " pathEditMode="relative" rAng="0" ptsTypes="AA">
                                      <p:cBhvr>
                                        <p:cTn id="35" dur="750" spd="-100000" fill="hold"/>
                                        <p:tgtEl>
                                          <p:spTgt spid="75"/>
                                        </p:tgtEl>
                                        <p:attrNameLst>
                                          <p:attrName>ppt_x</p:attrName>
                                          <p:attrName>ppt_y</p:attrName>
                                        </p:attrNameLst>
                                      </p:cBhvr>
                                      <p:rCtr x="0" y="9398"/>
                                    </p:animMotion>
                                  </p:childTnLst>
                                </p:cTn>
                              </p:par>
                              <p:par>
                                <p:cTn id="36" presetID="42" presetClass="path" presetSubtype="0" accel="30000" decel="30000" fill="hold" nodeType="withEffect">
                                  <p:stCondLst>
                                    <p:cond delay="750"/>
                                  </p:stCondLst>
                                  <p:childTnLst>
                                    <p:animMotion origin="layout" path="M 0 -0.03982 L 0 2.22222E-6 " pathEditMode="relative" rAng="0" ptsTypes="AA">
                                      <p:cBhvr>
                                        <p:cTn id="37" dur="750" fill="hold"/>
                                        <p:tgtEl>
                                          <p:spTgt spid="75"/>
                                        </p:tgtEl>
                                        <p:attrNameLst>
                                          <p:attrName>ppt_x</p:attrName>
                                          <p:attrName>ppt_y</p:attrName>
                                        </p:attrNameLst>
                                      </p:cBhvr>
                                      <p:rCtr x="0" y="19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animBg="1"/>
      <p:bldP spid="264" grpId="0" animBg="1"/>
      <p:bldP spid="266" grpId="0" animBg="1"/>
      <p:bldP spid="267" grpId="0" animBg="1"/>
      <p:bldP spid="51" grpId="0"/>
      <p:bldP spid="61" grpId="0" bldLvl="0" animBg="1"/>
    </p:bldLst>
  </p:timing>
</p:sld>
</file>

<file path=ppt/tags/tag1.xml><?xml version="1.0" encoding="utf-8"?>
<p:tagLst xmlns:p="http://schemas.openxmlformats.org/presentationml/2006/main">
  <p:tag name="KSO_WM_UNIT_TABLE_BEAUTIFY" val="smartTable{7e49595b-3647-4f0b-bd66-9f4d0103bd8b}"/>
</p:tagLst>
</file>

<file path=ppt/tags/tag2.xml><?xml version="1.0" encoding="utf-8"?>
<p:tagLst xmlns:p="http://schemas.openxmlformats.org/presentationml/2006/main">
  <p:tag name="MH" val="20160401161922"/>
  <p:tag name="MH_LIBRARY" val="GRAPHIC"/>
  <p:tag name="MH_TYPE" val="Other"/>
  <p:tag name="MH_ORDER" val="4"/>
</p:tagLst>
</file>

<file path=ppt/tags/tag3.xml><?xml version="1.0" encoding="utf-8"?>
<p:tagLst xmlns:p="http://schemas.openxmlformats.org/presentationml/2006/main">
  <p:tag name="MH" val="20160401161922"/>
  <p:tag name="MH_LIBRARY" val="GRAPHIC"/>
  <p:tag name="MH_TYPE" val="Other"/>
  <p:tag name="MH_ORDER" val="5"/>
</p:tagLst>
</file>

<file path=ppt/tags/tag4.xml><?xml version="1.0" encoding="utf-8"?>
<p:tagLst xmlns:p="http://schemas.openxmlformats.org/presentationml/2006/main">
  <p:tag name="MH" val="20160401161922"/>
  <p:tag name="MH_LIBRARY" val="GRAPHIC"/>
  <p:tag name="MH_TYPE" val="Other"/>
  <p:tag name="MH_ORDER" val="4"/>
</p:tagLst>
</file>

<file path=ppt/tags/tag5.xml><?xml version="1.0" encoding="utf-8"?>
<p:tagLst xmlns:p="http://schemas.openxmlformats.org/presentationml/2006/main">
  <p:tag name="MH" val="20160401161922"/>
  <p:tag name="MH_LIBRARY" val="GRAPHIC"/>
  <p:tag name="MH_TYPE" val="Other"/>
  <p:tag name="MH_ORDER" val="4"/>
</p:tagLst>
</file>

<file path=ppt/tags/tag6.xml><?xml version="1.0" encoding="utf-8"?>
<p:tagLst xmlns:p="http://schemas.openxmlformats.org/presentationml/2006/main">
  <p:tag name="MH" val="20160401161922"/>
  <p:tag name="MH_LIBRARY" val="GRAPHIC"/>
  <p:tag name="MH_TYPE" val="Other"/>
  <p:tag name="MH_ORDER" val="5"/>
</p:tagLst>
</file>

<file path=ppt/tags/tag7.xml><?xml version="1.0" encoding="utf-8"?>
<p:tagLst xmlns:p="http://schemas.openxmlformats.org/presentationml/2006/main">
  <p:tag name="MH" val="20160401161922"/>
  <p:tag name="MH_LIBRARY" val="GRAPHIC"/>
  <p:tag name="MH_TYPE" val="Other"/>
  <p:tag name="MH_ORDER" val="4"/>
</p:tagLst>
</file>

<file path=ppt/tags/tag8.xml><?xml version="1.0" encoding="utf-8"?>
<p:tagLst xmlns:p="http://schemas.openxmlformats.org/presentationml/2006/main">
  <p:tag name="MH" val="20160401161922"/>
  <p:tag name="MH_LIBRARY" val="GRAPHIC"/>
  <p:tag name="MH_TYPE" val="Other"/>
  <p:tag name="MH_ORDER" val="5"/>
</p:tagLst>
</file>

<file path=ppt/theme/theme1.xml><?xml version="1.0" encoding="utf-8"?>
<a:theme xmlns:a="http://schemas.openxmlformats.org/drawingml/2006/main" name="第一PPT，www.1ppt.com">
  <a:themeElements>
    <a:clrScheme name="自定义 19">
      <a:dk1>
        <a:sysClr val="windowText" lastClr="000000"/>
      </a:dk1>
      <a:lt1>
        <a:sysClr val="window" lastClr="FFFFFF"/>
      </a:lt1>
      <a:dk2>
        <a:srgbClr val="676A55"/>
      </a:dk2>
      <a:lt2>
        <a:srgbClr val="EAEBDE"/>
      </a:lt2>
      <a:accent1>
        <a:srgbClr val="D6D2CA"/>
      </a:accent1>
      <a:accent2>
        <a:srgbClr val="B6C6B6"/>
      </a:accent2>
      <a:accent3>
        <a:srgbClr val="C1C8B8"/>
      </a:accent3>
      <a:accent4>
        <a:srgbClr val="CEC597"/>
      </a:accent4>
      <a:accent5>
        <a:srgbClr val="8AACA6"/>
      </a:accent5>
      <a:accent6>
        <a:srgbClr val="C0C0B4"/>
      </a:accent6>
      <a:hlink>
        <a:srgbClr val="DB5353"/>
      </a:hlink>
      <a:folHlink>
        <a:srgbClr val="903638"/>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3667</Words>
  <Application>WPS 文字</Application>
  <PresentationFormat>自定义</PresentationFormat>
  <Paragraphs>463</Paragraphs>
  <Slides>34</Slides>
  <Notes>30</Notes>
  <HiddenSlides>0</HiddenSlides>
  <MMClips>0</MMClips>
  <ScaleCrop>false</ScaleCrop>
  <HeadingPairs>
    <vt:vector size="6" baseType="variant">
      <vt:variant>
        <vt:lpstr>已用的字体</vt:lpstr>
      </vt:variant>
      <vt:variant>
        <vt:i4>34</vt:i4>
      </vt:variant>
      <vt:variant>
        <vt:lpstr>主题</vt:lpstr>
      </vt:variant>
      <vt:variant>
        <vt:i4>1</vt:i4>
      </vt:variant>
      <vt:variant>
        <vt:lpstr>幻灯片标题</vt:lpstr>
      </vt:variant>
      <vt:variant>
        <vt:i4>34</vt:i4>
      </vt:variant>
    </vt:vector>
  </HeadingPairs>
  <TitlesOfParts>
    <vt:vector size="69" baseType="lpstr">
      <vt:lpstr>Arial</vt:lpstr>
      <vt:lpstr>方正书宋_GBK</vt:lpstr>
      <vt:lpstr>Wingdings</vt:lpstr>
      <vt:lpstr>Calibri</vt:lpstr>
      <vt:lpstr>宋体</vt:lpstr>
      <vt:lpstr>Gen Jyuu Gothic Monospace Regul</vt:lpstr>
      <vt:lpstr>方正姚体</vt:lpstr>
      <vt:lpstr>Dotum</vt:lpstr>
      <vt:lpstr>GulimChe</vt:lpstr>
      <vt:lpstr>微软雅黑</vt:lpstr>
      <vt:lpstr>Aharoni</vt:lpstr>
      <vt:lpstr>儷黑 Pro</vt:lpstr>
      <vt:lpstr>等线</vt:lpstr>
      <vt:lpstr>Bebas Neue</vt:lpstr>
      <vt:lpstr>Calibri</vt:lpstr>
      <vt:lpstr>SF UI Display Thin</vt:lpstr>
      <vt:lpstr>冬青黑体简体中文</vt:lpstr>
      <vt:lpstr>华文宋体</vt:lpstr>
      <vt:lpstr>Apple SD Gothic Neo</vt:lpstr>
      <vt:lpstr>宋体</vt:lpstr>
      <vt:lpstr>汉仪书宋二KW</vt:lpstr>
      <vt:lpstr>汉仪旗黑KW</vt:lpstr>
      <vt:lpstr>Arial Unicode MS</vt:lpstr>
      <vt:lpstr>等线 Light</vt:lpstr>
      <vt:lpstr>汉仪中等线KW</vt:lpstr>
      <vt:lpstr>Helvetica Neue</vt:lpstr>
      <vt:lpstr>等线</vt:lpstr>
      <vt:lpstr>宋体-简</vt:lpstr>
      <vt:lpstr>苹方-简</vt:lpstr>
      <vt:lpstr>宋体</vt:lpstr>
      <vt:lpstr>Corbel</vt:lpstr>
      <vt:lpstr>黑体</vt:lpstr>
      <vt:lpstr>汉仪中黑KW</vt:lpstr>
      <vt:lpstr>Times New Roman</vt:lpstr>
      <vt:lpstr>第一PPT，www.1ppt.com</vt:lpstr>
      <vt:lpstr>PowerPoint 演示文稿</vt:lpstr>
      <vt:lpstr>目录</vt:lpstr>
      <vt:lpstr>PowerPoint 演示文稿</vt:lpstr>
      <vt:lpstr>PowerPoint 演示文稿</vt:lpstr>
      <vt:lpstr>PowerPoint 演示文稿</vt:lpstr>
      <vt:lpstr>引言</vt:lpstr>
      <vt:lpstr>目标</vt:lpstr>
      <vt:lpstr>背景</vt:lpstr>
      <vt:lpstr>PowerPoint 演示文稿</vt:lpstr>
      <vt:lpstr>Icenter现状</vt:lpstr>
      <vt:lpstr>ICenter人才资源</vt:lpstr>
      <vt:lpstr>ICenter技术资源</vt:lpstr>
      <vt:lpstr>PowerPoint 演示文稿</vt:lpstr>
      <vt:lpstr>PowerPoint 演示文稿</vt:lpstr>
      <vt:lpstr>PowerPoint 演示文稿</vt:lpstr>
      <vt:lpstr>校内学生对基础软件/硬件学习需求</vt:lpstr>
      <vt:lpstr>目标</vt:lpstr>
      <vt:lpstr>针对需求的资源配置</vt:lpstr>
      <vt:lpstr>输出影响</vt:lpstr>
      <vt:lpstr>效果检验：记录参加I-center内活动的人流量</vt:lpstr>
      <vt:lpstr>效果检验：文章阅读量</vt:lpstr>
      <vt:lpstr>效果检验：课堂活跃度(课堂开题报告）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商业融资</dc:title>
  <dc:creator>第一PPT</dc:creator>
  <cp:keywords>www.1ppt.com</cp:keywords>
  <dc:description>www.1ppt.com</dc:description>
  <cp:lastModifiedBy>xiaopipi</cp:lastModifiedBy>
  <cp:revision>198</cp:revision>
  <dcterms:created xsi:type="dcterms:W3CDTF">2019-10-13T07:31:31Z</dcterms:created>
  <dcterms:modified xsi:type="dcterms:W3CDTF">2019-10-13T07:31:31Z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2052-1.2.0.1574</vt:lpwstr>
  </property>
</Properties>
</file>