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1" r:id="rId2"/>
    <p:sldId id="306" r:id="rId3"/>
    <p:sldId id="307" r:id="rId4"/>
    <p:sldId id="269" r:id="rId5"/>
    <p:sldId id="290" r:id="rId6"/>
    <p:sldId id="309" r:id="rId7"/>
    <p:sldId id="276" r:id="rId8"/>
    <p:sldId id="288" r:id="rId9"/>
    <p:sldId id="291" r:id="rId10"/>
    <p:sldId id="308" r:id="rId11"/>
    <p:sldId id="292" r:id="rId12"/>
    <p:sldId id="310" r:id="rId13"/>
    <p:sldId id="274" r:id="rId14"/>
    <p:sldId id="311" r:id="rId15"/>
    <p:sldId id="314" r:id="rId16"/>
    <p:sldId id="304" r:id="rId17"/>
    <p:sldId id="305" r:id="rId18"/>
    <p:sldId id="285" r:id="rId19"/>
    <p:sldId id="312" r:id="rId20"/>
    <p:sldId id="302" r:id="rId21"/>
    <p:sldId id="313" r:id="rId22"/>
    <p:sldId id="28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3B8"/>
    <a:srgbClr val="2CBEFD"/>
    <a:srgbClr val="9A2424"/>
    <a:srgbClr val="68DB13"/>
    <a:srgbClr val="FF9425"/>
    <a:srgbClr val="FF3399"/>
    <a:srgbClr val="16557F"/>
    <a:srgbClr val="0B83CF"/>
    <a:srgbClr val="29B9FD"/>
    <a:srgbClr val="67C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C8348-18C2-4337-8CFE-49FF6AB482DF}" type="doc">
      <dgm:prSet loTypeId="urn:microsoft.com/office/officeart/2005/8/layout/radial6#1" loCatId="cycle" qsTypeId="urn:microsoft.com/office/officeart/2005/8/quickstyle/3d3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044CEA85-4B90-4293-9A00-A92A2105904A}">
      <dgm:prSet phldrT="[文本]" custT="1"/>
      <dgm:spPr/>
      <dgm:t>
        <a:bodyPr/>
        <a:lstStyle/>
        <a:p>
          <a:r>
            <a:rPr lang="zh-CN" altLang="en-US" sz="1600" dirty="0"/>
            <a:t>调研</a:t>
          </a:r>
        </a:p>
      </dgm:t>
    </dgm:pt>
    <dgm:pt modelId="{34C9FFFE-2052-4631-9ABE-776A36523B57}" type="parTrans" cxnId="{A0C61F11-2877-4ACC-9AC3-DA1B638FF12C}">
      <dgm:prSet/>
      <dgm:spPr/>
      <dgm:t>
        <a:bodyPr/>
        <a:lstStyle/>
        <a:p>
          <a:endParaRPr lang="zh-CN" altLang="en-US" sz="1000"/>
        </a:p>
      </dgm:t>
    </dgm:pt>
    <dgm:pt modelId="{4A6DDF2C-7D0F-4689-B976-F551EA52E5CE}" type="sibTrans" cxnId="{A0C61F11-2877-4ACC-9AC3-DA1B638FF12C}">
      <dgm:prSet/>
      <dgm:spPr/>
      <dgm:t>
        <a:bodyPr/>
        <a:lstStyle/>
        <a:p>
          <a:endParaRPr lang="zh-CN" altLang="en-US" sz="1000"/>
        </a:p>
      </dgm:t>
    </dgm:pt>
    <dgm:pt modelId="{19A145AE-C19B-4514-B229-5F651CB1516C}">
      <dgm:prSet phldrT="[文本]" custT="1"/>
      <dgm:spPr/>
      <dgm:t>
        <a:bodyPr/>
        <a:lstStyle/>
        <a:p>
          <a:r>
            <a:rPr lang="zh-CN" altLang="en-US" sz="1400" dirty="0"/>
            <a:t>资源整合</a:t>
          </a:r>
        </a:p>
      </dgm:t>
    </dgm:pt>
    <dgm:pt modelId="{87FAB16D-B8AB-4347-8170-02FAF5AA98C5}" type="parTrans" cxnId="{D83DB5CE-B089-44D4-B646-4BE52507ABE8}">
      <dgm:prSet/>
      <dgm:spPr/>
      <dgm:t>
        <a:bodyPr/>
        <a:lstStyle/>
        <a:p>
          <a:endParaRPr lang="zh-CN" altLang="en-US" sz="1000"/>
        </a:p>
      </dgm:t>
    </dgm:pt>
    <dgm:pt modelId="{9BBD4E74-D9EC-4F77-AFCC-B095585B4BE2}" type="sibTrans" cxnId="{D83DB5CE-B089-44D4-B646-4BE52507ABE8}">
      <dgm:prSet/>
      <dgm:spPr/>
      <dgm:t>
        <a:bodyPr/>
        <a:lstStyle/>
        <a:p>
          <a:endParaRPr lang="zh-CN" altLang="en-US" sz="1000"/>
        </a:p>
      </dgm:t>
    </dgm:pt>
    <dgm:pt modelId="{6CEC26CF-3896-49A4-BEDD-991EBF0FBDD7}">
      <dgm:prSet phldrT="[文本]" custT="1"/>
      <dgm:spPr/>
      <dgm:t>
        <a:bodyPr/>
        <a:lstStyle/>
        <a:p>
          <a:r>
            <a:rPr lang="zh-CN" altLang="en-US" sz="1400" dirty="0"/>
            <a:t>分析</a:t>
          </a:r>
        </a:p>
      </dgm:t>
    </dgm:pt>
    <dgm:pt modelId="{BC581989-910E-4291-AF98-6BD17746A313}" type="sibTrans" cxnId="{AC5820F1-51DB-48B6-871C-56ADD9BE04AB}">
      <dgm:prSet/>
      <dgm:spPr/>
      <dgm:t>
        <a:bodyPr/>
        <a:lstStyle/>
        <a:p>
          <a:endParaRPr lang="zh-CN" altLang="en-US" sz="1000"/>
        </a:p>
      </dgm:t>
    </dgm:pt>
    <dgm:pt modelId="{0B919AFA-BAC1-4E67-82CC-4172F4814400}" type="parTrans" cxnId="{AC5820F1-51DB-48B6-871C-56ADD9BE04AB}">
      <dgm:prSet/>
      <dgm:spPr/>
      <dgm:t>
        <a:bodyPr/>
        <a:lstStyle/>
        <a:p>
          <a:endParaRPr lang="zh-CN" altLang="en-US" sz="1000"/>
        </a:p>
      </dgm:t>
    </dgm:pt>
    <dgm:pt modelId="{B668D91C-B9FB-470C-9F35-B1C162D4D17A}">
      <dgm:prSet phldrT="[文本]" custT="1"/>
      <dgm:spPr/>
      <dgm:t>
        <a:bodyPr/>
        <a:lstStyle/>
        <a:p>
          <a:r>
            <a:rPr lang="zh-CN" altLang="en-US" sz="1400" dirty="0"/>
            <a:t>阅读文献</a:t>
          </a:r>
        </a:p>
      </dgm:t>
    </dgm:pt>
    <dgm:pt modelId="{A7B51C3B-1E70-465B-9C48-74819AD78757}" type="sibTrans" cxnId="{A3CA049C-90C5-4C8A-ABFA-99182B6AF923}">
      <dgm:prSet/>
      <dgm:spPr/>
      <dgm:t>
        <a:bodyPr/>
        <a:lstStyle/>
        <a:p>
          <a:endParaRPr lang="zh-CN" altLang="en-US" sz="1000"/>
        </a:p>
      </dgm:t>
    </dgm:pt>
    <dgm:pt modelId="{EE687741-A5C7-437F-82D4-BC62C7108508}" type="parTrans" cxnId="{A3CA049C-90C5-4C8A-ABFA-99182B6AF923}">
      <dgm:prSet/>
      <dgm:spPr/>
      <dgm:t>
        <a:bodyPr/>
        <a:lstStyle/>
        <a:p>
          <a:endParaRPr lang="zh-CN" altLang="en-US" sz="1000"/>
        </a:p>
      </dgm:t>
    </dgm:pt>
    <dgm:pt modelId="{E9E3EC45-900F-4B49-9EBF-88BF6C39EF76}">
      <dgm:prSet phldrT="[文本]" custT="1"/>
      <dgm:spPr/>
      <dgm:t>
        <a:bodyPr/>
        <a:lstStyle/>
        <a:p>
          <a:r>
            <a:rPr lang="zh-CN" altLang="en-US" sz="1800" dirty="0"/>
            <a:t>合作</a:t>
          </a:r>
        </a:p>
      </dgm:t>
    </dgm:pt>
    <dgm:pt modelId="{7DB47248-3435-4E5E-A821-BFB31215E0E7}" type="sibTrans" cxnId="{A4799596-03BC-4B6A-8F22-6D00DEECD42A}">
      <dgm:prSet/>
      <dgm:spPr/>
      <dgm:t>
        <a:bodyPr/>
        <a:lstStyle/>
        <a:p>
          <a:endParaRPr lang="zh-CN" altLang="en-US" sz="1000"/>
        </a:p>
      </dgm:t>
    </dgm:pt>
    <dgm:pt modelId="{089DB279-9611-45A4-B151-1351359AFDB4}" type="parTrans" cxnId="{A4799596-03BC-4B6A-8F22-6D00DEECD42A}">
      <dgm:prSet/>
      <dgm:spPr/>
      <dgm:t>
        <a:bodyPr/>
        <a:lstStyle/>
        <a:p>
          <a:endParaRPr lang="zh-CN" altLang="en-US" sz="1000"/>
        </a:p>
      </dgm:t>
    </dgm:pt>
    <dgm:pt modelId="{A58A0E31-3CF6-4931-8F65-B3C94EEA3B81}" type="pres">
      <dgm:prSet presAssocID="{D5BC8348-18C2-4337-8CFE-49FF6AB482D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8C71CB-A406-484D-B771-39F41E357179}" type="pres">
      <dgm:prSet presAssocID="{E9E3EC45-900F-4B49-9EBF-88BF6C39EF76}" presName="centerShape" presStyleLbl="node0" presStyleIdx="0" presStyleCnt="1"/>
      <dgm:spPr/>
    </dgm:pt>
    <dgm:pt modelId="{E33723CF-B778-4AC0-A927-63AD1B5C5450}" type="pres">
      <dgm:prSet presAssocID="{044CEA85-4B90-4293-9A00-A92A2105904A}" presName="node" presStyleLbl="node1" presStyleIdx="0" presStyleCnt="4" custScaleX="119331" custScaleY="119331">
        <dgm:presLayoutVars>
          <dgm:bulletEnabled val="1"/>
        </dgm:presLayoutVars>
      </dgm:prSet>
      <dgm:spPr/>
    </dgm:pt>
    <dgm:pt modelId="{3E8C7520-5E0E-494E-9CB1-43D59F48B356}" type="pres">
      <dgm:prSet presAssocID="{044CEA85-4B90-4293-9A00-A92A2105904A}" presName="dummy" presStyleCnt="0"/>
      <dgm:spPr/>
    </dgm:pt>
    <dgm:pt modelId="{4C2A5D3A-1493-44F7-864C-8D0CAAA27661}" type="pres">
      <dgm:prSet presAssocID="{4A6DDF2C-7D0F-4689-B976-F551EA52E5CE}" presName="sibTrans" presStyleLbl="sibTrans2D1" presStyleIdx="0" presStyleCnt="4"/>
      <dgm:spPr/>
    </dgm:pt>
    <dgm:pt modelId="{592F3D88-099C-47EB-B75E-61250E55E188}" type="pres">
      <dgm:prSet presAssocID="{B668D91C-B9FB-470C-9F35-B1C162D4D17A}" presName="node" presStyleLbl="node1" presStyleIdx="1" presStyleCnt="4" custScaleX="120892" custScaleY="133299">
        <dgm:presLayoutVars>
          <dgm:bulletEnabled val="1"/>
        </dgm:presLayoutVars>
      </dgm:prSet>
      <dgm:spPr/>
    </dgm:pt>
    <dgm:pt modelId="{61EDAEDF-A8A6-4B5A-A6EA-8F68A81CC80E}" type="pres">
      <dgm:prSet presAssocID="{B668D91C-B9FB-470C-9F35-B1C162D4D17A}" presName="dummy" presStyleCnt="0"/>
      <dgm:spPr/>
    </dgm:pt>
    <dgm:pt modelId="{37EB5882-539A-4348-8BCA-11904AFB4906}" type="pres">
      <dgm:prSet presAssocID="{A7B51C3B-1E70-465B-9C48-74819AD78757}" presName="sibTrans" presStyleLbl="sibTrans2D1" presStyleIdx="1" presStyleCnt="4"/>
      <dgm:spPr/>
    </dgm:pt>
    <dgm:pt modelId="{C10872D6-9F42-4939-9BB5-D957B0AD9554}" type="pres">
      <dgm:prSet presAssocID="{6CEC26CF-3896-49A4-BEDD-991EBF0FBDD7}" presName="node" presStyleLbl="node1" presStyleIdx="2" presStyleCnt="4" custScaleX="123886" custScaleY="115929">
        <dgm:presLayoutVars>
          <dgm:bulletEnabled val="1"/>
        </dgm:presLayoutVars>
      </dgm:prSet>
      <dgm:spPr/>
    </dgm:pt>
    <dgm:pt modelId="{55295409-A174-43F5-A77B-91D3702C7872}" type="pres">
      <dgm:prSet presAssocID="{6CEC26CF-3896-49A4-BEDD-991EBF0FBDD7}" presName="dummy" presStyleCnt="0"/>
      <dgm:spPr/>
    </dgm:pt>
    <dgm:pt modelId="{CB424A2A-018C-4B0E-9CC8-939F041371C0}" type="pres">
      <dgm:prSet presAssocID="{BC581989-910E-4291-AF98-6BD17746A313}" presName="sibTrans" presStyleLbl="sibTrans2D1" presStyleIdx="2" presStyleCnt="4"/>
      <dgm:spPr/>
    </dgm:pt>
    <dgm:pt modelId="{F2CF543A-2C6C-465B-945D-934E01558D3E}" type="pres">
      <dgm:prSet presAssocID="{19A145AE-C19B-4514-B229-5F651CB1516C}" presName="node" presStyleLbl="node1" presStyleIdx="3" presStyleCnt="4" custScaleX="123491" custScaleY="119622">
        <dgm:presLayoutVars>
          <dgm:bulletEnabled val="1"/>
        </dgm:presLayoutVars>
      </dgm:prSet>
      <dgm:spPr/>
    </dgm:pt>
    <dgm:pt modelId="{45585B57-A19F-4682-B24C-D71CD6DDEFA7}" type="pres">
      <dgm:prSet presAssocID="{19A145AE-C19B-4514-B229-5F651CB1516C}" presName="dummy" presStyleCnt="0"/>
      <dgm:spPr/>
    </dgm:pt>
    <dgm:pt modelId="{845FBE86-A93F-4B65-876A-1EA36F7648BA}" type="pres">
      <dgm:prSet presAssocID="{9BBD4E74-D9EC-4F77-AFCC-B095585B4BE2}" presName="sibTrans" presStyleLbl="sibTrans2D1" presStyleIdx="3" presStyleCnt="4"/>
      <dgm:spPr/>
    </dgm:pt>
  </dgm:ptLst>
  <dgm:cxnLst>
    <dgm:cxn modelId="{F1978E07-FB3E-4E42-B8E6-CCD5BA5D9821}" type="presOf" srcId="{D5BC8348-18C2-4337-8CFE-49FF6AB482DF}" destId="{A58A0E31-3CF6-4931-8F65-B3C94EEA3B81}" srcOrd="0" destOrd="0" presId="urn:microsoft.com/office/officeart/2005/8/layout/radial6#1"/>
    <dgm:cxn modelId="{2A87FC0A-3000-40E0-ADD1-B5B7DB977ACB}" type="presOf" srcId="{B668D91C-B9FB-470C-9F35-B1C162D4D17A}" destId="{592F3D88-099C-47EB-B75E-61250E55E188}" srcOrd="0" destOrd="0" presId="urn:microsoft.com/office/officeart/2005/8/layout/radial6#1"/>
    <dgm:cxn modelId="{A0C61F11-2877-4ACC-9AC3-DA1B638FF12C}" srcId="{E9E3EC45-900F-4B49-9EBF-88BF6C39EF76}" destId="{044CEA85-4B90-4293-9A00-A92A2105904A}" srcOrd="0" destOrd="0" parTransId="{34C9FFFE-2052-4631-9ABE-776A36523B57}" sibTransId="{4A6DDF2C-7D0F-4689-B976-F551EA52E5CE}"/>
    <dgm:cxn modelId="{E8399D64-A816-42B8-9B3F-F4C1B7ABDEC2}" type="presOf" srcId="{19A145AE-C19B-4514-B229-5F651CB1516C}" destId="{F2CF543A-2C6C-465B-945D-934E01558D3E}" srcOrd="0" destOrd="0" presId="urn:microsoft.com/office/officeart/2005/8/layout/radial6#1"/>
    <dgm:cxn modelId="{35C2A186-7212-4452-AA6F-07575A8458A7}" type="presOf" srcId="{6CEC26CF-3896-49A4-BEDD-991EBF0FBDD7}" destId="{C10872D6-9F42-4939-9BB5-D957B0AD9554}" srcOrd="0" destOrd="0" presId="urn:microsoft.com/office/officeart/2005/8/layout/radial6#1"/>
    <dgm:cxn modelId="{A4799596-03BC-4B6A-8F22-6D00DEECD42A}" srcId="{D5BC8348-18C2-4337-8CFE-49FF6AB482DF}" destId="{E9E3EC45-900F-4B49-9EBF-88BF6C39EF76}" srcOrd="0" destOrd="0" parTransId="{089DB279-9611-45A4-B151-1351359AFDB4}" sibTransId="{7DB47248-3435-4E5E-A821-BFB31215E0E7}"/>
    <dgm:cxn modelId="{A3CA049C-90C5-4C8A-ABFA-99182B6AF923}" srcId="{E9E3EC45-900F-4B49-9EBF-88BF6C39EF76}" destId="{B668D91C-B9FB-470C-9F35-B1C162D4D17A}" srcOrd="1" destOrd="0" parTransId="{EE687741-A5C7-437F-82D4-BC62C7108508}" sibTransId="{A7B51C3B-1E70-465B-9C48-74819AD78757}"/>
    <dgm:cxn modelId="{FA322BAA-81CE-42FC-ACF2-D7C723045696}" type="presOf" srcId="{E9E3EC45-900F-4B49-9EBF-88BF6C39EF76}" destId="{588C71CB-A406-484D-B771-39F41E357179}" srcOrd="0" destOrd="0" presId="urn:microsoft.com/office/officeart/2005/8/layout/radial6#1"/>
    <dgm:cxn modelId="{1644E1B0-64E5-41C1-B3EE-497B1C8E8FF8}" type="presOf" srcId="{4A6DDF2C-7D0F-4689-B976-F551EA52E5CE}" destId="{4C2A5D3A-1493-44F7-864C-8D0CAAA27661}" srcOrd="0" destOrd="0" presId="urn:microsoft.com/office/officeart/2005/8/layout/radial6#1"/>
    <dgm:cxn modelId="{D83DB5CE-B089-44D4-B646-4BE52507ABE8}" srcId="{E9E3EC45-900F-4B49-9EBF-88BF6C39EF76}" destId="{19A145AE-C19B-4514-B229-5F651CB1516C}" srcOrd="3" destOrd="0" parTransId="{87FAB16D-B8AB-4347-8170-02FAF5AA98C5}" sibTransId="{9BBD4E74-D9EC-4F77-AFCC-B095585B4BE2}"/>
    <dgm:cxn modelId="{056936D1-B501-4272-AB9D-7DB99E3F7112}" type="presOf" srcId="{BC581989-910E-4291-AF98-6BD17746A313}" destId="{CB424A2A-018C-4B0E-9CC8-939F041371C0}" srcOrd="0" destOrd="0" presId="urn:microsoft.com/office/officeart/2005/8/layout/radial6#1"/>
    <dgm:cxn modelId="{8E80F5DF-F0A1-49EE-B736-6780A79EB962}" type="presOf" srcId="{A7B51C3B-1E70-465B-9C48-74819AD78757}" destId="{37EB5882-539A-4348-8BCA-11904AFB4906}" srcOrd="0" destOrd="0" presId="urn:microsoft.com/office/officeart/2005/8/layout/radial6#1"/>
    <dgm:cxn modelId="{A7BAEDE9-BF58-4BDF-AF0F-F85963B0CB75}" type="presOf" srcId="{9BBD4E74-D9EC-4F77-AFCC-B095585B4BE2}" destId="{845FBE86-A93F-4B65-876A-1EA36F7648BA}" srcOrd="0" destOrd="0" presId="urn:microsoft.com/office/officeart/2005/8/layout/radial6#1"/>
    <dgm:cxn modelId="{AC5820F1-51DB-48B6-871C-56ADD9BE04AB}" srcId="{E9E3EC45-900F-4B49-9EBF-88BF6C39EF76}" destId="{6CEC26CF-3896-49A4-BEDD-991EBF0FBDD7}" srcOrd="2" destOrd="0" parTransId="{0B919AFA-BAC1-4E67-82CC-4172F4814400}" sibTransId="{BC581989-910E-4291-AF98-6BD17746A313}"/>
    <dgm:cxn modelId="{533C5AF2-D5D2-4E36-810B-F99AD0ECB5C0}" type="presOf" srcId="{044CEA85-4B90-4293-9A00-A92A2105904A}" destId="{E33723CF-B778-4AC0-A927-63AD1B5C5450}" srcOrd="0" destOrd="0" presId="urn:microsoft.com/office/officeart/2005/8/layout/radial6#1"/>
    <dgm:cxn modelId="{DB08C463-BB6B-4436-8938-FDD4F1F55F60}" type="presParOf" srcId="{A58A0E31-3CF6-4931-8F65-B3C94EEA3B81}" destId="{588C71CB-A406-484D-B771-39F41E357179}" srcOrd="0" destOrd="0" presId="urn:microsoft.com/office/officeart/2005/8/layout/radial6#1"/>
    <dgm:cxn modelId="{3D62BC33-DEBA-4F79-9960-E2C4BAB7431E}" type="presParOf" srcId="{A58A0E31-3CF6-4931-8F65-B3C94EEA3B81}" destId="{E33723CF-B778-4AC0-A927-63AD1B5C5450}" srcOrd="1" destOrd="0" presId="urn:microsoft.com/office/officeart/2005/8/layout/radial6#1"/>
    <dgm:cxn modelId="{ABEEDFDB-1869-4B70-ABA5-E7E4BFA5D352}" type="presParOf" srcId="{A58A0E31-3CF6-4931-8F65-B3C94EEA3B81}" destId="{3E8C7520-5E0E-494E-9CB1-43D59F48B356}" srcOrd="2" destOrd="0" presId="urn:microsoft.com/office/officeart/2005/8/layout/radial6#1"/>
    <dgm:cxn modelId="{7A2EFF4E-DABE-4286-A039-8DD2256A21EA}" type="presParOf" srcId="{A58A0E31-3CF6-4931-8F65-B3C94EEA3B81}" destId="{4C2A5D3A-1493-44F7-864C-8D0CAAA27661}" srcOrd="3" destOrd="0" presId="urn:microsoft.com/office/officeart/2005/8/layout/radial6#1"/>
    <dgm:cxn modelId="{904BDF82-5559-418C-8A0E-81B5DFB1F2C7}" type="presParOf" srcId="{A58A0E31-3CF6-4931-8F65-B3C94EEA3B81}" destId="{592F3D88-099C-47EB-B75E-61250E55E188}" srcOrd="4" destOrd="0" presId="urn:microsoft.com/office/officeart/2005/8/layout/radial6#1"/>
    <dgm:cxn modelId="{9B3BF47C-3774-4C0F-B186-DCF4B3650F55}" type="presParOf" srcId="{A58A0E31-3CF6-4931-8F65-B3C94EEA3B81}" destId="{61EDAEDF-A8A6-4B5A-A6EA-8F68A81CC80E}" srcOrd="5" destOrd="0" presId="urn:microsoft.com/office/officeart/2005/8/layout/radial6#1"/>
    <dgm:cxn modelId="{96ED5FC3-09FE-4E8A-8EE5-9A72715CD26D}" type="presParOf" srcId="{A58A0E31-3CF6-4931-8F65-B3C94EEA3B81}" destId="{37EB5882-539A-4348-8BCA-11904AFB4906}" srcOrd="6" destOrd="0" presId="urn:microsoft.com/office/officeart/2005/8/layout/radial6#1"/>
    <dgm:cxn modelId="{71020B37-1B75-45DD-8941-9DBE06F5AC1C}" type="presParOf" srcId="{A58A0E31-3CF6-4931-8F65-B3C94EEA3B81}" destId="{C10872D6-9F42-4939-9BB5-D957B0AD9554}" srcOrd="7" destOrd="0" presId="urn:microsoft.com/office/officeart/2005/8/layout/radial6#1"/>
    <dgm:cxn modelId="{A4731B38-A016-4C09-A983-30009D2F4A32}" type="presParOf" srcId="{A58A0E31-3CF6-4931-8F65-B3C94EEA3B81}" destId="{55295409-A174-43F5-A77B-91D3702C7872}" srcOrd="8" destOrd="0" presId="urn:microsoft.com/office/officeart/2005/8/layout/radial6#1"/>
    <dgm:cxn modelId="{B5B63FBD-0713-4FFC-81CF-194AAB2FE15F}" type="presParOf" srcId="{A58A0E31-3CF6-4931-8F65-B3C94EEA3B81}" destId="{CB424A2A-018C-4B0E-9CC8-939F041371C0}" srcOrd="9" destOrd="0" presId="urn:microsoft.com/office/officeart/2005/8/layout/radial6#1"/>
    <dgm:cxn modelId="{B86D8E70-41E1-4886-B32E-AD234B507025}" type="presParOf" srcId="{A58A0E31-3CF6-4931-8F65-B3C94EEA3B81}" destId="{F2CF543A-2C6C-465B-945D-934E01558D3E}" srcOrd="10" destOrd="0" presId="urn:microsoft.com/office/officeart/2005/8/layout/radial6#1"/>
    <dgm:cxn modelId="{B8EDAC81-C688-408D-A226-7EC0C1389BD1}" type="presParOf" srcId="{A58A0E31-3CF6-4931-8F65-B3C94EEA3B81}" destId="{45585B57-A19F-4682-B24C-D71CD6DDEFA7}" srcOrd="11" destOrd="0" presId="urn:microsoft.com/office/officeart/2005/8/layout/radial6#1"/>
    <dgm:cxn modelId="{B1D51E90-BD33-4747-B8B0-028505BC657D}" type="presParOf" srcId="{A58A0E31-3CF6-4931-8F65-B3C94EEA3B81}" destId="{845FBE86-A93F-4B65-876A-1EA36F7648BA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34A10-EF6C-4B52-8F64-D9F49D6462BE}" type="doc">
      <dgm:prSet loTypeId="urn:microsoft.com/office/officeart/2008/layout/HexagonCluster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33DA1D4E-CFAD-48C5-9520-D19137AD354B}">
      <dgm:prSet phldrT="[文本]" custT="1"/>
      <dgm:spPr/>
      <dgm:t>
        <a:bodyPr/>
        <a:lstStyle/>
        <a:p>
          <a:r>
            <a:rPr lang="zh-CN" altLang="en-US" sz="2000" dirty="0"/>
            <a:t>社会服务</a:t>
          </a:r>
          <a:endParaRPr lang="en-US" altLang="zh-CN" sz="2000" dirty="0"/>
        </a:p>
      </dgm:t>
    </dgm:pt>
    <dgm:pt modelId="{2551CB31-A2D1-44BD-B647-1875FD4E7534}" type="parTrans" cxnId="{C4B32F3B-B8C2-4C5C-B41A-FE22BC791333}">
      <dgm:prSet/>
      <dgm:spPr/>
      <dgm:t>
        <a:bodyPr/>
        <a:lstStyle/>
        <a:p>
          <a:endParaRPr lang="zh-CN" altLang="en-US"/>
        </a:p>
      </dgm:t>
    </dgm:pt>
    <dgm:pt modelId="{3C460E70-7E2C-4C12-B001-7F1E3B7F3420}" type="sibTrans" cxnId="{C4B32F3B-B8C2-4C5C-B41A-FE22BC791333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2CB71D36-3867-43AF-85BE-B00444520CE3}">
      <dgm:prSet phldrT="[文本]" custT="1"/>
      <dgm:spPr/>
      <dgm:t>
        <a:bodyPr/>
        <a:lstStyle/>
        <a:p>
          <a:r>
            <a:rPr lang="zh-CN" altLang="en-US" sz="2000" dirty="0"/>
            <a:t>通识教育</a:t>
          </a:r>
        </a:p>
      </dgm:t>
    </dgm:pt>
    <dgm:pt modelId="{B35A20EA-AB67-4896-8827-103CF61C526A}" type="parTrans" cxnId="{A1A84759-9893-4D58-B91C-46DE1F3BBC5F}">
      <dgm:prSet/>
      <dgm:spPr/>
      <dgm:t>
        <a:bodyPr/>
        <a:lstStyle/>
        <a:p>
          <a:endParaRPr lang="zh-CN" altLang="en-US"/>
        </a:p>
      </dgm:t>
    </dgm:pt>
    <dgm:pt modelId="{8B8D24D4-9C9F-48AA-8320-EF35C370FE9F}" type="sibTrans" cxnId="{A1A84759-9893-4D58-B91C-46DE1F3BBC5F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43DB180E-34D0-42FD-8189-E0F4DAF6C2A9}">
      <dgm:prSet phldrT="[文本]" custT="1"/>
      <dgm:spPr/>
      <dgm:t>
        <a:bodyPr/>
        <a:lstStyle/>
        <a:p>
          <a:r>
            <a:rPr lang="zh-CN" altLang="en-US" sz="2000" dirty="0"/>
            <a:t>工程教育</a:t>
          </a:r>
        </a:p>
      </dgm:t>
    </dgm:pt>
    <dgm:pt modelId="{799C756E-A9F4-41E5-82CC-1D5F239D3E79}" type="parTrans" cxnId="{EF09E3B7-45FF-4583-8A62-793C4C711886}">
      <dgm:prSet/>
      <dgm:spPr/>
      <dgm:t>
        <a:bodyPr/>
        <a:lstStyle/>
        <a:p>
          <a:endParaRPr lang="zh-CN" altLang="en-US"/>
        </a:p>
      </dgm:t>
    </dgm:pt>
    <dgm:pt modelId="{3AD8AF15-88F4-43E5-9590-6A7183B9FF42}" type="sibTrans" cxnId="{EF09E3B7-45FF-4583-8A62-793C4C711886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74A2B985-7B21-4FC6-9F71-F70B6C3FA8F0}">
      <dgm:prSet phldrT="[文本]" custT="1"/>
      <dgm:spPr/>
      <dgm:t>
        <a:bodyPr/>
        <a:lstStyle/>
        <a:p>
          <a:r>
            <a:rPr lang="zh-CN" altLang="en-US" sz="2000" dirty="0"/>
            <a:t>创新教育</a:t>
          </a:r>
          <a:endParaRPr lang="en-US" altLang="zh-CN" sz="2000" dirty="0"/>
        </a:p>
      </dgm:t>
    </dgm:pt>
    <dgm:pt modelId="{70FEBBBD-4149-4897-AD0F-6726A9521A34}" type="parTrans" cxnId="{36BB5671-7114-4A75-AF1D-D8F598AC89F2}">
      <dgm:prSet/>
      <dgm:spPr/>
      <dgm:t>
        <a:bodyPr/>
        <a:lstStyle/>
        <a:p>
          <a:endParaRPr lang="zh-CN" altLang="en-US"/>
        </a:p>
      </dgm:t>
    </dgm:pt>
    <dgm:pt modelId="{9B768986-D2F4-425D-9EFE-79DEF6E09B38}" type="sibTrans" cxnId="{36BB5671-7114-4A75-AF1D-D8F598AC89F2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zh-CN" altLang="en-US"/>
        </a:p>
      </dgm:t>
    </dgm:pt>
    <dgm:pt modelId="{95B68BE7-4F6C-49D4-A56E-9B2905B74F70}" type="pres">
      <dgm:prSet presAssocID="{8DF34A10-EF6C-4B52-8F64-D9F49D6462BE}" presName="Name0" presStyleCnt="0">
        <dgm:presLayoutVars>
          <dgm:chMax val="21"/>
          <dgm:chPref val="21"/>
        </dgm:presLayoutVars>
      </dgm:prSet>
      <dgm:spPr/>
    </dgm:pt>
    <dgm:pt modelId="{BF072111-2CAC-43D9-AB23-78D0CA8B1478}" type="pres">
      <dgm:prSet presAssocID="{33DA1D4E-CFAD-48C5-9520-D19137AD354B}" presName="text1" presStyleCnt="0"/>
      <dgm:spPr/>
    </dgm:pt>
    <dgm:pt modelId="{48297770-1AD0-4EFF-9B76-DF6511D3AC0F}" type="pres">
      <dgm:prSet presAssocID="{33DA1D4E-CFAD-48C5-9520-D19137AD354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146A169-1F9E-4428-81DF-C50163F7F96D}" type="pres">
      <dgm:prSet presAssocID="{33DA1D4E-CFAD-48C5-9520-D19137AD354B}" presName="textaccent1" presStyleCnt="0"/>
      <dgm:spPr/>
    </dgm:pt>
    <dgm:pt modelId="{FF6C425A-37D1-4DEF-A5E9-C3FE19B0A034}" type="pres">
      <dgm:prSet presAssocID="{33DA1D4E-CFAD-48C5-9520-D19137AD354B}" presName="accentRepeatNode" presStyleLbl="solidAlignAcc1" presStyleIdx="0" presStyleCnt="8"/>
      <dgm:spPr/>
    </dgm:pt>
    <dgm:pt modelId="{B2B03F10-CD63-4535-BA71-7D0518164E64}" type="pres">
      <dgm:prSet presAssocID="{3C460E70-7E2C-4C12-B001-7F1E3B7F3420}" presName="image1" presStyleCnt="0"/>
      <dgm:spPr/>
    </dgm:pt>
    <dgm:pt modelId="{6A98DCDC-9D69-422F-8661-51664078C312}" type="pres">
      <dgm:prSet presAssocID="{3C460E70-7E2C-4C12-B001-7F1E3B7F3420}" presName="imageRepeatNode" presStyleLbl="alignAcc1" presStyleIdx="0" presStyleCnt="4"/>
      <dgm:spPr/>
    </dgm:pt>
    <dgm:pt modelId="{E2DD8E4F-8235-4CEB-91F9-3BFE17223D84}" type="pres">
      <dgm:prSet presAssocID="{3C460E70-7E2C-4C12-B001-7F1E3B7F3420}" presName="imageaccent1" presStyleCnt="0"/>
      <dgm:spPr/>
    </dgm:pt>
    <dgm:pt modelId="{CBCE1C5B-CCE1-4EE7-BB33-63EDAC7694BC}" type="pres">
      <dgm:prSet presAssocID="{3C460E70-7E2C-4C12-B001-7F1E3B7F3420}" presName="accentRepeatNode" presStyleLbl="solidAlignAcc1" presStyleIdx="1" presStyleCnt="8"/>
      <dgm:spPr/>
    </dgm:pt>
    <dgm:pt modelId="{C6CF8061-36DF-417A-8A6D-6273559E8481}" type="pres">
      <dgm:prSet presAssocID="{74A2B985-7B21-4FC6-9F71-F70B6C3FA8F0}" presName="text2" presStyleCnt="0"/>
      <dgm:spPr/>
    </dgm:pt>
    <dgm:pt modelId="{B87CF11B-0A01-40B0-991B-418A17059CD2}" type="pres">
      <dgm:prSet presAssocID="{74A2B985-7B21-4FC6-9F71-F70B6C3FA8F0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50DA75C-8862-457E-9D4E-0D9A17CBA1D3}" type="pres">
      <dgm:prSet presAssocID="{74A2B985-7B21-4FC6-9F71-F70B6C3FA8F0}" presName="textaccent2" presStyleCnt="0"/>
      <dgm:spPr/>
    </dgm:pt>
    <dgm:pt modelId="{AB7711BC-DBED-4069-B675-FF35F2E2BF80}" type="pres">
      <dgm:prSet presAssocID="{74A2B985-7B21-4FC6-9F71-F70B6C3FA8F0}" presName="accentRepeatNode" presStyleLbl="solidAlignAcc1" presStyleIdx="2" presStyleCnt="8"/>
      <dgm:spPr/>
    </dgm:pt>
    <dgm:pt modelId="{B51B6FA7-AF8C-434A-991B-7E2D46258E2C}" type="pres">
      <dgm:prSet presAssocID="{9B768986-D2F4-425D-9EFE-79DEF6E09B38}" presName="image2" presStyleCnt="0"/>
      <dgm:spPr/>
    </dgm:pt>
    <dgm:pt modelId="{05311C05-F63E-4F61-BEFC-6800CBF43452}" type="pres">
      <dgm:prSet presAssocID="{9B768986-D2F4-425D-9EFE-79DEF6E09B38}" presName="imageRepeatNode" presStyleLbl="alignAcc1" presStyleIdx="1" presStyleCnt="4" custScaleX="233980" custScaleY="240386" custLinFactY="18226" custLinFactNeighborX="0" custLinFactNeighborY="100000"/>
      <dgm:spPr/>
    </dgm:pt>
    <dgm:pt modelId="{D808FB5F-D0D8-4DDF-B195-58A1FFA6B50E}" type="pres">
      <dgm:prSet presAssocID="{9B768986-D2F4-425D-9EFE-79DEF6E09B38}" presName="imageaccent2" presStyleCnt="0"/>
      <dgm:spPr/>
    </dgm:pt>
    <dgm:pt modelId="{394EF2E8-F8C7-4565-8943-1858CAF305DD}" type="pres">
      <dgm:prSet presAssocID="{9B768986-D2F4-425D-9EFE-79DEF6E09B38}" presName="accentRepeatNode" presStyleLbl="solidAlignAcc1" presStyleIdx="3" presStyleCnt="8"/>
      <dgm:spPr/>
    </dgm:pt>
    <dgm:pt modelId="{0CF0C960-04D1-4D6B-87FE-9A0E420BD13D}" type="pres">
      <dgm:prSet presAssocID="{2CB71D36-3867-43AF-85BE-B00444520CE3}" presName="text3" presStyleCnt="0"/>
      <dgm:spPr/>
    </dgm:pt>
    <dgm:pt modelId="{2738A8D3-6F0E-49EB-8D4C-FE1CCE8C822B}" type="pres">
      <dgm:prSet presAssocID="{2CB71D36-3867-43AF-85BE-B00444520CE3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88011B3-68FE-4363-BA35-D48939A8F15A}" type="pres">
      <dgm:prSet presAssocID="{2CB71D36-3867-43AF-85BE-B00444520CE3}" presName="textaccent3" presStyleCnt="0"/>
      <dgm:spPr/>
    </dgm:pt>
    <dgm:pt modelId="{9C2B1E69-D6A7-43AF-B1A5-969D665B34A1}" type="pres">
      <dgm:prSet presAssocID="{2CB71D36-3867-43AF-85BE-B00444520CE3}" presName="accentRepeatNode" presStyleLbl="solidAlignAcc1" presStyleIdx="4" presStyleCnt="8"/>
      <dgm:spPr/>
    </dgm:pt>
    <dgm:pt modelId="{B705F821-D9A5-40BD-BCB3-C16E7CC3FD5B}" type="pres">
      <dgm:prSet presAssocID="{8B8D24D4-9C9F-48AA-8320-EF35C370FE9F}" presName="image3" presStyleCnt="0"/>
      <dgm:spPr/>
    </dgm:pt>
    <dgm:pt modelId="{10A33C57-3FC8-451F-B4CF-996E58816AF6}" type="pres">
      <dgm:prSet presAssocID="{8B8D24D4-9C9F-48AA-8320-EF35C370FE9F}" presName="imageRepeatNode" presStyleLbl="alignAcc1" presStyleIdx="2" presStyleCnt="4"/>
      <dgm:spPr/>
    </dgm:pt>
    <dgm:pt modelId="{9FD3DFFA-5970-414A-84B2-EB5215AC4AD4}" type="pres">
      <dgm:prSet presAssocID="{8B8D24D4-9C9F-48AA-8320-EF35C370FE9F}" presName="imageaccent3" presStyleCnt="0"/>
      <dgm:spPr/>
    </dgm:pt>
    <dgm:pt modelId="{7BF3C34A-16CB-4E2A-B579-681E8D0FB5FF}" type="pres">
      <dgm:prSet presAssocID="{8B8D24D4-9C9F-48AA-8320-EF35C370FE9F}" presName="accentRepeatNode" presStyleLbl="solidAlignAcc1" presStyleIdx="5" presStyleCnt="8"/>
      <dgm:spPr/>
    </dgm:pt>
    <dgm:pt modelId="{6A7A0738-019A-4377-8278-3FEFB07956AD}" type="pres">
      <dgm:prSet presAssocID="{43DB180E-34D0-42FD-8189-E0F4DAF6C2A9}" presName="text4" presStyleCnt="0"/>
      <dgm:spPr/>
    </dgm:pt>
    <dgm:pt modelId="{4E81F9B6-1F11-4E05-985A-ED8A84883DFA}" type="pres">
      <dgm:prSet presAssocID="{43DB180E-34D0-42FD-8189-E0F4DAF6C2A9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A61F2AD-F6A3-4F8B-BDBA-AE4E8E0F4678}" type="pres">
      <dgm:prSet presAssocID="{43DB180E-34D0-42FD-8189-E0F4DAF6C2A9}" presName="textaccent4" presStyleCnt="0"/>
      <dgm:spPr/>
    </dgm:pt>
    <dgm:pt modelId="{DC0EDBC0-49C5-477C-A5A3-44361F8E62D2}" type="pres">
      <dgm:prSet presAssocID="{43DB180E-34D0-42FD-8189-E0F4DAF6C2A9}" presName="accentRepeatNode" presStyleLbl="solidAlignAcc1" presStyleIdx="6" presStyleCnt="8"/>
      <dgm:spPr/>
    </dgm:pt>
    <dgm:pt modelId="{6A18D8CC-2E6D-45B7-BD69-D1DD19B8C75F}" type="pres">
      <dgm:prSet presAssocID="{3AD8AF15-88F4-43E5-9590-6A7183B9FF42}" presName="image4" presStyleCnt="0"/>
      <dgm:spPr/>
    </dgm:pt>
    <dgm:pt modelId="{080C498C-2006-4F69-8C11-3336F742CEDF}" type="pres">
      <dgm:prSet presAssocID="{3AD8AF15-88F4-43E5-9590-6A7183B9FF42}" presName="imageRepeatNode" presStyleLbl="alignAcc1" presStyleIdx="3" presStyleCnt="4"/>
      <dgm:spPr/>
    </dgm:pt>
    <dgm:pt modelId="{3EAED763-2103-4753-BB95-153F0E99DA00}" type="pres">
      <dgm:prSet presAssocID="{3AD8AF15-88F4-43E5-9590-6A7183B9FF42}" presName="imageaccent4" presStyleCnt="0"/>
      <dgm:spPr/>
    </dgm:pt>
    <dgm:pt modelId="{94B1A128-6F2F-485A-A096-8D443FC8CA57}" type="pres">
      <dgm:prSet presAssocID="{3AD8AF15-88F4-43E5-9590-6A7183B9FF42}" presName="accentRepeatNode" presStyleLbl="solidAlignAcc1" presStyleIdx="7" presStyleCnt="8"/>
      <dgm:spPr/>
    </dgm:pt>
  </dgm:ptLst>
  <dgm:cxnLst>
    <dgm:cxn modelId="{8C9E1C3B-F280-4C00-8C21-9D9849034D3A}" type="presOf" srcId="{33DA1D4E-CFAD-48C5-9520-D19137AD354B}" destId="{48297770-1AD0-4EFF-9B76-DF6511D3AC0F}" srcOrd="0" destOrd="0" presId="urn:microsoft.com/office/officeart/2008/layout/HexagonCluster"/>
    <dgm:cxn modelId="{C4B32F3B-B8C2-4C5C-B41A-FE22BC791333}" srcId="{8DF34A10-EF6C-4B52-8F64-D9F49D6462BE}" destId="{33DA1D4E-CFAD-48C5-9520-D19137AD354B}" srcOrd="0" destOrd="0" parTransId="{2551CB31-A2D1-44BD-B647-1875FD4E7534}" sibTransId="{3C460E70-7E2C-4C12-B001-7F1E3B7F3420}"/>
    <dgm:cxn modelId="{68C3D73C-D72C-4BCC-A09F-C6977939C4D1}" type="presOf" srcId="{74A2B985-7B21-4FC6-9F71-F70B6C3FA8F0}" destId="{B87CF11B-0A01-40B0-991B-418A17059CD2}" srcOrd="0" destOrd="0" presId="urn:microsoft.com/office/officeart/2008/layout/HexagonCluster"/>
    <dgm:cxn modelId="{AD4ED940-0A54-429F-919F-515F27FC0310}" type="presOf" srcId="{3C460E70-7E2C-4C12-B001-7F1E3B7F3420}" destId="{6A98DCDC-9D69-422F-8661-51664078C312}" srcOrd="0" destOrd="0" presId="urn:microsoft.com/office/officeart/2008/layout/HexagonCluster"/>
    <dgm:cxn modelId="{69B00F70-86EA-473E-A6A2-CCB31A49B18C}" type="presOf" srcId="{9B768986-D2F4-425D-9EFE-79DEF6E09B38}" destId="{05311C05-F63E-4F61-BEFC-6800CBF43452}" srcOrd="0" destOrd="0" presId="urn:microsoft.com/office/officeart/2008/layout/HexagonCluster"/>
    <dgm:cxn modelId="{36BB5671-7114-4A75-AF1D-D8F598AC89F2}" srcId="{8DF34A10-EF6C-4B52-8F64-D9F49D6462BE}" destId="{74A2B985-7B21-4FC6-9F71-F70B6C3FA8F0}" srcOrd="1" destOrd="0" parTransId="{70FEBBBD-4149-4897-AD0F-6726A9521A34}" sibTransId="{9B768986-D2F4-425D-9EFE-79DEF6E09B38}"/>
    <dgm:cxn modelId="{1FEF6C55-2953-4FE8-B029-2AFDA31A841F}" type="presOf" srcId="{2CB71D36-3867-43AF-85BE-B00444520CE3}" destId="{2738A8D3-6F0E-49EB-8D4C-FE1CCE8C822B}" srcOrd="0" destOrd="0" presId="urn:microsoft.com/office/officeart/2008/layout/HexagonCluster"/>
    <dgm:cxn modelId="{A1A84759-9893-4D58-B91C-46DE1F3BBC5F}" srcId="{8DF34A10-EF6C-4B52-8F64-D9F49D6462BE}" destId="{2CB71D36-3867-43AF-85BE-B00444520CE3}" srcOrd="2" destOrd="0" parTransId="{B35A20EA-AB67-4896-8827-103CF61C526A}" sibTransId="{8B8D24D4-9C9F-48AA-8320-EF35C370FE9F}"/>
    <dgm:cxn modelId="{6BE93794-2904-4550-A9A6-20FC15AB0D80}" type="presOf" srcId="{8DF34A10-EF6C-4B52-8F64-D9F49D6462BE}" destId="{95B68BE7-4F6C-49D4-A56E-9B2905B74F70}" srcOrd="0" destOrd="0" presId="urn:microsoft.com/office/officeart/2008/layout/HexagonCluster"/>
    <dgm:cxn modelId="{EB455E9E-1084-46D8-8FC4-E6ED3F72E3B1}" type="presOf" srcId="{3AD8AF15-88F4-43E5-9590-6A7183B9FF42}" destId="{080C498C-2006-4F69-8C11-3336F742CEDF}" srcOrd="0" destOrd="0" presId="urn:microsoft.com/office/officeart/2008/layout/HexagonCluster"/>
    <dgm:cxn modelId="{46D82DB1-5CB9-419A-B0ED-69AA24F2A32C}" type="presOf" srcId="{8B8D24D4-9C9F-48AA-8320-EF35C370FE9F}" destId="{10A33C57-3FC8-451F-B4CF-996E58816AF6}" srcOrd="0" destOrd="0" presId="urn:microsoft.com/office/officeart/2008/layout/HexagonCluster"/>
    <dgm:cxn modelId="{EF09E3B7-45FF-4583-8A62-793C4C711886}" srcId="{8DF34A10-EF6C-4B52-8F64-D9F49D6462BE}" destId="{43DB180E-34D0-42FD-8189-E0F4DAF6C2A9}" srcOrd="3" destOrd="0" parTransId="{799C756E-A9F4-41E5-82CC-1D5F239D3E79}" sibTransId="{3AD8AF15-88F4-43E5-9590-6A7183B9FF42}"/>
    <dgm:cxn modelId="{C7E239BE-F5C3-4A10-9A50-06050993117A}" type="presOf" srcId="{43DB180E-34D0-42FD-8189-E0F4DAF6C2A9}" destId="{4E81F9B6-1F11-4E05-985A-ED8A84883DFA}" srcOrd="0" destOrd="0" presId="urn:microsoft.com/office/officeart/2008/layout/HexagonCluster"/>
    <dgm:cxn modelId="{818C7268-2F31-45B4-9441-C0A57FAF8CD9}" type="presParOf" srcId="{95B68BE7-4F6C-49D4-A56E-9B2905B74F70}" destId="{BF072111-2CAC-43D9-AB23-78D0CA8B1478}" srcOrd="0" destOrd="0" presId="urn:microsoft.com/office/officeart/2008/layout/HexagonCluster"/>
    <dgm:cxn modelId="{95956473-A0A6-41BC-AA76-16E2946197EF}" type="presParOf" srcId="{BF072111-2CAC-43D9-AB23-78D0CA8B1478}" destId="{48297770-1AD0-4EFF-9B76-DF6511D3AC0F}" srcOrd="0" destOrd="0" presId="urn:microsoft.com/office/officeart/2008/layout/HexagonCluster"/>
    <dgm:cxn modelId="{2D6FCBCD-7EF2-46A6-B5EA-C8883288AA86}" type="presParOf" srcId="{95B68BE7-4F6C-49D4-A56E-9B2905B74F70}" destId="{3146A169-1F9E-4428-81DF-C50163F7F96D}" srcOrd="1" destOrd="0" presId="urn:microsoft.com/office/officeart/2008/layout/HexagonCluster"/>
    <dgm:cxn modelId="{B722276E-518F-4D36-8781-54D0C9221A38}" type="presParOf" srcId="{3146A169-1F9E-4428-81DF-C50163F7F96D}" destId="{FF6C425A-37D1-4DEF-A5E9-C3FE19B0A034}" srcOrd="0" destOrd="0" presId="urn:microsoft.com/office/officeart/2008/layout/HexagonCluster"/>
    <dgm:cxn modelId="{0E498438-4C6E-41E2-8472-6D67B6440511}" type="presParOf" srcId="{95B68BE7-4F6C-49D4-A56E-9B2905B74F70}" destId="{B2B03F10-CD63-4535-BA71-7D0518164E64}" srcOrd="2" destOrd="0" presId="urn:microsoft.com/office/officeart/2008/layout/HexagonCluster"/>
    <dgm:cxn modelId="{68DB8742-2426-4F25-B265-7A6015A661E6}" type="presParOf" srcId="{B2B03F10-CD63-4535-BA71-7D0518164E64}" destId="{6A98DCDC-9D69-422F-8661-51664078C312}" srcOrd="0" destOrd="0" presId="urn:microsoft.com/office/officeart/2008/layout/HexagonCluster"/>
    <dgm:cxn modelId="{42E16D98-21FF-4549-87F1-6FF5C4920B3B}" type="presParOf" srcId="{95B68BE7-4F6C-49D4-A56E-9B2905B74F70}" destId="{E2DD8E4F-8235-4CEB-91F9-3BFE17223D84}" srcOrd="3" destOrd="0" presId="urn:microsoft.com/office/officeart/2008/layout/HexagonCluster"/>
    <dgm:cxn modelId="{3A1A75FE-A03C-4CE3-9B33-965CF4DDA255}" type="presParOf" srcId="{E2DD8E4F-8235-4CEB-91F9-3BFE17223D84}" destId="{CBCE1C5B-CCE1-4EE7-BB33-63EDAC7694BC}" srcOrd="0" destOrd="0" presId="urn:microsoft.com/office/officeart/2008/layout/HexagonCluster"/>
    <dgm:cxn modelId="{AFE548E1-6E51-4BFE-8C41-15388E0005B2}" type="presParOf" srcId="{95B68BE7-4F6C-49D4-A56E-9B2905B74F70}" destId="{C6CF8061-36DF-417A-8A6D-6273559E8481}" srcOrd="4" destOrd="0" presId="urn:microsoft.com/office/officeart/2008/layout/HexagonCluster"/>
    <dgm:cxn modelId="{770E7A48-150C-475F-AF56-A8620C7E9294}" type="presParOf" srcId="{C6CF8061-36DF-417A-8A6D-6273559E8481}" destId="{B87CF11B-0A01-40B0-991B-418A17059CD2}" srcOrd="0" destOrd="0" presId="urn:microsoft.com/office/officeart/2008/layout/HexagonCluster"/>
    <dgm:cxn modelId="{AAFF95C3-C378-420F-AA1E-FED795F47CE7}" type="presParOf" srcId="{95B68BE7-4F6C-49D4-A56E-9B2905B74F70}" destId="{C50DA75C-8862-457E-9D4E-0D9A17CBA1D3}" srcOrd="5" destOrd="0" presId="urn:microsoft.com/office/officeart/2008/layout/HexagonCluster"/>
    <dgm:cxn modelId="{B7805C99-D690-4B69-BD7E-04FA7F4D260A}" type="presParOf" srcId="{C50DA75C-8862-457E-9D4E-0D9A17CBA1D3}" destId="{AB7711BC-DBED-4069-B675-FF35F2E2BF80}" srcOrd="0" destOrd="0" presId="urn:microsoft.com/office/officeart/2008/layout/HexagonCluster"/>
    <dgm:cxn modelId="{CBF55912-7FDC-46FD-BD11-26CACA2D467A}" type="presParOf" srcId="{95B68BE7-4F6C-49D4-A56E-9B2905B74F70}" destId="{B51B6FA7-AF8C-434A-991B-7E2D46258E2C}" srcOrd="6" destOrd="0" presId="urn:microsoft.com/office/officeart/2008/layout/HexagonCluster"/>
    <dgm:cxn modelId="{E8DD1C24-90CE-46D9-8BB2-E6DF13AB6317}" type="presParOf" srcId="{B51B6FA7-AF8C-434A-991B-7E2D46258E2C}" destId="{05311C05-F63E-4F61-BEFC-6800CBF43452}" srcOrd="0" destOrd="0" presId="urn:microsoft.com/office/officeart/2008/layout/HexagonCluster"/>
    <dgm:cxn modelId="{E058375E-F725-4FC7-ACEC-70D4521BC605}" type="presParOf" srcId="{95B68BE7-4F6C-49D4-A56E-9B2905B74F70}" destId="{D808FB5F-D0D8-4DDF-B195-58A1FFA6B50E}" srcOrd="7" destOrd="0" presId="urn:microsoft.com/office/officeart/2008/layout/HexagonCluster"/>
    <dgm:cxn modelId="{937A2792-2950-4D46-99D1-D2BB2A2373FE}" type="presParOf" srcId="{D808FB5F-D0D8-4DDF-B195-58A1FFA6B50E}" destId="{394EF2E8-F8C7-4565-8943-1858CAF305DD}" srcOrd="0" destOrd="0" presId="urn:microsoft.com/office/officeart/2008/layout/HexagonCluster"/>
    <dgm:cxn modelId="{38149FBF-FA50-4516-87BC-F77FD089B657}" type="presParOf" srcId="{95B68BE7-4F6C-49D4-A56E-9B2905B74F70}" destId="{0CF0C960-04D1-4D6B-87FE-9A0E420BD13D}" srcOrd="8" destOrd="0" presId="urn:microsoft.com/office/officeart/2008/layout/HexagonCluster"/>
    <dgm:cxn modelId="{212C6663-4598-4473-8E2B-1E7FC6A0FD72}" type="presParOf" srcId="{0CF0C960-04D1-4D6B-87FE-9A0E420BD13D}" destId="{2738A8D3-6F0E-49EB-8D4C-FE1CCE8C822B}" srcOrd="0" destOrd="0" presId="urn:microsoft.com/office/officeart/2008/layout/HexagonCluster"/>
    <dgm:cxn modelId="{E219B916-CBD6-4AAA-986D-D3BEC89A303B}" type="presParOf" srcId="{95B68BE7-4F6C-49D4-A56E-9B2905B74F70}" destId="{688011B3-68FE-4363-BA35-D48939A8F15A}" srcOrd="9" destOrd="0" presId="urn:microsoft.com/office/officeart/2008/layout/HexagonCluster"/>
    <dgm:cxn modelId="{65214F82-580B-489A-A803-5E282B088ED6}" type="presParOf" srcId="{688011B3-68FE-4363-BA35-D48939A8F15A}" destId="{9C2B1E69-D6A7-43AF-B1A5-969D665B34A1}" srcOrd="0" destOrd="0" presId="urn:microsoft.com/office/officeart/2008/layout/HexagonCluster"/>
    <dgm:cxn modelId="{25D12C6C-93B0-4D5D-AAC6-FFF251B11E5B}" type="presParOf" srcId="{95B68BE7-4F6C-49D4-A56E-9B2905B74F70}" destId="{B705F821-D9A5-40BD-BCB3-C16E7CC3FD5B}" srcOrd="10" destOrd="0" presId="urn:microsoft.com/office/officeart/2008/layout/HexagonCluster"/>
    <dgm:cxn modelId="{81C79DAD-9562-40E4-88F0-5A93D618F57B}" type="presParOf" srcId="{B705F821-D9A5-40BD-BCB3-C16E7CC3FD5B}" destId="{10A33C57-3FC8-451F-B4CF-996E58816AF6}" srcOrd="0" destOrd="0" presId="urn:microsoft.com/office/officeart/2008/layout/HexagonCluster"/>
    <dgm:cxn modelId="{9CED3BB3-9C5B-44E1-85DD-0D3FE57A05BD}" type="presParOf" srcId="{95B68BE7-4F6C-49D4-A56E-9B2905B74F70}" destId="{9FD3DFFA-5970-414A-84B2-EB5215AC4AD4}" srcOrd="11" destOrd="0" presId="urn:microsoft.com/office/officeart/2008/layout/HexagonCluster"/>
    <dgm:cxn modelId="{41251BE3-6607-43B1-B4E6-7DA4B44CEFC7}" type="presParOf" srcId="{9FD3DFFA-5970-414A-84B2-EB5215AC4AD4}" destId="{7BF3C34A-16CB-4E2A-B579-681E8D0FB5FF}" srcOrd="0" destOrd="0" presId="urn:microsoft.com/office/officeart/2008/layout/HexagonCluster"/>
    <dgm:cxn modelId="{D248D722-BC45-4A77-8941-D35CDD63E1AD}" type="presParOf" srcId="{95B68BE7-4F6C-49D4-A56E-9B2905B74F70}" destId="{6A7A0738-019A-4377-8278-3FEFB07956AD}" srcOrd="12" destOrd="0" presId="urn:microsoft.com/office/officeart/2008/layout/HexagonCluster"/>
    <dgm:cxn modelId="{23781B2B-5532-4B41-ADC0-541EBDA8F026}" type="presParOf" srcId="{6A7A0738-019A-4377-8278-3FEFB07956AD}" destId="{4E81F9B6-1F11-4E05-985A-ED8A84883DFA}" srcOrd="0" destOrd="0" presId="urn:microsoft.com/office/officeart/2008/layout/HexagonCluster"/>
    <dgm:cxn modelId="{43C28865-FB6B-492F-8C7D-F924DEE79E65}" type="presParOf" srcId="{95B68BE7-4F6C-49D4-A56E-9B2905B74F70}" destId="{9A61F2AD-F6A3-4F8B-BDBA-AE4E8E0F4678}" srcOrd="13" destOrd="0" presId="urn:microsoft.com/office/officeart/2008/layout/HexagonCluster"/>
    <dgm:cxn modelId="{64898913-CB88-4175-912D-21F9FA8DA932}" type="presParOf" srcId="{9A61F2AD-F6A3-4F8B-BDBA-AE4E8E0F4678}" destId="{DC0EDBC0-49C5-477C-A5A3-44361F8E62D2}" srcOrd="0" destOrd="0" presId="urn:microsoft.com/office/officeart/2008/layout/HexagonCluster"/>
    <dgm:cxn modelId="{8B71669E-6EDE-46D6-818D-B63F5A18EB40}" type="presParOf" srcId="{95B68BE7-4F6C-49D4-A56E-9B2905B74F70}" destId="{6A18D8CC-2E6D-45B7-BD69-D1DD19B8C75F}" srcOrd="14" destOrd="0" presId="urn:microsoft.com/office/officeart/2008/layout/HexagonCluster"/>
    <dgm:cxn modelId="{95501927-9884-4CDD-B21F-7CF55F4CE228}" type="presParOf" srcId="{6A18D8CC-2E6D-45B7-BD69-D1DD19B8C75F}" destId="{080C498C-2006-4F69-8C11-3336F742CEDF}" srcOrd="0" destOrd="0" presId="urn:microsoft.com/office/officeart/2008/layout/HexagonCluster"/>
    <dgm:cxn modelId="{DB7DAC87-30BC-4036-9AAB-D252C7E8AD7D}" type="presParOf" srcId="{95B68BE7-4F6C-49D4-A56E-9B2905B74F70}" destId="{3EAED763-2103-4753-BB95-153F0E99DA00}" srcOrd="15" destOrd="0" presId="urn:microsoft.com/office/officeart/2008/layout/HexagonCluster"/>
    <dgm:cxn modelId="{D4B9A53A-7FBD-43A6-B159-BE34F24EEED2}" type="presParOf" srcId="{3EAED763-2103-4753-BB95-153F0E99DA00}" destId="{94B1A128-6F2F-485A-A096-8D443FC8CA5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76C6F-43DD-4D91-9784-1283DA2A254B}" type="doc">
      <dgm:prSet loTypeId="urn:microsoft.com/office/officeart/2005/8/layout/gear1#1" loCatId="cycle" qsTypeId="urn:microsoft.com/office/officeart/2005/8/quickstyle/simple1#3" qsCatId="simple" csTypeId="urn:microsoft.com/office/officeart/2005/8/colors/accent1_2#3" csCatId="accent1" phldr="1"/>
      <dgm:spPr/>
    </dgm:pt>
    <dgm:pt modelId="{A40E0937-D9BB-4FF8-8C18-1F9AB61038D1}">
      <dgm:prSet phldrT="[文本]" custT="1"/>
      <dgm:spPr/>
      <dgm:t>
        <a:bodyPr/>
        <a:lstStyle/>
        <a:p>
          <a:r>
            <a:rPr lang="zh-CN" altLang="en-US" sz="2800" dirty="0"/>
            <a:t>内部消化</a:t>
          </a:r>
        </a:p>
      </dgm:t>
    </dgm:pt>
    <dgm:pt modelId="{013C2E94-2EBA-491F-86EB-AD4835D33255}" type="parTrans" cxnId="{894ECBA1-24D3-4308-9D71-1CE1ECA12C07}">
      <dgm:prSet/>
      <dgm:spPr/>
      <dgm:t>
        <a:bodyPr/>
        <a:lstStyle/>
        <a:p>
          <a:endParaRPr lang="zh-CN" altLang="en-US"/>
        </a:p>
      </dgm:t>
    </dgm:pt>
    <dgm:pt modelId="{7133B2AC-57E2-42B2-8D6A-18468C819BDA}" type="sibTrans" cxnId="{894ECBA1-24D3-4308-9D71-1CE1ECA12C07}">
      <dgm:prSet/>
      <dgm:spPr/>
      <dgm:t>
        <a:bodyPr/>
        <a:lstStyle/>
        <a:p>
          <a:endParaRPr lang="zh-CN" altLang="en-US"/>
        </a:p>
      </dgm:t>
    </dgm:pt>
    <dgm:pt modelId="{C139F84E-3EAE-4170-B281-1A60B94D2875}">
      <dgm:prSet phldrT="[文本]" custT="1"/>
      <dgm:spPr/>
      <dgm:t>
        <a:bodyPr/>
        <a:lstStyle/>
        <a:p>
          <a:r>
            <a:rPr lang="zh-CN" altLang="en-US" sz="1800" dirty="0"/>
            <a:t>“走出去”</a:t>
          </a:r>
        </a:p>
      </dgm:t>
    </dgm:pt>
    <dgm:pt modelId="{C5A68F31-4064-479A-A881-E71054C17E10}" type="parTrans" cxnId="{45729EE7-AF67-4978-A29F-E50DD93A39E1}">
      <dgm:prSet/>
      <dgm:spPr/>
      <dgm:t>
        <a:bodyPr/>
        <a:lstStyle/>
        <a:p>
          <a:endParaRPr lang="zh-CN" altLang="en-US"/>
        </a:p>
      </dgm:t>
    </dgm:pt>
    <dgm:pt modelId="{B65E64EC-61AC-45BA-999E-7814647453BC}" type="sibTrans" cxnId="{45729EE7-AF67-4978-A29F-E50DD93A39E1}">
      <dgm:prSet/>
      <dgm:spPr/>
      <dgm:t>
        <a:bodyPr/>
        <a:lstStyle/>
        <a:p>
          <a:endParaRPr lang="zh-CN" altLang="en-US"/>
        </a:p>
      </dgm:t>
    </dgm:pt>
    <dgm:pt modelId="{8F345223-B42B-411C-9848-69DE6E2F9A5A}">
      <dgm:prSet phldrT="[文本]" custT="1"/>
      <dgm:spPr/>
      <dgm:t>
        <a:bodyPr/>
        <a:lstStyle/>
        <a:p>
          <a:r>
            <a:rPr lang="zh-CN" altLang="en-US" sz="2000" dirty="0"/>
            <a:t>“引进来”</a:t>
          </a:r>
        </a:p>
      </dgm:t>
    </dgm:pt>
    <dgm:pt modelId="{87E6D56D-633D-4F0E-AF2D-C9BE0D26C629}" type="parTrans" cxnId="{A03F1FDC-5A4F-4F56-AAD9-6388F1FE3162}">
      <dgm:prSet/>
      <dgm:spPr/>
      <dgm:t>
        <a:bodyPr/>
        <a:lstStyle/>
        <a:p>
          <a:endParaRPr lang="zh-CN" altLang="en-US"/>
        </a:p>
      </dgm:t>
    </dgm:pt>
    <dgm:pt modelId="{C988BD50-C236-45E0-BF9F-DD92BCE68A40}" type="sibTrans" cxnId="{A03F1FDC-5A4F-4F56-AAD9-6388F1FE3162}">
      <dgm:prSet/>
      <dgm:spPr/>
      <dgm:t>
        <a:bodyPr/>
        <a:lstStyle/>
        <a:p>
          <a:endParaRPr lang="zh-CN" altLang="en-US"/>
        </a:p>
      </dgm:t>
    </dgm:pt>
    <dgm:pt modelId="{C6336817-6D15-4FA3-9782-5AF830FD7B35}" type="pres">
      <dgm:prSet presAssocID="{08376C6F-43DD-4D91-9784-1283DA2A254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065AC7D-F02A-44F5-9DA6-659C6E128107}" type="pres">
      <dgm:prSet presAssocID="{A40E0937-D9BB-4FF8-8C18-1F9AB61038D1}" presName="gear1" presStyleLbl="node1" presStyleIdx="0" presStyleCnt="3">
        <dgm:presLayoutVars>
          <dgm:chMax val="1"/>
          <dgm:bulletEnabled val="1"/>
        </dgm:presLayoutVars>
      </dgm:prSet>
      <dgm:spPr/>
    </dgm:pt>
    <dgm:pt modelId="{23B8B3FF-6132-4480-9454-E42DA62498DF}" type="pres">
      <dgm:prSet presAssocID="{A40E0937-D9BB-4FF8-8C18-1F9AB61038D1}" presName="gear1srcNode" presStyleLbl="node1" presStyleIdx="0" presStyleCnt="3"/>
      <dgm:spPr/>
    </dgm:pt>
    <dgm:pt modelId="{51F397D0-593F-419E-A136-AE6A28B40210}" type="pres">
      <dgm:prSet presAssocID="{A40E0937-D9BB-4FF8-8C18-1F9AB61038D1}" presName="gear1dstNode" presStyleLbl="node1" presStyleIdx="0" presStyleCnt="3"/>
      <dgm:spPr/>
    </dgm:pt>
    <dgm:pt modelId="{AE416716-A2C6-4AA2-A082-7E41A2BB618E}" type="pres">
      <dgm:prSet presAssocID="{C139F84E-3EAE-4170-B281-1A60B94D2875}" presName="gear2" presStyleLbl="node1" presStyleIdx="1" presStyleCnt="3" custLinFactNeighborX="-433" custLinFactNeighborY="-433">
        <dgm:presLayoutVars>
          <dgm:chMax val="1"/>
          <dgm:bulletEnabled val="1"/>
        </dgm:presLayoutVars>
      </dgm:prSet>
      <dgm:spPr/>
    </dgm:pt>
    <dgm:pt modelId="{48259836-25D3-4BB1-A9EA-E5C3BC639C3A}" type="pres">
      <dgm:prSet presAssocID="{C139F84E-3EAE-4170-B281-1A60B94D2875}" presName="gear2srcNode" presStyleLbl="node1" presStyleIdx="1" presStyleCnt="3"/>
      <dgm:spPr/>
    </dgm:pt>
    <dgm:pt modelId="{538043F6-279F-4909-BEAF-0A981C042A46}" type="pres">
      <dgm:prSet presAssocID="{C139F84E-3EAE-4170-B281-1A60B94D2875}" presName="gear2dstNode" presStyleLbl="node1" presStyleIdx="1" presStyleCnt="3"/>
      <dgm:spPr/>
    </dgm:pt>
    <dgm:pt modelId="{EEAC2D33-406B-4841-AE2E-375A6FE5A112}" type="pres">
      <dgm:prSet presAssocID="{8F345223-B42B-411C-9848-69DE6E2F9A5A}" presName="gear3" presStyleLbl="node1" presStyleIdx="2" presStyleCnt="3"/>
      <dgm:spPr/>
    </dgm:pt>
    <dgm:pt modelId="{F1C80F92-56F5-4F4C-A5BB-112618DB6024}" type="pres">
      <dgm:prSet presAssocID="{8F345223-B42B-411C-9848-69DE6E2F9A5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3FF9DCE-E664-4E7C-9D81-2A42E915D314}" type="pres">
      <dgm:prSet presAssocID="{8F345223-B42B-411C-9848-69DE6E2F9A5A}" presName="gear3srcNode" presStyleLbl="node1" presStyleIdx="2" presStyleCnt="3"/>
      <dgm:spPr/>
    </dgm:pt>
    <dgm:pt modelId="{06965042-74B1-426D-A6EF-0F27FF65430F}" type="pres">
      <dgm:prSet presAssocID="{8F345223-B42B-411C-9848-69DE6E2F9A5A}" presName="gear3dstNode" presStyleLbl="node1" presStyleIdx="2" presStyleCnt="3"/>
      <dgm:spPr/>
    </dgm:pt>
    <dgm:pt modelId="{A33BFFDC-3B8F-4B71-8459-36408EC92493}" type="pres">
      <dgm:prSet presAssocID="{7133B2AC-57E2-42B2-8D6A-18468C819BDA}" presName="connector1" presStyleLbl="sibTrans2D1" presStyleIdx="0" presStyleCnt="3"/>
      <dgm:spPr/>
    </dgm:pt>
    <dgm:pt modelId="{2957530A-C185-4203-8881-DA5B3B4AD4FE}" type="pres">
      <dgm:prSet presAssocID="{B65E64EC-61AC-45BA-999E-7814647453BC}" presName="connector2" presStyleLbl="sibTrans2D1" presStyleIdx="1" presStyleCnt="3"/>
      <dgm:spPr/>
    </dgm:pt>
    <dgm:pt modelId="{74893774-9279-489A-8982-B0FB3C6DF119}" type="pres">
      <dgm:prSet presAssocID="{C988BD50-C236-45E0-BF9F-DD92BCE68A40}" presName="connector3" presStyleLbl="sibTrans2D1" presStyleIdx="2" presStyleCnt="3"/>
      <dgm:spPr/>
    </dgm:pt>
  </dgm:ptLst>
  <dgm:cxnLst>
    <dgm:cxn modelId="{01E3CF17-5F7F-4AAB-8F24-27E8A8CFDB60}" type="presOf" srcId="{A40E0937-D9BB-4FF8-8C18-1F9AB61038D1}" destId="{51F397D0-593F-419E-A136-AE6A28B40210}" srcOrd="2" destOrd="0" presId="urn:microsoft.com/office/officeart/2005/8/layout/gear1#1"/>
    <dgm:cxn modelId="{6BC8EA29-6722-4056-9732-69EB66081FD9}" type="presOf" srcId="{A40E0937-D9BB-4FF8-8C18-1F9AB61038D1}" destId="{6065AC7D-F02A-44F5-9DA6-659C6E128107}" srcOrd="0" destOrd="0" presId="urn:microsoft.com/office/officeart/2005/8/layout/gear1#1"/>
    <dgm:cxn modelId="{D9234C30-DA4F-4F63-8A3C-EC6E66CA593C}" type="presOf" srcId="{8F345223-B42B-411C-9848-69DE6E2F9A5A}" destId="{06965042-74B1-426D-A6EF-0F27FF65430F}" srcOrd="3" destOrd="0" presId="urn:microsoft.com/office/officeart/2005/8/layout/gear1#1"/>
    <dgm:cxn modelId="{4AACC364-AAEF-47C9-A4B0-9DB84005613D}" type="presOf" srcId="{8F345223-B42B-411C-9848-69DE6E2F9A5A}" destId="{A3FF9DCE-E664-4E7C-9D81-2A42E915D314}" srcOrd="2" destOrd="0" presId="urn:microsoft.com/office/officeart/2005/8/layout/gear1#1"/>
    <dgm:cxn modelId="{E0EA6249-738E-45C8-BBA7-997D5341AA5E}" type="presOf" srcId="{C139F84E-3EAE-4170-B281-1A60B94D2875}" destId="{48259836-25D3-4BB1-A9EA-E5C3BC639C3A}" srcOrd="1" destOrd="0" presId="urn:microsoft.com/office/officeart/2005/8/layout/gear1#1"/>
    <dgm:cxn modelId="{84084183-2FF4-470F-982D-03A24A2A333A}" type="presOf" srcId="{C139F84E-3EAE-4170-B281-1A60B94D2875}" destId="{538043F6-279F-4909-BEAF-0A981C042A46}" srcOrd="2" destOrd="0" presId="urn:microsoft.com/office/officeart/2005/8/layout/gear1#1"/>
    <dgm:cxn modelId="{9488AB84-DEE0-4C1A-ACD1-312D8142B070}" type="presOf" srcId="{A40E0937-D9BB-4FF8-8C18-1F9AB61038D1}" destId="{23B8B3FF-6132-4480-9454-E42DA62498DF}" srcOrd="1" destOrd="0" presId="urn:microsoft.com/office/officeart/2005/8/layout/gear1#1"/>
    <dgm:cxn modelId="{17A9508F-9128-44C3-8F30-4A305CFF119B}" type="presOf" srcId="{8F345223-B42B-411C-9848-69DE6E2F9A5A}" destId="{EEAC2D33-406B-4841-AE2E-375A6FE5A112}" srcOrd="0" destOrd="0" presId="urn:microsoft.com/office/officeart/2005/8/layout/gear1#1"/>
    <dgm:cxn modelId="{894ECBA1-24D3-4308-9D71-1CE1ECA12C07}" srcId="{08376C6F-43DD-4D91-9784-1283DA2A254B}" destId="{A40E0937-D9BB-4FF8-8C18-1F9AB61038D1}" srcOrd="0" destOrd="0" parTransId="{013C2E94-2EBA-491F-86EB-AD4835D33255}" sibTransId="{7133B2AC-57E2-42B2-8D6A-18468C819BDA}"/>
    <dgm:cxn modelId="{B882BCA5-9F8D-4D1C-9FB6-0916B9A78BAF}" type="presOf" srcId="{C139F84E-3EAE-4170-B281-1A60B94D2875}" destId="{AE416716-A2C6-4AA2-A082-7E41A2BB618E}" srcOrd="0" destOrd="0" presId="urn:microsoft.com/office/officeart/2005/8/layout/gear1#1"/>
    <dgm:cxn modelId="{569CE3AC-82D4-49D1-9C3F-004F075D30C3}" type="presOf" srcId="{08376C6F-43DD-4D91-9784-1283DA2A254B}" destId="{C6336817-6D15-4FA3-9782-5AF830FD7B35}" srcOrd="0" destOrd="0" presId="urn:microsoft.com/office/officeart/2005/8/layout/gear1#1"/>
    <dgm:cxn modelId="{D6630BDB-1BEE-44F2-859D-D44FBEF99B00}" type="presOf" srcId="{B65E64EC-61AC-45BA-999E-7814647453BC}" destId="{2957530A-C185-4203-8881-DA5B3B4AD4FE}" srcOrd="0" destOrd="0" presId="urn:microsoft.com/office/officeart/2005/8/layout/gear1#1"/>
    <dgm:cxn modelId="{A03F1FDC-5A4F-4F56-AAD9-6388F1FE3162}" srcId="{08376C6F-43DD-4D91-9784-1283DA2A254B}" destId="{8F345223-B42B-411C-9848-69DE6E2F9A5A}" srcOrd="2" destOrd="0" parTransId="{87E6D56D-633D-4F0E-AF2D-C9BE0D26C629}" sibTransId="{C988BD50-C236-45E0-BF9F-DD92BCE68A40}"/>
    <dgm:cxn modelId="{9A98A4DF-4DE9-49A3-8A59-EE3B8C35A7B8}" type="presOf" srcId="{7133B2AC-57E2-42B2-8D6A-18468C819BDA}" destId="{A33BFFDC-3B8F-4B71-8459-36408EC92493}" srcOrd="0" destOrd="0" presId="urn:microsoft.com/office/officeart/2005/8/layout/gear1#1"/>
    <dgm:cxn modelId="{45729EE7-AF67-4978-A29F-E50DD93A39E1}" srcId="{08376C6F-43DD-4D91-9784-1283DA2A254B}" destId="{C139F84E-3EAE-4170-B281-1A60B94D2875}" srcOrd="1" destOrd="0" parTransId="{C5A68F31-4064-479A-A881-E71054C17E10}" sibTransId="{B65E64EC-61AC-45BA-999E-7814647453BC}"/>
    <dgm:cxn modelId="{A8BED0EB-630E-4CA5-8B5C-0FEACDAC84BC}" type="presOf" srcId="{C988BD50-C236-45E0-BF9F-DD92BCE68A40}" destId="{74893774-9279-489A-8982-B0FB3C6DF119}" srcOrd="0" destOrd="0" presId="urn:microsoft.com/office/officeart/2005/8/layout/gear1#1"/>
    <dgm:cxn modelId="{DF6072F5-C677-4394-BD2C-438333B4CA4C}" type="presOf" srcId="{8F345223-B42B-411C-9848-69DE6E2F9A5A}" destId="{F1C80F92-56F5-4F4C-A5BB-112618DB6024}" srcOrd="1" destOrd="0" presId="urn:microsoft.com/office/officeart/2005/8/layout/gear1#1"/>
    <dgm:cxn modelId="{5EA1706A-246C-46B3-B003-20D0A363A65E}" type="presParOf" srcId="{C6336817-6D15-4FA3-9782-5AF830FD7B35}" destId="{6065AC7D-F02A-44F5-9DA6-659C6E128107}" srcOrd="0" destOrd="0" presId="urn:microsoft.com/office/officeart/2005/8/layout/gear1#1"/>
    <dgm:cxn modelId="{15B4A7A1-F7A1-4A5C-A0E9-7B622EC021FF}" type="presParOf" srcId="{C6336817-6D15-4FA3-9782-5AF830FD7B35}" destId="{23B8B3FF-6132-4480-9454-E42DA62498DF}" srcOrd="1" destOrd="0" presId="urn:microsoft.com/office/officeart/2005/8/layout/gear1#1"/>
    <dgm:cxn modelId="{DA9BC069-9A94-45F6-BDA4-3B9B0ABDF425}" type="presParOf" srcId="{C6336817-6D15-4FA3-9782-5AF830FD7B35}" destId="{51F397D0-593F-419E-A136-AE6A28B40210}" srcOrd="2" destOrd="0" presId="urn:microsoft.com/office/officeart/2005/8/layout/gear1#1"/>
    <dgm:cxn modelId="{4A0ECE82-27DA-4E4A-945A-B9A2956994F2}" type="presParOf" srcId="{C6336817-6D15-4FA3-9782-5AF830FD7B35}" destId="{AE416716-A2C6-4AA2-A082-7E41A2BB618E}" srcOrd="3" destOrd="0" presId="urn:microsoft.com/office/officeart/2005/8/layout/gear1#1"/>
    <dgm:cxn modelId="{BE396C63-A596-40F1-9A86-50382C5BF1FC}" type="presParOf" srcId="{C6336817-6D15-4FA3-9782-5AF830FD7B35}" destId="{48259836-25D3-4BB1-A9EA-E5C3BC639C3A}" srcOrd="4" destOrd="0" presId="urn:microsoft.com/office/officeart/2005/8/layout/gear1#1"/>
    <dgm:cxn modelId="{32BA25C8-C9EC-4227-B146-6C220943E159}" type="presParOf" srcId="{C6336817-6D15-4FA3-9782-5AF830FD7B35}" destId="{538043F6-279F-4909-BEAF-0A981C042A46}" srcOrd="5" destOrd="0" presId="urn:microsoft.com/office/officeart/2005/8/layout/gear1#1"/>
    <dgm:cxn modelId="{2079550F-80C7-45E7-AB60-4BBE2E89DADF}" type="presParOf" srcId="{C6336817-6D15-4FA3-9782-5AF830FD7B35}" destId="{EEAC2D33-406B-4841-AE2E-375A6FE5A112}" srcOrd="6" destOrd="0" presId="urn:microsoft.com/office/officeart/2005/8/layout/gear1#1"/>
    <dgm:cxn modelId="{51AC3630-9AB7-4AEE-8412-B0EE259C2B24}" type="presParOf" srcId="{C6336817-6D15-4FA3-9782-5AF830FD7B35}" destId="{F1C80F92-56F5-4F4C-A5BB-112618DB6024}" srcOrd="7" destOrd="0" presId="urn:microsoft.com/office/officeart/2005/8/layout/gear1#1"/>
    <dgm:cxn modelId="{CD2EC5B6-082F-4CFA-BC3B-E48A6FA062D4}" type="presParOf" srcId="{C6336817-6D15-4FA3-9782-5AF830FD7B35}" destId="{A3FF9DCE-E664-4E7C-9D81-2A42E915D314}" srcOrd="8" destOrd="0" presId="urn:microsoft.com/office/officeart/2005/8/layout/gear1#1"/>
    <dgm:cxn modelId="{921BA5EF-F6AD-4C7A-9FA0-462618196EEA}" type="presParOf" srcId="{C6336817-6D15-4FA3-9782-5AF830FD7B35}" destId="{06965042-74B1-426D-A6EF-0F27FF65430F}" srcOrd="9" destOrd="0" presId="urn:microsoft.com/office/officeart/2005/8/layout/gear1#1"/>
    <dgm:cxn modelId="{0AF12C21-76E2-4B9A-837E-66DF9911C8BB}" type="presParOf" srcId="{C6336817-6D15-4FA3-9782-5AF830FD7B35}" destId="{A33BFFDC-3B8F-4B71-8459-36408EC92493}" srcOrd="10" destOrd="0" presId="urn:microsoft.com/office/officeart/2005/8/layout/gear1#1"/>
    <dgm:cxn modelId="{22A0EAB2-867D-4F14-BB55-71811DD82F27}" type="presParOf" srcId="{C6336817-6D15-4FA3-9782-5AF830FD7B35}" destId="{2957530A-C185-4203-8881-DA5B3B4AD4FE}" srcOrd="11" destOrd="0" presId="urn:microsoft.com/office/officeart/2005/8/layout/gear1#1"/>
    <dgm:cxn modelId="{40D075C9-9DC3-49C1-95F2-384676E9D258}" type="presParOf" srcId="{C6336817-6D15-4FA3-9782-5AF830FD7B35}" destId="{74893774-9279-489A-8982-B0FB3C6DF119}" srcOrd="12" destOrd="0" presId="urn:microsoft.com/office/officeart/2005/8/layout/gear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FBE86-A93F-4B65-876A-1EA36F7648BA}">
      <dsp:nvSpPr>
        <dsp:cNvPr id="0" name=""/>
        <dsp:cNvSpPr/>
      </dsp:nvSpPr>
      <dsp:spPr>
        <a:xfrm>
          <a:off x="728740" y="281430"/>
          <a:ext cx="1850079" cy="1850079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24A2A-018C-4B0E-9CC8-939F041371C0}">
      <dsp:nvSpPr>
        <dsp:cNvPr id="0" name=""/>
        <dsp:cNvSpPr/>
      </dsp:nvSpPr>
      <dsp:spPr>
        <a:xfrm>
          <a:off x="728740" y="281430"/>
          <a:ext cx="1850079" cy="1850079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B5882-539A-4348-8BCA-11904AFB4906}">
      <dsp:nvSpPr>
        <dsp:cNvPr id="0" name=""/>
        <dsp:cNvSpPr/>
      </dsp:nvSpPr>
      <dsp:spPr>
        <a:xfrm>
          <a:off x="728740" y="281430"/>
          <a:ext cx="1850079" cy="1850079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A5D3A-1493-44F7-864C-8D0CAAA27661}">
      <dsp:nvSpPr>
        <dsp:cNvPr id="0" name=""/>
        <dsp:cNvSpPr/>
      </dsp:nvSpPr>
      <dsp:spPr>
        <a:xfrm>
          <a:off x="728740" y="281430"/>
          <a:ext cx="1850079" cy="1850079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C71CB-A406-484D-B771-39F41E357179}">
      <dsp:nvSpPr>
        <dsp:cNvPr id="0" name=""/>
        <dsp:cNvSpPr/>
      </dsp:nvSpPr>
      <dsp:spPr>
        <a:xfrm>
          <a:off x="1228412" y="781102"/>
          <a:ext cx="850735" cy="850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合作</a:t>
          </a:r>
        </a:p>
      </dsp:txBody>
      <dsp:txXfrm>
        <a:off x="1352999" y="905689"/>
        <a:ext cx="601561" cy="601561"/>
      </dsp:txXfrm>
    </dsp:sp>
    <dsp:sp modelId="{E33723CF-B778-4AC0-A927-63AD1B5C5450}">
      <dsp:nvSpPr>
        <dsp:cNvPr id="0" name=""/>
        <dsp:cNvSpPr/>
      </dsp:nvSpPr>
      <dsp:spPr>
        <a:xfrm>
          <a:off x="1298463" y="-52447"/>
          <a:ext cx="710633" cy="710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调研</a:t>
          </a:r>
        </a:p>
      </dsp:txBody>
      <dsp:txXfrm>
        <a:off x="1402533" y="51623"/>
        <a:ext cx="502493" cy="502493"/>
      </dsp:txXfrm>
    </dsp:sp>
    <dsp:sp modelId="{592F3D88-099C-47EB-B75E-61250E55E188}">
      <dsp:nvSpPr>
        <dsp:cNvPr id="0" name=""/>
        <dsp:cNvSpPr/>
      </dsp:nvSpPr>
      <dsp:spPr>
        <a:xfrm>
          <a:off x="2197416" y="809562"/>
          <a:ext cx="719929" cy="793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阅读文献</a:t>
          </a:r>
        </a:p>
      </dsp:txBody>
      <dsp:txXfrm>
        <a:off x="2302847" y="925814"/>
        <a:ext cx="509067" cy="561311"/>
      </dsp:txXfrm>
    </dsp:sp>
    <dsp:sp modelId="{C10872D6-9F42-4939-9BB5-D957B0AD9554}">
      <dsp:nvSpPr>
        <dsp:cNvPr id="0" name=""/>
        <dsp:cNvSpPr/>
      </dsp:nvSpPr>
      <dsp:spPr>
        <a:xfrm>
          <a:off x="1284900" y="1764884"/>
          <a:ext cx="737759" cy="690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分析</a:t>
          </a:r>
        </a:p>
      </dsp:txBody>
      <dsp:txXfrm>
        <a:off x="1392942" y="1865987"/>
        <a:ext cx="521675" cy="488168"/>
      </dsp:txXfrm>
    </dsp:sp>
    <dsp:sp modelId="{F2CF543A-2C6C-465B-945D-934E01558D3E}">
      <dsp:nvSpPr>
        <dsp:cNvPr id="0" name=""/>
        <dsp:cNvSpPr/>
      </dsp:nvSpPr>
      <dsp:spPr>
        <a:xfrm>
          <a:off x="382475" y="850287"/>
          <a:ext cx="735407" cy="712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资源整合</a:t>
          </a:r>
        </a:p>
      </dsp:txBody>
      <dsp:txXfrm>
        <a:off x="490173" y="954611"/>
        <a:ext cx="520011" cy="503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97770-1AD0-4EFF-9B76-DF6511D3AC0F}">
      <dsp:nvSpPr>
        <dsp:cNvPr id="0" name=""/>
        <dsp:cNvSpPr/>
      </dsp:nvSpPr>
      <dsp:spPr>
        <a:xfrm>
          <a:off x="909827" y="2433402"/>
          <a:ext cx="1071773" cy="9199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社会服务</a:t>
          </a:r>
          <a:endParaRPr lang="en-US" altLang="zh-CN" sz="2000" kern="1200" dirty="0"/>
        </a:p>
      </dsp:txBody>
      <dsp:txXfrm>
        <a:off x="1075808" y="2575877"/>
        <a:ext cx="739812" cy="635043"/>
      </dsp:txXfrm>
    </dsp:sp>
    <dsp:sp modelId="{FF6C425A-37D1-4DEF-A5E9-C3FE19B0A034}">
      <dsp:nvSpPr>
        <dsp:cNvPr id="0" name=""/>
        <dsp:cNvSpPr/>
      </dsp:nvSpPr>
      <dsp:spPr>
        <a:xfrm>
          <a:off x="943349" y="2839939"/>
          <a:ext cx="125118" cy="10789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8DCDC-9D69-422F-8661-51664078C312}">
      <dsp:nvSpPr>
        <dsp:cNvPr id="0" name=""/>
        <dsp:cNvSpPr/>
      </dsp:nvSpPr>
      <dsp:spPr>
        <a:xfrm>
          <a:off x="0" y="1933310"/>
          <a:ext cx="1071773" cy="91999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E1C5B-CCE1-4EE7-BB33-63EDAC7694BC}">
      <dsp:nvSpPr>
        <dsp:cNvPr id="0" name=""/>
        <dsp:cNvSpPr/>
      </dsp:nvSpPr>
      <dsp:spPr>
        <a:xfrm>
          <a:off x="725689" y="2725729"/>
          <a:ext cx="125118" cy="10789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CF11B-0A01-40B0-991B-418A17059CD2}">
      <dsp:nvSpPr>
        <dsp:cNvPr id="0" name=""/>
        <dsp:cNvSpPr/>
      </dsp:nvSpPr>
      <dsp:spPr>
        <a:xfrm>
          <a:off x="1818709" y="1926263"/>
          <a:ext cx="1071773" cy="9199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创新教育</a:t>
          </a:r>
          <a:endParaRPr lang="en-US" altLang="zh-CN" sz="2000" kern="1200" dirty="0"/>
        </a:p>
      </dsp:txBody>
      <dsp:txXfrm>
        <a:off x="1984690" y="2068738"/>
        <a:ext cx="739812" cy="635043"/>
      </dsp:txXfrm>
    </dsp:sp>
    <dsp:sp modelId="{AB7711BC-DBED-4069-B675-FF35F2E2BF80}">
      <dsp:nvSpPr>
        <dsp:cNvPr id="0" name=""/>
        <dsp:cNvSpPr/>
      </dsp:nvSpPr>
      <dsp:spPr>
        <a:xfrm>
          <a:off x="2552898" y="2717710"/>
          <a:ext cx="125118" cy="10789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11C05-F63E-4F61-BEFC-6800CBF43452}">
      <dsp:nvSpPr>
        <dsp:cNvPr id="0" name=""/>
        <dsp:cNvSpPr/>
      </dsp:nvSpPr>
      <dsp:spPr>
        <a:xfrm>
          <a:off x="2014333" y="2709579"/>
          <a:ext cx="2507735" cy="221153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EF2E8-F8C7-4565-8943-1858CAF305DD}">
      <dsp:nvSpPr>
        <dsp:cNvPr id="0" name=""/>
        <dsp:cNvSpPr/>
      </dsp:nvSpPr>
      <dsp:spPr>
        <a:xfrm>
          <a:off x="2756865" y="2844070"/>
          <a:ext cx="125118" cy="10789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8A8D3-6F0E-49EB-8D4C-FE1CCE8C822B}">
      <dsp:nvSpPr>
        <dsp:cNvPr id="0" name=""/>
        <dsp:cNvSpPr/>
      </dsp:nvSpPr>
      <dsp:spPr>
        <a:xfrm>
          <a:off x="909827" y="1430545"/>
          <a:ext cx="1071773" cy="9199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通识教育</a:t>
          </a:r>
        </a:p>
      </dsp:txBody>
      <dsp:txXfrm>
        <a:off x="1075808" y="1573020"/>
        <a:ext cx="739812" cy="635043"/>
      </dsp:txXfrm>
    </dsp:sp>
    <dsp:sp modelId="{9C2B1E69-D6A7-43AF-B1A5-969D665B34A1}">
      <dsp:nvSpPr>
        <dsp:cNvPr id="0" name=""/>
        <dsp:cNvSpPr/>
      </dsp:nvSpPr>
      <dsp:spPr>
        <a:xfrm>
          <a:off x="1639294" y="1449499"/>
          <a:ext cx="125118" cy="10789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33C57-3FC8-451F-B4CF-996E58816AF6}">
      <dsp:nvSpPr>
        <dsp:cNvPr id="0" name=""/>
        <dsp:cNvSpPr/>
      </dsp:nvSpPr>
      <dsp:spPr>
        <a:xfrm>
          <a:off x="1818709" y="923406"/>
          <a:ext cx="1071773" cy="91999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3C34A-16CB-4E2A-B579-681E8D0FB5FF}">
      <dsp:nvSpPr>
        <dsp:cNvPr id="0" name=""/>
        <dsp:cNvSpPr/>
      </dsp:nvSpPr>
      <dsp:spPr>
        <a:xfrm>
          <a:off x="1843261" y="1331158"/>
          <a:ext cx="125118" cy="10789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1F9B6-1F11-4E05-985A-ED8A84883DFA}">
      <dsp:nvSpPr>
        <dsp:cNvPr id="0" name=""/>
        <dsp:cNvSpPr/>
      </dsp:nvSpPr>
      <dsp:spPr>
        <a:xfrm>
          <a:off x="2732314" y="1429087"/>
          <a:ext cx="1071773" cy="9199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工程教育</a:t>
          </a:r>
        </a:p>
      </dsp:txBody>
      <dsp:txXfrm>
        <a:off x="2898295" y="1571562"/>
        <a:ext cx="739812" cy="635043"/>
      </dsp:txXfrm>
    </dsp:sp>
    <dsp:sp modelId="{DC0EDBC0-49C5-477C-A5A3-44361F8E62D2}">
      <dsp:nvSpPr>
        <dsp:cNvPr id="0" name=""/>
        <dsp:cNvSpPr/>
      </dsp:nvSpPr>
      <dsp:spPr>
        <a:xfrm>
          <a:off x="3653944" y="1835138"/>
          <a:ext cx="125118" cy="10789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C498C-2006-4F69-8C11-3336F742CEDF}">
      <dsp:nvSpPr>
        <dsp:cNvPr id="0" name=""/>
        <dsp:cNvSpPr/>
      </dsp:nvSpPr>
      <dsp:spPr>
        <a:xfrm>
          <a:off x="3649695" y="1934768"/>
          <a:ext cx="1071773" cy="91999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1A128-6F2F-485A-A096-8D443FC8CA57}">
      <dsp:nvSpPr>
        <dsp:cNvPr id="0" name=""/>
        <dsp:cNvSpPr/>
      </dsp:nvSpPr>
      <dsp:spPr>
        <a:xfrm>
          <a:off x="3865938" y="1951049"/>
          <a:ext cx="125118" cy="10789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5AC7D-F02A-44F5-9DA6-659C6E128107}">
      <dsp:nvSpPr>
        <dsp:cNvPr id="0" name=""/>
        <dsp:cNvSpPr/>
      </dsp:nvSpPr>
      <dsp:spPr>
        <a:xfrm>
          <a:off x="3425222" y="2469465"/>
          <a:ext cx="3018236" cy="301823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内部消化</a:t>
          </a:r>
        </a:p>
      </dsp:txBody>
      <dsp:txXfrm>
        <a:off x="4032022" y="3176472"/>
        <a:ext cx="1804636" cy="1551436"/>
      </dsp:txXfrm>
    </dsp:sp>
    <dsp:sp modelId="{AE416716-A2C6-4AA2-A082-7E41A2BB618E}">
      <dsp:nvSpPr>
        <dsp:cNvPr id="0" name=""/>
        <dsp:cNvSpPr/>
      </dsp:nvSpPr>
      <dsp:spPr>
        <a:xfrm>
          <a:off x="1659653" y="1746559"/>
          <a:ext cx="2195080" cy="219508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“走出去”</a:t>
          </a:r>
        </a:p>
      </dsp:txBody>
      <dsp:txXfrm>
        <a:off x="2212271" y="2302517"/>
        <a:ext cx="1089844" cy="1083164"/>
      </dsp:txXfrm>
    </dsp:sp>
    <dsp:sp modelId="{EEAC2D33-406B-4841-AE2E-375A6FE5A112}">
      <dsp:nvSpPr>
        <dsp:cNvPr id="0" name=""/>
        <dsp:cNvSpPr/>
      </dsp:nvSpPr>
      <dsp:spPr>
        <a:xfrm rot="20700000">
          <a:off x="2898627" y="241682"/>
          <a:ext cx="2150731" cy="21507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“引进来”</a:t>
          </a:r>
        </a:p>
      </dsp:txBody>
      <dsp:txXfrm rot="-20700000">
        <a:off x="3370345" y="713401"/>
        <a:ext cx="1207294" cy="1207294"/>
      </dsp:txXfrm>
    </dsp:sp>
    <dsp:sp modelId="{A33BFFDC-3B8F-4B71-8459-36408EC92493}">
      <dsp:nvSpPr>
        <dsp:cNvPr id="0" name=""/>
        <dsp:cNvSpPr/>
      </dsp:nvSpPr>
      <dsp:spPr>
        <a:xfrm>
          <a:off x="3207597" y="2005750"/>
          <a:ext cx="3863342" cy="3863342"/>
        </a:xfrm>
        <a:prstGeom prst="circularArrow">
          <a:avLst>
            <a:gd name="adj1" fmla="val 4688"/>
            <a:gd name="adj2" fmla="val 299029"/>
            <a:gd name="adj3" fmla="val 2540320"/>
            <a:gd name="adj4" fmla="val 1581019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7530A-C185-4203-8881-DA5B3B4AD4FE}">
      <dsp:nvSpPr>
        <dsp:cNvPr id="0" name=""/>
        <dsp:cNvSpPr/>
      </dsp:nvSpPr>
      <dsp:spPr>
        <a:xfrm>
          <a:off x="1280413" y="1264825"/>
          <a:ext cx="2806959" cy="280695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93774-9279-489A-8982-B0FB3C6DF119}">
      <dsp:nvSpPr>
        <dsp:cNvPr id="0" name=""/>
        <dsp:cNvSpPr/>
      </dsp:nvSpPr>
      <dsp:spPr>
        <a:xfrm>
          <a:off x="2401141" y="-234958"/>
          <a:ext cx="3026467" cy="302646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#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28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27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312091" y="1693889"/>
            <a:ext cx="5973129" cy="347022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472612" y="4457801"/>
            <a:ext cx="1310526" cy="3416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75718" y="4457801"/>
            <a:ext cx="1310526" cy="3416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278824" y="4457801"/>
            <a:ext cx="1310526" cy="3416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5681931" y="4457801"/>
            <a:ext cx="1310526" cy="341632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12" y="3071818"/>
            <a:ext cx="2519362" cy="535531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72612" y="3607349"/>
            <a:ext cx="2540000" cy="313932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YIJIBIAOTI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12" y="2128838"/>
            <a:ext cx="3204163" cy="44926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472612" y="2818151"/>
            <a:ext cx="551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472612" y="4212236"/>
            <a:ext cx="551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86307" y="247277"/>
            <a:ext cx="7113116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ew.qq.com/omn/20180626/20180626B1SSUY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12092" y="0"/>
            <a:ext cx="4379024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37565" y="1920716"/>
            <a:ext cx="413072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bg1"/>
                </a:solidFill>
                <a:cs typeface="+mn-ea"/>
                <a:sym typeface="+mn-lt"/>
              </a:rPr>
              <a:t>远航万里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72895" y="4628102"/>
            <a:ext cx="4130722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张家瑞  李金枝 陶乐天 张政 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孙睿思  毛远航 谢司南</a:t>
            </a:r>
          </a:p>
        </p:txBody>
      </p:sp>
      <p:sp>
        <p:nvSpPr>
          <p:cNvPr id="170" name="任意多边形 169"/>
          <p:cNvSpPr>
            <a:spLocks noChangeAspect="1"/>
          </p:cNvSpPr>
          <p:nvPr/>
        </p:nvSpPr>
        <p:spPr>
          <a:xfrm>
            <a:off x="1662015" y="4857714"/>
            <a:ext cx="373247" cy="360000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0120" y="2843192"/>
            <a:ext cx="413072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cs typeface="+mn-ea"/>
                <a:sym typeface="+mn-lt"/>
              </a:rPr>
              <a:t>故事板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8" grpId="0"/>
      <p:bldP spid="170" grpId="0" bldLvl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19430" y="4456812"/>
            <a:ext cx="1310526" cy="34163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目标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84500" y="4452395"/>
            <a:ext cx="1310526" cy="3416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问题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349569" y="4327746"/>
            <a:ext cx="2156005" cy="590931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途径    </a:t>
            </a:r>
            <a:r>
              <a:rPr lang="en-US" altLang="zh-CN" dirty="0"/>
              <a:t>5.</a:t>
            </a:r>
            <a:r>
              <a:rPr lang="zh-CN" altLang="en-US" dirty="0"/>
              <a:t>总结              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02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47882"/>
            <a:ext cx="7113116" cy="583565"/>
          </a:xfrm>
        </p:spPr>
        <p:txBody>
          <a:bodyPr/>
          <a:lstStyle/>
          <a:p>
            <a:r>
              <a:rPr lang="zh-CN" altLang="en-US" dirty="0"/>
              <a:t>目标</a:t>
            </a:r>
          </a:p>
        </p:txBody>
      </p:sp>
      <p:cxnSp>
        <p:nvCxnSpPr>
          <p:cNvPr id="3" name="直接连接符 2"/>
          <p:cNvCxnSpPr>
            <a:stCxn id="7" idx="6"/>
          </p:cNvCxnSpPr>
          <p:nvPr/>
        </p:nvCxnSpPr>
        <p:spPr>
          <a:xfrm>
            <a:off x="6947527" y="3660393"/>
            <a:ext cx="48090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7" idx="2"/>
          </p:cNvCxnSpPr>
          <p:nvPr/>
        </p:nvCxnSpPr>
        <p:spPr>
          <a:xfrm>
            <a:off x="522514" y="3660393"/>
            <a:ext cx="46970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7" idx="0"/>
          </p:cNvCxnSpPr>
          <p:nvPr/>
        </p:nvCxnSpPr>
        <p:spPr>
          <a:xfrm flipV="1">
            <a:off x="6083561" y="1446769"/>
            <a:ext cx="0" cy="1349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7" idx="4"/>
          </p:cNvCxnSpPr>
          <p:nvPr/>
        </p:nvCxnSpPr>
        <p:spPr>
          <a:xfrm flipH="1" flipV="1">
            <a:off x="6083561" y="4524359"/>
            <a:ext cx="2" cy="13496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219595" y="2796427"/>
            <a:ext cx="1727932" cy="1727932"/>
          </a:xfrm>
          <a:prstGeom prst="ellipse">
            <a:avLst/>
          </a:prstGeom>
          <a:solidFill>
            <a:schemeClr val="accent1"/>
          </a:solidFill>
          <a:ln w="139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目标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94567" y="1829512"/>
            <a:ext cx="1906151" cy="47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促进资源利用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00718" y="2796427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92301" y="283512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3372" y="1842843"/>
            <a:ext cx="2050920" cy="9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激发创业热情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76272" y="4263795"/>
            <a:ext cx="2342248" cy="47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推动学科交叉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51602" y="439788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60161" y="4386021"/>
            <a:ext cx="4225195" cy="47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普及内涵理念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97323" y="4456028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3372" y="2360914"/>
            <a:ext cx="6096000" cy="75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激发每一位同学的创业热情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激励每一支有梦想的创客小团队</a:t>
            </a:r>
            <a:endParaRPr lang="zh-CN" altLang="en-US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60161" y="4867204"/>
            <a:ext cx="3307025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让</a:t>
            </a:r>
            <a:r>
              <a:rPr lang="en-US" altLang="zh-CN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iCenter</a:t>
            </a:r>
            <a:r>
              <a:rPr lang="zh-CN" altLang="en-US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的内涵与理念扎根在每一位清华同学的心中</a:t>
            </a:r>
          </a:p>
        </p:txBody>
      </p:sp>
      <p:sp>
        <p:nvSpPr>
          <p:cNvPr id="18" name="矩形 17"/>
          <p:cNvSpPr/>
          <p:nvPr/>
        </p:nvSpPr>
        <p:spPr>
          <a:xfrm>
            <a:off x="688161" y="2331207"/>
            <a:ext cx="3766022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让创客们可以轻松利用中心的资源</a:t>
            </a:r>
          </a:p>
          <a:p>
            <a:pPr algn="r">
              <a:lnSpc>
                <a:spcPct val="125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降低创新创业的门槛</a:t>
            </a:r>
          </a:p>
        </p:txBody>
      </p:sp>
      <p:sp>
        <p:nvSpPr>
          <p:cNvPr id="19" name="矩形 18"/>
          <p:cNvSpPr/>
          <p:nvPr/>
        </p:nvSpPr>
        <p:spPr>
          <a:xfrm>
            <a:off x="-1544398" y="4724932"/>
            <a:ext cx="6096000" cy="75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为有梦想的年轻人铺好从新手到高手的大桥</a:t>
            </a:r>
            <a:endParaRPr lang="en-US" altLang="zh-CN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让非工科学生也能学到相关的知识内容</a:t>
            </a:r>
            <a:endParaRPr lang="en-US" altLang="zh-CN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19430" y="4456812"/>
            <a:ext cx="1310526" cy="34163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目标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84500" y="4452395"/>
            <a:ext cx="1310526" cy="3416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问题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349570" y="4452395"/>
            <a:ext cx="2622730" cy="3416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途径    </a:t>
            </a:r>
            <a:r>
              <a:rPr lang="en-US" altLang="zh-CN" dirty="0"/>
              <a:t>5.</a:t>
            </a:r>
            <a:r>
              <a:rPr lang="zh-CN" altLang="en-US" dirty="0"/>
              <a:t>总结              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03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910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0"/>
          <p:cNvCxnSpPr>
            <a:stCxn id="14" idx="4"/>
            <a:endCxn id="20" idx="0"/>
          </p:cNvCxnSpPr>
          <p:nvPr/>
        </p:nvCxnSpPr>
        <p:spPr>
          <a:xfrm>
            <a:off x="5400908" y="3924054"/>
            <a:ext cx="0" cy="7471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/>
          <p:cNvCxnSpPr>
            <a:stCxn id="15" idx="4"/>
            <a:endCxn id="21" idx="0"/>
          </p:cNvCxnSpPr>
          <p:nvPr/>
        </p:nvCxnSpPr>
        <p:spPr>
          <a:xfrm>
            <a:off x="8678138" y="3942838"/>
            <a:ext cx="0" cy="7657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2"/>
          <p:cNvCxnSpPr>
            <a:stCxn id="19" idx="4"/>
            <a:endCxn id="12" idx="0"/>
          </p:cNvCxnSpPr>
          <p:nvPr/>
        </p:nvCxnSpPr>
        <p:spPr>
          <a:xfrm>
            <a:off x="7616476" y="3038932"/>
            <a:ext cx="1063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3"/>
          <p:cNvCxnSpPr>
            <a:stCxn id="18" idx="4"/>
            <a:endCxn id="13" idx="0"/>
          </p:cNvCxnSpPr>
          <p:nvPr/>
        </p:nvCxnSpPr>
        <p:spPr>
          <a:xfrm flipH="1">
            <a:off x="4510607" y="3038932"/>
            <a:ext cx="1649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5" hidden="1"/>
          <p:cNvSpPr>
            <a:spLocks noChangeAspect="1"/>
          </p:cNvSpPr>
          <p:nvPr/>
        </p:nvSpPr>
        <p:spPr>
          <a:xfrm>
            <a:off x="1328110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>
                <a:solidFill>
                  <a:srgbClr val="26A6CF"/>
                </a:solidFill>
                <a:cs typeface="+mn-ea"/>
                <a:sym typeface="+mn-lt"/>
              </a:rPr>
              <a:t> </a:t>
            </a:r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1" name="Oval 26"/>
          <p:cNvSpPr>
            <a:spLocks noChangeAspect="1"/>
          </p:cNvSpPr>
          <p:nvPr/>
        </p:nvSpPr>
        <p:spPr>
          <a:xfrm>
            <a:off x="2881576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2" name="Oval 27"/>
          <p:cNvSpPr>
            <a:spLocks noChangeAspect="1"/>
          </p:cNvSpPr>
          <p:nvPr/>
        </p:nvSpPr>
        <p:spPr>
          <a:xfrm>
            <a:off x="7541974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3" name="Oval 28"/>
          <p:cNvSpPr>
            <a:spLocks noChangeAspect="1"/>
          </p:cNvSpPr>
          <p:nvPr/>
        </p:nvSpPr>
        <p:spPr>
          <a:xfrm>
            <a:off x="4435042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4" name="Oval 29"/>
          <p:cNvSpPr>
            <a:spLocks noChangeAspect="1"/>
          </p:cNvSpPr>
          <p:nvPr/>
        </p:nvSpPr>
        <p:spPr>
          <a:xfrm>
            <a:off x="5325343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5" name="Oval 34"/>
          <p:cNvSpPr>
            <a:spLocks noChangeAspect="1"/>
          </p:cNvSpPr>
          <p:nvPr/>
        </p:nvSpPr>
        <p:spPr>
          <a:xfrm>
            <a:off x="8602573" y="3791708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8" name="Oval 53"/>
          <p:cNvSpPr>
            <a:spLocks noChangeAspect="1"/>
          </p:cNvSpPr>
          <p:nvPr/>
        </p:nvSpPr>
        <p:spPr>
          <a:xfrm>
            <a:off x="4112955" y="2240332"/>
            <a:ext cx="798602" cy="798600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AU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9" name="Oval 55"/>
          <p:cNvSpPr>
            <a:spLocks noChangeAspect="1"/>
          </p:cNvSpPr>
          <p:nvPr/>
        </p:nvSpPr>
        <p:spPr>
          <a:xfrm>
            <a:off x="7217175" y="2240332"/>
            <a:ext cx="798602" cy="798600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AU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" name="Oval 57"/>
          <p:cNvSpPr>
            <a:spLocks noChangeAspect="1"/>
          </p:cNvSpPr>
          <p:nvPr/>
        </p:nvSpPr>
        <p:spPr>
          <a:xfrm>
            <a:off x="5001607" y="4671209"/>
            <a:ext cx="798602" cy="798600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1" name="Oval 59"/>
          <p:cNvSpPr>
            <a:spLocks noChangeAspect="1"/>
          </p:cNvSpPr>
          <p:nvPr/>
        </p:nvSpPr>
        <p:spPr>
          <a:xfrm>
            <a:off x="8278837" y="4708596"/>
            <a:ext cx="798602" cy="798600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7478124" y="2469785"/>
            <a:ext cx="276704" cy="339694"/>
          </a:xfrm>
          <a:custGeom>
            <a:avLst/>
            <a:gdLst>
              <a:gd name="T0" fmla="*/ 88 w 104"/>
              <a:gd name="T1" fmla="*/ 80 h 128"/>
              <a:gd name="T2" fmla="*/ 100 w 104"/>
              <a:gd name="T3" fmla="*/ 48 h 128"/>
              <a:gd name="T4" fmla="*/ 52 w 104"/>
              <a:gd name="T5" fmla="*/ 0 h 128"/>
              <a:gd name="T6" fmla="*/ 4 w 104"/>
              <a:gd name="T7" fmla="*/ 48 h 128"/>
              <a:gd name="T8" fmla="*/ 16 w 104"/>
              <a:gd name="T9" fmla="*/ 80 h 128"/>
              <a:gd name="T10" fmla="*/ 0 w 104"/>
              <a:gd name="T11" fmla="*/ 108 h 128"/>
              <a:gd name="T12" fmla="*/ 21 w 104"/>
              <a:gd name="T13" fmla="*/ 111 h 128"/>
              <a:gd name="T14" fmla="*/ 34 w 104"/>
              <a:gd name="T15" fmla="*/ 128 h 128"/>
              <a:gd name="T16" fmla="*/ 52 w 104"/>
              <a:gd name="T17" fmla="*/ 97 h 128"/>
              <a:gd name="T18" fmla="*/ 70 w 104"/>
              <a:gd name="T19" fmla="*/ 128 h 128"/>
              <a:gd name="T20" fmla="*/ 83 w 104"/>
              <a:gd name="T21" fmla="*/ 111 h 128"/>
              <a:gd name="T22" fmla="*/ 104 w 104"/>
              <a:gd name="T23" fmla="*/ 108 h 128"/>
              <a:gd name="T24" fmla="*/ 88 w 104"/>
              <a:gd name="T25" fmla="*/ 80 h 128"/>
              <a:gd name="T26" fmla="*/ 32 w 104"/>
              <a:gd name="T27" fmla="*/ 116 h 128"/>
              <a:gd name="T28" fmla="*/ 26 w 104"/>
              <a:gd name="T29" fmla="*/ 103 h 128"/>
              <a:gd name="T30" fmla="*/ 12 w 104"/>
              <a:gd name="T31" fmla="*/ 104 h 128"/>
              <a:gd name="T32" fmla="*/ 22 w 104"/>
              <a:gd name="T33" fmla="*/ 85 h 128"/>
              <a:gd name="T34" fmla="*/ 44 w 104"/>
              <a:gd name="T35" fmla="*/ 95 h 128"/>
              <a:gd name="T36" fmla="*/ 32 w 104"/>
              <a:gd name="T37" fmla="*/ 116 h 128"/>
              <a:gd name="T38" fmla="*/ 12 w 104"/>
              <a:gd name="T39" fmla="*/ 48 h 128"/>
              <a:gd name="T40" fmla="*/ 52 w 104"/>
              <a:gd name="T41" fmla="*/ 8 h 128"/>
              <a:gd name="T42" fmla="*/ 92 w 104"/>
              <a:gd name="T43" fmla="*/ 48 h 128"/>
              <a:gd name="T44" fmla="*/ 52 w 104"/>
              <a:gd name="T45" fmla="*/ 88 h 128"/>
              <a:gd name="T46" fmla="*/ 12 w 104"/>
              <a:gd name="T47" fmla="*/ 48 h 128"/>
              <a:gd name="T48" fmla="*/ 78 w 104"/>
              <a:gd name="T49" fmla="*/ 103 h 128"/>
              <a:gd name="T50" fmla="*/ 72 w 104"/>
              <a:gd name="T51" fmla="*/ 116 h 128"/>
              <a:gd name="T52" fmla="*/ 60 w 104"/>
              <a:gd name="T53" fmla="*/ 95 h 128"/>
              <a:gd name="T54" fmla="*/ 82 w 104"/>
              <a:gd name="T55" fmla="*/ 85 h 128"/>
              <a:gd name="T56" fmla="*/ 92 w 104"/>
              <a:gd name="T57" fmla="*/ 104 h 128"/>
              <a:gd name="T58" fmla="*/ 78 w 104"/>
              <a:gd name="T59" fmla="*/ 103 h 128"/>
              <a:gd name="T60" fmla="*/ 52 w 104"/>
              <a:gd name="T61" fmla="*/ 20 h 128"/>
              <a:gd name="T62" fmla="*/ 24 w 104"/>
              <a:gd name="T63" fmla="*/ 48 h 128"/>
              <a:gd name="T64" fmla="*/ 52 w 104"/>
              <a:gd name="T65" fmla="*/ 76 h 128"/>
              <a:gd name="T66" fmla="*/ 80 w 104"/>
              <a:gd name="T67" fmla="*/ 48 h 128"/>
              <a:gd name="T68" fmla="*/ 52 w 104"/>
              <a:gd name="T69" fmla="*/ 20 h 128"/>
              <a:gd name="T70" fmla="*/ 52 w 104"/>
              <a:gd name="T71" fmla="*/ 68 h 128"/>
              <a:gd name="T72" fmla="*/ 32 w 104"/>
              <a:gd name="T73" fmla="*/ 48 h 128"/>
              <a:gd name="T74" fmla="*/ 52 w 104"/>
              <a:gd name="T75" fmla="*/ 28 h 128"/>
              <a:gd name="T76" fmla="*/ 72 w 104"/>
              <a:gd name="T77" fmla="*/ 48 h 128"/>
              <a:gd name="T78" fmla="*/ 52 w 104"/>
              <a:gd name="T7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" h="128">
                <a:moveTo>
                  <a:pt x="88" y="80"/>
                </a:moveTo>
                <a:cubicBezTo>
                  <a:pt x="95" y="71"/>
                  <a:pt x="100" y="60"/>
                  <a:pt x="100" y="48"/>
                </a:cubicBezTo>
                <a:cubicBezTo>
                  <a:pt x="100" y="21"/>
                  <a:pt x="79" y="0"/>
                  <a:pt x="52" y="0"/>
                </a:cubicBezTo>
                <a:cubicBezTo>
                  <a:pt x="25" y="0"/>
                  <a:pt x="4" y="21"/>
                  <a:pt x="4" y="48"/>
                </a:cubicBezTo>
                <a:cubicBezTo>
                  <a:pt x="4" y="60"/>
                  <a:pt x="9" y="71"/>
                  <a:pt x="16" y="80"/>
                </a:cubicBezTo>
                <a:cubicBezTo>
                  <a:pt x="9" y="93"/>
                  <a:pt x="0" y="108"/>
                  <a:pt x="0" y="108"/>
                </a:cubicBezTo>
                <a:cubicBezTo>
                  <a:pt x="21" y="111"/>
                  <a:pt x="21" y="111"/>
                  <a:pt x="21" y="111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28"/>
                  <a:pt x="44" y="111"/>
                  <a:pt x="52" y="97"/>
                </a:cubicBezTo>
                <a:cubicBezTo>
                  <a:pt x="60" y="111"/>
                  <a:pt x="70" y="128"/>
                  <a:pt x="70" y="128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95" y="93"/>
                  <a:pt x="88" y="80"/>
                </a:cubicBezTo>
                <a:close/>
                <a:moveTo>
                  <a:pt x="32" y="116"/>
                </a:moveTo>
                <a:cubicBezTo>
                  <a:pt x="26" y="103"/>
                  <a:pt x="26" y="103"/>
                  <a:pt x="26" y="10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7" y="95"/>
                  <a:pt x="22" y="85"/>
                </a:cubicBezTo>
                <a:cubicBezTo>
                  <a:pt x="28" y="90"/>
                  <a:pt x="35" y="94"/>
                  <a:pt x="44" y="95"/>
                </a:cubicBezTo>
                <a:cubicBezTo>
                  <a:pt x="38" y="105"/>
                  <a:pt x="32" y="116"/>
                  <a:pt x="32" y="116"/>
                </a:cubicBezTo>
                <a:close/>
                <a:moveTo>
                  <a:pt x="12" y="48"/>
                </a:moveTo>
                <a:cubicBezTo>
                  <a:pt x="12" y="26"/>
                  <a:pt x="30" y="8"/>
                  <a:pt x="52" y="8"/>
                </a:cubicBezTo>
                <a:cubicBezTo>
                  <a:pt x="74" y="8"/>
                  <a:pt x="92" y="26"/>
                  <a:pt x="92" y="48"/>
                </a:cubicBezTo>
                <a:cubicBezTo>
                  <a:pt x="92" y="70"/>
                  <a:pt x="74" y="88"/>
                  <a:pt x="52" y="88"/>
                </a:cubicBezTo>
                <a:cubicBezTo>
                  <a:pt x="30" y="88"/>
                  <a:pt x="12" y="70"/>
                  <a:pt x="12" y="48"/>
                </a:cubicBezTo>
                <a:close/>
                <a:moveTo>
                  <a:pt x="78" y="103"/>
                </a:moveTo>
                <a:cubicBezTo>
                  <a:pt x="72" y="116"/>
                  <a:pt x="72" y="116"/>
                  <a:pt x="72" y="116"/>
                </a:cubicBezTo>
                <a:cubicBezTo>
                  <a:pt x="72" y="116"/>
                  <a:pt x="66" y="105"/>
                  <a:pt x="60" y="95"/>
                </a:cubicBezTo>
                <a:cubicBezTo>
                  <a:pt x="69" y="94"/>
                  <a:pt x="76" y="90"/>
                  <a:pt x="82" y="85"/>
                </a:cubicBezTo>
                <a:cubicBezTo>
                  <a:pt x="87" y="95"/>
                  <a:pt x="92" y="104"/>
                  <a:pt x="92" y="104"/>
                </a:cubicBezTo>
                <a:lnTo>
                  <a:pt x="78" y="103"/>
                </a:lnTo>
                <a:close/>
                <a:moveTo>
                  <a:pt x="52" y="20"/>
                </a:moveTo>
                <a:cubicBezTo>
                  <a:pt x="37" y="20"/>
                  <a:pt x="24" y="33"/>
                  <a:pt x="24" y="48"/>
                </a:cubicBezTo>
                <a:cubicBezTo>
                  <a:pt x="24" y="63"/>
                  <a:pt x="37" y="76"/>
                  <a:pt x="52" y="76"/>
                </a:cubicBezTo>
                <a:cubicBezTo>
                  <a:pt x="67" y="76"/>
                  <a:pt x="80" y="63"/>
                  <a:pt x="80" y="48"/>
                </a:cubicBezTo>
                <a:cubicBezTo>
                  <a:pt x="80" y="33"/>
                  <a:pt x="67" y="20"/>
                  <a:pt x="52" y="20"/>
                </a:cubicBezTo>
                <a:close/>
                <a:moveTo>
                  <a:pt x="52" y="68"/>
                </a:moveTo>
                <a:cubicBezTo>
                  <a:pt x="41" y="68"/>
                  <a:pt x="32" y="59"/>
                  <a:pt x="32" y="48"/>
                </a:cubicBezTo>
                <a:cubicBezTo>
                  <a:pt x="32" y="37"/>
                  <a:pt x="41" y="28"/>
                  <a:pt x="52" y="28"/>
                </a:cubicBezTo>
                <a:cubicBezTo>
                  <a:pt x="63" y="28"/>
                  <a:pt x="72" y="37"/>
                  <a:pt x="72" y="48"/>
                </a:cubicBezTo>
                <a:cubicBezTo>
                  <a:pt x="72" y="59"/>
                  <a:pt x="63" y="68"/>
                  <a:pt x="52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5251308" y="4900663"/>
            <a:ext cx="299200" cy="339693"/>
          </a:xfrm>
          <a:custGeom>
            <a:avLst/>
            <a:gdLst>
              <a:gd name="T0" fmla="*/ 60 w 112"/>
              <a:gd name="T1" fmla="*/ 61 h 128"/>
              <a:gd name="T2" fmla="*/ 60 w 112"/>
              <a:gd name="T3" fmla="*/ 40 h 128"/>
              <a:gd name="T4" fmla="*/ 56 w 112"/>
              <a:gd name="T5" fmla="*/ 36 h 128"/>
              <a:gd name="T6" fmla="*/ 52 w 112"/>
              <a:gd name="T7" fmla="*/ 40 h 128"/>
              <a:gd name="T8" fmla="*/ 52 w 112"/>
              <a:gd name="T9" fmla="*/ 61 h 128"/>
              <a:gd name="T10" fmla="*/ 44 w 112"/>
              <a:gd name="T11" fmla="*/ 72 h 128"/>
              <a:gd name="T12" fmla="*/ 56 w 112"/>
              <a:gd name="T13" fmla="*/ 84 h 128"/>
              <a:gd name="T14" fmla="*/ 68 w 112"/>
              <a:gd name="T15" fmla="*/ 72 h 128"/>
              <a:gd name="T16" fmla="*/ 60 w 112"/>
              <a:gd name="T17" fmla="*/ 61 h 128"/>
              <a:gd name="T18" fmla="*/ 60 w 112"/>
              <a:gd name="T19" fmla="*/ 16 h 128"/>
              <a:gd name="T20" fmla="*/ 60 w 112"/>
              <a:gd name="T21" fmla="*/ 8 h 128"/>
              <a:gd name="T22" fmla="*/ 72 w 112"/>
              <a:gd name="T23" fmla="*/ 8 h 128"/>
              <a:gd name="T24" fmla="*/ 76 w 112"/>
              <a:gd name="T25" fmla="*/ 4 h 128"/>
              <a:gd name="T26" fmla="*/ 72 w 112"/>
              <a:gd name="T27" fmla="*/ 0 h 128"/>
              <a:gd name="T28" fmla="*/ 40 w 112"/>
              <a:gd name="T29" fmla="*/ 0 h 128"/>
              <a:gd name="T30" fmla="*/ 36 w 112"/>
              <a:gd name="T31" fmla="*/ 4 h 128"/>
              <a:gd name="T32" fmla="*/ 40 w 112"/>
              <a:gd name="T33" fmla="*/ 8 h 128"/>
              <a:gd name="T34" fmla="*/ 52 w 112"/>
              <a:gd name="T35" fmla="*/ 8 h 128"/>
              <a:gd name="T36" fmla="*/ 52 w 112"/>
              <a:gd name="T37" fmla="*/ 16 h 128"/>
              <a:gd name="T38" fmla="*/ 0 w 112"/>
              <a:gd name="T39" fmla="*/ 72 h 128"/>
              <a:gd name="T40" fmla="*/ 56 w 112"/>
              <a:gd name="T41" fmla="*/ 128 h 128"/>
              <a:gd name="T42" fmla="*/ 112 w 112"/>
              <a:gd name="T43" fmla="*/ 72 h 128"/>
              <a:gd name="T44" fmla="*/ 60 w 112"/>
              <a:gd name="T45" fmla="*/ 16 h 128"/>
              <a:gd name="T46" fmla="*/ 56 w 112"/>
              <a:gd name="T47" fmla="*/ 120 h 128"/>
              <a:gd name="T48" fmla="*/ 8 w 112"/>
              <a:gd name="T49" fmla="*/ 72 h 128"/>
              <a:gd name="T50" fmla="*/ 56 w 112"/>
              <a:gd name="T51" fmla="*/ 24 h 128"/>
              <a:gd name="T52" fmla="*/ 104 w 112"/>
              <a:gd name="T53" fmla="*/ 72 h 128"/>
              <a:gd name="T54" fmla="*/ 56 w 112"/>
              <a:gd name="T5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2" h="128">
                <a:moveTo>
                  <a:pt x="60" y="61"/>
                </a:moveTo>
                <a:cubicBezTo>
                  <a:pt x="60" y="40"/>
                  <a:pt x="60" y="40"/>
                  <a:pt x="60" y="40"/>
                </a:cubicBezTo>
                <a:cubicBezTo>
                  <a:pt x="60" y="38"/>
                  <a:pt x="58" y="36"/>
                  <a:pt x="56" y="36"/>
                </a:cubicBezTo>
                <a:cubicBezTo>
                  <a:pt x="54" y="36"/>
                  <a:pt x="52" y="38"/>
                  <a:pt x="52" y="40"/>
                </a:cubicBezTo>
                <a:cubicBezTo>
                  <a:pt x="52" y="61"/>
                  <a:pt x="52" y="61"/>
                  <a:pt x="52" y="61"/>
                </a:cubicBezTo>
                <a:cubicBezTo>
                  <a:pt x="47" y="62"/>
                  <a:pt x="44" y="67"/>
                  <a:pt x="44" y="72"/>
                </a:cubicBezTo>
                <a:cubicBezTo>
                  <a:pt x="44" y="79"/>
                  <a:pt x="49" y="84"/>
                  <a:pt x="56" y="84"/>
                </a:cubicBezTo>
                <a:cubicBezTo>
                  <a:pt x="63" y="84"/>
                  <a:pt x="68" y="79"/>
                  <a:pt x="68" y="72"/>
                </a:cubicBezTo>
                <a:cubicBezTo>
                  <a:pt x="68" y="67"/>
                  <a:pt x="65" y="62"/>
                  <a:pt x="60" y="61"/>
                </a:cubicBezTo>
                <a:close/>
                <a:moveTo>
                  <a:pt x="60" y="16"/>
                </a:move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6"/>
                  <a:pt x="76" y="4"/>
                </a:cubicBezTo>
                <a:cubicBezTo>
                  <a:pt x="76" y="2"/>
                  <a:pt x="74" y="0"/>
                  <a:pt x="7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6" y="2"/>
                  <a:pt x="36" y="4"/>
                </a:cubicBezTo>
                <a:cubicBezTo>
                  <a:pt x="36" y="6"/>
                  <a:pt x="38" y="8"/>
                  <a:pt x="4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16"/>
                  <a:pt x="52" y="16"/>
                  <a:pt x="52" y="16"/>
                </a:cubicBezTo>
                <a:cubicBezTo>
                  <a:pt x="23" y="18"/>
                  <a:pt x="0" y="42"/>
                  <a:pt x="0" y="72"/>
                </a:cubicBezTo>
                <a:cubicBezTo>
                  <a:pt x="0" y="103"/>
                  <a:pt x="25" y="128"/>
                  <a:pt x="56" y="128"/>
                </a:cubicBezTo>
                <a:cubicBezTo>
                  <a:pt x="87" y="128"/>
                  <a:pt x="112" y="103"/>
                  <a:pt x="112" y="72"/>
                </a:cubicBezTo>
                <a:cubicBezTo>
                  <a:pt x="112" y="42"/>
                  <a:pt x="89" y="18"/>
                  <a:pt x="60" y="16"/>
                </a:cubicBezTo>
                <a:close/>
                <a:moveTo>
                  <a:pt x="56" y="120"/>
                </a:moveTo>
                <a:cubicBezTo>
                  <a:pt x="29" y="120"/>
                  <a:pt x="8" y="99"/>
                  <a:pt x="8" y="72"/>
                </a:cubicBezTo>
                <a:cubicBezTo>
                  <a:pt x="8" y="45"/>
                  <a:pt x="29" y="24"/>
                  <a:pt x="56" y="24"/>
                </a:cubicBezTo>
                <a:cubicBezTo>
                  <a:pt x="83" y="24"/>
                  <a:pt x="104" y="45"/>
                  <a:pt x="104" y="72"/>
                </a:cubicBezTo>
                <a:cubicBezTo>
                  <a:pt x="104" y="99"/>
                  <a:pt x="83" y="120"/>
                  <a:pt x="56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8507729" y="4937487"/>
            <a:ext cx="340818" cy="340818"/>
          </a:xfrm>
          <a:custGeom>
            <a:avLst/>
            <a:gdLst>
              <a:gd name="T0" fmla="*/ 104 w 128"/>
              <a:gd name="T1" fmla="*/ 16 h 128"/>
              <a:gd name="T2" fmla="*/ 104 w 128"/>
              <a:gd name="T3" fmla="*/ 8 h 128"/>
              <a:gd name="T4" fmla="*/ 96 w 128"/>
              <a:gd name="T5" fmla="*/ 0 h 128"/>
              <a:gd name="T6" fmla="*/ 32 w 128"/>
              <a:gd name="T7" fmla="*/ 0 h 128"/>
              <a:gd name="T8" fmla="*/ 24 w 128"/>
              <a:gd name="T9" fmla="*/ 8 h 128"/>
              <a:gd name="T10" fmla="*/ 24 w 128"/>
              <a:gd name="T11" fmla="*/ 16 h 128"/>
              <a:gd name="T12" fmla="*/ 0 w 128"/>
              <a:gd name="T13" fmla="*/ 42 h 128"/>
              <a:gd name="T14" fmla="*/ 24 w 128"/>
              <a:gd name="T15" fmla="*/ 68 h 128"/>
              <a:gd name="T16" fmla="*/ 25 w 128"/>
              <a:gd name="T17" fmla="*/ 68 h 128"/>
              <a:gd name="T18" fmla="*/ 60 w 128"/>
              <a:gd name="T19" fmla="*/ 100 h 128"/>
              <a:gd name="T20" fmla="*/ 60 w 128"/>
              <a:gd name="T21" fmla="*/ 120 h 128"/>
              <a:gd name="T22" fmla="*/ 44 w 128"/>
              <a:gd name="T23" fmla="*/ 120 h 128"/>
              <a:gd name="T24" fmla="*/ 40 w 128"/>
              <a:gd name="T25" fmla="*/ 124 h 128"/>
              <a:gd name="T26" fmla="*/ 44 w 128"/>
              <a:gd name="T27" fmla="*/ 128 h 128"/>
              <a:gd name="T28" fmla="*/ 84 w 128"/>
              <a:gd name="T29" fmla="*/ 128 h 128"/>
              <a:gd name="T30" fmla="*/ 88 w 128"/>
              <a:gd name="T31" fmla="*/ 124 h 128"/>
              <a:gd name="T32" fmla="*/ 84 w 128"/>
              <a:gd name="T33" fmla="*/ 120 h 128"/>
              <a:gd name="T34" fmla="*/ 68 w 128"/>
              <a:gd name="T35" fmla="*/ 120 h 128"/>
              <a:gd name="T36" fmla="*/ 68 w 128"/>
              <a:gd name="T37" fmla="*/ 100 h 128"/>
              <a:gd name="T38" fmla="*/ 103 w 128"/>
              <a:gd name="T39" fmla="*/ 68 h 128"/>
              <a:gd name="T40" fmla="*/ 104 w 128"/>
              <a:gd name="T41" fmla="*/ 68 h 128"/>
              <a:gd name="T42" fmla="*/ 128 w 128"/>
              <a:gd name="T43" fmla="*/ 42 h 128"/>
              <a:gd name="T44" fmla="*/ 104 w 128"/>
              <a:gd name="T45" fmla="*/ 16 h 128"/>
              <a:gd name="T46" fmla="*/ 24 w 128"/>
              <a:gd name="T47" fmla="*/ 60 h 128"/>
              <a:gd name="T48" fmla="*/ 8 w 128"/>
              <a:gd name="T49" fmla="*/ 42 h 128"/>
              <a:gd name="T50" fmla="*/ 24 w 128"/>
              <a:gd name="T51" fmla="*/ 24 h 128"/>
              <a:gd name="T52" fmla="*/ 24 w 128"/>
              <a:gd name="T53" fmla="*/ 60 h 128"/>
              <a:gd name="T54" fmla="*/ 96 w 128"/>
              <a:gd name="T55" fmla="*/ 59 h 128"/>
              <a:gd name="T56" fmla="*/ 64 w 128"/>
              <a:gd name="T57" fmla="*/ 92 h 128"/>
              <a:gd name="T58" fmla="*/ 32 w 128"/>
              <a:gd name="T59" fmla="*/ 59 h 128"/>
              <a:gd name="T60" fmla="*/ 32 w 128"/>
              <a:gd name="T61" fmla="*/ 16 h 128"/>
              <a:gd name="T62" fmla="*/ 40 w 128"/>
              <a:gd name="T63" fmla="*/ 8 h 128"/>
              <a:gd name="T64" fmla="*/ 88 w 128"/>
              <a:gd name="T65" fmla="*/ 8 h 128"/>
              <a:gd name="T66" fmla="*/ 96 w 128"/>
              <a:gd name="T67" fmla="*/ 16 h 128"/>
              <a:gd name="T68" fmla="*/ 96 w 128"/>
              <a:gd name="T69" fmla="*/ 59 h 128"/>
              <a:gd name="T70" fmla="*/ 104 w 128"/>
              <a:gd name="T71" fmla="*/ 60 h 128"/>
              <a:gd name="T72" fmla="*/ 104 w 128"/>
              <a:gd name="T73" fmla="*/ 24 h 128"/>
              <a:gd name="T74" fmla="*/ 120 w 128"/>
              <a:gd name="T75" fmla="*/ 42 h 128"/>
              <a:gd name="T76" fmla="*/ 104 w 128"/>
              <a:gd name="T77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28"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6"/>
                  <a:pt x="24" y="16"/>
                  <a:pt x="24" y="16"/>
                </a:cubicBezTo>
                <a:cubicBezTo>
                  <a:pt x="11" y="16"/>
                  <a:pt x="0" y="28"/>
                  <a:pt x="0" y="42"/>
                </a:cubicBezTo>
                <a:cubicBezTo>
                  <a:pt x="0" y="56"/>
                  <a:pt x="11" y="68"/>
                  <a:pt x="24" y="68"/>
                </a:cubicBezTo>
                <a:cubicBezTo>
                  <a:pt x="24" y="68"/>
                  <a:pt x="25" y="68"/>
                  <a:pt x="25" y="68"/>
                </a:cubicBezTo>
                <a:cubicBezTo>
                  <a:pt x="28" y="85"/>
                  <a:pt x="42" y="98"/>
                  <a:pt x="60" y="10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2" y="120"/>
                  <a:pt x="40" y="122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6"/>
                  <a:pt x="88" y="124"/>
                </a:cubicBezTo>
                <a:cubicBezTo>
                  <a:pt x="88" y="122"/>
                  <a:pt x="86" y="120"/>
                  <a:pt x="84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6" y="98"/>
                  <a:pt x="100" y="85"/>
                  <a:pt x="103" y="68"/>
                </a:cubicBezTo>
                <a:cubicBezTo>
                  <a:pt x="103" y="68"/>
                  <a:pt x="104" y="68"/>
                  <a:pt x="104" y="68"/>
                </a:cubicBezTo>
                <a:cubicBezTo>
                  <a:pt x="117" y="68"/>
                  <a:pt x="128" y="56"/>
                  <a:pt x="128" y="42"/>
                </a:cubicBezTo>
                <a:cubicBezTo>
                  <a:pt x="128" y="28"/>
                  <a:pt x="117" y="16"/>
                  <a:pt x="104" y="16"/>
                </a:cubicBezTo>
                <a:close/>
                <a:moveTo>
                  <a:pt x="24" y="60"/>
                </a:moveTo>
                <a:cubicBezTo>
                  <a:pt x="15" y="60"/>
                  <a:pt x="8" y="52"/>
                  <a:pt x="8" y="42"/>
                </a:cubicBezTo>
                <a:cubicBezTo>
                  <a:pt x="8" y="32"/>
                  <a:pt x="15" y="24"/>
                  <a:pt x="24" y="24"/>
                </a:cubicBezTo>
                <a:lnTo>
                  <a:pt x="24" y="60"/>
                </a:lnTo>
                <a:close/>
                <a:moveTo>
                  <a:pt x="96" y="59"/>
                </a:moveTo>
                <a:cubicBezTo>
                  <a:pt x="96" y="77"/>
                  <a:pt x="82" y="92"/>
                  <a:pt x="64" y="92"/>
                </a:cubicBezTo>
                <a:cubicBezTo>
                  <a:pt x="46" y="92"/>
                  <a:pt x="32" y="77"/>
                  <a:pt x="32" y="5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lnTo>
                  <a:pt x="96" y="59"/>
                </a:lnTo>
                <a:close/>
                <a:moveTo>
                  <a:pt x="104" y="60"/>
                </a:moveTo>
                <a:cubicBezTo>
                  <a:pt x="104" y="24"/>
                  <a:pt x="104" y="24"/>
                  <a:pt x="104" y="24"/>
                </a:cubicBezTo>
                <a:cubicBezTo>
                  <a:pt x="113" y="24"/>
                  <a:pt x="120" y="32"/>
                  <a:pt x="120" y="42"/>
                </a:cubicBezTo>
                <a:cubicBezTo>
                  <a:pt x="120" y="52"/>
                  <a:pt x="113" y="60"/>
                  <a:pt x="10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11"/>
          <p:cNvSpPr>
            <a:spLocks noEditPoints="1"/>
          </p:cNvSpPr>
          <p:nvPr/>
        </p:nvSpPr>
        <p:spPr bwMode="auto">
          <a:xfrm>
            <a:off x="4342410" y="2469223"/>
            <a:ext cx="339693" cy="34081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4 w 128"/>
              <a:gd name="T11" fmla="*/ 120 h 128"/>
              <a:gd name="T12" fmla="*/ 8 w 128"/>
              <a:gd name="T13" fmla="*/ 64 h 128"/>
              <a:gd name="T14" fmla="*/ 64 w 128"/>
              <a:gd name="T15" fmla="*/ 8 h 128"/>
              <a:gd name="T16" fmla="*/ 120 w 128"/>
              <a:gd name="T17" fmla="*/ 64 h 128"/>
              <a:gd name="T18" fmla="*/ 64 w 128"/>
              <a:gd name="T19" fmla="*/ 120 h 128"/>
              <a:gd name="T20" fmla="*/ 85 w 128"/>
              <a:gd name="T21" fmla="*/ 49 h 128"/>
              <a:gd name="T22" fmla="*/ 60 w 128"/>
              <a:gd name="T23" fmla="*/ 75 h 128"/>
              <a:gd name="T24" fmla="*/ 47 w 128"/>
              <a:gd name="T25" fmla="*/ 61 h 128"/>
              <a:gd name="T26" fmla="*/ 41 w 128"/>
              <a:gd name="T27" fmla="*/ 61 h 128"/>
              <a:gd name="T28" fmla="*/ 41 w 128"/>
              <a:gd name="T29" fmla="*/ 67 h 128"/>
              <a:gd name="T30" fmla="*/ 57 w 128"/>
              <a:gd name="T31" fmla="*/ 82 h 128"/>
              <a:gd name="T32" fmla="*/ 57 w 128"/>
              <a:gd name="T33" fmla="*/ 83 h 128"/>
              <a:gd name="T34" fmla="*/ 60 w 128"/>
              <a:gd name="T35" fmla="*/ 84 h 128"/>
              <a:gd name="T36" fmla="*/ 63 w 128"/>
              <a:gd name="T37" fmla="*/ 83 h 128"/>
              <a:gd name="T38" fmla="*/ 63 w 128"/>
              <a:gd name="T39" fmla="*/ 82 h 128"/>
              <a:gd name="T40" fmla="*/ 91 w 128"/>
              <a:gd name="T41" fmla="*/ 55 h 128"/>
              <a:gd name="T42" fmla="*/ 91 w 128"/>
              <a:gd name="T43" fmla="*/ 49 h 128"/>
              <a:gd name="T44" fmla="*/ 85 w 128"/>
              <a:gd name="T45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  <a:moveTo>
                  <a:pt x="85" y="49"/>
                </a:moveTo>
                <a:cubicBezTo>
                  <a:pt x="60" y="75"/>
                  <a:pt x="60" y="75"/>
                  <a:pt x="60" y="75"/>
                </a:cubicBezTo>
                <a:cubicBezTo>
                  <a:pt x="47" y="61"/>
                  <a:pt x="47" y="61"/>
                  <a:pt x="47" y="61"/>
                </a:cubicBezTo>
                <a:cubicBezTo>
                  <a:pt x="45" y="60"/>
                  <a:pt x="43" y="60"/>
                  <a:pt x="41" y="61"/>
                </a:cubicBezTo>
                <a:cubicBezTo>
                  <a:pt x="40" y="63"/>
                  <a:pt x="40" y="65"/>
                  <a:pt x="41" y="67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82"/>
                  <a:pt x="57" y="83"/>
                  <a:pt x="57" y="83"/>
                </a:cubicBezTo>
                <a:cubicBezTo>
                  <a:pt x="58" y="84"/>
                  <a:pt x="59" y="84"/>
                  <a:pt x="60" y="84"/>
                </a:cubicBezTo>
                <a:cubicBezTo>
                  <a:pt x="61" y="84"/>
                  <a:pt x="62" y="84"/>
                  <a:pt x="63" y="83"/>
                </a:cubicBezTo>
                <a:cubicBezTo>
                  <a:pt x="63" y="83"/>
                  <a:pt x="63" y="82"/>
                  <a:pt x="63" y="82"/>
                </a:cubicBezTo>
                <a:cubicBezTo>
                  <a:pt x="91" y="55"/>
                  <a:pt x="91" y="55"/>
                  <a:pt x="91" y="55"/>
                </a:cubicBezTo>
                <a:cubicBezTo>
                  <a:pt x="92" y="53"/>
                  <a:pt x="92" y="51"/>
                  <a:pt x="91" y="49"/>
                </a:cubicBezTo>
                <a:cubicBezTo>
                  <a:pt x="89" y="48"/>
                  <a:pt x="87" y="48"/>
                  <a:pt x="8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4945863" y="23567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操作便捷度低</a:t>
            </a:r>
          </a:p>
        </p:txBody>
      </p:sp>
      <p:sp>
        <p:nvSpPr>
          <p:cNvPr id="34" name="TextBox 17"/>
          <p:cNvSpPr txBox="1"/>
          <p:nvPr/>
        </p:nvSpPr>
        <p:spPr>
          <a:xfrm>
            <a:off x="5904182" y="4555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门槛略高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5904182" y="4968616"/>
            <a:ext cx="2200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一些非工科学生很难入门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可以设置门槛较低的新手课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8059237" y="23567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学生参与活跃度不高</a:t>
            </a:r>
          </a:p>
        </p:txBody>
      </p:sp>
      <p:sp>
        <p:nvSpPr>
          <p:cNvPr id="38" name="TextBox 17"/>
          <p:cNvSpPr txBox="1"/>
          <p:nvPr/>
        </p:nvSpPr>
        <p:spPr>
          <a:xfrm>
            <a:off x="9247848" y="45992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宣传普及度低</a:t>
            </a:r>
          </a:p>
        </p:txBody>
      </p:sp>
      <p:sp>
        <p:nvSpPr>
          <p:cNvPr id="39" name="TextBox 18"/>
          <p:cNvSpPr txBox="1"/>
          <p:nvPr/>
        </p:nvSpPr>
        <p:spPr>
          <a:xfrm>
            <a:off x="9188033" y="5006003"/>
            <a:ext cx="2051006" cy="123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公众号等官方途径宣传不到位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新生中普及率较低，很多学生前两年从未涉足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iCenter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81700" y="2520366"/>
            <a:ext cx="2051006" cy="770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251168" y="2690455"/>
            <a:ext cx="161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创新创业</a:t>
            </a:r>
          </a:p>
        </p:txBody>
      </p:sp>
      <p:sp>
        <p:nvSpPr>
          <p:cNvPr id="42" name="矩形: 圆角 41"/>
          <p:cNvSpPr/>
          <p:nvPr/>
        </p:nvSpPr>
        <p:spPr>
          <a:xfrm>
            <a:off x="969990" y="4406053"/>
            <a:ext cx="2051006" cy="770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239458" y="4576142"/>
            <a:ext cx="161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工程体验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942865" y="2809479"/>
            <a:ext cx="2013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中心资源丰富但学生难以触及或不知道接触的渠道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178800" y="2781316"/>
            <a:ext cx="2140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和宣传力度不够大有部分关系，很多学生并不知情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32" grpId="0"/>
      <p:bldP spid="34" grpId="0"/>
      <p:bldP spid="35" grpId="0"/>
      <p:bldP spid="36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19430" y="4456812"/>
            <a:ext cx="1310526" cy="34163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目标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84500" y="4452395"/>
            <a:ext cx="1310526" cy="3416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问题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349569" y="4327746"/>
            <a:ext cx="2575105" cy="590931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途径    </a:t>
            </a:r>
            <a:r>
              <a:rPr lang="en-US" altLang="zh-CN" dirty="0"/>
              <a:t>5.</a:t>
            </a:r>
            <a:r>
              <a:rPr lang="zh-CN" altLang="en-US" dirty="0"/>
              <a:t>总结              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途径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WAYS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途径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1386307" y="448407"/>
          <a:ext cx="7399216" cy="548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87" y="417028"/>
            <a:ext cx="7113116" cy="583565"/>
          </a:xfrm>
        </p:spPr>
        <p:txBody>
          <a:bodyPr/>
          <a:lstStyle/>
          <a:p>
            <a:r>
              <a:rPr lang="zh-CN" altLang="en-US" dirty="0"/>
              <a:t>途径</a:t>
            </a:r>
            <a:r>
              <a:rPr lang="en-US" altLang="zh-CN" dirty="0"/>
              <a:t>—</a:t>
            </a:r>
            <a:r>
              <a:rPr lang="zh-CN" altLang="en-US" sz="2800" dirty="0"/>
              <a:t>创新创业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3793" y="826667"/>
            <a:ext cx="4607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预约系统</a:t>
            </a:r>
            <a:endParaRPr lang="en-US" altLang="zh-CN" sz="2000" dirty="0"/>
          </a:p>
          <a:p>
            <a:r>
              <a:rPr lang="en-US" altLang="zh-CN" sz="2000" dirty="0"/>
              <a:t>      </a:t>
            </a:r>
            <a:r>
              <a:rPr lang="zh-CN" altLang="en-US" dirty="0">
                <a:solidFill>
                  <a:schemeClr val="accent3"/>
                </a:solidFill>
              </a:rPr>
              <a:t>在官微、官网上建立实验室预约系统，以便同学预约实验室。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跨学科人才库</a:t>
            </a:r>
            <a:endParaRPr lang="en-US" altLang="zh-CN" sz="2000" dirty="0"/>
          </a:p>
          <a:p>
            <a:r>
              <a:rPr lang="en-US" altLang="zh-CN" sz="2000" dirty="0"/>
              <a:t>      </a:t>
            </a:r>
            <a:r>
              <a:rPr lang="zh-CN" altLang="en-US" dirty="0">
                <a:solidFill>
                  <a:schemeClr val="accent3"/>
                </a:solidFill>
              </a:rPr>
              <a:t>建立</a:t>
            </a:r>
            <a:r>
              <a:rPr lang="en-US" altLang="zh-CN" dirty="0">
                <a:solidFill>
                  <a:schemeClr val="accent3"/>
                </a:solidFill>
              </a:rPr>
              <a:t>ICenter</a:t>
            </a:r>
            <a:r>
              <a:rPr lang="zh-CN" altLang="en-US" dirty="0">
                <a:solidFill>
                  <a:schemeClr val="accent3"/>
                </a:solidFill>
              </a:rPr>
              <a:t>跨学科人才库，灵活调动各院系、校友的资源力量。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资源清单</a:t>
            </a:r>
            <a:endParaRPr lang="en-US" altLang="zh-CN" sz="2000" dirty="0"/>
          </a:p>
          <a:p>
            <a:r>
              <a:rPr lang="en-US" altLang="zh-CN" dirty="0">
                <a:solidFill>
                  <a:schemeClr val="accent3"/>
                </a:solidFill>
              </a:rPr>
              <a:t>       </a:t>
            </a:r>
            <a:r>
              <a:rPr lang="zh-CN" altLang="en-US" dirty="0">
                <a:solidFill>
                  <a:schemeClr val="accent3"/>
                </a:solidFill>
              </a:rPr>
              <a:t>列出</a:t>
            </a:r>
            <a:r>
              <a:rPr lang="en-US" altLang="zh-CN" dirty="0">
                <a:solidFill>
                  <a:schemeClr val="accent3"/>
                </a:solidFill>
              </a:rPr>
              <a:t>ICenter</a:t>
            </a:r>
            <a:r>
              <a:rPr lang="zh-CN" altLang="en-US" dirty="0">
                <a:solidFill>
                  <a:schemeClr val="accent3"/>
                </a:solidFill>
              </a:rPr>
              <a:t>资源清单，便于检索中心各项资源。</a:t>
            </a:r>
          </a:p>
        </p:txBody>
      </p:sp>
      <p:sp>
        <p:nvSpPr>
          <p:cNvPr id="5" name="矩形 4"/>
          <p:cNvSpPr/>
          <p:nvPr/>
        </p:nvSpPr>
        <p:spPr>
          <a:xfrm>
            <a:off x="1407505" y="2244659"/>
            <a:ext cx="27136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操作便捷度低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箭头: 右 6"/>
          <p:cNvSpPr/>
          <p:nvPr/>
        </p:nvSpPr>
        <p:spPr>
          <a:xfrm rot="10800000">
            <a:off x="3746653" y="2080987"/>
            <a:ext cx="1230923" cy="8148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9774" y="4965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学生参与活跃度低</a:t>
            </a:r>
          </a:p>
        </p:txBody>
      </p:sp>
      <p:sp>
        <p:nvSpPr>
          <p:cNvPr id="11" name="矩形 10"/>
          <p:cNvSpPr/>
          <p:nvPr/>
        </p:nvSpPr>
        <p:spPr>
          <a:xfrm>
            <a:off x="5732585" y="4972740"/>
            <a:ext cx="460716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/>
              <a:t>联合各专业开展比赛</a:t>
            </a:r>
            <a:endParaRPr lang="en-US" altLang="zh-CN" sz="2000" dirty="0"/>
          </a:p>
          <a:p>
            <a:r>
              <a:rPr lang="en-US" altLang="zh-CN" sz="2000" dirty="0"/>
              <a:t>      </a:t>
            </a:r>
            <a:r>
              <a:rPr lang="zh-CN" altLang="en-US" dirty="0">
                <a:solidFill>
                  <a:schemeClr val="accent3"/>
                </a:solidFill>
              </a:rPr>
              <a:t>作为学科交叉平台融合院系资源，借助各院系的力量吸引学生参与中心活动。</a:t>
            </a:r>
          </a:p>
        </p:txBody>
      </p:sp>
      <p:sp>
        <p:nvSpPr>
          <p:cNvPr id="12" name="箭头: 右 11"/>
          <p:cNvSpPr/>
          <p:nvPr/>
        </p:nvSpPr>
        <p:spPr>
          <a:xfrm rot="10800000">
            <a:off x="3841268" y="4788881"/>
            <a:ext cx="1230923" cy="8148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1407505" y="2244659"/>
            <a:ext cx="1986326" cy="4809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1099773" y="4946157"/>
            <a:ext cx="2646877" cy="4809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715" y="408306"/>
            <a:ext cx="7113116" cy="1076325"/>
          </a:xfrm>
        </p:spPr>
        <p:txBody>
          <a:bodyPr/>
          <a:lstStyle/>
          <a:p>
            <a:r>
              <a:rPr lang="zh-CN" altLang="en-US" dirty="0"/>
              <a:t>途径</a:t>
            </a:r>
            <a:r>
              <a:rPr lang="en-US" altLang="zh-CN" dirty="0"/>
              <a:t>—</a:t>
            </a:r>
            <a:r>
              <a:rPr lang="zh-CN" altLang="en-US" sz="2800" dirty="0"/>
              <a:t>工程体验</a:t>
            </a:r>
            <a:br>
              <a:rPr lang="zh-CN" altLang="en-US" sz="2800" dirty="0"/>
            </a:b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1407505" y="2244659"/>
            <a:ext cx="1986326" cy="4809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1430004" y="4784814"/>
            <a:ext cx="1986326" cy="4809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92782" y="47944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门槛太高</a:t>
            </a:r>
          </a:p>
        </p:txBody>
      </p:sp>
      <p:sp>
        <p:nvSpPr>
          <p:cNvPr id="6" name="矩形 5"/>
          <p:cNvSpPr/>
          <p:nvPr/>
        </p:nvSpPr>
        <p:spPr>
          <a:xfrm>
            <a:off x="1407505" y="226395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宣传普及度低</a:t>
            </a:r>
          </a:p>
        </p:txBody>
      </p:sp>
      <p:sp>
        <p:nvSpPr>
          <p:cNvPr id="14" name="矩形 13"/>
          <p:cNvSpPr/>
          <p:nvPr/>
        </p:nvSpPr>
        <p:spPr>
          <a:xfrm>
            <a:off x="5687625" y="4617892"/>
            <a:ext cx="42917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/>
              <a:t>新手课</a:t>
            </a:r>
            <a:endParaRPr lang="en-US" altLang="zh-CN" sz="2000" dirty="0"/>
          </a:p>
          <a:p>
            <a:r>
              <a:rPr lang="en-US" altLang="zh-CN" sz="2000" dirty="0"/>
              <a:t>      </a:t>
            </a:r>
            <a:r>
              <a:rPr lang="zh-CN" altLang="en-US" dirty="0">
                <a:solidFill>
                  <a:schemeClr val="accent3"/>
                </a:solidFill>
              </a:rPr>
              <a:t>开展基础性、通识性的科技讲座、课程，吸引小白了解</a:t>
            </a:r>
            <a:r>
              <a:rPr lang="en-US" altLang="zh-CN" dirty="0" err="1">
                <a:solidFill>
                  <a:schemeClr val="accent3"/>
                </a:solidFill>
              </a:rPr>
              <a:t>Icenter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5687625" y="840750"/>
            <a:ext cx="47488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新生导引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3"/>
                </a:solidFill>
              </a:rPr>
              <a:t>      </a:t>
            </a:r>
            <a:r>
              <a:rPr lang="zh-CN" altLang="en-US" dirty="0">
                <a:solidFill>
                  <a:schemeClr val="accent3"/>
                </a:solidFill>
              </a:rPr>
              <a:t>在新生入学时组织参观活动，让新同学了解</a:t>
            </a:r>
            <a:r>
              <a:rPr lang="en-US" altLang="zh-CN" dirty="0">
                <a:solidFill>
                  <a:schemeClr val="accent3"/>
                </a:solidFill>
              </a:rPr>
              <a:t>ICenter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  <a:endParaRPr lang="en-US" altLang="zh-CN" dirty="0">
              <a:solidFill>
                <a:schemeClr val="accent3"/>
              </a:solidFill>
            </a:endParaRPr>
          </a:p>
          <a:p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公众号运营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3"/>
                </a:solidFill>
              </a:rPr>
              <a:t>      </a:t>
            </a:r>
            <a:r>
              <a:rPr lang="zh-CN" altLang="en-US" dirty="0">
                <a:solidFill>
                  <a:schemeClr val="accent3"/>
                </a:solidFill>
              </a:rPr>
              <a:t>利用公众号宣传</a:t>
            </a:r>
            <a:r>
              <a:rPr lang="en-US" altLang="zh-CN" dirty="0" err="1">
                <a:solidFill>
                  <a:schemeClr val="accent3"/>
                </a:solidFill>
              </a:rPr>
              <a:t>Icenter</a:t>
            </a:r>
            <a:r>
              <a:rPr lang="zh-CN" altLang="en-US" dirty="0">
                <a:solidFill>
                  <a:schemeClr val="accent3"/>
                </a:solidFill>
              </a:rPr>
              <a:t>的资源优势。</a:t>
            </a:r>
            <a:endParaRPr lang="en-US" altLang="zh-CN" dirty="0">
              <a:solidFill>
                <a:schemeClr val="accent3"/>
              </a:solidFill>
            </a:endParaRPr>
          </a:p>
          <a:p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宣传片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3"/>
                </a:solidFill>
              </a:rPr>
              <a:t>      </a:t>
            </a:r>
            <a:r>
              <a:rPr lang="zh-CN" altLang="en-US" dirty="0">
                <a:solidFill>
                  <a:schemeClr val="accent3"/>
                </a:solidFill>
              </a:rPr>
              <a:t>拍摄中心实验室的尖端科技宣传片，以科技、极客的理念吸引同学。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3746653" y="2080987"/>
            <a:ext cx="1230923" cy="8148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/>
          <p:cNvSpPr/>
          <p:nvPr/>
        </p:nvSpPr>
        <p:spPr>
          <a:xfrm rot="10800000">
            <a:off x="3724199" y="4617892"/>
            <a:ext cx="1230923" cy="8148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205" y="247650"/>
            <a:ext cx="7931785" cy="583565"/>
          </a:xfrm>
        </p:spPr>
        <p:txBody>
          <a:bodyPr wrap="square"/>
          <a:lstStyle/>
          <a:p>
            <a:r>
              <a:rPr lang="zh-CN" altLang="en-US" dirty="0"/>
              <a:t>案例：</a:t>
            </a:r>
            <a:r>
              <a:rPr lang="en-US" altLang="zh-CN" dirty="0"/>
              <a:t>MakerSpace NYC Tour Booking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684895" y="2538483"/>
            <a:ext cx="15421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142698" y="5786651"/>
            <a:ext cx="30843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142698" y="5616052"/>
            <a:ext cx="0" cy="1705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227092" y="5104262"/>
            <a:ext cx="0" cy="6823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27092" y="2538483"/>
            <a:ext cx="0" cy="6823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387209" y="1883391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/>
        </p:nvSpPr>
        <p:spPr>
          <a:xfrm>
            <a:off x="7481609" y="2023582"/>
            <a:ext cx="387201" cy="295617"/>
          </a:xfrm>
          <a:custGeom>
            <a:avLst/>
            <a:gdLst>
              <a:gd name="connsiteX0" fmla="*/ 6598371 w 6665495"/>
              <a:gd name="connsiteY0" fmla="*/ 0 h 5088913"/>
              <a:gd name="connsiteX1" fmla="*/ 6557252 w 6665495"/>
              <a:gd name="connsiteY1" fmla="*/ 1000592 h 5088913"/>
              <a:gd name="connsiteX2" fmla="*/ 6261576 w 6665495"/>
              <a:gd name="connsiteY2" fmla="*/ 812466 h 5088913"/>
              <a:gd name="connsiteX3" fmla="*/ 4531692 w 6665495"/>
              <a:gd name="connsiteY3" fmla="*/ 3322764 h 5088913"/>
              <a:gd name="connsiteX4" fmla="*/ 4542285 w 6665495"/>
              <a:gd name="connsiteY4" fmla="*/ 3330663 h 5088913"/>
              <a:gd name="connsiteX5" fmla="*/ 4348606 w 6665495"/>
              <a:gd name="connsiteY5" fmla="*/ 3590402 h 5088913"/>
              <a:gd name="connsiteX6" fmla="*/ 2224013 w 6665495"/>
              <a:gd name="connsiteY6" fmla="*/ 2006165 h 5088913"/>
              <a:gd name="connsiteX7" fmla="*/ 462497 w 6665495"/>
              <a:gd name="connsiteY7" fmla="*/ 4764913 h 5088913"/>
              <a:gd name="connsiteX8" fmla="*/ 6665495 w 6665495"/>
              <a:gd name="connsiteY8" fmla="*/ 4764913 h 5088913"/>
              <a:gd name="connsiteX9" fmla="*/ 6665495 w 6665495"/>
              <a:gd name="connsiteY9" fmla="*/ 5088913 h 5088913"/>
              <a:gd name="connsiteX10" fmla="*/ 0 w 6665495"/>
              <a:gd name="connsiteY10" fmla="*/ 5088913 h 5088913"/>
              <a:gd name="connsiteX11" fmla="*/ 0 w 6665495"/>
              <a:gd name="connsiteY11" fmla="*/ 4926913 h 5088913"/>
              <a:gd name="connsiteX12" fmla="*/ 0 w 6665495"/>
              <a:gd name="connsiteY12" fmla="*/ 4764913 h 5088913"/>
              <a:gd name="connsiteX13" fmla="*/ 0 w 6665495"/>
              <a:gd name="connsiteY13" fmla="*/ 18030 h 5088913"/>
              <a:gd name="connsiteX14" fmla="*/ 324001 w 6665495"/>
              <a:gd name="connsiteY14" fmla="*/ 18030 h 5088913"/>
              <a:gd name="connsiteX15" fmla="*/ 324001 w 6665495"/>
              <a:gd name="connsiteY15" fmla="*/ 4379774 h 5088913"/>
              <a:gd name="connsiteX16" fmla="*/ 1963590 w 6665495"/>
              <a:gd name="connsiteY16" fmla="*/ 1811976 h 5088913"/>
              <a:gd name="connsiteX17" fmla="*/ 1956965 w 6665495"/>
              <a:gd name="connsiteY17" fmla="*/ 1807035 h 5088913"/>
              <a:gd name="connsiteX18" fmla="*/ 2025027 w 6665495"/>
              <a:gd name="connsiteY18" fmla="*/ 1715758 h 5088913"/>
              <a:gd name="connsiteX19" fmla="*/ 2104333 w 6665495"/>
              <a:gd name="connsiteY19" fmla="*/ 1591555 h 5088913"/>
              <a:gd name="connsiteX20" fmla="*/ 2113349 w 6665495"/>
              <a:gd name="connsiteY20" fmla="*/ 1597311 h 5088913"/>
              <a:gd name="connsiteX21" fmla="*/ 2150643 w 6665495"/>
              <a:gd name="connsiteY21" fmla="*/ 1547296 h 5088913"/>
              <a:gd name="connsiteX22" fmla="*/ 4271772 w 6665495"/>
              <a:gd name="connsiteY22" fmla="*/ 3128950 h 5088913"/>
              <a:gd name="connsiteX23" fmla="*/ 5988033 w 6665495"/>
              <a:gd name="connsiteY23" fmla="*/ 638421 h 5088913"/>
              <a:gd name="connsiteX24" fmla="*/ 5709435 w 6665495"/>
              <a:gd name="connsiteY24" fmla="*/ 461160 h 508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5495" h="5088913">
                <a:moveTo>
                  <a:pt x="6598371" y="0"/>
                </a:moveTo>
                <a:lnTo>
                  <a:pt x="6557252" y="1000592"/>
                </a:lnTo>
                <a:lnTo>
                  <a:pt x="6261576" y="812466"/>
                </a:lnTo>
                <a:lnTo>
                  <a:pt x="4531692" y="3322764"/>
                </a:lnTo>
                <a:lnTo>
                  <a:pt x="4542285" y="3330663"/>
                </a:lnTo>
                <a:lnTo>
                  <a:pt x="4348606" y="3590402"/>
                </a:lnTo>
                <a:lnTo>
                  <a:pt x="2224013" y="2006165"/>
                </a:lnTo>
                <a:lnTo>
                  <a:pt x="462497" y="4764913"/>
                </a:lnTo>
                <a:lnTo>
                  <a:pt x="6665495" y="4764913"/>
                </a:lnTo>
                <a:lnTo>
                  <a:pt x="6665495" y="5088913"/>
                </a:lnTo>
                <a:lnTo>
                  <a:pt x="0" y="5088913"/>
                </a:lnTo>
                <a:lnTo>
                  <a:pt x="0" y="4926913"/>
                </a:lnTo>
                <a:lnTo>
                  <a:pt x="0" y="4764913"/>
                </a:lnTo>
                <a:lnTo>
                  <a:pt x="0" y="18030"/>
                </a:lnTo>
                <a:lnTo>
                  <a:pt x="324001" y="18030"/>
                </a:lnTo>
                <a:lnTo>
                  <a:pt x="324001" y="4379774"/>
                </a:lnTo>
                <a:lnTo>
                  <a:pt x="1963590" y="1811976"/>
                </a:lnTo>
                <a:lnTo>
                  <a:pt x="1956965" y="1807035"/>
                </a:lnTo>
                <a:lnTo>
                  <a:pt x="2025027" y="1715758"/>
                </a:lnTo>
                <a:lnTo>
                  <a:pt x="2104333" y="1591555"/>
                </a:lnTo>
                <a:lnTo>
                  <a:pt x="2113349" y="1597311"/>
                </a:lnTo>
                <a:lnTo>
                  <a:pt x="2150643" y="1547296"/>
                </a:lnTo>
                <a:lnTo>
                  <a:pt x="4271772" y="3128950"/>
                </a:lnTo>
                <a:lnTo>
                  <a:pt x="5988033" y="638421"/>
                </a:lnTo>
                <a:lnTo>
                  <a:pt x="5709435" y="461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8745" y="1825975"/>
            <a:ext cx="35404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可信度</a:t>
            </a:r>
          </a:p>
        </p:txBody>
      </p:sp>
      <p:sp>
        <p:nvSpPr>
          <p:cNvPr id="14" name="矩形 13"/>
          <p:cNvSpPr/>
          <p:nvPr/>
        </p:nvSpPr>
        <p:spPr>
          <a:xfrm>
            <a:off x="8058744" y="2169151"/>
            <a:ext cx="365387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纽约创客中心的创客社区</a:t>
            </a:r>
          </a:p>
        </p:txBody>
      </p:sp>
      <p:sp>
        <p:nvSpPr>
          <p:cNvPr id="15" name="矩形 14"/>
          <p:cNvSpPr/>
          <p:nvPr/>
        </p:nvSpPr>
        <p:spPr>
          <a:xfrm>
            <a:off x="7387209" y="3360123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58745" y="3302707"/>
            <a:ext cx="35404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可移植</a:t>
            </a:r>
          </a:p>
        </p:txBody>
      </p:sp>
      <p:sp>
        <p:nvSpPr>
          <p:cNvPr id="17" name="矩形 16"/>
          <p:cNvSpPr/>
          <p:nvPr/>
        </p:nvSpPr>
        <p:spPr>
          <a:xfrm>
            <a:off x="8058744" y="3645883"/>
            <a:ext cx="365387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人力，平台搭建</a:t>
            </a:r>
          </a:p>
        </p:txBody>
      </p:sp>
      <p:sp>
        <p:nvSpPr>
          <p:cNvPr id="18" name="矩形 17"/>
          <p:cNvSpPr/>
          <p:nvPr/>
        </p:nvSpPr>
        <p:spPr>
          <a:xfrm>
            <a:off x="7387209" y="49609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58745" y="4903544"/>
            <a:ext cx="35404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效果</a:t>
            </a:r>
          </a:p>
        </p:txBody>
      </p:sp>
      <p:sp>
        <p:nvSpPr>
          <p:cNvPr id="21" name="任意多边形 20"/>
          <p:cNvSpPr>
            <a:spLocks noChangeAspect="1"/>
          </p:cNvSpPr>
          <p:nvPr/>
        </p:nvSpPr>
        <p:spPr>
          <a:xfrm>
            <a:off x="7481609" y="3472930"/>
            <a:ext cx="387201" cy="345906"/>
          </a:xfrm>
          <a:custGeom>
            <a:avLst/>
            <a:gdLst>
              <a:gd name="connsiteX0" fmla="*/ 963379 w 6100010"/>
              <a:gd name="connsiteY0" fmla="*/ 0 h 5449453"/>
              <a:gd name="connsiteX1" fmla="*/ 1287379 w 6100010"/>
              <a:gd name="connsiteY1" fmla="*/ 0 h 5449453"/>
              <a:gd name="connsiteX2" fmla="*/ 1287379 w 6100010"/>
              <a:gd name="connsiteY2" fmla="*/ 1 h 5449453"/>
              <a:gd name="connsiteX3" fmla="*/ 2824929 w 6100010"/>
              <a:gd name="connsiteY3" fmla="*/ 1 h 5449453"/>
              <a:gd name="connsiteX4" fmla="*/ 2824929 w 6100010"/>
              <a:gd name="connsiteY4" fmla="*/ 0 h 5449453"/>
              <a:gd name="connsiteX5" fmla="*/ 3148929 w 6100010"/>
              <a:gd name="connsiteY5" fmla="*/ 0 h 5449453"/>
              <a:gd name="connsiteX6" fmla="*/ 3148929 w 6100010"/>
              <a:gd name="connsiteY6" fmla="*/ 1 h 5449453"/>
              <a:gd name="connsiteX7" fmla="*/ 3176336 w 6100010"/>
              <a:gd name="connsiteY7" fmla="*/ 1 h 5449453"/>
              <a:gd name="connsiteX8" fmla="*/ 3176336 w 6100010"/>
              <a:gd name="connsiteY8" fmla="*/ 324001 h 5449453"/>
              <a:gd name="connsiteX9" fmla="*/ 3148929 w 6100010"/>
              <a:gd name="connsiteY9" fmla="*/ 324001 h 5449453"/>
              <a:gd name="connsiteX10" fmla="*/ 3148929 w 6100010"/>
              <a:gd name="connsiteY10" fmla="*/ 625642 h 5449453"/>
              <a:gd name="connsiteX11" fmla="*/ 2824929 w 6100010"/>
              <a:gd name="connsiteY11" fmla="*/ 625642 h 5449453"/>
              <a:gd name="connsiteX12" fmla="*/ 2824929 w 6100010"/>
              <a:gd name="connsiteY12" fmla="*/ 324001 h 5449453"/>
              <a:gd name="connsiteX13" fmla="*/ 1287379 w 6100010"/>
              <a:gd name="connsiteY13" fmla="*/ 324001 h 5449453"/>
              <a:gd name="connsiteX14" fmla="*/ 1287379 w 6100010"/>
              <a:gd name="connsiteY14" fmla="*/ 3196976 h 5449453"/>
              <a:gd name="connsiteX15" fmla="*/ 1804109 w 6100010"/>
              <a:gd name="connsiteY15" fmla="*/ 3713706 h 5449453"/>
              <a:gd name="connsiteX16" fmla="*/ 2330486 w 6100010"/>
              <a:gd name="connsiteY16" fmla="*/ 3187328 h 5449453"/>
              <a:gd name="connsiteX17" fmla="*/ 2330486 w 6100010"/>
              <a:gd name="connsiteY17" fmla="*/ 934688 h 5449453"/>
              <a:gd name="connsiteX18" fmla="*/ 1840405 w 6100010"/>
              <a:gd name="connsiteY18" fmla="*/ 934688 h 5449453"/>
              <a:gd name="connsiteX19" fmla="*/ 1840405 w 6100010"/>
              <a:gd name="connsiteY19" fmla="*/ 2815389 h 5449453"/>
              <a:gd name="connsiteX20" fmla="*/ 1516405 w 6100010"/>
              <a:gd name="connsiteY20" fmla="*/ 2815389 h 5449453"/>
              <a:gd name="connsiteX21" fmla="*/ 1516405 w 6100010"/>
              <a:gd name="connsiteY21" fmla="*/ 610688 h 5449453"/>
              <a:gd name="connsiteX22" fmla="*/ 1840405 w 6100010"/>
              <a:gd name="connsiteY22" fmla="*/ 610688 h 5449453"/>
              <a:gd name="connsiteX23" fmla="*/ 2330486 w 6100010"/>
              <a:gd name="connsiteY23" fmla="*/ 610688 h 5449453"/>
              <a:gd name="connsiteX24" fmla="*/ 2654486 w 6100010"/>
              <a:gd name="connsiteY24" fmla="*/ 610688 h 5449453"/>
              <a:gd name="connsiteX25" fmla="*/ 2654486 w 6100010"/>
              <a:gd name="connsiteY25" fmla="*/ 878306 h 5449453"/>
              <a:gd name="connsiteX26" fmla="*/ 5776010 w 6100010"/>
              <a:gd name="connsiteY26" fmla="*/ 878306 h 5449453"/>
              <a:gd name="connsiteX27" fmla="*/ 5776010 w 6100010"/>
              <a:gd name="connsiteY27" fmla="*/ 878306 h 5449453"/>
              <a:gd name="connsiteX28" fmla="*/ 6100010 w 6100010"/>
              <a:gd name="connsiteY28" fmla="*/ 878306 h 5449453"/>
              <a:gd name="connsiteX29" fmla="*/ 6100010 w 6100010"/>
              <a:gd name="connsiteY29" fmla="*/ 878306 h 5449453"/>
              <a:gd name="connsiteX30" fmla="*/ 6100010 w 6100010"/>
              <a:gd name="connsiteY30" fmla="*/ 1202305 h 5449453"/>
              <a:gd name="connsiteX31" fmla="*/ 6100010 w 6100010"/>
              <a:gd name="connsiteY31" fmla="*/ 5125453 h 5449453"/>
              <a:gd name="connsiteX32" fmla="*/ 6100010 w 6100010"/>
              <a:gd name="connsiteY32" fmla="*/ 5449453 h 5449453"/>
              <a:gd name="connsiteX33" fmla="*/ 5776010 w 6100010"/>
              <a:gd name="connsiteY33" fmla="*/ 5449453 h 5449453"/>
              <a:gd name="connsiteX34" fmla="*/ 324001 w 6100010"/>
              <a:gd name="connsiteY34" fmla="*/ 5449453 h 5449453"/>
              <a:gd name="connsiteX35" fmla="*/ 1 w 6100010"/>
              <a:gd name="connsiteY35" fmla="*/ 5449453 h 5449453"/>
              <a:gd name="connsiteX36" fmla="*/ 1 w 6100010"/>
              <a:gd name="connsiteY36" fmla="*/ 5449453 h 5449453"/>
              <a:gd name="connsiteX37" fmla="*/ 1 w 6100010"/>
              <a:gd name="connsiteY37" fmla="*/ 1202305 h 5449453"/>
              <a:gd name="connsiteX38" fmla="*/ 0 w 6100010"/>
              <a:gd name="connsiteY38" fmla="*/ 1202305 h 5449453"/>
              <a:gd name="connsiteX39" fmla="*/ 0 w 6100010"/>
              <a:gd name="connsiteY39" fmla="*/ 878306 h 5449453"/>
              <a:gd name="connsiteX40" fmla="*/ 637673 w 6100010"/>
              <a:gd name="connsiteY40" fmla="*/ 878306 h 5449453"/>
              <a:gd name="connsiteX41" fmla="*/ 637673 w 6100010"/>
              <a:gd name="connsiteY41" fmla="*/ 1202305 h 5449453"/>
              <a:gd name="connsiteX42" fmla="*/ 324001 w 6100010"/>
              <a:gd name="connsiteY42" fmla="*/ 1202305 h 5449453"/>
              <a:gd name="connsiteX43" fmla="*/ 324001 w 6100010"/>
              <a:gd name="connsiteY43" fmla="*/ 5125453 h 5449453"/>
              <a:gd name="connsiteX44" fmla="*/ 5776010 w 6100010"/>
              <a:gd name="connsiteY44" fmla="*/ 5125453 h 5449453"/>
              <a:gd name="connsiteX45" fmla="*/ 5776010 w 6100010"/>
              <a:gd name="connsiteY45" fmla="*/ 1202305 h 5449453"/>
              <a:gd name="connsiteX46" fmla="*/ 2654486 w 6100010"/>
              <a:gd name="connsiteY46" fmla="*/ 1202305 h 5449453"/>
              <a:gd name="connsiteX47" fmla="*/ 2654486 w 6100010"/>
              <a:gd name="connsiteY47" fmla="*/ 3320716 h 5449453"/>
              <a:gd name="connsiteX48" fmla="*/ 2634370 w 6100010"/>
              <a:gd name="connsiteY48" fmla="*/ 3320716 h 5449453"/>
              <a:gd name="connsiteX49" fmla="*/ 2644837 w 6100010"/>
              <a:gd name="connsiteY49" fmla="*/ 3331183 h 5449453"/>
              <a:gd name="connsiteX50" fmla="*/ 2033211 w 6100010"/>
              <a:gd name="connsiteY50" fmla="*/ 3942808 h 5449453"/>
              <a:gd name="connsiteX51" fmla="*/ 2039417 w 6100010"/>
              <a:gd name="connsiteY51" fmla="*/ 3949014 h 5449453"/>
              <a:gd name="connsiteX52" fmla="*/ 1810314 w 6100010"/>
              <a:gd name="connsiteY52" fmla="*/ 4178117 h 5449453"/>
              <a:gd name="connsiteX53" fmla="*/ 963379 w 6100010"/>
              <a:gd name="connsiteY53" fmla="*/ 3331182 h 5449453"/>
              <a:gd name="connsiteX54" fmla="*/ 973845 w 6100010"/>
              <a:gd name="connsiteY54" fmla="*/ 3320716 h 5449453"/>
              <a:gd name="connsiteX55" fmla="*/ 963379 w 6100010"/>
              <a:gd name="connsiteY55" fmla="*/ 3320716 h 5449453"/>
              <a:gd name="connsiteX56" fmla="*/ 963379 w 6100010"/>
              <a:gd name="connsiteY56" fmla="*/ 324001 h 5449453"/>
              <a:gd name="connsiteX57" fmla="*/ 963379 w 6100010"/>
              <a:gd name="connsiteY57" fmla="*/ 1 h 544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00010" h="5449453">
                <a:moveTo>
                  <a:pt x="963379" y="0"/>
                </a:moveTo>
                <a:lnTo>
                  <a:pt x="1287379" y="0"/>
                </a:lnTo>
                <a:lnTo>
                  <a:pt x="1287379" y="1"/>
                </a:lnTo>
                <a:lnTo>
                  <a:pt x="2824929" y="1"/>
                </a:lnTo>
                <a:lnTo>
                  <a:pt x="2824929" y="0"/>
                </a:lnTo>
                <a:lnTo>
                  <a:pt x="3148929" y="0"/>
                </a:lnTo>
                <a:lnTo>
                  <a:pt x="3148929" y="1"/>
                </a:lnTo>
                <a:lnTo>
                  <a:pt x="3176336" y="1"/>
                </a:lnTo>
                <a:lnTo>
                  <a:pt x="3176336" y="324001"/>
                </a:lnTo>
                <a:lnTo>
                  <a:pt x="3148929" y="324001"/>
                </a:lnTo>
                <a:lnTo>
                  <a:pt x="3148929" y="625642"/>
                </a:lnTo>
                <a:lnTo>
                  <a:pt x="2824929" y="625642"/>
                </a:lnTo>
                <a:lnTo>
                  <a:pt x="2824929" y="324001"/>
                </a:lnTo>
                <a:lnTo>
                  <a:pt x="1287379" y="324001"/>
                </a:lnTo>
                <a:lnTo>
                  <a:pt x="1287379" y="3196976"/>
                </a:lnTo>
                <a:lnTo>
                  <a:pt x="1804109" y="3713706"/>
                </a:lnTo>
                <a:lnTo>
                  <a:pt x="2330486" y="3187328"/>
                </a:lnTo>
                <a:lnTo>
                  <a:pt x="2330486" y="934688"/>
                </a:lnTo>
                <a:lnTo>
                  <a:pt x="1840405" y="934688"/>
                </a:lnTo>
                <a:lnTo>
                  <a:pt x="1840405" y="2815389"/>
                </a:lnTo>
                <a:lnTo>
                  <a:pt x="1516405" y="2815389"/>
                </a:lnTo>
                <a:lnTo>
                  <a:pt x="1516405" y="610688"/>
                </a:lnTo>
                <a:lnTo>
                  <a:pt x="1840405" y="610688"/>
                </a:lnTo>
                <a:lnTo>
                  <a:pt x="2330486" y="610688"/>
                </a:lnTo>
                <a:lnTo>
                  <a:pt x="2654486" y="610688"/>
                </a:lnTo>
                <a:lnTo>
                  <a:pt x="2654486" y="878306"/>
                </a:lnTo>
                <a:lnTo>
                  <a:pt x="5776010" y="878306"/>
                </a:lnTo>
                <a:lnTo>
                  <a:pt x="5776010" y="878306"/>
                </a:lnTo>
                <a:lnTo>
                  <a:pt x="6100010" y="878306"/>
                </a:lnTo>
                <a:lnTo>
                  <a:pt x="6100010" y="878306"/>
                </a:lnTo>
                <a:lnTo>
                  <a:pt x="6100010" y="1202305"/>
                </a:lnTo>
                <a:lnTo>
                  <a:pt x="6100010" y="5125453"/>
                </a:lnTo>
                <a:lnTo>
                  <a:pt x="6100010" y="5449453"/>
                </a:lnTo>
                <a:lnTo>
                  <a:pt x="5776010" y="5449453"/>
                </a:lnTo>
                <a:lnTo>
                  <a:pt x="324001" y="5449453"/>
                </a:lnTo>
                <a:lnTo>
                  <a:pt x="1" y="5449453"/>
                </a:lnTo>
                <a:lnTo>
                  <a:pt x="1" y="5449453"/>
                </a:lnTo>
                <a:lnTo>
                  <a:pt x="1" y="1202305"/>
                </a:lnTo>
                <a:lnTo>
                  <a:pt x="0" y="1202305"/>
                </a:lnTo>
                <a:lnTo>
                  <a:pt x="0" y="878306"/>
                </a:lnTo>
                <a:lnTo>
                  <a:pt x="637673" y="878306"/>
                </a:lnTo>
                <a:lnTo>
                  <a:pt x="637673" y="1202305"/>
                </a:lnTo>
                <a:lnTo>
                  <a:pt x="324001" y="1202305"/>
                </a:lnTo>
                <a:lnTo>
                  <a:pt x="324001" y="5125453"/>
                </a:lnTo>
                <a:lnTo>
                  <a:pt x="5776010" y="5125453"/>
                </a:lnTo>
                <a:lnTo>
                  <a:pt x="5776010" y="1202305"/>
                </a:lnTo>
                <a:lnTo>
                  <a:pt x="2654486" y="1202305"/>
                </a:lnTo>
                <a:lnTo>
                  <a:pt x="2654486" y="3320716"/>
                </a:lnTo>
                <a:lnTo>
                  <a:pt x="2634370" y="3320716"/>
                </a:lnTo>
                <a:lnTo>
                  <a:pt x="2644837" y="3331183"/>
                </a:lnTo>
                <a:lnTo>
                  <a:pt x="2033211" y="3942808"/>
                </a:lnTo>
                <a:lnTo>
                  <a:pt x="2039417" y="3949014"/>
                </a:lnTo>
                <a:lnTo>
                  <a:pt x="1810314" y="4178117"/>
                </a:lnTo>
                <a:lnTo>
                  <a:pt x="963379" y="3331182"/>
                </a:lnTo>
                <a:lnTo>
                  <a:pt x="973845" y="3320716"/>
                </a:lnTo>
                <a:lnTo>
                  <a:pt x="963379" y="3320716"/>
                </a:lnTo>
                <a:lnTo>
                  <a:pt x="963379" y="324001"/>
                </a:lnTo>
                <a:lnTo>
                  <a:pt x="9633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任意多边形 21"/>
          <p:cNvSpPr>
            <a:spLocks noChangeAspect="1"/>
          </p:cNvSpPr>
          <p:nvPr/>
        </p:nvSpPr>
        <p:spPr>
          <a:xfrm>
            <a:off x="7492958" y="5066720"/>
            <a:ext cx="364502" cy="360000"/>
          </a:xfrm>
          <a:custGeom>
            <a:avLst/>
            <a:gdLst>
              <a:gd name="connsiteX0" fmla="*/ 2579620 w 3583186"/>
              <a:gd name="connsiteY0" fmla="*/ 2033684 h 3538927"/>
              <a:gd name="connsiteX1" fmla="*/ 2728736 w 3583186"/>
              <a:gd name="connsiteY1" fmla="*/ 2033684 h 3538927"/>
              <a:gd name="connsiteX2" fmla="*/ 2728736 w 3583186"/>
              <a:gd name="connsiteY2" fmla="*/ 3538927 h 3538927"/>
              <a:gd name="connsiteX3" fmla="*/ 2579620 w 3583186"/>
              <a:gd name="connsiteY3" fmla="*/ 3538927 h 3538927"/>
              <a:gd name="connsiteX4" fmla="*/ 854448 w 3583186"/>
              <a:gd name="connsiteY4" fmla="*/ 2033684 h 3538927"/>
              <a:gd name="connsiteX5" fmla="*/ 1003564 w 3583186"/>
              <a:gd name="connsiteY5" fmla="*/ 2033684 h 3538927"/>
              <a:gd name="connsiteX6" fmla="*/ 1003564 w 3583186"/>
              <a:gd name="connsiteY6" fmla="*/ 3538927 h 3538927"/>
              <a:gd name="connsiteX7" fmla="*/ 854448 w 3583186"/>
              <a:gd name="connsiteY7" fmla="*/ 3538927 h 3538927"/>
              <a:gd name="connsiteX8" fmla="*/ 1791067 w 3583186"/>
              <a:gd name="connsiteY8" fmla="*/ 0 h 3538927"/>
              <a:gd name="connsiteX9" fmla="*/ 3045565 w 3583186"/>
              <a:gd name="connsiteY9" fmla="*/ 512000 h 3538927"/>
              <a:gd name="connsiteX10" fmla="*/ 3212925 w 3583186"/>
              <a:gd name="connsiteY10" fmla="*/ 2882497 h 3538927"/>
              <a:gd name="connsiteX11" fmla="*/ 3157035 w 3583186"/>
              <a:gd name="connsiteY11" fmla="*/ 2948069 h 3538927"/>
              <a:gd name="connsiteX12" fmla="*/ 3152838 w 3583186"/>
              <a:gd name="connsiteY12" fmla="*/ 2974240 h 3538927"/>
              <a:gd name="connsiteX13" fmla="*/ 2884210 w 3583186"/>
              <a:gd name="connsiteY13" fmla="*/ 3421167 h 3538927"/>
              <a:gd name="connsiteX14" fmla="*/ 2876517 w 3583186"/>
              <a:gd name="connsiteY14" fmla="*/ 2176864 h 3538927"/>
              <a:gd name="connsiteX15" fmla="*/ 3150651 w 3583186"/>
              <a:gd name="connsiteY15" fmla="*/ 2620436 h 3538927"/>
              <a:gd name="connsiteX16" fmla="*/ 3163435 w 3583186"/>
              <a:gd name="connsiteY16" fmla="*/ 2694297 h 3538927"/>
              <a:gd name="connsiteX17" fmla="*/ 3188289 w 3583186"/>
              <a:gd name="connsiteY17" fmla="*/ 2658445 h 3538927"/>
              <a:gd name="connsiteX18" fmla="*/ 2941936 w 3583186"/>
              <a:gd name="connsiteY18" fmla="*/ 617747 h 3538927"/>
              <a:gd name="connsiteX19" fmla="*/ 640561 w 3583186"/>
              <a:gd name="connsiteY19" fmla="*/ 618422 h 3538927"/>
              <a:gd name="connsiteX20" fmla="*/ 395406 w 3583186"/>
              <a:gd name="connsiteY20" fmla="*/ 2659264 h 3538927"/>
              <a:gd name="connsiteX21" fmla="*/ 419744 w 3583186"/>
              <a:gd name="connsiteY21" fmla="*/ 2694328 h 3538927"/>
              <a:gd name="connsiteX22" fmla="*/ 432534 w 3583186"/>
              <a:gd name="connsiteY22" fmla="*/ 2620436 h 3538927"/>
              <a:gd name="connsiteX23" fmla="*/ 706667 w 3583186"/>
              <a:gd name="connsiteY23" fmla="*/ 2176864 h 3538927"/>
              <a:gd name="connsiteX24" fmla="*/ 698974 w 3583186"/>
              <a:gd name="connsiteY24" fmla="*/ 3421167 h 3538927"/>
              <a:gd name="connsiteX25" fmla="*/ 430347 w 3583186"/>
              <a:gd name="connsiteY25" fmla="*/ 2974240 h 3538927"/>
              <a:gd name="connsiteX26" fmla="*/ 426150 w 3583186"/>
              <a:gd name="connsiteY26" fmla="*/ 2948074 h 3538927"/>
              <a:gd name="connsiteX27" fmla="*/ 370902 w 3583186"/>
              <a:gd name="connsiteY27" fmla="*/ 2883331 h 3538927"/>
              <a:gd name="connsiteX28" fmla="*/ 536870 w 3583186"/>
              <a:gd name="connsiteY28" fmla="*/ 512736 h 3538927"/>
              <a:gd name="connsiteX29" fmla="*/ 1791067 w 3583186"/>
              <a:gd name="connsiteY29" fmla="*/ 0 h 353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83186" h="3538927">
                <a:moveTo>
                  <a:pt x="2579620" y="2033684"/>
                </a:moveTo>
                <a:lnTo>
                  <a:pt x="2728736" y="2033684"/>
                </a:lnTo>
                <a:lnTo>
                  <a:pt x="2728736" y="3538927"/>
                </a:lnTo>
                <a:lnTo>
                  <a:pt x="2579620" y="3538927"/>
                </a:lnTo>
                <a:close/>
                <a:moveTo>
                  <a:pt x="854448" y="2033684"/>
                </a:moveTo>
                <a:lnTo>
                  <a:pt x="1003564" y="2033684"/>
                </a:lnTo>
                <a:lnTo>
                  <a:pt x="1003564" y="3538927"/>
                </a:lnTo>
                <a:lnTo>
                  <a:pt x="854448" y="3538927"/>
                </a:lnTo>
                <a:close/>
                <a:moveTo>
                  <a:pt x="1791067" y="0"/>
                </a:moveTo>
                <a:cubicBezTo>
                  <a:pt x="2244065" y="-133"/>
                  <a:pt x="2697112" y="170524"/>
                  <a:pt x="3045565" y="512000"/>
                </a:cubicBezTo>
                <a:cubicBezTo>
                  <a:pt x="3698915" y="1152269"/>
                  <a:pt x="3759284" y="2172320"/>
                  <a:pt x="3212925" y="2882497"/>
                </a:cubicBezTo>
                <a:lnTo>
                  <a:pt x="3157035" y="2948069"/>
                </a:lnTo>
                <a:lnTo>
                  <a:pt x="3152838" y="2974240"/>
                </a:lnTo>
                <a:cubicBezTo>
                  <a:pt x="3115297" y="3147140"/>
                  <a:pt x="3021766" y="3304784"/>
                  <a:pt x="2884210" y="3421167"/>
                </a:cubicBezTo>
                <a:cubicBezTo>
                  <a:pt x="2881646" y="3006399"/>
                  <a:pt x="2879081" y="2591632"/>
                  <a:pt x="2876517" y="2176864"/>
                </a:cubicBezTo>
                <a:cubicBezTo>
                  <a:pt x="3015502" y="2291538"/>
                  <a:pt x="3110975" y="2448013"/>
                  <a:pt x="3150651" y="2620436"/>
                </a:cubicBezTo>
                <a:lnTo>
                  <a:pt x="3163435" y="2694297"/>
                </a:lnTo>
                <a:lnTo>
                  <a:pt x="3188289" y="2658445"/>
                </a:lnTo>
                <a:cubicBezTo>
                  <a:pt x="3586870" y="2017639"/>
                  <a:pt x="3501335" y="1165947"/>
                  <a:pt x="2941936" y="617747"/>
                </a:cubicBezTo>
                <a:cubicBezTo>
                  <a:pt x="2302623" y="-8766"/>
                  <a:pt x="1279507" y="-8466"/>
                  <a:pt x="640561" y="618422"/>
                </a:cubicBezTo>
                <a:cubicBezTo>
                  <a:pt x="81483" y="1166949"/>
                  <a:pt x="-3552" y="2018692"/>
                  <a:pt x="395406" y="2659264"/>
                </a:cubicBezTo>
                <a:lnTo>
                  <a:pt x="419744" y="2694328"/>
                </a:lnTo>
                <a:lnTo>
                  <a:pt x="432534" y="2620436"/>
                </a:lnTo>
                <a:cubicBezTo>
                  <a:pt x="472210" y="2448013"/>
                  <a:pt x="567682" y="2291538"/>
                  <a:pt x="706667" y="2176864"/>
                </a:cubicBezTo>
                <a:cubicBezTo>
                  <a:pt x="704103" y="2591632"/>
                  <a:pt x="701538" y="3006399"/>
                  <a:pt x="698974" y="3421167"/>
                </a:cubicBezTo>
                <a:cubicBezTo>
                  <a:pt x="561418" y="3304784"/>
                  <a:pt x="467888" y="3147140"/>
                  <a:pt x="430347" y="2974240"/>
                </a:cubicBezTo>
                <a:lnTo>
                  <a:pt x="426150" y="2948074"/>
                </a:lnTo>
                <a:lnTo>
                  <a:pt x="370902" y="2883331"/>
                </a:lnTo>
                <a:cubicBezTo>
                  <a:pt x="-175873" y="2173474"/>
                  <a:pt x="-116103" y="1153387"/>
                  <a:pt x="536870" y="512736"/>
                </a:cubicBezTo>
                <a:cubicBezTo>
                  <a:pt x="885123" y="171055"/>
                  <a:pt x="1338070" y="133"/>
                  <a:pt x="17910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840" y="257810"/>
            <a:ext cx="1771650" cy="15684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30" y="1756410"/>
            <a:ext cx="3067050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19430" y="4456812"/>
            <a:ext cx="1310526" cy="34163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目标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84500" y="4452395"/>
            <a:ext cx="1310526" cy="3416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问题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349569" y="4452395"/>
            <a:ext cx="1946455" cy="3416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途径    </a:t>
            </a:r>
            <a:r>
              <a:rPr lang="en-US" altLang="zh-CN" dirty="0"/>
              <a:t>5.</a:t>
            </a:r>
            <a:r>
              <a:rPr lang="zh-CN" altLang="en-US" dirty="0"/>
              <a:t>总结              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30262" y="2557800"/>
            <a:ext cx="1704740" cy="4603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背景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17015" y="2623380"/>
            <a:ext cx="2450955" cy="36830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BACKGROUND</a:t>
            </a:r>
          </a:p>
        </p:txBody>
      </p:sp>
      <p:sp>
        <p:nvSpPr>
          <p:cNvPr id="7" name="任意多边形 6"/>
          <p:cNvSpPr>
            <a:spLocks noChangeAspect="1"/>
          </p:cNvSpPr>
          <p:nvPr/>
        </p:nvSpPr>
        <p:spPr>
          <a:xfrm>
            <a:off x="7238039" y="2654140"/>
            <a:ext cx="338258" cy="268984"/>
          </a:xfrm>
          <a:custGeom>
            <a:avLst/>
            <a:gdLst>
              <a:gd name="connsiteX0" fmla="*/ 1269152 w 5503378"/>
              <a:gd name="connsiteY0" fmla="*/ 398964 h 4376313"/>
              <a:gd name="connsiteX1" fmla="*/ 1115543 w 5503378"/>
              <a:gd name="connsiteY1" fmla="*/ 408642 h 4376313"/>
              <a:gd name="connsiteX2" fmla="*/ 443777 w 5503378"/>
              <a:gd name="connsiteY2" fmla="*/ 601558 h 4376313"/>
              <a:gd name="connsiteX3" fmla="*/ 295433 w 5503378"/>
              <a:gd name="connsiteY3" fmla="*/ 680204 h 4376313"/>
              <a:gd name="connsiteX4" fmla="*/ 295433 w 5503378"/>
              <a:gd name="connsiteY4" fmla="*/ 3901750 h 4376313"/>
              <a:gd name="connsiteX5" fmla="*/ 334198 w 5503378"/>
              <a:gd name="connsiteY5" fmla="*/ 3883118 h 4376313"/>
              <a:gd name="connsiteX6" fmla="*/ 1240374 w 5503378"/>
              <a:gd name="connsiteY6" fmla="*/ 3664387 h 4376313"/>
              <a:gd name="connsiteX7" fmla="*/ 1269152 w 5503378"/>
              <a:gd name="connsiteY7" fmla="*/ 3663489 h 4376313"/>
              <a:gd name="connsiteX8" fmla="*/ 1557152 w 5503378"/>
              <a:gd name="connsiteY8" fmla="*/ 398013 h 4376313"/>
              <a:gd name="connsiteX9" fmla="*/ 1557152 w 5503378"/>
              <a:gd name="connsiteY9" fmla="*/ 3662744 h 4376313"/>
              <a:gd name="connsiteX10" fmla="*/ 1590667 w 5503378"/>
              <a:gd name="connsiteY10" fmla="*/ 3663823 h 4376313"/>
              <a:gd name="connsiteX11" fmla="*/ 2540219 w 5503378"/>
              <a:gd name="connsiteY11" fmla="*/ 3898466 h 4376313"/>
              <a:gd name="connsiteX12" fmla="*/ 2594382 w 5503378"/>
              <a:gd name="connsiteY12" fmla="*/ 3925168 h 4376313"/>
              <a:gd name="connsiteX13" fmla="*/ 2594382 w 5503378"/>
              <a:gd name="connsiteY13" fmla="*/ 707255 h 4376313"/>
              <a:gd name="connsiteX14" fmla="*/ 2406911 w 5503378"/>
              <a:gd name="connsiteY14" fmla="*/ 606565 h 4376313"/>
              <a:gd name="connsiteX15" fmla="*/ 1736398 w 5503378"/>
              <a:gd name="connsiteY15" fmla="*/ 410225 h 4376313"/>
              <a:gd name="connsiteX16" fmla="*/ 4262441 w 5503378"/>
              <a:gd name="connsiteY16" fmla="*/ 397459 h 4376313"/>
              <a:gd name="connsiteX17" fmla="*/ 4262441 w 5503378"/>
              <a:gd name="connsiteY17" fmla="*/ 3666541 h 4376313"/>
              <a:gd name="connsiteX18" fmla="*/ 4347032 w 5503378"/>
              <a:gd name="connsiteY18" fmla="*/ 3672315 h 4376313"/>
              <a:gd name="connsiteX19" fmla="*/ 5191768 w 5503378"/>
              <a:gd name="connsiteY19" fmla="*/ 3898466 h 4376313"/>
              <a:gd name="connsiteX20" fmla="*/ 5209717 w 5503378"/>
              <a:gd name="connsiteY20" fmla="*/ 3907366 h 4376313"/>
              <a:gd name="connsiteX21" fmla="*/ 5209717 w 5503378"/>
              <a:gd name="connsiteY21" fmla="*/ 686508 h 4376313"/>
              <a:gd name="connsiteX22" fmla="*/ 5128663 w 5503378"/>
              <a:gd name="connsiteY22" fmla="*/ 641090 h 4376313"/>
              <a:gd name="connsiteX23" fmla="*/ 4291291 w 5503378"/>
              <a:gd name="connsiteY23" fmla="*/ 399245 h 4376313"/>
              <a:gd name="connsiteX24" fmla="*/ 4145671 w 5503378"/>
              <a:gd name="connsiteY24" fmla="*/ 390227 h 4376313"/>
              <a:gd name="connsiteX25" fmla="*/ 2887575 w 5503378"/>
              <a:gd name="connsiteY25" fmla="*/ 711699 h 4376313"/>
              <a:gd name="connsiteX26" fmla="*/ 2882382 w 5503378"/>
              <a:gd name="connsiteY26" fmla="*/ 704854 h 4376313"/>
              <a:gd name="connsiteX27" fmla="*/ 2882382 w 5503378"/>
              <a:gd name="connsiteY27" fmla="*/ 3932615 h 4376313"/>
              <a:gd name="connsiteX28" fmla="*/ 2974975 w 5503378"/>
              <a:gd name="connsiteY28" fmla="*/ 3887852 h 4376313"/>
              <a:gd name="connsiteX29" fmla="*/ 3822020 w 5503378"/>
              <a:gd name="connsiteY29" fmla="*/ 3669830 h 4376313"/>
              <a:gd name="connsiteX30" fmla="*/ 3974441 w 5503378"/>
              <a:gd name="connsiteY30" fmla="*/ 3660877 h 4376313"/>
              <a:gd name="connsiteX31" fmla="*/ 3974441 w 5503378"/>
              <a:gd name="connsiteY31" fmla="*/ 395785 h 4376313"/>
              <a:gd name="connsiteX32" fmla="*/ 4235416 w 5503378"/>
              <a:gd name="connsiteY32" fmla="*/ 395785 h 4376313"/>
              <a:gd name="connsiteX33" fmla="*/ 1426036 w 5503378"/>
              <a:gd name="connsiteY33" fmla="*/ 389080 h 4376313"/>
              <a:gd name="connsiteX34" fmla="*/ 1319604 w 5503378"/>
              <a:gd name="connsiteY34" fmla="*/ 395786 h 4376313"/>
              <a:gd name="connsiteX35" fmla="*/ 1524456 w 5503378"/>
              <a:gd name="connsiteY35" fmla="*/ 395786 h 4376313"/>
              <a:gd name="connsiteX36" fmla="*/ 1427200 w 5503378"/>
              <a:gd name="connsiteY36" fmla="*/ 9 h 4376313"/>
              <a:gd name="connsiteX37" fmla="*/ 2688168 w 5503378"/>
              <a:gd name="connsiteY37" fmla="*/ 312853 h 4376313"/>
              <a:gd name="connsiteX38" fmla="*/ 2745869 w 5503378"/>
              <a:gd name="connsiteY38" fmla="*/ 346413 h 4376313"/>
              <a:gd name="connsiteX39" fmla="*/ 2815813 w 5503378"/>
              <a:gd name="connsiteY39" fmla="*/ 306248 h 4376313"/>
              <a:gd name="connsiteX40" fmla="*/ 5350123 w 5503378"/>
              <a:gd name="connsiteY40" fmla="*/ 318433 h 4376313"/>
              <a:gd name="connsiteX41" fmla="*/ 5482419 w 5503378"/>
              <a:gd name="connsiteY41" fmla="*/ 395785 h 4376313"/>
              <a:gd name="connsiteX42" fmla="*/ 5497717 w 5503378"/>
              <a:gd name="connsiteY42" fmla="*/ 395785 h 4376313"/>
              <a:gd name="connsiteX43" fmla="*/ 5497717 w 5503378"/>
              <a:gd name="connsiteY43" fmla="*/ 404730 h 4376313"/>
              <a:gd name="connsiteX44" fmla="*/ 5503378 w 5503378"/>
              <a:gd name="connsiteY44" fmla="*/ 408040 h 4376313"/>
              <a:gd name="connsiteX45" fmla="*/ 5497717 w 5503378"/>
              <a:gd name="connsiteY45" fmla="*/ 415411 h 4376313"/>
              <a:gd name="connsiteX46" fmla="*/ 5497717 w 5503378"/>
              <a:gd name="connsiteY46" fmla="*/ 4063279 h 4376313"/>
              <a:gd name="connsiteX47" fmla="*/ 5503378 w 5503378"/>
              <a:gd name="connsiteY47" fmla="*/ 4066589 h 4376313"/>
              <a:gd name="connsiteX48" fmla="*/ 5497717 w 5503378"/>
              <a:gd name="connsiteY48" fmla="*/ 4073960 h 4376313"/>
              <a:gd name="connsiteX49" fmla="*/ 5497717 w 5503378"/>
              <a:gd name="connsiteY49" fmla="*/ 4353635 h 4376313"/>
              <a:gd name="connsiteX50" fmla="*/ 5282917 w 5503378"/>
              <a:gd name="connsiteY50" fmla="*/ 4353635 h 4376313"/>
              <a:gd name="connsiteX51" fmla="*/ 5265499 w 5503378"/>
              <a:gd name="connsiteY51" fmla="*/ 4376313 h 4376313"/>
              <a:gd name="connsiteX52" fmla="*/ 5225027 w 5503378"/>
              <a:gd name="connsiteY52" fmla="*/ 4353635 h 4376313"/>
              <a:gd name="connsiteX53" fmla="*/ 5209717 w 5503378"/>
              <a:gd name="connsiteY53" fmla="*/ 4353635 h 4376313"/>
              <a:gd name="connsiteX54" fmla="*/ 5209717 w 5503378"/>
              <a:gd name="connsiteY54" fmla="*/ 4345057 h 4376313"/>
              <a:gd name="connsiteX55" fmla="*/ 5128663 w 5503378"/>
              <a:gd name="connsiteY55" fmla="*/ 4299639 h 4376313"/>
              <a:gd name="connsiteX56" fmla="*/ 2887575 w 5503378"/>
              <a:gd name="connsiteY56" fmla="*/ 4370248 h 4376313"/>
              <a:gd name="connsiteX57" fmla="*/ 2874972 w 5503378"/>
              <a:gd name="connsiteY57" fmla="*/ 4353635 h 4376313"/>
              <a:gd name="connsiteX58" fmla="*/ 2631368 w 5503378"/>
              <a:gd name="connsiteY58" fmla="*/ 4353635 h 4376313"/>
              <a:gd name="connsiteX59" fmla="*/ 2613950 w 5503378"/>
              <a:gd name="connsiteY59" fmla="*/ 4376313 h 4376313"/>
              <a:gd name="connsiteX60" fmla="*/ 373354 w 5503378"/>
              <a:gd name="connsiteY60" fmla="*/ 4294273 h 4376313"/>
              <a:gd name="connsiteX61" fmla="*/ 295433 w 5503378"/>
              <a:gd name="connsiteY61" fmla="*/ 4337382 h 4376313"/>
              <a:gd name="connsiteX62" fmla="*/ 295433 w 5503378"/>
              <a:gd name="connsiteY62" fmla="*/ 4353635 h 4376313"/>
              <a:gd name="connsiteX63" fmla="*/ 266055 w 5503378"/>
              <a:gd name="connsiteY63" fmla="*/ 4353635 h 4376313"/>
              <a:gd name="connsiteX64" fmla="*/ 236026 w 5503378"/>
              <a:gd name="connsiteY64" fmla="*/ 4370248 h 4376313"/>
              <a:gd name="connsiteX65" fmla="*/ 223423 w 5503378"/>
              <a:gd name="connsiteY65" fmla="*/ 4353635 h 4376313"/>
              <a:gd name="connsiteX66" fmla="*/ 7433 w 5503378"/>
              <a:gd name="connsiteY66" fmla="*/ 4353635 h 4376313"/>
              <a:gd name="connsiteX67" fmla="*/ 7433 w 5503378"/>
              <a:gd name="connsiteY67" fmla="*/ 4068923 h 4376313"/>
              <a:gd name="connsiteX68" fmla="*/ 0 w 5503378"/>
              <a:gd name="connsiteY68" fmla="*/ 4059125 h 4376313"/>
              <a:gd name="connsiteX69" fmla="*/ 7433 w 5503378"/>
              <a:gd name="connsiteY69" fmla="*/ 4054857 h 4376313"/>
              <a:gd name="connsiteX70" fmla="*/ 7433 w 5503378"/>
              <a:gd name="connsiteY70" fmla="*/ 410374 h 4376313"/>
              <a:gd name="connsiteX71" fmla="*/ 1 w 5503378"/>
              <a:gd name="connsiteY71" fmla="*/ 400577 h 4376313"/>
              <a:gd name="connsiteX72" fmla="*/ 7433 w 5503378"/>
              <a:gd name="connsiteY72" fmla="*/ 396308 h 4376313"/>
              <a:gd name="connsiteX73" fmla="*/ 7433 w 5503378"/>
              <a:gd name="connsiteY73" fmla="*/ 395785 h 4376313"/>
              <a:gd name="connsiteX74" fmla="*/ 8344 w 5503378"/>
              <a:gd name="connsiteY74" fmla="*/ 395785 h 4376313"/>
              <a:gd name="connsiteX75" fmla="*/ 164264 w 5503378"/>
              <a:gd name="connsiteY75" fmla="*/ 306248 h 4376313"/>
              <a:gd name="connsiteX76" fmla="*/ 1427200 w 5503378"/>
              <a:gd name="connsiteY76" fmla="*/ 9 h 4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03378" h="4376313">
                <a:moveTo>
                  <a:pt x="1269152" y="398964"/>
                </a:moveTo>
                <a:lnTo>
                  <a:pt x="1115543" y="408642"/>
                </a:lnTo>
                <a:cubicBezTo>
                  <a:pt x="883943" y="438581"/>
                  <a:pt x="656683" y="502878"/>
                  <a:pt x="443777" y="601558"/>
                </a:cubicBezTo>
                <a:lnTo>
                  <a:pt x="295433" y="680204"/>
                </a:lnTo>
                <a:lnTo>
                  <a:pt x="295433" y="3901750"/>
                </a:lnTo>
                <a:lnTo>
                  <a:pt x="334198" y="3883118"/>
                </a:lnTo>
                <a:cubicBezTo>
                  <a:pt x="621693" y="3757526"/>
                  <a:pt x="929418" y="3684630"/>
                  <a:pt x="1240374" y="3664387"/>
                </a:cubicBezTo>
                <a:lnTo>
                  <a:pt x="1269152" y="3663489"/>
                </a:lnTo>
                <a:close/>
                <a:moveTo>
                  <a:pt x="1557152" y="398013"/>
                </a:moveTo>
                <a:lnTo>
                  <a:pt x="1557152" y="3662744"/>
                </a:lnTo>
                <a:lnTo>
                  <a:pt x="1590667" y="3663823"/>
                </a:lnTo>
                <a:cubicBezTo>
                  <a:pt x="1917207" y="3684024"/>
                  <a:pt x="2240283" y="3762256"/>
                  <a:pt x="2540219" y="3898466"/>
                </a:cubicBezTo>
                <a:lnTo>
                  <a:pt x="2594382" y="3925168"/>
                </a:lnTo>
                <a:lnTo>
                  <a:pt x="2594382" y="707255"/>
                </a:lnTo>
                <a:lnTo>
                  <a:pt x="2406911" y="606565"/>
                </a:lnTo>
                <a:cubicBezTo>
                  <a:pt x="2194644" y="506800"/>
                  <a:pt x="1967801" y="441346"/>
                  <a:pt x="1736398" y="410225"/>
                </a:cubicBezTo>
                <a:close/>
                <a:moveTo>
                  <a:pt x="4262441" y="397459"/>
                </a:moveTo>
                <a:lnTo>
                  <a:pt x="4262441" y="3666541"/>
                </a:lnTo>
                <a:lnTo>
                  <a:pt x="4347032" y="3672315"/>
                </a:lnTo>
                <a:cubicBezTo>
                  <a:pt x="4637721" y="3701454"/>
                  <a:pt x="4923968" y="3776850"/>
                  <a:pt x="5191768" y="3898466"/>
                </a:cubicBezTo>
                <a:lnTo>
                  <a:pt x="5209717" y="3907366"/>
                </a:lnTo>
                <a:lnTo>
                  <a:pt x="5209717" y="686508"/>
                </a:lnTo>
                <a:lnTo>
                  <a:pt x="5128663" y="641090"/>
                </a:lnTo>
                <a:cubicBezTo>
                  <a:pt x="4867531" y="506855"/>
                  <a:pt x="4581888" y="426223"/>
                  <a:pt x="4291291" y="399245"/>
                </a:cubicBezTo>
                <a:close/>
                <a:moveTo>
                  <a:pt x="4145671" y="390227"/>
                </a:moveTo>
                <a:cubicBezTo>
                  <a:pt x="3708114" y="376589"/>
                  <a:pt x="3266746" y="483691"/>
                  <a:pt x="2887575" y="711699"/>
                </a:cubicBezTo>
                <a:lnTo>
                  <a:pt x="2882382" y="704854"/>
                </a:lnTo>
                <a:lnTo>
                  <a:pt x="2882382" y="3932615"/>
                </a:lnTo>
                <a:lnTo>
                  <a:pt x="2974975" y="3887852"/>
                </a:lnTo>
                <a:cubicBezTo>
                  <a:pt x="3244026" y="3768874"/>
                  <a:pt x="3531042" y="3696213"/>
                  <a:pt x="3822020" y="3669830"/>
                </a:cubicBezTo>
                <a:lnTo>
                  <a:pt x="3974441" y="3660877"/>
                </a:lnTo>
                <a:lnTo>
                  <a:pt x="3974441" y="395785"/>
                </a:lnTo>
                <a:lnTo>
                  <a:pt x="4235416" y="395785"/>
                </a:lnTo>
                <a:close/>
                <a:moveTo>
                  <a:pt x="1426036" y="389080"/>
                </a:moveTo>
                <a:lnTo>
                  <a:pt x="1319604" y="395786"/>
                </a:lnTo>
                <a:lnTo>
                  <a:pt x="1524456" y="395786"/>
                </a:lnTo>
                <a:close/>
                <a:moveTo>
                  <a:pt x="1427200" y="9"/>
                </a:moveTo>
                <a:cubicBezTo>
                  <a:pt x="1863397" y="1151"/>
                  <a:pt x="2299266" y="105473"/>
                  <a:pt x="2688168" y="312853"/>
                </a:cubicBezTo>
                <a:lnTo>
                  <a:pt x="2745869" y="346413"/>
                </a:lnTo>
                <a:lnTo>
                  <a:pt x="2815813" y="306248"/>
                </a:lnTo>
                <a:cubicBezTo>
                  <a:pt x="3599725" y="-106268"/>
                  <a:pt x="4570538" y="-101877"/>
                  <a:pt x="5350123" y="318433"/>
                </a:cubicBezTo>
                <a:lnTo>
                  <a:pt x="5482419" y="395785"/>
                </a:lnTo>
                <a:lnTo>
                  <a:pt x="5497717" y="395785"/>
                </a:lnTo>
                <a:lnTo>
                  <a:pt x="5497717" y="404730"/>
                </a:lnTo>
                <a:lnTo>
                  <a:pt x="5503378" y="408040"/>
                </a:lnTo>
                <a:lnTo>
                  <a:pt x="5497717" y="415411"/>
                </a:lnTo>
                <a:lnTo>
                  <a:pt x="5497717" y="4063279"/>
                </a:lnTo>
                <a:lnTo>
                  <a:pt x="5503378" y="4066589"/>
                </a:lnTo>
                <a:lnTo>
                  <a:pt x="5497717" y="4073960"/>
                </a:lnTo>
                <a:lnTo>
                  <a:pt x="5497717" y="4353635"/>
                </a:lnTo>
                <a:lnTo>
                  <a:pt x="5282917" y="4353635"/>
                </a:lnTo>
                <a:lnTo>
                  <a:pt x="5265499" y="4376313"/>
                </a:lnTo>
                <a:lnTo>
                  <a:pt x="5225027" y="4353635"/>
                </a:lnTo>
                <a:lnTo>
                  <a:pt x="5209717" y="4353635"/>
                </a:lnTo>
                <a:lnTo>
                  <a:pt x="5209717" y="4345057"/>
                </a:lnTo>
                <a:lnTo>
                  <a:pt x="5128663" y="4299639"/>
                </a:lnTo>
                <a:cubicBezTo>
                  <a:pt x="4432311" y="3941678"/>
                  <a:pt x="3561657" y="3964900"/>
                  <a:pt x="2887575" y="4370248"/>
                </a:cubicBezTo>
                <a:lnTo>
                  <a:pt x="2874972" y="4353635"/>
                </a:lnTo>
                <a:lnTo>
                  <a:pt x="2631368" y="4353635"/>
                </a:lnTo>
                <a:lnTo>
                  <a:pt x="2613950" y="4376313"/>
                </a:lnTo>
                <a:cubicBezTo>
                  <a:pt x="1942487" y="3967532"/>
                  <a:pt x="1071997" y="3939871"/>
                  <a:pt x="373354" y="4294273"/>
                </a:cubicBezTo>
                <a:lnTo>
                  <a:pt x="295433" y="4337382"/>
                </a:lnTo>
                <a:lnTo>
                  <a:pt x="295433" y="4353635"/>
                </a:lnTo>
                <a:lnTo>
                  <a:pt x="266055" y="4353635"/>
                </a:lnTo>
                <a:lnTo>
                  <a:pt x="236026" y="4370248"/>
                </a:lnTo>
                <a:lnTo>
                  <a:pt x="223423" y="4353635"/>
                </a:lnTo>
                <a:lnTo>
                  <a:pt x="7433" y="4353635"/>
                </a:lnTo>
                <a:lnTo>
                  <a:pt x="7433" y="4068923"/>
                </a:lnTo>
                <a:lnTo>
                  <a:pt x="0" y="4059125"/>
                </a:lnTo>
                <a:lnTo>
                  <a:pt x="7433" y="4054857"/>
                </a:lnTo>
                <a:lnTo>
                  <a:pt x="7433" y="410374"/>
                </a:lnTo>
                <a:lnTo>
                  <a:pt x="1" y="400577"/>
                </a:lnTo>
                <a:lnTo>
                  <a:pt x="7433" y="396308"/>
                </a:lnTo>
                <a:lnTo>
                  <a:pt x="7433" y="395785"/>
                </a:lnTo>
                <a:lnTo>
                  <a:pt x="8344" y="395785"/>
                </a:lnTo>
                <a:lnTo>
                  <a:pt x="164264" y="306248"/>
                </a:lnTo>
                <a:cubicBezTo>
                  <a:pt x="554478" y="100906"/>
                  <a:pt x="991003" y="-1132"/>
                  <a:pt x="1427200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41518" y="4314799"/>
            <a:ext cx="1704740" cy="4603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问题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18389" y="4392608"/>
            <a:ext cx="2450955" cy="36830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PROBLEMS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30262" y="5164299"/>
            <a:ext cx="1704740" cy="4603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途径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17014" y="5176718"/>
            <a:ext cx="2450955" cy="36830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WAYS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32402" y="3388035"/>
            <a:ext cx="1704740" cy="4603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目标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317013" y="3462592"/>
            <a:ext cx="2450955" cy="36830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OALS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30262" y="5997577"/>
            <a:ext cx="1704740" cy="4603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  <a:cs typeface="+mn-ea"/>
                <a:sym typeface="+mn-lt"/>
              </a:rPr>
              <a:t>总结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317015" y="6063157"/>
            <a:ext cx="2450955" cy="36830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SUMMARY</a:t>
            </a:r>
          </a:p>
        </p:txBody>
      </p:sp>
      <p:sp>
        <p:nvSpPr>
          <p:cNvPr id="20" name="任意多边形 19"/>
          <p:cNvSpPr>
            <a:spLocks noChangeAspect="1"/>
          </p:cNvSpPr>
          <p:nvPr/>
        </p:nvSpPr>
        <p:spPr>
          <a:xfrm>
            <a:off x="7245107" y="3438867"/>
            <a:ext cx="328403" cy="360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任意多边形 20"/>
          <p:cNvSpPr>
            <a:spLocks noChangeAspect="1"/>
          </p:cNvSpPr>
          <p:nvPr/>
        </p:nvSpPr>
        <p:spPr>
          <a:xfrm>
            <a:off x="7226782" y="6048409"/>
            <a:ext cx="360772" cy="360000"/>
          </a:xfrm>
          <a:custGeom>
            <a:avLst/>
            <a:gdLst>
              <a:gd name="connsiteX0" fmla="*/ 816378 w 5074852"/>
              <a:gd name="connsiteY0" fmla="*/ 3584162 h 5063990"/>
              <a:gd name="connsiteX1" fmla="*/ 494757 w 5074852"/>
              <a:gd name="connsiteY1" fmla="*/ 4562500 h 5063990"/>
              <a:gd name="connsiteX2" fmla="*/ 1522998 w 5074852"/>
              <a:gd name="connsiteY2" fmla="*/ 4251342 h 5063990"/>
              <a:gd name="connsiteX3" fmla="*/ 1446260 w 5074852"/>
              <a:gd name="connsiteY3" fmla="*/ 4131002 h 5063990"/>
              <a:gd name="connsiteX4" fmla="*/ 923382 w 5074852"/>
              <a:gd name="connsiteY4" fmla="*/ 3642561 h 5063990"/>
              <a:gd name="connsiteX5" fmla="*/ 3542907 w 5074852"/>
              <a:gd name="connsiteY5" fmla="*/ 705484 h 5063990"/>
              <a:gd name="connsiteX6" fmla="*/ 985516 w 5074852"/>
              <a:gd name="connsiteY6" fmla="*/ 3262875 h 5063990"/>
              <a:gd name="connsiteX7" fmla="*/ 1113448 w 5074852"/>
              <a:gd name="connsiteY7" fmla="*/ 3332695 h 5063990"/>
              <a:gd name="connsiteX8" fmla="*/ 1742481 w 5074852"/>
              <a:gd name="connsiteY8" fmla="*/ 3920299 h 5063990"/>
              <a:gd name="connsiteX9" fmla="*/ 1832850 w 5074852"/>
              <a:gd name="connsiteY9" fmla="*/ 4062016 h 5063990"/>
              <a:gd name="connsiteX10" fmla="*/ 4417890 w 5074852"/>
              <a:gd name="connsiteY10" fmla="*/ 1476978 h 5063990"/>
              <a:gd name="connsiteX11" fmla="*/ 4415770 w 5074852"/>
              <a:gd name="connsiteY11" fmla="*/ 1472766 h 5063990"/>
              <a:gd name="connsiteX12" fmla="*/ 3636524 w 5074852"/>
              <a:gd name="connsiteY12" fmla="*/ 744840 h 5063990"/>
              <a:gd name="connsiteX13" fmla="*/ 4176835 w 5074852"/>
              <a:gd name="connsiteY13" fmla="*/ 341562 h 5063990"/>
              <a:gd name="connsiteX14" fmla="*/ 3853383 w 5074852"/>
              <a:gd name="connsiteY14" fmla="*/ 434650 h 5063990"/>
              <a:gd name="connsiteX15" fmla="*/ 3842392 w 5074852"/>
              <a:gd name="connsiteY15" fmla="*/ 443598 h 5063990"/>
              <a:gd name="connsiteX16" fmla="*/ 3985575 w 5074852"/>
              <a:gd name="connsiteY16" fmla="*/ 521743 h 5063990"/>
              <a:gd name="connsiteX17" fmla="*/ 4614609 w 5074852"/>
              <a:gd name="connsiteY17" fmla="*/ 1109348 h 5063990"/>
              <a:gd name="connsiteX18" fmla="*/ 4661937 w 5074852"/>
              <a:gd name="connsiteY18" fmla="*/ 1183566 h 5063990"/>
              <a:gd name="connsiteX19" fmla="*/ 4671494 w 5074852"/>
              <a:gd name="connsiteY19" fmla="*/ 1167546 h 5063990"/>
              <a:gd name="connsiteX20" fmla="*/ 4721960 w 5074852"/>
              <a:gd name="connsiteY20" fmla="*/ 796243 h 5063990"/>
              <a:gd name="connsiteX21" fmla="*/ 4328896 w 5074852"/>
              <a:gd name="connsiteY21" fmla="*/ 365548 h 5063990"/>
              <a:gd name="connsiteX22" fmla="*/ 4176835 w 5074852"/>
              <a:gd name="connsiteY22" fmla="*/ 341562 h 5063990"/>
              <a:gd name="connsiteX23" fmla="*/ 4183824 w 5074852"/>
              <a:gd name="connsiteY23" fmla="*/ 189 h 5063990"/>
              <a:gd name="connsiteX24" fmla="*/ 4427259 w 5074852"/>
              <a:gd name="connsiteY24" fmla="*/ 38588 h 5063990"/>
              <a:gd name="connsiteX25" fmla="*/ 5056526 w 5074852"/>
              <a:gd name="connsiteY25" fmla="*/ 728098 h 5063990"/>
              <a:gd name="connsiteX26" fmla="*/ 4913426 w 5074852"/>
              <a:gd name="connsiteY26" fmla="*/ 1426963 h 5063990"/>
              <a:gd name="connsiteX27" fmla="*/ 4897039 w 5074852"/>
              <a:gd name="connsiteY27" fmla="*/ 1447543 h 5063990"/>
              <a:gd name="connsiteX28" fmla="*/ 4901285 w 5074852"/>
              <a:gd name="connsiteY28" fmla="*/ 1451788 h 5063990"/>
              <a:gd name="connsiteX29" fmla="*/ 4863862 w 5074852"/>
              <a:gd name="connsiteY29" fmla="*/ 1489211 h 5063990"/>
              <a:gd name="connsiteX30" fmla="*/ 4837026 w 5074852"/>
              <a:gd name="connsiteY30" fmla="*/ 1522915 h 5063990"/>
              <a:gd name="connsiteX31" fmla="*/ 4747085 w 5074852"/>
              <a:gd name="connsiteY31" fmla="*/ 1608804 h 5063990"/>
              <a:gd name="connsiteX32" fmla="*/ 4745805 w 5074852"/>
              <a:gd name="connsiteY32" fmla="*/ 1607267 h 5063990"/>
              <a:gd name="connsiteX33" fmla="*/ 1881323 w 5074852"/>
              <a:gd name="connsiteY33" fmla="*/ 4471749 h 5063990"/>
              <a:gd name="connsiteX34" fmla="*/ 1884004 w 5074852"/>
              <a:gd name="connsiteY34" fmla="*/ 4480607 h 5063990"/>
              <a:gd name="connsiteX35" fmla="*/ 1867459 w 5074852"/>
              <a:gd name="connsiteY35" fmla="*/ 4485614 h 5063990"/>
              <a:gd name="connsiteX36" fmla="*/ 1850684 w 5074852"/>
              <a:gd name="connsiteY36" fmla="*/ 4502388 h 5063990"/>
              <a:gd name="connsiteX37" fmla="*/ 1841703 w 5074852"/>
              <a:gd name="connsiteY37" fmla="*/ 4493407 h 5063990"/>
              <a:gd name="connsiteX38" fmla="*/ 598435 w 5074852"/>
              <a:gd name="connsiteY38" fmla="*/ 4869636 h 5063990"/>
              <a:gd name="connsiteX39" fmla="*/ 0 w 5074852"/>
              <a:gd name="connsiteY39" fmla="*/ 5063990 h 5063990"/>
              <a:gd name="connsiteX40" fmla="*/ 95240 w 5074852"/>
              <a:gd name="connsiteY40" fmla="*/ 4745484 h 5063990"/>
              <a:gd name="connsiteX41" fmla="*/ 93708 w 5074852"/>
              <a:gd name="connsiteY41" fmla="*/ 4744980 h 5063990"/>
              <a:gd name="connsiteX42" fmla="*/ 112315 w 5074852"/>
              <a:gd name="connsiteY42" fmla="*/ 4688384 h 5063990"/>
              <a:gd name="connsiteX43" fmla="*/ 166429 w 5074852"/>
              <a:gd name="connsiteY43" fmla="*/ 4507414 h 5063990"/>
              <a:gd name="connsiteX44" fmla="*/ 170700 w 5074852"/>
              <a:gd name="connsiteY44" fmla="*/ 4510779 h 5063990"/>
              <a:gd name="connsiteX45" fmla="*/ 604148 w 5074852"/>
              <a:gd name="connsiteY45" fmla="*/ 3192281 h 5063990"/>
              <a:gd name="connsiteX46" fmla="*/ 601026 w 5074852"/>
              <a:gd name="connsiteY46" fmla="*/ 3189159 h 5063990"/>
              <a:gd name="connsiteX47" fmla="*/ 607205 w 5074852"/>
              <a:gd name="connsiteY47" fmla="*/ 3182980 h 5063990"/>
              <a:gd name="connsiteX48" fmla="*/ 610885 w 5074852"/>
              <a:gd name="connsiteY48" fmla="*/ 3171785 h 5063990"/>
              <a:gd name="connsiteX49" fmla="*/ 616540 w 5074852"/>
              <a:gd name="connsiteY49" fmla="*/ 3173645 h 5063990"/>
              <a:gd name="connsiteX50" fmla="*/ 3522874 w 5074852"/>
              <a:gd name="connsiteY50" fmla="*/ 267311 h 5063990"/>
              <a:gd name="connsiteX51" fmla="*/ 3522007 w 5074852"/>
              <a:gd name="connsiteY51" fmla="*/ 266444 h 5063990"/>
              <a:gd name="connsiteX52" fmla="*/ 3539763 w 5074852"/>
              <a:gd name="connsiteY52" fmla="*/ 250422 h 5063990"/>
              <a:gd name="connsiteX53" fmla="*/ 3548848 w 5074852"/>
              <a:gd name="connsiteY53" fmla="*/ 241337 h 5063990"/>
              <a:gd name="connsiteX54" fmla="*/ 3549314 w 5074852"/>
              <a:gd name="connsiteY54" fmla="*/ 241803 h 5063990"/>
              <a:gd name="connsiteX55" fmla="*/ 3591419 w 5074852"/>
              <a:gd name="connsiteY55" fmla="*/ 203809 h 5063990"/>
              <a:gd name="connsiteX56" fmla="*/ 4183824 w 5074852"/>
              <a:gd name="connsiteY56" fmla="*/ 189 h 506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074852" h="5063990">
                <a:moveTo>
                  <a:pt x="816378" y="3584162"/>
                </a:moveTo>
                <a:lnTo>
                  <a:pt x="494757" y="4562500"/>
                </a:lnTo>
                <a:lnTo>
                  <a:pt x="1522998" y="4251342"/>
                </a:lnTo>
                <a:lnTo>
                  <a:pt x="1446260" y="4131002"/>
                </a:lnTo>
                <a:cubicBezTo>
                  <a:pt x="1306625" y="3934700"/>
                  <a:pt x="1128728" y="3768520"/>
                  <a:pt x="923382" y="3642561"/>
                </a:cubicBezTo>
                <a:close/>
                <a:moveTo>
                  <a:pt x="3542907" y="705484"/>
                </a:moveTo>
                <a:lnTo>
                  <a:pt x="985516" y="3262875"/>
                </a:lnTo>
                <a:lnTo>
                  <a:pt x="1113448" y="3332695"/>
                </a:lnTo>
                <a:cubicBezTo>
                  <a:pt x="1360483" y="3484226"/>
                  <a:pt x="1574498" y="3684145"/>
                  <a:pt x="1742481" y="3920299"/>
                </a:cubicBezTo>
                <a:lnTo>
                  <a:pt x="1832850" y="4062016"/>
                </a:lnTo>
                <a:lnTo>
                  <a:pt x="4417890" y="1476978"/>
                </a:lnTo>
                <a:lnTo>
                  <a:pt x="4415770" y="1472766"/>
                </a:lnTo>
                <a:cubicBezTo>
                  <a:pt x="4236029" y="1156670"/>
                  <a:pt x="3964114" y="902663"/>
                  <a:pt x="3636524" y="744840"/>
                </a:cubicBezTo>
                <a:close/>
                <a:moveTo>
                  <a:pt x="4176835" y="341562"/>
                </a:moveTo>
                <a:cubicBezTo>
                  <a:pt x="4062433" y="339228"/>
                  <a:pt x="3949500" y="371545"/>
                  <a:pt x="3853383" y="434650"/>
                </a:cubicBezTo>
                <a:lnTo>
                  <a:pt x="3842392" y="443598"/>
                </a:lnTo>
                <a:lnTo>
                  <a:pt x="3985575" y="521743"/>
                </a:lnTo>
                <a:cubicBezTo>
                  <a:pt x="4232611" y="673273"/>
                  <a:pt x="4446625" y="873192"/>
                  <a:pt x="4614609" y="1109348"/>
                </a:cubicBezTo>
                <a:lnTo>
                  <a:pt x="4661937" y="1183566"/>
                </a:lnTo>
                <a:lnTo>
                  <a:pt x="4671494" y="1167546"/>
                </a:lnTo>
                <a:cubicBezTo>
                  <a:pt x="4728833" y="1054946"/>
                  <a:pt x="4748054" y="924352"/>
                  <a:pt x="4721960" y="796243"/>
                </a:cubicBezTo>
                <a:cubicBezTo>
                  <a:pt x="4680210" y="591268"/>
                  <a:pt x="4529210" y="425811"/>
                  <a:pt x="4328896" y="365548"/>
                </a:cubicBezTo>
                <a:cubicBezTo>
                  <a:pt x="4278817" y="350482"/>
                  <a:pt x="4227681" y="342599"/>
                  <a:pt x="4176835" y="341562"/>
                </a:cubicBezTo>
                <a:close/>
                <a:moveTo>
                  <a:pt x="4183824" y="189"/>
                </a:moveTo>
                <a:cubicBezTo>
                  <a:pt x="4265224" y="1850"/>
                  <a:pt x="4347087" y="14469"/>
                  <a:pt x="4427259" y="38588"/>
                </a:cubicBezTo>
                <a:cubicBezTo>
                  <a:pt x="4747948" y="135065"/>
                  <a:pt x="4989688" y="399949"/>
                  <a:pt x="5056526" y="728098"/>
                </a:cubicBezTo>
                <a:cubicBezTo>
                  <a:pt x="5106655" y="974209"/>
                  <a:pt x="5052319" y="1226049"/>
                  <a:pt x="4913426" y="1426963"/>
                </a:cubicBezTo>
                <a:lnTo>
                  <a:pt x="4897039" y="1447543"/>
                </a:lnTo>
                <a:lnTo>
                  <a:pt x="4901285" y="1451788"/>
                </a:lnTo>
                <a:lnTo>
                  <a:pt x="4863862" y="1489211"/>
                </a:lnTo>
                <a:lnTo>
                  <a:pt x="4837026" y="1522915"/>
                </a:lnTo>
                <a:cubicBezTo>
                  <a:pt x="4809271" y="1553308"/>
                  <a:pt x="4779260" y="1582027"/>
                  <a:pt x="4747085" y="1608804"/>
                </a:cubicBezTo>
                <a:lnTo>
                  <a:pt x="4745805" y="1607267"/>
                </a:lnTo>
                <a:lnTo>
                  <a:pt x="1881323" y="4471749"/>
                </a:lnTo>
                <a:lnTo>
                  <a:pt x="1884004" y="4480607"/>
                </a:lnTo>
                <a:lnTo>
                  <a:pt x="1867459" y="4485614"/>
                </a:lnTo>
                <a:lnTo>
                  <a:pt x="1850684" y="4502388"/>
                </a:lnTo>
                <a:lnTo>
                  <a:pt x="1841703" y="4493407"/>
                </a:lnTo>
                <a:lnTo>
                  <a:pt x="598435" y="4869636"/>
                </a:lnTo>
                <a:lnTo>
                  <a:pt x="0" y="5063990"/>
                </a:lnTo>
                <a:lnTo>
                  <a:pt x="95240" y="4745484"/>
                </a:lnTo>
                <a:lnTo>
                  <a:pt x="93708" y="4744980"/>
                </a:lnTo>
                <a:lnTo>
                  <a:pt x="112315" y="4688384"/>
                </a:lnTo>
                <a:lnTo>
                  <a:pt x="166429" y="4507414"/>
                </a:lnTo>
                <a:lnTo>
                  <a:pt x="170700" y="4510779"/>
                </a:lnTo>
                <a:lnTo>
                  <a:pt x="604148" y="3192281"/>
                </a:lnTo>
                <a:lnTo>
                  <a:pt x="601026" y="3189159"/>
                </a:lnTo>
                <a:lnTo>
                  <a:pt x="607205" y="3182980"/>
                </a:lnTo>
                <a:lnTo>
                  <a:pt x="610885" y="3171785"/>
                </a:lnTo>
                <a:lnTo>
                  <a:pt x="616540" y="3173645"/>
                </a:lnTo>
                <a:lnTo>
                  <a:pt x="3522874" y="267311"/>
                </a:lnTo>
                <a:lnTo>
                  <a:pt x="3522007" y="266444"/>
                </a:lnTo>
                <a:lnTo>
                  <a:pt x="3539763" y="250422"/>
                </a:lnTo>
                <a:lnTo>
                  <a:pt x="3548848" y="241337"/>
                </a:lnTo>
                <a:lnTo>
                  <a:pt x="3549314" y="241803"/>
                </a:lnTo>
                <a:lnTo>
                  <a:pt x="3591419" y="203809"/>
                </a:lnTo>
                <a:cubicBezTo>
                  <a:pt x="3759677" y="66975"/>
                  <a:pt x="3970150" y="-4171"/>
                  <a:pt x="4183824" y="1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任意多边形 21"/>
          <p:cNvSpPr>
            <a:spLocks noChangeAspect="1"/>
          </p:cNvSpPr>
          <p:nvPr/>
        </p:nvSpPr>
        <p:spPr>
          <a:xfrm>
            <a:off x="7223813" y="5215131"/>
            <a:ext cx="366711" cy="360000"/>
          </a:xfrm>
          <a:custGeom>
            <a:avLst/>
            <a:gdLst>
              <a:gd name="connsiteX0" fmla="*/ 691301 w 3728312"/>
              <a:gd name="connsiteY0" fmla="*/ 2013432 h 3660080"/>
              <a:gd name="connsiteX1" fmla="*/ 1468457 w 3728312"/>
              <a:gd name="connsiteY1" fmla="*/ 2013432 h 3660080"/>
              <a:gd name="connsiteX2" fmla="*/ 1646645 w 3728312"/>
              <a:gd name="connsiteY2" fmla="*/ 2013432 h 3660080"/>
              <a:gd name="connsiteX3" fmla="*/ 1646644 w 3728312"/>
              <a:gd name="connsiteY3" fmla="*/ 2013433 h 3660080"/>
              <a:gd name="connsiteX4" fmla="*/ 1646646 w 3728312"/>
              <a:gd name="connsiteY4" fmla="*/ 2013433 h 3660080"/>
              <a:gd name="connsiteX5" fmla="*/ 1646645 w 3728312"/>
              <a:gd name="connsiteY5" fmla="*/ 2191620 h 3660080"/>
              <a:gd name="connsiteX6" fmla="*/ 1646648 w 3728312"/>
              <a:gd name="connsiteY6" fmla="*/ 2191623 h 3660080"/>
              <a:gd name="connsiteX7" fmla="*/ 1646645 w 3728312"/>
              <a:gd name="connsiteY7" fmla="*/ 2191626 h 3660080"/>
              <a:gd name="connsiteX8" fmla="*/ 1646645 w 3728312"/>
              <a:gd name="connsiteY8" fmla="*/ 2968776 h 3660080"/>
              <a:gd name="connsiteX9" fmla="*/ 1394645 w 3728312"/>
              <a:gd name="connsiteY9" fmla="*/ 2968776 h 3660080"/>
              <a:gd name="connsiteX10" fmla="*/ 1394646 w 3728312"/>
              <a:gd name="connsiteY10" fmla="*/ 2443625 h 3660080"/>
              <a:gd name="connsiteX11" fmla="*/ 178191 w 3728312"/>
              <a:gd name="connsiteY11" fmla="*/ 3660080 h 3660080"/>
              <a:gd name="connsiteX12" fmla="*/ 0 w 3728312"/>
              <a:gd name="connsiteY12" fmla="*/ 3481889 h 3660080"/>
              <a:gd name="connsiteX13" fmla="*/ 1216457 w 3728312"/>
              <a:gd name="connsiteY13" fmla="*/ 2265432 h 3660080"/>
              <a:gd name="connsiteX14" fmla="*/ 691301 w 3728312"/>
              <a:gd name="connsiteY14" fmla="*/ 2265432 h 3660080"/>
              <a:gd name="connsiteX15" fmla="*/ 2081667 w 3728312"/>
              <a:gd name="connsiteY15" fmla="*/ 2013430 h 3660080"/>
              <a:gd name="connsiteX16" fmla="*/ 2259855 w 3728312"/>
              <a:gd name="connsiteY16" fmla="*/ 2013430 h 3660080"/>
              <a:gd name="connsiteX17" fmla="*/ 3037011 w 3728312"/>
              <a:gd name="connsiteY17" fmla="*/ 2013430 h 3660080"/>
              <a:gd name="connsiteX18" fmla="*/ 3037011 w 3728312"/>
              <a:gd name="connsiteY18" fmla="*/ 2265431 h 3660080"/>
              <a:gd name="connsiteX19" fmla="*/ 2511855 w 3728312"/>
              <a:gd name="connsiteY19" fmla="*/ 2265431 h 3660080"/>
              <a:gd name="connsiteX20" fmla="*/ 3728312 w 3728312"/>
              <a:gd name="connsiteY20" fmla="*/ 3481888 h 3660080"/>
              <a:gd name="connsiteX21" fmla="*/ 3550122 w 3728312"/>
              <a:gd name="connsiteY21" fmla="*/ 3660079 h 3660080"/>
              <a:gd name="connsiteX22" fmla="*/ 2333667 w 3728312"/>
              <a:gd name="connsiteY22" fmla="*/ 2443624 h 3660080"/>
              <a:gd name="connsiteX23" fmla="*/ 2333667 w 3728312"/>
              <a:gd name="connsiteY23" fmla="*/ 2968774 h 3660080"/>
              <a:gd name="connsiteX24" fmla="*/ 2081667 w 3728312"/>
              <a:gd name="connsiteY24" fmla="*/ 2968774 h 3660080"/>
              <a:gd name="connsiteX25" fmla="*/ 2081667 w 3728312"/>
              <a:gd name="connsiteY25" fmla="*/ 2191624 h 3660080"/>
              <a:gd name="connsiteX26" fmla="*/ 2081664 w 3728312"/>
              <a:gd name="connsiteY26" fmla="*/ 2191621 h 3660080"/>
              <a:gd name="connsiteX27" fmla="*/ 2081667 w 3728312"/>
              <a:gd name="connsiteY27" fmla="*/ 2191619 h 3660080"/>
              <a:gd name="connsiteX28" fmla="*/ 2081666 w 3728312"/>
              <a:gd name="connsiteY28" fmla="*/ 2013431 h 3660080"/>
              <a:gd name="connsiteX29" fmla="*/ 2081668 w 3728312"/>
              <a:gd name="connsiteY29" fmla="*/ 2013431 h 3660080"/>
              <a:gd name="connsiteX30" fmla="*/ 178191 w 3728312"/>
              <a:gd name="connsiteY30" fmla="*/ 2 h 3660080"/>
              <a:gd name="connsiteX31" fmla="*/ 1394646 w 3728312"/>
              <a:gd name="connsiteY31" fmla="*/ 1216456 h 3660080"/>
              <a:gd name="connsiteX32" fmla="*/ 1394645 w 3728312"/>
              <a:gd name="connsiteY32" fmla="*/ 691306 h 3660080"/>
              <a:gd name="connsiteX33" fmla="*/ 1646645 w 3728312"/>
              <a:gd name="connsiteY33" fmla="*/ 691306 h 3660080"/>
              <a:gd name="connsiteX34" fmla="*/ 1646645 w 3728312"/>
              <a:gd name="connsiteY34" fmla="*/ 1468456 h 3660080"/>
              <a:gd name="connsiteX35" fmla="*/ 1646648 w 3728312"/>
              <a:gd name="connsiteY35" fmla="*/ 1468459 h 3660080"/>
              <a:gd name="connsiteX36" fmla="*/ 1646645 w 3728312"/>
              <a:gd name="connsiteY36" fmla="*/ 1468462 h 3660080"/>
              <a:gd name="connsiteX37" fmla="*/ 1646646 w 3728312"/>
              <a:gd name="connsiteY37" fmla="*/ 1646649 h 3660080"/>
              <a:gd name="connsiteX38" fmla="*/ 1646644 w 3728312"/>
              <a:gd name="connsiteY38" fmla="*/ 1646649 h 3660080"/>
              <a:gd name="connsiteX39" fmla="*/ 1646645 w 3728312"/>
              <a:gd name="connsiteY39" fmla="*/ 1646650 h 3660080"/>
              <a:gd name="connsiteX40" fmla="*/ 1468457 w 3728312"/>
              <a:gd name="connsiteY40" fmla="*/ 1646650 h 3660080"/>
              <a:gd name="connsiteX41" fmla="*/ 691301 w 3728312"/>
              <a:gd name="connsiteY41" fmla="*/ 1646650 h 3660080"/>
              <a:gd name="connsiteX42" fmla="*/ 691301 w 3728312"/>
              <a:gd name="connsiteY42" fmla="*/ 1394650 h 3660080"/>
              <a:gd name="connsiteX43" fmla="*/ 1216457 w 3728312"/>
              <a:gd name="connsiteY43" fmla="*/ 1394650 h 3660080"/>
              <a:gd name="connsiteX44" fmla="*/ 0 w 3728312"/>
              <a:gd name="connsiteY44" fmla="*/ 178192 h 3660080"/>
              <a:gd name="connsiteX45" fmla="*/ 3550122 w 3728312"/>
              <a:gd name="connsiteY45" fmla="*/ 0 h 3660080"/>
              <a:gd name="connsiteX46" fmla="*/ 3728312 w 3728312"/>
              <a:gd name="connsiteY46" fmla="*/ 178191 h 3660080"/>
              <a:gd name="connsiteX47" fmla="*/ 2511855 w 3728312"/>
              <a:gd name="connsiteY47" fmla="*/ 1394648 h 3660080"/>
              <a:gd name="connsiteX48" fmla="*/ 3037011 w 3728312"/>
              <a:gd name="connsiteY48" fmla="*/ 1394648 h 3660080"/>
              <a:gd name="connsiteX49" fmla="*/ 3037011 w 3728312"/>
              <a:gd name="connsiteY49" fmla="*/ 1646648 h 3660080"/>
              <a:gd name="connsiteX50" fmla="*/ 2259855 w 3728312"/>
              <a:gd name="connsiteY50" fmla="*/ 1646648 h 3660080"/>
              <a:gd name="connsiteX51" fmla="*/ 2081667 w 3728312"/>
              <a:gd name="connsiteY51" fmla="*/ 1646648 h 3660080"/>
              <a:gd name="connsiteX52" fmla="*/ 2081666 w 3728312"/>
              <a:gd name="connsiteY52" fmla="*/ 1646648 h 3660080"/>
              <a:gd name="connsiteX53" fmla="*/ 2081667 w 3728312"/>
              <a:gd name="connsiteY53" fmla="*/ 1468460 h 3660080"/>
              <a:gd name="connsiteX54" fmla="*/ 2081664 w 3728312"/>
              <a:gd name="connsiteY54" fmla="*/ 1468458 h 3660080"/>
              <a:gd name="connsiteX55" fmla="*/ 2081667 w 3728312"/>
              <a:gd name="connsiteY55" fmla="*/ 1468455 h 3660080"/>
              <a:gd name="connsiteX56" fmla="*/ 2081667 w 3728312"/>
              <a:gd name="connsiteY56" fmla="*/ 691305 h 3660080"/>
              <a:gd name="connsiteX57" fmla="*/ 2333667 w 3728312"/>
              <a:gd name="connsiteY57" fmla="*/ 691305 h 3660080"/>
              <a:gd name="connsiteX58" fmla="*/ 2333667 w 3728312"/>
              <a:gd name="connsiteY58" fmla="*/ 1216455 h 366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728312" h="3660080">
                <a:moveTo>
                  <a:pt x="691301" y="2013432"/>
                </a:moveTo>
                <a:lnTo>
                  <a:pt x="1468457" y="2013432"/>
                </a:lnTo>
                <a:lnTo>
                  <a:pt x="1646645" y="2013432"/>
                </a:lnTo>
                <a:lnTo>
                  <a:pt x="1646644" y="2013433"/>
                </a:lnTo>
                <a:lnTo>
                  <a:pt x="1646646" y="2013433"/>
                </a:lnTo>
                <a:lnTo>
                  <a:pt x="1646645" y="2191620"/>
                </a:lnTo>
                <a:lnTo>
                  <a:pt x="1646648" y="2191623"/>
                </a:lnTo>
                <a:lnTo>
                  <a:pt x="1646645" y="2191626"/>
                </a:lnTo>
                <a:lnTo>
                  <a:pt x="1646645" y="2968776"/>
                </a:lnTo>
                <a:lnTo>
                  <a:pt x="1394645" y="2968776"/>
                </a:lnTo>
                <a:lnTo>
                  <a:pt x="1394646" y="2443625"/>
                </a:lnTo>
                <a:lnTo>
                  <a:pt x="178191" y="3660080"/>
                </a:lnTo>
                <a:lnTo>
                  <a:pt x="0" y="3481889"/>
                </a:lnTo>
                <a:lnTo>
                  <a:pt x="1216457" y="2265432"/>
                </a:lnTo>
                <a:lnTo>
                  <a:pt x="691301" y="2265432"/>
                </a:lnTo>
                <a:close/>
                <a:moveTo>
                  <a:pt x="2081667" y="2013430"/>
                </a:moveTo>
                <a:lnTo>
                  <a:pt x="2259855" y="2013430"/>
                </a:lnTo>
                <a:lnTo>
                  <a:pt x="3037011" y="2013430"/>
                </a:lnTo>
                <a:lnTo>
                  <a:pt x="3037011" y="2265431"/>
                </a:lnTo>
                <a:lnTo>
                  <a:pt x="2511855" y="2265431"/>
                </a:lnTo>
                <a:lnTo>
                  <a:pt x="3728312" y="3481888"/>
                </a:lnTo>
                <a:lnTo>
                  <a:pt x="3550122" y="3660079"/>
                </a:lnTo>
                <a:lnTo>
                  <a:pt x="2333667" y="2443624"/>
                </a:lnTo>
                <a:lnTo>
                  <a:pt x="2333667" y="2968774"/>
                </a:lnTo>
                <a:lnTo>
                  <a:pt x="2081667" y="2968774"/>
                </a:lnTo>
                <a:lnTo>
                  <a:pt x="2081667" y="2191624"/>
                </a:lnTo>
                <a:lnTo>
                  <a:pt x="2081664" y="2191621"/>
                </a:lnTo>
                <a:lnTo>
                  <a:pt x="2081667" y="2191619"/>
                </a:lnTo>
                <a:lnTo>
                  <a:pt x="2081666" y="2013431"/>
                </a:lnTo>
                <a:lnTo>
                  <a:pt x="2081668" y="2013431"/>
                </a:lnTo>
                <a:close/>
                <a:moveTo>
                  <a:pt x="178191" y="2"/>
                </a:moveTo>
                <a:lnTo>
                  <a:pt x="1394646" y="1216456"/>
                </a:lnTo>
                <a:lnTo>
                  <a:pt x="1394645" y="691306"/>
                </a:lnTo>
                <a:lnTo>
                  <a:pt x="1646645" y="691306"/>
                </a:lnTo>
                <a:lnTo>
                  <a:pt x="1646645" y="1468456"/>
                </a:lnTo>
                <a:lnTo>
                  <a:pt x="1646648" y="1468459"/>
                </a:lnTo>
                <a:lnTo>
                  <a:pt x="1646645" y="1468462"/>
                </a:lnTo>
                <a:lnTo>
                  <a:pt x="1646646" y="1646649"/>
                </a:lnTo>
                <a:lnTo>
                  <a:pt x="1646644" y="1646649"/>
                </a:lnTo>
                <a:lnTo>
                  <a:pt x="1646645" y="1646650"/>
                </a:lnTo>
                <a:lnTo>
                  <a:pt x="1468457" y="1646650"/>
                </a:lnTo>
                <a:lnTo>
                  <a:pt x="691301" y="1646650"/>
                </a:lnTo>
                <a:lnTo>
                  <a:pt x="691301" y="1394650"/>
                </a:lnTo>
                <a:lnTo>
                  <a:pt x="1216457" y="1394650"/>
                </a:lnTo>
                <a:lnTo>
                  <a:pt x="0" y="178192"/>
                </a:lnTo>
                <a:close/>
                <a:moveTo>
                  <a:pt x="3550122" y="0"/>
                </a:moveTo>
                <a:lnTo>
                  <a:pt x="3728312" y="178191"/>
                </a:lnTo>
                <a:lnTo>
                  <a:pt x="2511855" y="1394648"/>
                </a:lnTo>
                <a:lnTo>
                  <a:pt x="3037011" y="1394648"/>
                </a:lnTo>
                <a:lnTo>
                  <a:pt x="3037011" y="1646648"/>
                </a:lnTo>
                <a:lnTo>
                  <a:pt x="2259855" y="1646648"/>
                </a:lnTo>
                <a:lnTo>
                  <a:pt x="2081667" y="1646648"/>
                </a:lnTo>
                <a:lnTo>
                  <a:pt x="2081666" y="1646648"/>
                </a:lnTo>
                <a:lnTo>
                  <a:pt x="2081667" y="1468460"/>
                </a:lnTo>
                <a:lnTo>
                  <a:pt x="2081664" y="1468458"/>
                </a:lnTo>
                <a:lnTo>
                  <a:pt x="2081667" y="1468455"/>
                </a:lnTo>
                <a:lnTo>
                  <a:pt x="2081667" y="691305"/>
                </a:lnTo>
                <a:lnTo>
                  <a:pt x="2333667" y="691305"/>
                </a:lnTo>
                <a:lnTo>
                  <a:pt x="2333667" y="12164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Freeform 75"/>
          <p:cNvSpPr>
            <a:spLocks noChangeAspect="1" noEditPoints="1"/>
          </p:cNvSpPr>
          <p:nvPr/>
        </p:nvSpPr>
        <p:spPr bwMode="auto">
          <a:xfrm>
            <a:off x="7249295" y="4365631"/>
            <a:ext cx="338259" cy="360000"/>
          </a:xfrm>
          <a:custGeom>
            <a:avLst/>
            <a:gdLst>
              <a:gd name="T0" fmla="*/ 145 w 413"/>
              <a:gd name="T1" fmla="*/ 290 h 440"/>
              <a:gd name="T2" fmla="*/ 104 w 413"/>
              <a:gd name="T3" fmla="*/ 330 h 440"/>
              <a:gd name="T4" fmla="*/ 145 w 413"/>
              <a:gd name="T5" fmla="*/ 371 h 440"/>
              <a:gd name="T6" fmla="*/ 185 w 413"/>
              <a:gd name="T7" fmla="*/ 330 h 440"/>
              <a:gd name="T8" fmla="*/ 145 w 413"/>
              <a:gd name="T9" fmla="*/ 290 h 440"/>
              <a:gd name="T10" fmla="*/ 145 w 413"/>
              <a:gd name="T11" fmla="*/ 356 h 440"/>
              <a:gd name="T12" fmla="*/ 119 w 413"/>
              <a:gd name="T13" fmla="*/ 330 h 440"/>
              <a:gd name="T14" fmla="*/ 145 w 413"/>
              <a:gd name="T15" fmla="*/ 305 h 440"/>
              <a:gd name="T16" fmla="*/ 171 w 413"/>
              <a:gd name="T17" fmla="*/ 330 h 440"/>
              <a:gd name="T18" fmla="*/ 145 w 413"/>
              <a:gd name="T19" fmla="*/ 356 h 440"/>
              <a:gd name="T20" fmla="*/ 222 w 413"/>
              <a:gd name="T21" fmla="*/ 358 h 440"/>
              <a:gd name="T22" fmla="*/ 182 w 413"/>
              <a:gd name="T23" fmla="*/ 399 h 440"/>
              <a:gd name="T24" fmla="*/ 222 w 413"/>
              <a:gd name="T25" fmla="*/ 440 h 440"/>
              <a:gd name="T26" fmla="*/ 263 w 413"/>
              <a:gd name="T27" fmla="*/ 399 h 440"/>
              <a:gd name="T28" fmla="*/ 222 w 413"/>
              <a:gd name="T29" fmla="*/ 358 h 440"/>
              <a:gd name="T30" fmla="*/ 222 w 413"/>
              <a:gd name="T31" fmla="*/ 425 h 440"/>
              <a:gd name="T32" fmla="*/ 197 w 413"/>
              <a:gd name="T33" fmla="*/ 399 h 440"/>
              <a:gd name="T34" fmla="*/ 222 w 413"/>
              <a:gd name="T35" fmla="*/ 373 h 440"/>
              <a:gd name="T36" fmla="*/ 248 w 413"/>
              <a:gd name="T37" fmla="*/ 399 h 440"/>
              <a:gd name="T38" fmla="*/ 222 w 413"/>
              <a:gd name="T39" fmla="*/ 425 h 440"/>
              <a:gd name="T40" fmla="*/ 339 w 413"/>
              <a:gd name="T41" fmla="*/ 0 h 440"/>
              <a:gd name="T42" fmla="*/ 74 w 413"/>
              <a:gd name="T43" fmla="*/ 0 h 440"/>
              <a:gd name="T44" fmla="*/ 0 w 413"/>
              <a:gd name="T45" fmla="*/ 74 h 440"/>
              <a:gd name="T46" fmla="*/ 0 w 413"/>
              <a:gd name="T47" fmla="*/ 204 h 440"/>
              <a:gd name="T48" fmla="*/ 74 w 413"/>
              <a:gd name="T49" fmla="*/ 278 h 440"/>
              <a:gd name="T50" fmla="*/ 339 w 413"/>
              <a:gd name="T51" fmla="*/ 278 h 440"/>
              <a:gd name="T52" fmla="*/ 413 w 413"/>
              <a:gd name="T53" fmla="*/ 204 h 440"/>
              <a:gd name="T54" fmla="*/ 413 w 413"/>
              <a:gd name="T55" fmla="*/ 74 h 440"/>
              <a:gd name="T56" fmla="*/ 339 w 413"/>
              <a:gd name="T57" fmla="*/ 0 h 440"/>
              <a:gd name="T58" fmla="*/ 398 w 413"/>
              <a:gd name="T59" fmla="*/ 204 h 440"/>
              <a:gd name="T60" fmla="*/ 339 w 413"/>
              <a:gd name="T61" fmla="*/ 263 h 440"/>
              <a:gd name="T62" fmla="*/ 74 w 413"/>
              <a:gd name="T63" fmla="*/ 263 h 440"/>
              <a:gd name="T64" fmla="*/ 14 w 413"/>
              <a:gd name="T65" fmla="*/ 204 h 440"/>
              <a:gd name="T66" fmla="*/ 14 w 413"/>
              <a:gd name="T67" fmla="*/ 74 h 440"/>
              <a:gd name="T68" fmla="*/ 74 w 413"/>
              <a:gd name="T69" fmla="*/ 15 h 440"/>
              <a:gd name="T70" fmla="*/ 339 w 413"/>
              <a:gd name="T71" fmla="*/ 15 h 440"/>
              <a:gd name="T72" fmla="*/ 398 w 413"/>
              <a:gd name="T73" fmla="*/ 74 h 440"/>
              <a:gd name="T74" fmla="*/ 398 w 413"/>
              <a:gd name="T75" fmla="*/ 20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3" h="440">
                <a:moveTo>
                  <a:pt x="145" y="290"/>
                </a:moveTo>
                <a:cubicBezTo>
                  <a:pt x="122" y="290"/>
                  <a:pt x="104" y="308"/>
                  <a:pt x="104" y="330"/>
                </a:cubicBezTo>
                <a:cubicBezTo>
                  <a:pt x="104" y="353"/>
                  <a:pt x="122" y="371"/>
                  <a:pt x="145" y="371"/>
                </a:cubicBezTo>
                <a:cubicBezTo>
                  <a:pt x="167" y="371"/>
                  <a:pt x="185" y="353"/>
                  <a:pt x="185" y="330"/>
                </a:cubicBezTo>
                <a:cubicBezTo>
                  <a:pt x="185" y="308"/>
                  <a:pt x="167" y="290"/>
                  <a:pt x="145" y="290"/>
                </a:cubicBezTo>
                <a:close/>
                <a:moveTo>
                  <a:pt x="145" y="356"/>
                </a:moveTo>
                <a:cubicBezTo>
                  <a:pt x="131" y="356"/>
                  <a:pt x="119" y="345"/>
                  <a:pt x="119" y="330"/>
                </a:cubicBezTo>
                <a:cubicBezTo>
                  <a:pt x="119" y="316"/>
                  <a:pt x="131" y="305"/>
                  <a:pt x="145" y="305"/>
                </a:cubicBezTo>
                <a:cubicBezTo>
                  <a:pt x="159" y="305"/>
                  <a:pt x="171" y="316"/>
                  <a:pt x="171" y="330"/>
                </a:cubicBezTo>
                <a:cubicBezTo>
                  <a:pt x="171" y="345"/>
                  <a:pt x="159" y="356"/>
                  <a:pt x="145" y="356"/>
                </a:cubicBezTo>
                <a:close/>
                <a:moveTo>
                  <a:pt x="222" y="358"/>
                </a:moveTo>
                <a:cubicBezTo>
                  <a:pt x="200" y="358"/>
                  <a:pt x="182" y="377"/>
                  <a:pt x="182" y="399"/>
                </a:cubicBezTo>
                <a:cubicBezTo>
                  <a:pt x="182" y="421"/>
                  <a:pt x="200" y="440"/>
                  <a:pt x="222" y="440"/>
                </a:cubicBezTo>
                <a:cubicBezTo>
                  <a:pt x="245" y="440"/>
                  <a:pt x="263" y="421"/>
                  <a:pt x="263" y="399"/>
                </a:cubicBezTo>
                <a:cubicBezTo>
                  <a:pt x="263" y="377"/>
                  <a:pt x="245" y="358"/>
                  <a:pt x="222" y="358"/>
                </a:cubicBezTo>
                <a:close/>
                <a:moveTo>
                  <a:pt x="222" y="425"/>
                </a:moveTo>
                <a:cubicBezTo>
                  <a:pt x="208" y="425"/>
                  <a:pt x="197" y="413"/>
                  <a:pt x="197" y="399"/>
                </a:cubicBezTo>
                <a:cubicBezTo>
                  <a:pt x="197" y="385"/>
                  <a:pt x="208" y="373"/>
                  <a:pt x="222" y="373"/>
                </a:cubicBezTo>
                <a:cubicBezTo>
                  <a:pt x="237" y="373"/>
                  <a:pt x="248" y="385"/>
                  <a:pt x="248" y="399"/>
                </a:cubicBezTo>
                <a:cubicBezTo>
                  <a:pt x="248" y="413"/>
                  <a:pt x="237" y="425"/>
                  <a:pt x="222" y="425"/>
                </a:cubicBezTo>
                <a:close/>
                <a:moveTo>
                  <a:pt x="339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45"/>
                  <a:pt x="33" y="278"/>
                  <a:pt x="74" y="278"/>
                </a:cubicBezTo>
                <a:cubicBezTo>
                  <a:pt x="339" y="278"/>
                  <a:pt x="339" y="278"/>
                  <a:pt x="339" y="278"/>
                </a:cubicBezTo>
                <a:cubicBezTo>
                  <a:pt x="380" y="278"/>
                  <a:pt x="413" y="245"/>
                  <a:pt x="413" y="204"/>
                </a:cubicBezTo>
                <a:cubicBezTo>
                  <a:pt x="413" y="74"/>
                  <a:pt x="413" y="74"/>
                  <a:pt x="413" y="74"/>
                </a:cubicBezTo>
                <a:cubicBezTo>
                  <a:pt x="413" y="33"/>
                  <a:pt x="380" y="0"/>
                  <a:pt x="339" y="0"/>
                </a:cubicBezTo>
                <a:close/>
                <a:moveTo>
                  <a:pt x="398" y="204"/>
                </a:moveTo>
                <a:cubicBezTo>
                  <a:pt x="398" y="237"/>
                  <a:pt x="372" y="263"/>
                  <a:pt x="339" y="263"/>
                </a:cubicBezTo>
                <a:cubicBezTo>
                  <a:pt x="74" y="263"/>
                  <a:pt x="74" y="263"/>
                  <a:pt x="74" y="263"/>
                </a:cubicBezTo>
                <a:cubicBezTo>
                  <a:pt x="41" y="263"/>
                  <a:pt x="14" y="237"/>
                  <a:pt x="14" y="204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41"/>
                  <a:pt x="41" y="15"/>
                  <a:pt x="74" y="15"/>
                </a:cubicBezTo>
                <a:cubicBezTo>
                  <a:pt x="339" y="15"/>
                  <a:pt x="339" y="15"/>
                  <a:pt x="339" y="15"/>
                </a:cubicBezTo>
                <a:cubicBezTo>
                  <a:pt x="372" y="15"/>
                  <a:pt x="398" y="41"/>
                  <a:pt x="398" y="74"/>
                </a:cubicBezTo>
                <a:lnTo>
                  <a:pt x="398" y="2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71" tIns="34286" rIns="68571" bIns="34286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23813" y="844130"/>
            <a:ext cx="295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cs typeface="+mn-ea"/>
                <a:sym typeface="+mn-lt"/>
              </a:rPr>
              <a:t>CONTENT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79369" y="980221"/>
            <a:ext cx="764498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24" name="任意多边形 6"/>
          <p:cNvSpPr>
            <a:spLocks noChangeAspect="1"/>
          </p:cNvSpPr>
          <p:nvPr/>
        </p:nvSpPr>
        <p:spPr>
          <a:xfrm>
            <a:off x="7249296" y="1959890"/>
            <a:ext cx="338258" cy="268984"/>
          </a:xfrm>
          <a:custGeom>
            <a:avLst/>
            <a:gdLst>
              <a:gd name="connsiteX0" fmla="*/ 1269152 w 5503378"/>
              <a:gd name="connsiteY0" fmla="*/ 398964 h 4376313"/>
              <a:gd name="connsiteX1" fmla="*/ 1115543 w 5503378"/>
              <a:gd name="connsiteY1" fmla="*/ 408642 h 4376313"/>
              <a:gd name="connsiteX2" fmla="*/ 443777 w 5503378"/>
              <a:gd name="connsiteY2" fmla="*/ 601558 h 4376313"/>
              <a:gd name="connsiteX3" fmla="*/ 295433 w 5503378"/>
              <a:gd name="connsiteY3" fmla="*/ 680204 h 4376313"/>
              <a:gd name="connsiteX4" fmla="*/ 295433 w 5503378"/>
              <a:gd name="connsiteY4" fmla="*/ 3901750 h 4376313"/>
              <a:gd name="connsiteX5" fmla="*/ 334198 w 5503378"/>
              <a:gd name="connsiteY5" fmla="*/ 3883118 h 4376313"/>
              <a:gd name="connsiteX6" fmla="*/ 1240374 w 5503378"/>
              <a:gd name="connsiteY6" fmla="*/ 3664387 h 4376313"/>
              <a:gd name="connsiteX7" fmla="*/ 1269152 w 5503378"/>
              <a:gd name="connsiteY7" fmla="*/ 3663489 h 4376313"/>
              <a:gd name="connsiteX8" fmla="*/ 1557152 w 5503378"/>
              <a:gd name="connsiteY8" fmla="*/ 398013 h 4376313"/>
              <a:gd name="connsiteX9" fmla="*/ 1557152 w 5503378"/>
              <a:gd name="connsiteY9" fmla="*/ 3662744 h 4376313"/>
              <a:gd name="connsiteX10" fmla="*/ 1590667 w 5503378"/>
              <a:gd name="connsiteY10" fmla="*/ 3663823 h 4376313"/>
              <a:gd name="connsiteX11" fmla="*/ 2540219 w 5503378"/>
              <a:gd name="connsiteY11" fmla="*/ 3898466 h 4376313"/>
              <a:gd name="connsiteX12" fmla="*/ 2594382 w 5503378"/>
              <a:gd name="connsiteY12" fmla="*/ 3925168 h 4376313"/>
              <a:gd name="connsiteX13" fmla="*/ 2594382 w 5503378"/>
              <a:gd name="connsiteY13" fmla="*/ 707255 h 4376313"/>
              <a:gd name="connsiteX14" fmla="*/ 2406911 w 5503378"/>
              <a:gd name="connsiteY14" fmla="*/ 606565 h 4376313"/>
              <a:gd name="connsiteX15" fmla="*/ 1736398 w 5503378"/>
              <a:gd name="connsiteY15" fmla="*/ 410225 h 4376313"/>
              <a:gd name="connsiteX16" fmla="*/ 4262441 w 5503378"/>
              <a:gd name="connsiteY16" fmla="*/ 397459 h 4376313"/>
              <a:gd name="connsiteX17" fmla="*/ 4262441 w 5503378"/>
              <a:gd name="connsiteY17" fmla="*/ 3666541 h 4376313"/>
              <a:gd name="connsiteX18" fmla="*/ 4347032 w 5503378"/>
              <a:gd name="connsiteY18" fmla="*/ 3672315 h 4376313"/>
              <a:gd name="connsiteX19" fmla="*/ 5191768 w 5503378"/>
              <a:gd name="connsiteY19" fmla="*/ 3898466 h 4376313"/>
              <a:gd name="connsiteX20" fmla="*/ 5209717 w 5503378"/>
              <a:gd name="connsiteY20" fmla="*/ 3907366 h 4376313"/>
              <a:gd name="connsiteX21" fmla="*/ 5209717 w 5503378"/>
              <a:gd name="connsiteY21" fmla="*/ 686508 h 4376313"/>
              <a:gd name="connsiteX22" fmla="*/ 5128663 w 5503378"/>
              <a:gd name="connsiteY22" fmla="*/ 641090 h 4376313"/>
              <a:gd name="connsiteX23" fmla="*/ 4291291 w 5503378"/>
              <a:gd name="connsiteY23" fmla="*/ 399245 h 4376313"/>
              <a:gd name="connsiteX24" fmla="*/ 4145671 w 5503378"/>
              <a:gd name="connsiteY24" fmla="*/ 390227 h 4376313"/>
              <a:gd name="connsiteX25" fmla="*/ 2887575 w 5503378"/>
              <a:gd name="connsiteY25" fmla="*/ 711699 h 4376313"/>
              <a:gd name="connsiteX26" fmla="*/ 2882382 w 5503378"/>
              <a:gd name="connsiteY26" fmla="*/ 704854 h 4376313"/>
              <a:gd name="connsiteX27" fmla="*/ 2882382 w 5503378"/>
              <a:gd name="connsiteY27" fmla="*/ 3932615 h 4376313"/>
              <a:gd name="connsiteX28" fmla="*/ 2974975 w 5503378"/>
              <a:gd name="connsiteY28" fmla="*/ 3887852 h 4376313"/>
              <a:gd name="connsiteX29" fmla="*/ 3822020 w 5503378"/>
              <a:gd name="connsiteY29" fmla="*/ 3669830 h 4376313"/>
              <a:gd name="connsiteX30" fmla="*/ 3974441 w 5503378"/>
              <a:gd name="connsiteY30" fmla="*/ 3660877 h 4376313"/>
              <a:gd name="connsiteX31" fmla="*/ 3974441 w 5503378"/>
              <a:gd name="connsiteY31" fmla="*/ 395785 h 4376313"/>
              <a:gd name="connsiteX32" fmla="*/ 4235416 w 5503378"/>
              <a:gd name="connsiteY32" fmla="*/ 395785 h 4376313"/>
              <a:gd name="connsiteX33" fmla="*/ 1426036 w 5503378"/>
              <a:gd name="connsiteY33" fmla="*/ 389080 h 4376313"/>
              <a:gd name="connsiteX34" fmla="*/ 1319604 w 5503378"/>
              <a:gd name="connsiteY34" fmla="*/ 395786 h 4376313"/>
              <a:gd name="connsiteX35" fmla="*/ 1524456 w 5503378"/>
              <a:gd name="connsiteY35" fmla="*/ 395786 h 4376313"/>
              <a:gd name="connsiteX36" fmla="*/ 1427200 w 5503378"/>
              <a:gd name="connsiteY36" fmla="*/ 9 h 4376313"/>
              <a:gd name="connsiteX37" fmla="*/ 2688168 w 5503378"/>
              <a:gd name="connsiteY37" fmla="*/ 312853 h 4376313"/>
              <a:gd name="connsiteX38" fmla="*/ 2745869 w 5503378"/>
              <a:gd name="connsiteY38" fmla="*/ 346413 h 4376313"/>
              <a:gd name="connsiteX39" fmla="*/ 2815813 w 5503378"/>
              <a:gd name="connsiteY39" fmla="*/ 306248 h 4376313"/>
              <a:gd name="connsiteX40" fmla="*/ 5350123 w 5503378"/>
              <a:gd name="connsiteY40" fmla="*/ 318433 h 4376313"/>
              <a:gd name="connsiteX41" fmla="*/ 5482419 w 5503378"/>
              <a:gd name="connsiteY41" fmla="*/ 395785 h 4376313"/>
              <a:gd name="connsiteX42" fmla="*/ 5497717 w 5503378"/>
              <a:gd name="connsiteY42" fmla="*/ 395785 h 4376313"/>
              <a:gd name="connsiteX43" fmla="*/ 5497717 w 5503378"/>
              <a:gd name="connsiteY43" fmla="*/ 404730 h 4376313"/>
              <a:gd name="connsiteX44" fmla="*/ 5503378 w 5503378"/>
              <a:gd name="connsiteY44" fmla="*/ 408040 h 4376313"/>
              <a:gd name="connsiteX45" fmla="*/ 5497717 w 5503378"/>
              <a:gd name="connsiteY45" fmla="*/ 415411 h 4376313"/>
              <a:gd name="connsiteX46" fmla="*/ 5497717 w 5503378"/>
              <a:gd name="connsiteY46" fmla="*/ 4063279 h 4376313"/>
              <a:gd name="connsiteX47" fmla="*/ 5503378 w 5503378"/>
              <a:gd name="connsiteY47" fmla="*/ 4066589 h 4376313"/>
              <a:gd name="connsiteX48" fmla="*/ 5497717 w 5503378"/>
              <a:gd name="connsiteY48" fmla="*/ 4073960 h 4376313"/>
              <a:gd name="connsiteX49" fmla="*/ 5497717 w 5503378"/>
              <a:gd name="connsiteY49" fmla="*/ 4353635 h 4376313"/>
              <a:gd name="connsiteX50" fmla="*/ 5282917 w 5503378"/>
              <a:gd name="connsiteY50" fmla="*/ 4353635 h 4376313"/>
              <a:gd name="connsiteX51" fmla="*/ 5265499 w 5503378"/>
              <a:gd name="connsiteY51" fmla="*/ 4376313 h 4376313"/>
              <a:gd name="connsiteX52" fmla="*/ 5225027 w 5503378"/>
              <a:gd name="connsiteY52" fmla="*/ 4353635 h 4376313"/>
              <a:gd name="connsiteX53" fmla="*/ 5209717 w 5503378"/>
              <a:gd name="connsiteY53" fmla="*/ 4353635 h 4376313"/>
              <a:gd name="connsiteX54" fmla="*/ 5209717 w 5503378"/>
              <a:gd name="connsiteY54" fmla="*/ 4345057 h 4376313"/>
              <a:gd name="connsiteX55" fmla="*/ 5128663 w 5503378"/>
              <a:gd name="connsiteY55" fmla="*/ 4299639 h 4376313"/>
              <a:gd name="connsiteX56" fmla="*/ 2887575 w 5503378"/>
              <a:gd name="connsiteY56" fmla="*/ 4370248 h 4376313"/>
              <a:gd name="connsiteX57" fmla="*/ 2874972 w 5503378"/>
              <a:gd name="connsiteY57" fmla="*/ 4353635 h 4376313"/>
              <a:gd name="connsiteX58" fmla="*/ 2631368 w 5503378"/>
              <a:gd name="connsiteY58" fmla="*/ 4353635 h 4376313"/>
              <a:gd name="connsiteX59" fmla="*/ 2613950 w 5503378"/>
              <a:gd name="connsiteY59" fmla="*/ 4376313 h 4376313"/>
              <a:gd name="connsiteX60" fmla="*/ 373354 w 5503378"/>
              <a:gd name="connsiteY60" fmla="*/ 4294273 h 4376313"/>
              <a:gd name="connsiteX61" fmla="*/ 295433 w 5503378"/>
              <a:gd name="connsiteY61" fmla="*/ 4337382 h 4376313"/>
              <a:gd name="connsiteX62" fmla="*/ 295433 w 5503378"/>
              <a:gd name="connsiteY62" fmla="*/ 4353635 h 4376313"/>
              <a:gd name="connsiteX63" fmla="*/ 266055 w 5503378"/>
              <a:gd name="connsiteY63" fmla="*/ 4353635 h 4376313"/>
              <a:gd name="connsiteX64" fmla="*/ 236026 w 5503378"/>
              <a:gd name="connsiteY64" fmla="*/ 4370248 h 4376313"/>
              <a:gd name="connsiteX65" fmla="*/ 223423 w 5503378"/>
              <a:gd name="connsiteY65" fmla="*/ 4353635 h 4376313"/>
              <a:gd name="connsiteX66" fmla="*/ 7433 w 5503378"/>
              <a:gd name="connsiteY66" fmla="*/ 4353635 h 4376313"/>
              <a:gd name="connsiteX67" fmla="*/ 7433 w 5503378"/>
              <a:gd name="connsiteY67" fmla="*/ 4068923 h 4376313"/>
              <a:gd name="connsiteX68" fmla="*/ 0 w 5503378"/>
              <a:gd name="connsiteY68" fmla="*/ 4059125 h 4376313"/>
              <a:gd name="connsiteX69" fmla="*/ 7433 w 5503378"/>
              <a:gd name="connsiteY69" fmla="*/ 4054857 h 4376313"/>
              <a:gd name="connsiteX70" fmla="*/ 7433 w 5503378"/>
              <a:gd name="connsiteY70" fmla="*/ 410374 h 4376313"/>
              <a:gd name="connsiteX71" fmla="*/ 1 w 5503378"/>
              <a:gd name="connsiteY71" fmla="*/ 400577 h 4376313"/>
              <a:gd name="connsiteX72" fmla="*/ 7433 w 5503378"/>
              <a:gd name="connsiteY72" fmla="*/ 396308 h 4376313"/>
              <a:gd name="connsiteX73" fmla="*/ 7433 w 5503378"/>
              <a:gd name="connsiteY73" fmla="*/ 395785 h 4376313"/>
              <a:gd name="connsiteX74" fmla="*/ 8344 w 5503378"/>
              <a:gd name="connsiteY74" fmla="*/ 395785 h 4376313"/>
              <a:gd name="connsiteX75" fmla="*/ 164264 w 5503378"/>
              <a:gd name="connsiteY75" fmla="*/ 306248 h 4376313"/>
              <a:gd name="connsiteX76" fmla="*/ 1427200 w 5503378"/>
              <a:gd name="connsiteY76" fmla="*/ 9 h 4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03378" h="4376313">
                <a:moveTo>
                  <a:pt x="1269152" y="398964"/>
                </a:moveTo>
                <a:lnTo>
                  <a:pt x="1115543" y="408642"/>
                </a:lnTo>
                <a:cubicBezTo>
                  <a:pt x="883943" y="438581"/>
                  <a:pt x="656683" y="502878"/>
                  <a:pt x="443777" y="601558"/>
                </a:cubicBezTo>
                <a:lnTo>
                  <a:pt x="295433" y="680204"/>
                </a:lnTo>
                <a:lnTo>
                  <a:pt x="295433" y="3901750"/>
                </a:lnTo>
                <a:lnTo>
                  <a:pt x="334198" y="3883118"/>
                </a:lnTo>
                <a:cubicBezTo>
                  <a:pt x="621693" y="3757526"/>
                  <a:pt x="929418" y="3684630"/>
                  <a:pt x="1240374" y="3664387"/>
                </a:cubicBezTo>
                <a:lnTo>
                  <a:pt x="1269152" y="3663489"/>
                </a:lnTo>
                <a:close/>
                <a:moveTo>
                  <a:pt x="1557152" y="398013"/>
                </a:moveTo>
                <a:lnTo>
                  <a:pt x="1557152" y="3662744"/>
                </a:lnTo>
                <a:lnTo>
                  <a:pt x="1590667" y="3663823"/>
                </a:lnTo>
                <a:cubicBezTo>
                  <a:pt x="1917207" y="3684024"/>
                  <a:pt x="2240283" y="3762256"/>
                  <a:pt x="2540219" y="3898466"/>
                </a:cubicBezTo>
                <a:lnTo>
                  <a:pt x="2594382" y="3925168"/>
                </a:lnTo>
                <a:lnTo>
                  <a:pt x="2594382" y="707255"/>
                </a:lnTo>
                <a:lnTo>
                  <a:pt x="2406911" y="606565"/>
                </a:lnTo>
                <a:cubicBezTo>
                  <a:pt x="2194644" y="506800"/>
                  <a:pt x="1967801" y="441346"/>
                  <a:pt x="1736398" y="410225"/>
                </a:cubicBezTo>
                <a:close/>
                <a:moveTo>
                  <a:pt x="4262441" y="397459"/>
                </a:moveTo>
                <a:lnTo>
                  <a:pt x="4262441" y="3666541"/>
                </a:lnTo>
                <a:lnTo>
                  <a:pt x="4347032" y="3672315"/>
                </a:lnTo>
                <a:cubicBezTo>
                  <a:pt x="4637721" y="3701454"/>
                  <a:pt x="4923968" y="3776850"/>
                  <a:pt x="5191768" y="3898466"/>
                </a:cubicBezTo>
                <a:lnTo>
                  <a:pt x="5209717" y="3907366"/>
                </a:lnTo>
                <a:lnTo>
                  <a:pt x="5209717" y="686508"/>
                </a:lnTo>
                <a:lnTo>
                  <a:pt x="5128663" y="641090"/>
                </a:lnTo>
                <a:cubicBezTo>
                  <a:pt x="4867531" y="506855"/>
                  <a:pt x="4581888" y="426223"/>
                  <a:pt x="4291291" y="399245"/>
                </a:cubicBezTo>
                <a:close/>
                <a:moveTo>
                  <a:pt x="4145671" y="390227"/>
                </a:moveTo>
                <a:cubicBezTo>
                  <a:pt x="3708114" y="376589"/>
                  <a:pt x="3266746" y="483691"/>
                  <a:pt x="2887575" y="711699"/>
                </a:cubicBezTo>
                <a:lnTo>
                  <a:pt x="2882382" y="704854"/>
                </a:lnTo>
                <a:lnTo>
                  <a:pt x="2882382" y="3932615"/>
                </a:lnTo>
                <a:lnTo>
                  <a:pt x="2974975" y="3887852"/>
                </a:lnTo>
                <a:cubicBezTo>
                  <a:pt x="3244026" y="3768874"/>
                  <a:pt x="3531042" y="3696213"/>
                  <a:pt x="3822020" y="3669830"/>
                </a:cubicBezTo>
                <a:lnTo>
                  <a:pt x="3974441" y="3660877"/>
                </a:lnTo>
                <a:lnTo>
                  <a:pt x="3974441" y="395785"/>
                </a:lnTo>
                <a:lnTo>
                  <a:pt x="4235416" y="395785"/>
                </a:lnTo>
                <a:close/>
                <a:moveTo>
                  <a:pt x="1426036" y="389080"/>
                </a:moveTo>
                <a:lnTo>
                  <a:pt x="1319604" y="395786"/>
                </a:lnTo>
                <a:lnTo>
                  <a:pt x="1524456" y="395786"/>
                </a:lnTo>
                <a:close/>
                <a:moveTo>
                  <a:pt x="1427200" y="9"/>
                </a:moveTo>
                <a:cubicBezTo>
                  <a:pt x="1863397" y="1151"/>
                  <a:pt x="2299266" y="105473"/>
                  <a:pt x="2688168" y="312853"/>
                </a:cubicBezTo>
                <a:lnTo>
                  <a:pt x="2745869" y="346413"/>
                </a:lnTo>
                <a:lnTo>
                  <a:pt x="2815813" y="306248"/>
                </a:lnTo>
                <a:cubicBezTo>
                  <a:pt x="3599725" y="-106268"/>
                  <a:pt x="4570538" y="-101877"/>
                  <a:pt x="5350123" y="318433"/>
                </a:cubicBezTo>
                <a:lnTo>
                  <a:pt x="5482419" y="395785"/>
                </a:lnTo>
                <a:lnTo>
                  <a:pt x="5497717" y="395785"/>
                </a:lnTo>
                <a:lnTo>
                  <a:pt x="5497717" y="404730"/>
                </a:lnTo>
                <a:lnTo>
                  <a:pt x="5503378" y="408040"/>
                </a:lnTo>
                <a:lnTo>
                  <a:pt x="5497717" y="415411"/>
                </a:lnTo>
                <a:lnTo>
                  <a:pt x="5497717" y="4063279"/>
                </a:lnTo>
                <a:lnTo>
                  <a:pt x="5503378" y="4066589"/>
                </a:lnTo>
                <a:lnTo>
                  <a:pt x="5497717" y="4073960"/>
                </a:lnTo>
                <a:lnTo>
                  <a:pt x="5497717" y="4353635"/>
                </a:lnTo>
                <a:lnTo>
                  <a:pt x="5282917" y="4353635"/>
                </a:lnTo>
                <a:lnTo>
                  <a:pt x="5265499" y="4376313"/>
                </a:lnTo>
                <a:lnTo>
                  <a:pt x="5225027" y="4353635"/>
                </a:lnTo>
                <a:lnTo>
                  <a:pt x="5209717" y="4353635"/>
                </a:lnTo>
                <a:lnTo>
                  <a:pt x="5209717" y="4345057"/>
                </a:lnTo>
                <a:lnTo>
                  <a:pt x="5128663" y="4299639"/>
                </a:lnTo>
                <a:cubicBezTo>
                  <a:pt x="4432311" y="3941678"/>
                  <a:pt x="3561657" y="3964900"/>
                  <a:pt x="2887575" y="4370248"/>
                </a:cubicBezTo>
                <a:lnTo>
                  <a:pt x="2874972" y="4353635"/>
                </a:lnTo>
                <a:lnTo>
                  <a:pt x="2631368" y="4353635"/>
                </a:lnTo>
                <a:lnTo>
                  <a:pt x="2613950" y="4376313"/>
                </a:lnTo>
                <a:cubicBezTo>
                  <a:pt x="1942487" y="3967532"/>
                  <a:pt x="1071997" y="3939871"/>
                  <a:pt x="373354" y="4294273"/>
                </a:cubicBezTo>
                <a:lnTo>
                  <a:pt x="295433" y="4337382"/>
                </a:lnTo>
                <a:lnTo>
                  <a:pt x="295433" y="4353635"/>
                </a:lnTo>
                <a:lnTo>
                  <a:pt x="266055" y="4353635"/>
                </a:lnTo>
                <a:lnTo>
                  <a:pt x="236026" y="4370248"/>
                </a:lnTo>
                <a:lnTo>
                  <a:pt x="223423" y="4353635"/>
                </a:lnTo>
                <a:lnTo>
                  <a:pt x="7433" y="4353635"/>
                </a:lnTo>
                <a:lnTo>
                  <a:pt x="7433" y="4068923"/>
                </a:lnTo>
                <a:lnTo>
                  <a:pt x="0" y="4059125"/>
                </a:lnTo>
                <a:lnTo>
                  <a:pt x="7433" y="4054857"/>
                </a:lnTo>
                <a:lnTo>
                  <a:pt x="7433" y="410374"/>
                </a:lnTo>
                <a:lnTo>
                  <a:pt x="1" y="400577"/>
                </a:lnTo>
                <a:lnTo>
                  <a:pt x="7433" y="396308"/>
                </a:lnTo>
                <a:lnTo>
                  <a:pt x="7433" y="395785"/>
                </a:lnTo>
                <a:lnTo>
                  <a:pt x="8344" y="395785"/>
                </a:lnTo>
                <a:lnTo>
                  <a:pt x="164264" y="306248"/>
                </a:lnTo>
                <a:cubicBezTo>
                  <a:pt x="554478" y="100906"/>
                  <a:pt x="991003" y="-1132"/>
                  <a:pt x="1427200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55073" y="1869188"/>
            <a:ext cx="380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成员简介  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/>
      <p:bldP spid="11" grpId="0"/>
      <p:bldP spid="13" grpId="0"/>
      <p:bldP spid="14" grpId="0"/>
      <p:bldP spid="16" grpId="0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18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47882"/>
            <a:ext cx="7113116" cy="583565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矩形 7"/>
          <p:cNvSpPr/>
          <p:nvPr/>
        </p:nvSpPr>
        <p:spPr>
          <a:xfrm rot="20921778">
            <a:off x="578016" y="2334310"/>
            <a:ext cx="2412000" cy="64293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-1" fmla="*/ 0 w 2412000"/>
              <a:gd name="connsiteY0-2" fmla="*/ 0 h 642938"/>
              <a:gd name="connsiteX1-3" fmla="*/ 2411025 w 2412000"/>
              <a:gd name="connsiteY1-4" fmla="*/ 641824 h 642938"/>
              <a:gd name="connsiteX2-5" fmla="*/ 2412000 w 2412000"/>
              <a:gd name="connsiteY2-6" fmla="*/ 642938 h 642938"/>
              <a:gd name="connsiteX3-7" fmla="*/ 0 w 2412000"/>
              <a:gd name="connsiteY3-8" fmla="*/ 642938 h 642938"/>
              <a:gd name="connsiteX4-9" fmla="*/ 0 w 2412000"/>
              <a:gd name="connsiteY4-10" fmla="*/ 0 h 6429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9693" y="1234758"/>
            <a:ext cx="2500312" cy="6429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资源充分利用</a:t>
            </a:r>
          </a:p>
        </p:txBody>
      </p:sp>
      <p:sp>
        <p:nvSpPr>
          <p:cNvPr id="5" name="矩形 7"/>
          <p:cNvSpPr/>
          <p:nvPr/>
        </p:nvSpPr>
        <p:spPr>
          <a:xfrm rot="20921778">
            <a:off x="3405694" y="2334310"/>
            <a:ext cx="2412000" cy="64293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-1" fmla="*/ 0 w 2412000"/>
              <a:gd name="connsiteY0-2" fmla="*/ 0 h 642938"/>
              <a:gd name="connsiteX1-3" fmla="*/ 2411025 w 2412000"/>
              <a:gd name="connsiteY1-4" fmla="*/ 641824 h 642938"/>
              <a:gd name="connsiteX2-5" fmla="*/ 2412000 w 2412000"/>
              <a:gd name="connsiteY2-6" fmla="*/ 642938 h 642938"/>
              <a:gd name="connsiteX3-7" fmla="*/ 0 w 2412000"/>
              <a:gd name="connsiteY3-8" fmla="*/ 642938 h 642938"/>
              <a:gd name="connsiteX4-9" fmla="*/ 0 w 2412000"/>
              <a:gd name="connsiteY4-10" fmla="*/ 0 h 6429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7371" y="1234758"/>
            <a:ext cx="2500312" cy="6429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激发创新热情</a:t>
            </a:r>
          </a:p>
        </p:txBody>
      </p:sp>
      <p:sp>
        <p:nvSpPr>
          <p:cNvPr id="7" name="矩形 7"/>
          <p:cNvSpPr/>
          <p:nvPr/>
        </p:nvSpPr>
        <p:spPr>
          <a:xfrm rot="20921778">
            <a:off x="6256683" y="2334310"/>
            <a:ext cx="2412000" cy="64293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-1" fmla="*/ 0 w 2412000"/>
              <a:gd name="connsiteY0-2" fmla="*/ 0 h 642938"/>
              <a:gd name="connsiteX1-3" fmla="*/ 2411025 w 2412000"/>
              <a:gd name="connsiteY1-4" fmla="*/ 641824 h 642938"/>
              <a:gd name="connsiteX2-5" fmla="*/ 2412000 w 2412000"/>
              <a:gd name="connsiteY2-6" fmla="*/ 642938 h 642938"/>
              <a:gd name="connsiteX3-7" fmla="*/ 0 w 2412000"/>
              <a:gd name="connsiteY3-8" fmla="*/ 642938 h 642938"/>
              <a:gd name="connsiteX4-9" fmla="*/ 0 w 2412000"/>
              <a:gd name="connsiteY4-10" fmla="*/ 0 h 6429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8360" y="1234758"/>
            <a:ext cx="2500312" cy="6429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扩大影响规模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8772" y="2342884"/>
            <a:ext cx="270163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资源库详细讯息及使用情况透明化；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配套有相应资源利用指南；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宣传鼓励学生利用资源。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66287" y="2342883"/>
            <a:ext cx="270163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举办比赛，交流，讲座引导学生创新创业热情；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形成校园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创客文化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17298" y="2427973"/>
            <a:ext cx="270163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不设高技术门槛，接纳各个背景同学；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成为校内学生创新创业的首选项。</a:t>
            </a:r>
          </a:p>
        </p:txBody>
      </p:sp>
      <p:sp>
        <p:nvSpPr>
          <p:cNvPr id="12" name="矩形 7"/>
          <p:cNvSpPr/>
          <p:nvPr/>
        </p:nvSpPr>
        <p:spPr>
          <a:xfrm rot="20921778">
            <a:off x="9178481" y="2334310"/>
            <a:ext cx="2412000" cy="64293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-1" fmla="*/ 0 w 2412000"/>
              <a:gd name="connsiteY0-2" fmla="*/ 0 h 642938"/>
              <a:gd name="connsiteX1-3" fmla="*/ 2411025 w 2412000"/>
              <a:gd name="connsiteY1-4" fmla="*/ 641824 h 642938"/>
              <a:gd name="connsiteX2-5" fmla="*/ 2412000 w 2412000"/>
              <a:gd name="connsiteY2-6" fmla="*/ 642938 h 642938"/>
              <a:gd name="connsiteX3-7" fmla="*/ 0 w 2412000"/>
              <a:gd name="connsiteY3-8" fmla="*/ 642938 h 642938"/>
              <a:gd name="connsiteX4-9" fmla="*/ 0 w 2412000"/>
              <a:gd name="connsiteY4-10" fmla="*/ 0 h 6429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39048" y="1234758"/>
            <a:ext cx="2500312" cy="6429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创业创新孵化基地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033686" y="2427973"/>
            <a:ext cx="270163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为创业团队提供高质量指导，技术资金支持；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成为不同背景同学寻找合作伙伴的最佳平台。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/>
      <p:bldP spid="12" grpId="0" bldLvl="0" animBg="1"/>
      <p:bldP spid="13" grpId="0" bldLvl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8060" y="647330"/>
            <a:ext cx="1866847" cy="523220"/>
          </a:xfrm>
        </p:spPr>
        <p:txBody>
          <a:bodyPr/>
          <a:lstStyle/>
          <a:p>
            <a:r>
              <a:rPr lang="zh-CN" altLang="en-US" sz="2800" dirty="0"/>
              <a:t>参考文献</a:t>
            </a:r>
          </a:p>
        </p:txBody>
      </p:sp>
      <p:sp>
        <p:nvSpPr>
          <p:cNvPr id="3" name="矩形 2"/>
          <p:cNvSpPr/>
          <p:nvPr/>
        </p:nvSpPr>
        <p:spPr>
          <a:xfrm>
            <a:off x="1245575" y="1646312"/>
            <a:ext cx="8768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zh-CN" altLang="en-US" dirty="0">
                <a:hlinkClick r:id="rId2"/>
              </a:rPr>
              <a:t>https://new.qq.com/omn/20180626/20180626B1SSUY.html</a:t>
            </a:r>
            <a:r>
              <a:rPr lang="en-US" altLang="zh-CN" dirty="0"/>
              <a:t>/</a:t>
            </a:r>
            <a:r>
              <a:rPr lang="zh-CN" altLang="en-US" dirty="0"/>
              <a:t>创客空间知多少</a:t>
            </a:r>
            <a:endParaRPr lang="en-US" altLang="zh-CN" dirty="0"/>
          </a:p>
          <a:p>
            <a:r>
              <a:rPr lang="en-US" altLang="zh-CN" dirty="0"/>
              <a:t>[2] Make space: How to set the stage for creative </a:t>
            </a:r>
            <a:r>
              <a:rPr lang="en-US" altLang="zh-CN" dirty="0" err="1"/>
              <a:t>collaborationSeelig</a:t>
            </a:r>
            <a:r>
              <a:rPr lang="en-US" altLang="zh-CN" dirty="0"/>
              <a:t>, Tina. </a:t>
            </a:r>
            <a:r>
              <a:rPr lang="en-US" altLang="zh-CN" dirty="0" err="1"/>
              <a:t>inGenius</a:t>
            </a:r>
            <a:r>
              <a:rPr lang="en-US" altLang="zh-CN" dirty="0"/>
              <a:t>: A crash course on creativity. Hay House, Inc, 2012.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847537"/>
            <a:ext cx="12192000" cy="31629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4623" y="3716617"/>
            <a:ext cx="1104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600">
                <a:solidFill>
                  <a:schemeClr val="bg1"/>
                </a:solidFill>
                <a:cs typeface="+mn-ea"/>
                <a:sym typeface="+mn-lt"/>
              </a:rPr>
              <a:t>THANK YOU FOR YOUR CRITICISM AND ADVICE</a:t>
            </a:r>
            <a:endParaRPr lang="zh-CN" altLang="en-US" sz="20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3666" y="2764356"/>
            <a:ext cx="9944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600">
                <a:solidFill>
                  <a:schemeClr val="bg1"/>
                </a:solidFill>
                <a:cs typeface="+mn-ea"/>
                <a:sym typeface="+mn-lt"/>
              </a:rPr>
              <a:t>感谢您的批评与指教</a:t>
            </a:r>
            <a:endParaRPr lang="zh-CN" altLang="en-US" sz="44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成员简介</a:t>
            </a:r>
          </a:p>
        </p:txBody>
      </p:sp>
      <p:sp>
        <p:nvSpPr>
          <p:cNvPr id="3" name="Oval 9"/>
          <p:cNvSpPr>
            <a:spLocks noChangeArrowheads="1"/>
          </p:cNvSpPr>
          <p:nvPr/>
        </p:nvSpPr>
        <p:spPr bwMode="auto">
          <a:xfrm>
            <a:off x="1345157" y="1981200"/>
            <a:ext cx="812800" cy="81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4236709" y="1981200"/>
            <a:ext cx="812800" cy="812800"/>
          </a:xfrm>
          <a:prstGeom prst="ellipse">
            <a:avLst/>
          </a:prstGeom>
          <a:solidFill>
            <a:schemeClr val="tx1">
              <a:alpha val="78038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/>
        </p:nvSpPr>
        <p:spPr bwMode="auto">
          <a:xfrm>
            <a:off x="7128261" y="1981200"/>
            <a:ext cx="812800" cy="81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Oval 38"/>
          <p:cNvSpPr>
            <a:spLocks noChangeArrowheads="1"/>
          </p:cNvSpPr>
          <p:nvPr/>
        </p:nvSpPr>
        <p:spPr bwMode="auto">
          <a:xfrm>
            <a:off x="10019813" y="1981200"/>
            <a:ext cx="812800" cy="812800"/>
          </a:xfrm>
          <a:prstGeom prst="ellipse">
            <a:avLst/>
          </a:prstGeom>
          <a:solidFill>
            <a:schemeClr val="tx1">
              <a:alpha val="78038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7" name="Oval 42" hidden="1"/>
          <p:cNvSpPr>
            <a:spLocks noChangeArrowheads="1"/>
          </p:cNvSpPr>
          <p:nvPr/>
        </p:nvSpPr>
        <p:spPr bwMode="auto">
          <a:xfrm>
            <a:off x="2790933" y="4013200"/>
            <a:ext cx="812800" cy="812800"/>
          </a:xfrm>
          <a:prstGeom prst="ellipse">
            <a:avLst/>
          </a:prstGeom>
          <a:solidFill>
            <a:schemeClr val="accent1">
              <a:alpha val="78038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+mn-ea"/>
                <a:ea typeface="+mn-ea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auto">
          <a:xfrm>
            <a:off x="5682485" y="4013200"/>
            <a:ext cx="812800" cy="81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9" name="Oval 50"/>
          <p:cNvSpPr>
            <a:spLocks noChangeArrowheads="1"/>
          </p:cNvSpPr>
          <p:nvPr/>
        </p:nvSpPr>
        <p:spPr bwMode="auto">
          <a:xfrm>
            <a:off x="8574037" y="4013200"/>
            <a:ext cx="812800" cy="812800"/>
          </a:xfrm>
          <a:prstGeom prst="ellipse">
            <a:avLst/>
          </a:prstGeom>
          <a:solidFill>
            <a:schemeClr val="tx1">
              <a:alpha val="78038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5912673" y="4248150"/>
            <a:ext cx="352425" cy="309563"/>
          </a:xfrm>
          <a:custGeom>
            <a:avLst/>
            <a:gdLst>
              <a:gd name="T0" fmla="*/ 209803603 w 296"/>
              <a:gd name="T1" fmla="*/ 0 h 262"/>
              <a:gd name="T2" fmla="*/ 232485009 w 296"/>
              <a:gd name="T3" fmla="*/ 11167899 h 262"/>
              <a:gd name="T4" fmla="*/ 406847278 w 296"/>
              <a:gd name="T5" fmla="*/ 209405191 h 262"/>
              <a:gd name="T6" fmla="*/ 394089731 w 296"/>
              <a:gd name="T7" fmla="*/ 237324938 h 262"/>
              <a:gd name="T8" fmla="*/ 321792600 w 296"/>
              <a:gd name="T9" fmla="*/ 237324938 h 262"/>
              <a:gd name="T10" fmla="*/ 286352456 w 296"/>
              <a:gd name="T11" fmla="*/ 237324938 h 262"/>
              <a:gd name="T12" fmla="*/ 286352456 w 296"/>
              <a:gd name="T13" fmla="*/ 330860225 h 262"/>
              <a:gd name="T14" fmla="*/ 250913503 w 296"/>
              <a:gd name="T15" fmla="*/ 365760500 h 262"/>
              <a:gd name="T16" fmla="*/ 168692513 w 296"/>
              <a:gd name="T17" fmla="*/ 365760500 h 262"/>
              <a:gd name="T18" fmla="*/ 133253559 w 296"/>
              <a:gd name="T19" fmla="*/ 330860225 h 262"/>
              <a:gd name="T20" fmla="*/ 133253559 w 296"/>
              <a:gd name="T21" fmla="*/ 237324938 h 262"/>
              <a:gd name="T22" fmla="*/ 96396572 w 296"/>
              <a:gd name="T23" fmla="*/ 237324938 h 262"/>
              <a:gd name="T24" fmla="*/ 25516284 w 296"/>
              <a:gd name="T25" fmla="*/ 237324938 h 262"/>
              <a:gd name="T26" fmla="*/ 12758738 w 296"/>
              <a:gd name="T27" fmla="*/ 209405191 h 262"/>
              <a:gd name="T28" fmla="*/ 187122197 w 296"/>
              <a:gd name="T29" fmla="*/ 11167899 h 262"/>
              <a:gd name="T30" fmla="*/ 209803603 w 296"/>
              <a:gd name="T31" fmla="*/ 0 h 262"/>
              <a:gd name="T32" fmla="*/ 209803603 w 296"/>
              <a:gd name="T33" fmla="*/ 26524350 h 262"/>
              <a:gd name="T34" fmla="*/ 206967534 w 296"/>
              <a:gd name="T35" fmla="*/ 27920928 h 262"/>
              <a:gd name="T36" fmla="*/ 206967534 w 296"/>
              <a:gd name="T37" fmla="*/ 29316325 h 262"/>
              <a:gd name="T38" fmla="*/ 46780847 w 296"/>
              <a:gd name="T39" fmla="*/ 210800588 h 262"/>
              <a:gd name="T40" fmla="*/ 96396572 w 296"/>
              <a:gd name="T41" fmla="*/ 210800588 h 262"/>
              <a:gd name="T42" fmla="*/ 133253559 w 296"/>
              <a:gd name="T43" fmla="*/ 210800588 h 262"/>
              <a:gd name="T44" fmla="*/ 158769844 w 296"/>
              <a:gd name="T45" fmla="*/ 237324938 h 262"/>
              <a:gd name="T46" fmla="*/ 158769844 w 296"/>
              <a:gd name="T47" fmla="*/ 330860225 h 262"/>
              <a:gd name="T48" fmla="*/ 168692513 w 296"/>
              <a:gd name="T49" fmla="*/ 340631546 h 262"/>
              <a:gd name="T50" fmla="*/ 250913503 w 296"/>
              <a:gd name="T51" fmla="*/ 340631546 h 262"/>
              <a:gd name="T52" fmla="*/ 259418138 w 296"/>
              <a:gd name="T53" fmla="*/ 330860225 h 262"/>
              <a:gd name="T54" fmla="*/ 259418138 w 296"/>
              <a:gd name="T55" fmla="*/ 237324938 h 262"/>
              <a:gd name="T56" fmla="*/ 286352456 w 296"/>
              <a:gd name="T57" fmla="*/ 210800588 h 262"/>
              <a:gd name="T58" fmla="*/ 321792600 w 296"/>
              <a:gd name="T59" fmla="*/ 210800588 h 262"/>
              <a:gd name="T60" fmla="*/ 372825169 w 296"/>
              <a:gd name="T61" fmla="*/ 210800588 h 262"/>
              <a:gd name="T62" fmla="*/ 212638481 w 296"/>
              <a:gd name="T63" fmla="*/ 29316325 h 262"/>
              <a:gd name="T64" fmla="*/ 212638481 w 296"/>
              <a:gd name="T65" fmla="*/ 27920928 h 262"/>
              <a:gd name="T66" fmla="*/ 209803603 w 296"/>
              <a:gd name="T67" fmla="*/ 26524350 h 2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96" h="262">
                <a:moveTo>
                  <a:pt x="148" y="0"/>
                </a:moveTo>
                <a:cubicBezTo>
                  <a:pt x="154" y="0"/>
                  <a:pt x="160" y="3"/>
                  <a:pt x="164" y="8"/>
                </a:cubicBezTo>
                <a:cubicBezTo>
                  <a:pt x="287" y="150"/>
                  <a:pt x="287" y="150"/>
                  <a:pt x="287" y="150"/>
                </a:cubicBezTo>
                <a:cubicBezTo>
                  <a:pt x="296" y="161"/>
                  <a:pt x="292" y="170"/>
                  <a:pt x="278" y="170"/>
                </a:cubicBezTo>
                <a:cubicBezTo>
                  <a:pt x="227" y="170"/>
                  <a:pt x="227" y="170"/>
                  <a:pt x="227" y="170"/>
                </a:cubicBezTo>
                <a:cubicBezTo>
                  <a:pt x="220" y="170"/>
                  <a:pt x="211" y="170"/>
                  <a:pt x="202" y="170"/>
                </a:cubicBezTo>
                <a:cubicBezTo>
                  <a:pt x="202" y="237"/>
                  <a:pt x="202" y="237"/>
                  <a:pt x="202" y="237"/>
                </a:cubicBezTo>
                <a:cubicBezTo>
                  <a:pt x="202" y="251"/>
                  <a:pt x="190" y="262"/>
                  <a:pt x="177" y="26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05" y="262"/>
                  <a:pt x="94" y="251"/>
                  <a:pt x="94" y="237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85" y="170"/>
                  <a:pt x="75" y="170"/>
                  <a:pt x="68" y="170"/>
                </a:cubicBezTo>
                <a:cubicBezTo>
                  <a:pt x="18" y="170"/>
                  <a:pt x="18" y="170"/>
                  <a:pt x="18" y="170"/>
                </a:cubicBezTo>
                <a:cubicBezTo>
                  <a:pt x="4" y="170"/>
                  <a:pt x="0" y="161"/>
                  <a:pt x="9" y="150"/>
                </a:cubicBezTo>
                <a:cubicBezTo>
                  <a:pt x="132" y="8"/>
                  <a:pt x="132" y="8"/>
                  <a:pt x="132" y="8"/>
                </a:cubicBezTo>
                <a:cubicBezTo>
                  <a:pt x="136" y="3"/>
                  <a:pt x="142" y="0"/>
                  <a:pt x="148" y="0"/>
                </a:cubicBezTo>
                <a:moveTo>
                  <a:pt x="148" y="19"/>
                </a:moveTo>
                <a:cubicBezTo>
                  <a:pt x="147" y="19"/>
                  <a:pt x="147" y="20"/>
                  <a:pt x="146" y="20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68" y="151"/>
                  <a:pt x="68" y="151"/>
                  <a:pt x="68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104" y="151"/>
                  <a:pt x="112" y="159"/>
                  <a:pt x="112" y="170"/>
                </a:cubicBezTo>
                <a:cubicBezTo>
                  <a:pt x="112" y="237"/>
                  <a:pt x="112" y="237"/>
                  <a:pt x="112" y="237"/>
                </a:cubicBezTo>
                <a:cubicBezTo>
                  <a:pt x="112" y="241"/>
                  <a:pt x="115" y="244"/>
                  <a:pt x="119" y="244"/>
                </a:cubicBezTo>
                <a:cubicBezTo>
                  <a:pt x="177" y="244"/>
                  <a:pt x="177" y="244"/>
                  <a:pt x="177" y="244"/>
                </a:cubicBezTo>
                <a:cubicBezTo>
                  <a:pt x="180" y="244"/>
                  <a:pt x="183" y="241"/>
                  <a:pt x="183" y="237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3" y="159"/>
                  <a:pt x="192" y="151"/>
                  <a:pt x="202" y="151"/>
                </a:cubicBezTo>
                <a:cubicBezTo>
                  <a:pt x="227" y="151"/>
                  <a:pt x="227" y="151"/>
                  <a:pt x="227" y="151"/>
                </a:cubicBezTo>
                <a:cubicBezTo>
                  <a:pt x="263" y="151"/>
                  <a:pt x="263" y="151"/>
                  <a:pt x="263" y="151"/>
                </a:cubicBezTo>
                <a:cubicBezTo>
                  <a:pt x="150" y="21"/>
                  <a:pt x="150" y="21"/>
                  <a:pt x="150" y="21"/>
                </a:cubicBezTo>
                <a:cubicBezTo>
                  <a:pt x="150" y="21"/>
                  <a:pt x="150" y="21"/>
                  <a:pt x="150" y="20"/>
                </a:cubicBezTo>
                <a:cubicBezTo>
                  <a:pt x="149" y="19"/>
                  <a:pt x="148" y="19"/>
                  <a:pt x="148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Freeform 91"/>
          <p:cNvSpPr/>
          <p:nvPr/>
        </p:nvSpPr>
        <p:spPr bwMode="auto">
          <a:xfrm>
            <a:off x="7448936" y="2217738"/>
            <a:ext cx="171450" cy="341312"/>
          </a:xfrm>
          <a:custGeom>
            <a:avLst/>
            <a:gdLst>
              <a:gd name="T0" fmla="*/ 204132656 w 144"/>
              <a:gd name="T1" fmla="*/ 101123161 h 288"/>
              <a:gd name="T2" fmla="*/ 102066328 w 144"/>
              <a:gd name="T3" fmla="*/ 0 h 288"/>
              <a:gd name="T4" fmla="*/ 0 w 144"/>
              <a:gd name="T5" fmla="*/ 101123161 h 288"/>
              <a:gd name="T6" fmla="*/ 51033759 w 144"/>
              <a:gd name="T7" fmla="*/ 188201570 h 288"/>
              <a:gd name="T8" fmla="*/ 0 w 144"/>
              <a:gd name="T9" fmla="*/ 404492644 h 288"/>
              <a:gd name="T10" fmla="*/ 204132656 w 144"/>
              <a:gd name="T11" fmla="*/ 404492644 h 288"/>
              <a:gd name="T12" fmla="*/ 154516931 w 144"/>
              <a:gd name="T13" fmla="*/ 188201570 h 288"/>
              <a:gd name="T14" fmla="*/ 204132656 w 144"/>
              <a:gd name="T15" fmla="*/ 101123161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4" h="288">
                <a:moveTo>
                  <a:pt x="144" y="72"/>
                </a:moveTo>
                <a:cubicBezTo>
                  <a:pt x="144" y="32"/>
                  <a:pt x="112" y="0"/>
                  <a:pt x="72" y="0"/>
                </a:cubicBezTo>
                <a:cubicBezTo>
                  <a:pt x="33" y="0"/>
                  <a:pt x="0" y="32"/>
                  <a:pt x="0" y="72"/>
                </a:cubicBezTo>
                <a:cubicBezTo>
                  <a:pt x="0" y="98"/>
                  <a:pt x="14" y="121"/>
                  <a:pt x="36" y="134"/>
                </a:cubicBezTo>
                <a:cubicBezTo>
                  <a:pt x="0" y="288"/>
                  <a:pt x="0" y="288"/>
                  <a:pt x="0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30" y="121"/>
                  <a:pt x="144" y="98"/>
                  <a:pt x="14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Freeform 93"/>
          <p:cNvSpPr>
            <a:spLocks noEditPoints="1"/>
          </p:cNvSpPr>
          <p:nvPr/>
        </p:nvSpPr>
        <p:spPr bwMode="auto">
          <a:xfrm>
            <a:off x="1623763" y="2214563"/>
            <a:ext cx="255588" cy="344487"/>
          </a:xfrm>
          <a:custGeom>
            <a:avLst/>
            <a:gdLst>
              <a:gd name="T0" fmla="*/ 263227241 w 216"/>
              <a:gd name="T1" fmla="*/ 180273157 h 288"/>
              <a:gd name="T2" fmla="*/ 263227241 w 216"/>
              <a:gd name="T3" fmla="*/ 113028816 h 288"/>
              <a:gd name="T4" fmla="*/ 152615618 w 216"/>
              <a:gd name="T5" fmla="*/ 0 h 288"/>
              <a:gd name="T6" fmla="*/ 151215800 w 216"/>
              <a:gd name="T7" fmla="*/ 0 h 288"/>
              <a:gd name="T8" fmla="*/ 148414982 w 216"/>
              <a:gd name="T9" fmla="*/ 0 h 288"/>
              <a:gd name="T10" fmla="*/ 39204359 w 216"/>
              <a:gd name="T11" fmla="*/ 113028816 h 288"/>
              <a:gd name="T12" fmla="*/ 39204359 w 216"/>
              <a:gd name="T13" fmla="*/ 180273157 h 288"/>
              <a:gd name="T14" fmla="*/ 0 w 216"/>
              <a:gd name="T15" fmla="*/ 180273157 h 288"/>
              <a:gd name="T16" fmla="*/ 0 w 216"/>
              <a:gd name="T17" fmla="*/ 412053101 h 288"/>
              <a:gd name="T18" fmla="*/ 302431601 w 216"/>
              <a:gd name="T19" fmla="*/ 412053101 h 288"/>
              <a:gd name="T20" fmla="*/ 302431601 w 216"/>
              <a:gd name="T21" fmla="*/ 180273157 h 288"/>
              <a:gd name="T22" fmla="*/ 263227241 w 216"/>
              <a:gd name="T23" fmla="*/ 180273157 h 288"/>
              <a:gd name="T24" fmla="*/ 186219524 w 216"/>
              <a:gd name="T25" fmla="*/ 370561556 h 288"/>
              <a:gd name="T26" fmla="*/ 117611895 w 216"/>
              <a:gd name="T27" fmla="*/ 370561556 h 288"/>
              <a:gd name="T28" fmla="*/ 134414439 w 216"/>
              <a:gd name="T29" fmla="*/ 294732551 h 288"/>
              <a:gd name="T30" fmla="*/ 117611895 w 216"/>
              <a:gd name="T31" fmla="*/ 264686826 h 288"/>
              <a:gd name="T32" fmla="*/ 151215800 w 216"/>
              <a:gd name="T33" fmla="*/ 230349366 h 288"/>
              <a:gd name="T34" fmla="*/ 186219524 w 216"/>
              <a:gd name="T35" fmla="*/ 264686826 h 288"/>
              <a:gd name="T36" fmla="*/ 168017162 w 216"/>
              <a:gd name="T37" fmla="*/ 294732551 h 288"/>
              <a:gd name="T38" fmla="*/ 186219524 w 216"/>
              <a:gd name="T39" fmla="*/ 370561556 h 288"/>
              <a:gd name="T40" fmla="*/ 207221521 w 216"/>
              <a:gd name="T41" fmla="*/ 180273157 h 288"/>
              <a:gd name="T42" fmla="*/ 93810262 w 216"/>
              <a:gd name="T43" fmla="*/ 180273157 h 288"/>
              <a:gd name="T44" fmla="*/ 93810262 w 216"/>
              <a:gd name="T45" fmla="*/ 113028816 h 288"/>
              <a:gd name="T46" fmla="*/ 148414982 w 216"/>
              <a:gd name="T47" fmla="*/ 57229099 h 288"/>
              <a:gd name="T48" fmla="*/ 151215800 w 216"/>
              <a:gd name="T49" fmla="*/ 57229099 h 288"/>
              <a:gd name="T50" fmla="*/ 152615618 w 216"/>
              <a:gd name="T51" fmla="*/ 57229099 h 288"/>
              <a:gd name="T52" fmla="*/ 207221521 w 216"/>
              <a:gd name="T53" fmla="*/ 113028816 h 288"/>
              <a:gd name="T54" fmla="*/ 207221521 w 216"/>
              <a:gd name="T55" fmla="*/ 180273157 h 28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Freeform 94"/>
          <p:cNvSpPr>
            <a:spLocks noEditPoints="1"/>
          </p:cNvSpPr>
          <p:nvPr/>
        </p:nvSpPr>
        <p:spPr bwMode="auto">
          <a:xfrm>
            <a:off x="4472453" y="2214563"/>
            <a:ext cx="341312" cy="319087"/>
          </a:xfrm>
          <a:custGeom>
            <a:avLst/>
            <a:gdLst>
              <a:gd name="T0" fmla="*/ 301965126 w 288"/>
              <a:gd name="T1" fmla="*/ 0 h 269"/>
              <a:gd name="T2" fmla="*/ 299156413 w 288"/>
              <a:gd name="T3" fmla="*/ 0 h 269"/>
              <a:gd name="T4" fmla="*/ 297752056 w 288"/>
              <a:gd name="T5" fmla="*/ 0 h 269"/>
              <a:gd name="T6" fmla="*/ 195223353 w 288"/>
              <a:gd name="T7" fmla="*/ 102715173 h 269"/>
              <a:gd name="T8" fmla="*/ 195223353 w 288"/>
              <a:gd name="T9" fmla="*/ 164626354 h 269"/>
              <a:gd name="T10" fmla="*/ 0 w 288"/>
              <a:gd name="T11" fmla="*/ 164626354 h 269"/>
              <a:gd name="T12" fmla="*/ 0 w 288"/>
              <a:gd name="T13" fmla="*/ 378500050 h 269"/>
              <a:gd name="T14" fmla="*/ 283706119 w 288"/>
              <a:gd name="T15" fmla="*/ 378500050 h 269"/>
              <a:gd name="T16" fmla="*/ 283706119 w 288"/>
              <a:gd name="T17" fmla="*/ 164626354 h 269"/>
              <a:gd name="T18" fmla="*/ 245784934 w 288"/>
              <a:gd name="T19" fmla="*/ 164626354 h 269"/>
              <a:gd name="T20" fmla="*/ 245784934 w 288"/>
              <a:gd name="T21" fmla="*/ 102715173 h 269"/>
              <a:gd name="T22" fmla="*/ 297752056 w 288"/>
              <a:gd name="T23" fmla="*/ 50654172 h 269"/>
              <a:gd name="T24" fmla="*/ 300560769 w 288"/>
              <a:gd name="T25" fmla="*/ 50654172 h 269"/>
              <a:gd name="T26" fmla="*/ 301965126 w 288"/>
              <a:gd name="T27" fmla="*/ 50654172 h 269"/>
              <a:gd name="T28" fmla="*/ 352526706 w 288"/>
              <a:gd name="T29" fmla="*/ 102715173 h 269"/>
              <a:gd name="T30" fmla="*/ 352526706 w 288"/>
              <a:gd name="T31" fmla="*/ 128042852 h 269"/>
              <a:gd name="T32" fmla="*/ 370784528 w 288"/>
              <a:gd name="T33" fmla="*/ 128042852 h 269"/>
              <a:gd name="T34" fmla="*/ 370784528 w 288"/>
              <a:gd name="T35" fmla="*/ 133671357 h 269"/>
              <a:gd name="T36" fmla="*/ 352526706 w 288"/>
              <a:gd name="T37" fmla="*/ 150555685 h 269"/>
              <a:gd name="T38" fmla="*/ 352526706 w 288"/>
              <a:gd name="T39" fmla="*/ 164626354 h 269"/>
              <a:gd name="T40" fmla="*/ 404492644 w 288"/>
              <a:gd name="T41" fmla="*/ 164626354 h 269"/>
              <a:gd name="T42" fmla="*/ 404492644 w 288"/>
              <a:gd name="T43" fmla="*/ 102715173 h 269"/>
              <a:gd name="T44" fmla="*/ 301965126 w 288"/>
              <a:gd name="T45" fmla="*/ 0 h 269"/>
              <a:gd name="T46" fmla="*/ 174156818 w 288"/>
              <a:gd name="T47" fmla="*/ 339101702 h 269"/>
              <a:gd name="T48" fmla="*/ 109550486 w 288"/>
              <a:gd name="T49" fmla="*/ 339101702 h 269"/>
              <a:gd name="T50" fmla="*/ 124999594 w 288"/>
              <a:gd name="T51" fmla="*/ 270156373 h 269"/>
              <a:gd name="T52" fmla="*/ 109550486 w 288"/>
              <a:gd name="T53" fmla="*/ 242015034 h 269"/>
              <a:gd name="T54" fmla="*/ 141853060 w 288"/>
              <a:gd name="T55" fmla="*/ 209652021 h 269"/>
              <a:gd name="T56" fmla="*/ 174156818 w 288"/>
              <a:gd name="T57" fmla="*/ 242015034 h 269"/>
              <a:gd name="T58" fmla="*/ 157302168 w 288"/>
              <a:gd name="T59" fmla="*/ 270156373 h 269"/>
              <a:gd name="T60" fmla="*/ 174156818 w 288"/>
              <a:gd name="T61" fmla="*/ 339101702 h 2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88" h="269">
                <a:moveTo>
                  <a:pt x="215" y="0"/>
                </a:moveTo>
                <a:cubicBezTo>
                  <a:pt x="214" y="0"/>
                  <a:pt x="214" y="0"/>
                  <a:pt x="213" y="0"/>
                </a:cubicBezTo>
                <a:cubicBezTo>
                  <a:pt x="213" y="0"/>
                  <a:pt x="212" y="0"/>
                  <a:pt x="212" y="0"/>
                </a:cubicBezTo>
                <a:cubicBezTo>
                  <a:pt x="172" y="0"/>
                  <a:pt x="139" y="33"/>
                  <a:pt x="139" y="73"/>
                </a:cubicBezTo>
                <a:cubicBezTo>
                  <a:pt x="139" y="73"/>
                  <a:pt x="139" y="99"/>
                  <a:pt x="139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269"/>
                  <a:pt x="0" y="269"/>
                  <a:pt x="0" y="269"/>
                </a:cubicBezTo>
                <a:cubicBezTo>
                  <a:pt x="202" y="269"/>
                  <a:pt x="202" y="269"/>
                  <a:pt x="202" y="269"/>
                </a:cubicBezTo>
                <a:cubicBezTo>
                  <a:pt x="202" y="117"/>
                  <a:pt x="202" y="117"/>
                  <a:pt x="202" y="117"/>
                </a:cubicBezTo>
                <a:cubicBezTo>
                  <a:pt x="175" y="117"/>
                  <a:pt x="175" y="117"/>
                  <a:pt x="175" y="117"/>
                </a:cubicBezTo>
                <a:cubicBezTo>
                  <a:pt x="175" y="99"/>
                  <a:pt x="175" y="73"/>
                  <a:pt x="175" y="73"/>
                </a:cubicBezTo>
                <a:cubicBezTo>
                  <a:pt x="175" y="53"/>
                  <a:pt x="192" y="36"/>
                  <a:pt x="212" y="36"/>
                </a:cubicBezTo>
                <a:cubicBezTo>
                  <a:pt x="213" y="36"/>
                  <a:pt x="214" y="36"/>
                  <a:pt x="214" y="36"/>
                </a:cubicBezTo>
                <a:cubicBezTo>
                  <a:pt x="214" y="36"/>
                  <a:pt x="214" y="36"/>
                  <a:pt x="215" y="36"/>
                </a:cubicBezTo>
                <a:cubicBezTo>
                  <a:pt x="235" y="36"/>
                  <a:pt x="251" y="53"/>
                  <a:pt x="251" y="73"/>
                </a:cubicBezTo>
                <a:cubicBezTo>
                  <a:pt x="251" y="73"/>
                  <a:pt x="251" y="81"/>
                  <a:pt x="251" y="91"/>
                </a:cubicBezTo>
                <a:cubicBezTo>
                  <a:pt x="264" y="91"/>
                  <a:pt x="264" y="91"/>
                  <a:pt x="264" y="91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51" y="107"/>
                  <a:pt x="251" y="107"/>
                  <a:pt x="251" y="107"/>
                </a:cubicBezTo>
                <a:cubicBezTo>
                  <a:pt x="251" y="111"/>
                  <a:pt x="251" y="114"/>
                  <a:pt x="251" y="117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88" y="99"/>
                  <a:pt x="288" y="73"/>
                  <a:pt x="288" y="73"/>
                </a:cubicBezTo>
                <a:cubicBezTo>
                  <a:pt x="288" y="33"/>
                  <a:pt x="255" y="0"/>
                  <a:pt x="215" y="0"/>
                </a:cubicBezTo>
                <a:close/>
                <a:moveTo>
                  <a:pt x="124" y="241"/>
                </a:moveTo>
                <a:cubicBezTo>
                  <a:pt x="78" y="241"/>
                  <a:pt x="78" y="241"/>
                  <a:pt x="78" y="241"/>
                </a:cubicBezTo>
                <a:cubicBezTo>
                  <a:pt x="89" y="192"/>
                  <a:pt x="89" y="192"/>
                  <a:pt x="89" y="192"/>
                </a:cubicBezTo>
                <a:cubicBezTo>
                  <a:pt x="82" y="188"/>
                  <a:pt x="78" y="181"/>
                  <a:pt x="78" y="172"/>
                </a:cubicBezTo>
                <a:cubicBezTo>
                  <a:pt x="78" y="160"/>
                  <a:pt x="88" y="149"/>
                  <a:pt x="101" y="149"/>
                </a:cubicBezTo>
                <a:cubicBezTo>
                  <a:pt x="113" y="149"/>
                  <a:pt x="124" y="160"/>
                  <a:pt x="124" y="172"/>
                </a:cubicBezTo>
                <a:cubicBezTo>
                  <a:pt x="124" y="181"/>
                  <a:pt x="119" y="188"/>
                  <a:pt x="112" y="192"/>
                </a:cubicBezTo>
                <a:lnTo>
                  <a:pt x="124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Freeform 112"/>
          <p:cNvSpPr>
            <a:spLocks noEditPoints="1"/>
          </p:cNvSpPr>
          <p:nvPr/>
        </p:nvSpPr>
        <p:spPr bwMode="auto">
          <a:xfrm>
            <a:off x="10255557" y="2203450"/>
            <a:ext cx="341313" cy="342900"/>
          </a:xfrm>
          <a:custGeom>
            <a:avLst/>
            <a:gdLst>
              <a:gd name="T0" fmla="*/ 251405467 w 288"/>
              <a:gd name="T1" fmla="*/ 170110547 h 288"/>
              <a:gd name="T2" fmla="*/ 257022910 w 288"/>
              <a:gd name="T3" fmla="*/ 130418681 h 288"/>
              <a:gd name="T4" fmla="*/ 129214228 w 288"/>
              <a:gd name="T5" fmla="*/ 0 h 288"/>
              <a:gd name="T6" fmla="*/ 0 w 288"/>
              <a:gd name="T7" fmla="*/ 130418681 h 288"/>
              <a:gd name="T8" fmla="*/ 129214228 w 288"/>
              <a:gd name="T9" fmla="*/ 259418138 h 288"/>
              <a:gd name="T10" fmla="*/ 169944246 w 288"/>
              <a:gd name="T11" fmla="*/ 252330347 h 288"/>
              <a:gd name="T12" fmla="*/ 199438193 w 288"/>
              <a:gd name="T13" fmla="*/ 282099544 h 288"/>
              <a:gd name="T14" fmla="*/ 261235993 w 288"/>
              <a:gd name="T15" fmla="*/ 282099544 h 288"/>
              <a:gd name="T16" fmla="*/ 261235993 w 288"/>
              <a:gd name="T17" fmla="*/ 345892041 h 288"/>
              <a:gd name="T18" fmla="*/ 261235993 w 288"/>
              <a:gd name="T19" fmla="*/ 345892041 h 288"/>
              <a:gd name="T20" fmla="*/ 323033793 w 288"/>
              <a:gd name="T21" fmla="*/ 345892041 h 288"/>
              <a:gd name="T22" fmla="*/ 323033793 w 288"/>
              <a:gd name="T23" fmla="*/ 408265313 h 288"/>
              <a:gd name="T24" fmla="*/ 323033793 w 288"/>
              <a:gd name="T25" fmla="*/ 408265313 h 288"/>
              <a:gd name="T26" fmla="*/ 404495014 w 288"/>
              <a:gd name="T27" fmla="*/ 408265313 h 288"/>
              <a:gd name="T28" fmla="*/ 404495014 w 288"/>
              <a:gd name="T29" fmla="*/ 408265313 h 288"/>
              <a:gd name="T30" fmla="*/ 404495014 w 288"/>
              <a:gd name="T31" fmla="*/ 408265313 h 288"/>
              <a:gd name="T32" fmla="*/ 404495014 w 288"/>
              <a:gd name="T33" fmla="*/ 326045513 h 288"/>
              <a:gd name="T34" fmla="*/ 251405467 w 288"/>
              <a:gd name="T35" fmla="*/ 170110547 h 288"/>
              <a:gd name="T36" fmla="*/ 102527818 w 288"/>
              <a:gd name="T37" fmla="*/ 146011106 h 288"/>
              <a:gd name="T38" fmla="*/ 58989078 w 288"/>
              <a:gd name="T39" fmla="*/ 102066328 h 288"/>
              <a:gd name="T40" fmla="*/ 102527818 w 288"/>
              <a:gd name="T41" fmla="*/ 58121550 h 288"/>
              <a:gd name="T42" fmla="*/ 146067743 w 288"/>
              <a:gd name="T43" fmla="*/ 102066328 h 288"/>
              <a:gd name="T44" fmla="*/ 102527818 w 288"/>
              <a:gd name="T45" fmla="*/ 146011106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Freeform 113"/>
          <p:cNvSpPr>
            <a:spLocks noEditPoints="1"/>
          </p:cNvSpPr>
          <p:nvPr/>
        </p:nvSpPr>
        <p:spPr bwMode="auto">
          <a:xfrm>
            <a:off x="3083033" y="4248150"/>
            <a:ext cx="228600" cy="344488"/>
          </a:xfrm>
          <a:custGeom>
            <a:avLst/>
            <a:gdLst>
              <a:gd name="T0" fmla="*/ 246660591 w 192"/>
              <a:gd name="T1" fmla="*/ 152032448 h 289"/>
              <a:gd name="T2" fmla="*/ 265089084 w 192"/>
              <a:gd name="T3" fmla="*/ 106564800 h 289"/>
              <a:gd name="T4" fmla="*/ 233901853 w 192"/>
              <a:gd name="T5" fmla="*/ 32679872 h 289"/>
              <a:gd name="T6" fmla="*/ 147429141 w 192"/>
              <a:gd name="T7" fmla="*/ 0 h 289"/>
              <a:gd name="T8" fmla="*/ 35440144 w 192"/>
              <a:gd name="T9" fmla="*/ 86672704 h 289"/>
              <a:gd name="T10" fmla="*/ 51033759 w 192"/>
              <a:gd name="T11" fmla="*/ 142086400 h 289"/>
              <a:gd name="T12" fmla="*/ 48197691 w 192"/>
              <a:gd name="T13" fmla="*/ 233021696 h 289"/>
              <a:gd name="T14" fmla="*/ 51033759 w 192"/>
              <a:gd name="T15" fmla="*/ 285593664 h 289"/>
              <a:gd name="T16" fmla="*/ 19846528 w 192"/>
              <a:gd name="T17" fmla="*/ 298381440 h 289"/>
              <a:gd name="T18" fmla="*/ 0 w 192"/>
              <a:gd name="T19" fmla="*/ 342428224 h 289"/>
              <a:gd name="T20" fmla="*/ 15593616 w 192"/>
              <a:gd name="T21" fmla="*/ 383633280 h 289"/>
              <a:gd name="T22" fmla="*/ 15593616 w 192"/>
              <a:gd name="T23" fmla="*/ 383633280 h 289"/>
              <a:gd name="T24" fmla="*/ 93560503 w 192"/>
              <a:gd name="T25" fmla="*/ 288435392 h 289"/>
              <a:gd name="T26" fmla="*/ 90725625 w 192"/>
              <a:gd name="T27" fmla="*/ 278489344 h 289"/>
              <a:gd name="T28" fmla="*/ 77966888 w 192"/>
              <a:gd name="T29" fmla="*/ 255755520 h 289"/>
              <a:gd name="T30" fmla="*/ 77966888 w 192"/>
              <a:gd name="T31" fmla="*/ 129298624 h 289"/>
              <a:gd name="T32" fmla="*/ 77966888 w 192"/>
              <a:gd name="T33" fmla="*/ 122194304 h 289"/>
              <a:gd name="T34" fmla="*/ 63791306 w 192"/>
              <a:gd name="T35" fmla="*/ 93777024 h 289"/>
              <a:gd name="T36" fmla="*/ 89307591 w 192"/>
              <a:gd name="T37" fmla="*/ 46888512 h 289"/>
              <a:gd name="T38" fmla="*/ 147429141 w 192"/>
              <a:gd name="T39" fmla="*/ 28417280 h 289"/>
              <a:gd name="T40" fmla="*/ 215473359 w 192"/>
              <a:gd name="T41" fmla="*/ 52571968 h 289"/>
              <a:gd name="T42" fmla="*/ 238154766 w 192"/>
              <a:gd name="T43" fmla="*/ 103723072 h 289"/>
              <a:gd name="T44" fmla="*/ 223979184 w 192"/>
              <a:gd name="T45" fmla="*/ 134982080 h 289"/>
              <a:gd name="T46" fmla="*/ 202714622 w 192"/>
              <a:gd name="T47" fmla="*/ 129298624 h 289"/>
              <a:gd name="T48" fmla="*/ 212638481 w 192"/>
              <a:gd name="T49" fmla="*/ 146348992 h 289"/>
              <a:gd name="T50" fmla="*/ 189957075 w 192"/>
              <a:gd name="T51" fmla="*/ 143507264 h 289"/>
              <a:gd name="T52" fmla="*/ 90725625 w 192"/>
              <a:gd name="T53" fmla="*/ 143507264 h 289"/>
              <a:gd name="T54" fmla="*/ 109154119 w 192"/>
              <a:gd name="T55" fmla="*/ 255755520 h 289"/>
              <a:gd name="T56" fmla="*/ 133253559 w 192"/>
              <a:gd name="T57" fmla="*/ 302644032 h 289"/>
              <a:gd name="T58" fmla="*/ 109154119 w 192"/>
              <a:gd name="T59" fmla="*/ 326798720 h 289"/>
              <a:gd name="T60" fmla="*/ 109154119 w 192"/>
              <a:gd name="T61" fmla="*/ 375108096 h 289"/>
              <a:gd name="T62" fmla="*/ 140341350 w 192"/>
              <a:gd name="T63" fmla="*/ 407787968 h 289"/>
              <a:gd name="T64" fmla="*/ 140341350 w 192"/>
              <a:gd name="T65" fmla="*/ 407787968 h 289"/>
              <a:gd name="T66" fmla="*/ 171528581 w 192"/>
              <a:gd name="T67" fmla="*/ 255755520 h 289"/>
              <a:gd name="T68" fmla="*/ 209803603 w 192"/>
              <a:gd name="T69" fmla="*/ 180449728 h 289"/>
              <a:gd name="T70" fmla="*/ 229648941 w 192"/>
              <a:gd name="T71" fmla="*/ 193237504 h 289"/>
              <a:gd name="T72" fmla="*/ 189957075 w 192"/>
              <a:gd name="T73" fmla="*/ 267122432 h 289"/>
              <a:gd name="T74" fmla="*/ 199879744 w 192"/>
              <a:gd name="T75" fmla="*/ 385054144 h 289"/>
              <a:gd name="T76" fmla="*/ 236736731 w 192"/>
              <a:gd name="T77" fmla="*/ 410629696 h 289"/>
              <a:gd name="T78" fmla="*/ 260836172 w 192"/>
              <a:gd name="T79" fmla="*/ 373687232 h 289"/>
              <a:gd name="T80" fmla="*/ 232485009 w 192"/>
              <a:gd name="T81" fmla="*/ 353795136 h 289"/>
              <a:gd name="T82" fmla="*/ 252330347 w 192"/>
              <a:gd name="T83" fmla="*/ 325377856 h 289"/>
              <a:gd name="T84" fmla="*/ 242407678 w 192"/>
              <a:gd name="T85" fmla="*/ 278489344 h 289"/>
              <a:gd name="T86" fmla="*/ 253748381 w 192"/>
              <a:gd name="T87" fmla="*/ 240126016 h 289"/>
              <a:gd name="T88" fmla="*/ 140341350 w 192"/>
              <a:gd name="T89" fmla="*/ 196079232 h 289"/>
              <a:gd name="T90" fmla="*/ 123329700 w 192"/>
              <a:gd name="T91" fmla="*/ 154874176 h 289"/>
              <a:gd name="T92" fmla="*/ 157351809 w 192"/>
              <a:gd name="T93" fmla="*/ 154874176 h 28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92" h="289">
                <a:moveTo>
                  <a:pt x="179" y="169"/>
                </a:moveTo>
                <a:cubicBezTo>
                  <a:pt x="192" y="149"/>
                  <a:pt x="190" y="123"/>
                  <a:pt x="174" y="107"/>
                </a:cubicBezTo>
                <a:cubicBezTo>
                  <a:pt x="181" y="98"/>
                  <a:pt x="186" y="87"/>
                  <a:pt x="187" y="75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7" y="73"/>
                  <a:pt x="187" y="72"/>
                  <a:pt x="187" y="70"/>
                </a:cubicBezTo>
                <a:cubicBezTo>
                  <a:pt x="187" y="52"/>
                  <a:pt x="179" y="35"/>
                  <a:pt x="165" y="23"/>
                </a:cubicBezTo>
                <a:cubicBezTo>
                  <a:pt x="151" y="10"/>
                  <a:pt x="133" y="2"/>
                  <a:pt x="112" y="1"/>
                </a:cubicBezTo>
                <a:cubicBezTo>
                  <a:pt x="109" y="0"/>
                  <a:pt x="106" y="0"/>
                  <a:pt x="104" y="0"/>
                </a:cubicBezTo>
                <a:cubicBezTo>
                  <a:pt x="84" y="0"/>
                  <a:pt x="65" y="6"/>
                  <a:pt x="51" y="17"/>
                </a:cubicBezTo>
                <a:cubicBezTo>
                  <a:pt x="37" y="28"/>
                  <a:pt x="27" y="43"/>
                  <a:pt x="25" y="61"/>
                </a:cubicBezTo>
                <a:cubicBezTo>
                  <a:pt x="25" y="63"/>
                  <a:pt x="25" y="65"/>
                  <a:pt x="25" y="66"/>
                </a:cubicBezTo>
                <a:cubicBezTo>
                  <a:pt x="25" y="78"/>
                  <a:pt x="29" y="90"/>
                  <a:pt x="36" y="100"/>
                </a:cubicBezTo>
                <a:cubicBezTo>
                  <a:pt x="24" y="113"/>
                  <a:pt x="19" y="132"/>
                  <a:pt x="26" y="150"/>
                </a:cubicBezTo>
                <a:cubicBezTo>
                  <a:pt x="28" y="155"/>
                  <a:pt x="31" y="160"/>
                  <a:pt x="34" y="164"/>
                </a:cubicBezTo>
                <a:cubicBezTo>
                  <a:pt x="28" y="179"/>
                  <a:pt x="28" y="179"/>
                  <a:pt x="28" y="179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14" y="210"/>
                  <a:pt x="14" y="210"/>
                  <a:pt x="14" y="210"/>
                </a:cubicBezTo>
                <a:cubicBezTo>
                  <a:pt x="14" y="210"/>
                  <a:pt x="14" y="210"/>
                  <a:pt x="14" y="210"/>
                </a:cubicBezTo>
                <a:cubicBezTo>
                  <a:pt x="23" y="232"/>
                  <a:pt x="23" y="232"/>
                  <a:pt x="23" y="2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41" y="259"/>
                  <a:pt x="41" y="259"/>
                  <a:pt x="41" y="259"/>
                </a:cubicBezTo>
                <a:cubicBezTo>
                  <a:pt x="66" y="203"/>
                  <a:pt x="66" y="203"/>
                  <a:pt x="66" y="203"/>
                </a:cubicBezTo>
                <a:cubicBezTo>
                  <a:pt x="64" y="202"/>
                  <a:pt x="64" y="202"/>
                  <a:pt x="64" y="202"/>
                </a:cubicBezTo>
                <a:cubicBezTo>
                  <a:pt x="64" y="196"/>
                  <a:pt x="64" y="196"/>
                  <a:pt x="64" y="196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1" y="185"/>
                  <a:pt x="57" y="183"/>
                  <a:pt x="55" y="180"/>
                </a:cubicBezTo>
                <a:cubicBezTo>
                  <a:pt x="43" y="168"/>
                  <a:pt x="36" y="153"/>
                  <a:pt x="36" y="136"/>
                </a:cubicBezTo>
                <a:cubicBezTo>
                  <a:pt x="36" y="119"/>
                  <a:pt x="43" y="103"/>
                  <a:pt x="55" y="91"/>
                </a:cubicBezTo>
                <a:cubicBezTo>
                  <a:pt x="58" y="88"/>
                  <a:pt x="61" y="86"/>
                  <a:pt x="65" y="83"/>
                </a:cubicBezTo>
                <a:cubicBezTo>
                  <a:pt x="61" y="84"/>
                  <a:pt x="58" y="85"/>
                  <a:pt x="55" y="86"/>
                </a:cubicBezTo>
                <a:cubicBezTo>
                  <a:pt x="54" y="87"/>
                  <a:pt x="52" y="87"/>
                  <a:pt x="51" y="88"/>
                </a:cubicBezTo>
                <a:cubicBezTo>
                  <a:pt x="47" y="81"/>
                  <a:pt x="45" y="74"/>
                  <a:pt x="45" y="66"/>
                </a:cubicBezTo>
                <a:cubicBezTo>
                  <a:pt x="45" y="65"/>
                  <a:pt x="45" y="64"/>
                  <a:pt x="45" y="63"/>
                </a:cubicBezTo>
                <a:cubicBezTo>
                  <a:pt x="46" y="51"/>
                  <a:pt x="52" y="41"/>
                  <a:pt x="63" y="33"/>
                </a:cubicBezTo>
                <a:cubicBezTo>
                  <a:pt x="73" y="25"/>
                  <a:pt x="88" y="20"/>
                  <a:pt x="104" y="2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6" y="20"/>
                  <a:pt x="108" y="20"/>
                  <a:pt x="110" y="20"/>
                </a:cubicBezTo>
                <a:cubicBezTo>
                  <a:pt x="127" y="22"/>
                  <a:pt x="142" y="28"/>
                  <a:pt x="152" y="37"/>
                </a:cubicBezTo>
                <a:cubicBezTo>
                  <a:pt x="162" y="47"/>
                  <a:pt x="168" y="58"/>
                  <a:pt x="168" y="70"/>
                </a:cubicBezTo>
                <a:cubicBezTo>
                  <a:pt x="168" y="71"/>
                  <a:pt x="168" y="72"/>
                  <a:pt x="168" y="73"/>
                </a:cubicBezTo>
                <a:cubicBezTo>
                  <a:pt x="168" y="73"/>
                  <a:pt x="168" y="73"/>
                  <a:pt x="168" y="73"/>
                </a:cubicBezTo>
                <a:cubicBezTo>
                  <a:pt x="167" y="81"/>
                  <a:pt x="164" y="89"/>
                  <a:pt x="158" y="95"/>
                </a:cubicBezTo>
                <a:cubicBezTo>
                  <a:pt x="153" y="93"/>
                  <a:pt x="148" y="92"/>
                  <a:pt x="143" y="91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47" y="95"/>
                  <a:pt x="149" y="98"/>
                  <a:pt x="152" y="102"/>
                </a:cubicBezTo>
                <a:cubicBezTo>
                  <a:pt x="151" y="102"/>
                  <a:pt x="151" y="103"/>
                  <a:pt x="150" y="103"/>
                </a:cubicBezTo>
                <a:cubicBezTo>
                  <a:pt x="147" y="105"/>
                  <a:pt x="144" y="107"/>
                  <a:pt x="141" y="109"/>
                </a:cubicBezTo>
                <a:cubicBezTo>
                  <a:pt x="139" y="106"/>
                  <a:pt x="137" y="103"/>
                  <a:pt x="134" y="101"/>
                </a:cubicBezTo>
                <a:cubicBezTo>
                  <a:pt x="125" y="91"/>
                  <a:pt x="112" y="86"/>
                  <a:pt x="99" y="86"/>
                </a:cubicBezTo>
                <a:cubicBezTo>
                  <a:pt x="86" y="86"/>
                  <a:pt x="74" y="91"/>
                  <a:pt x="64" y="101"/>
                </a:cubicBezTo>
                <a:cubicBezTo>
                  <a:pt x="45" y="120"/>
                  <a:pt x="45" y="152"/>
                  <a:pt x="64" y="171"/>
                </a:cubicBezTo>
                <a:cubicBezTo>
                  <a:pt x="68" y="175"/>
                  <a:pt x="72" y="178"/>
                  <a:pt x="77" y="180"/>
                </a:cubicBezTo>
                <a:cubicBezTo>
                  <a:pt x="77" y="196"/>
                  <a:pt x="77" y="196"/>
                  <a:pt x="77" y="196"/>
                </a:cubicBezTo>
                <a:cubicBezTo>
                  <a:pt x="94" y="213"/>
                  <a:pt x="94" y="213"/>
                  <a:pt x="94" y="213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94" y="247"/>
                  <a:pt x="94" y="247"/>
                  <a:pt x="94" y="247"/>
                </a:cubicBezTo>
                <a:cubicBezTo>
                  <a:pt x="77" y="264"/>
                  <a:pt x="77" y="264"/>
                  <a:pt x="77" y="264"/>
                </a:cubicBezTo>
                <a:cubicBezTo>
                  <a:pt x="77" y="264"/>
                  <a:pt x="77" y="264"/>
                  <a:pt x="77" y="264"/>
                </a:cubicBezTo>
                <a:cubicBezTo>
                  <a:pt x="99" y="287"/>
                  <a:pt x="99" y="287"/>
                  <a:pt x="99" y="287"/>
                </a:cubicBezTo>
                <a:cubicBezTo>
                  <a:pt x="99" y="287"/>
                  <a:pt x="99" y="287"/>
                  <a:pt x="99" y="287"/>
                </a:cubicBezTo>
                <a:cubicBezTo>
                  <a:pt x="99" y="287"/>
                  <a:pt x="99" y="287"/>
                  <a:pt x="99" y="287"/>
                </a:cubicBezTo>
                <a:cubicBezTo>
                  <a:pt x="121" y="264"/>
                  <a:pt x="121" y="264"/>
                  <a:pt x="121" y="264"/>
                </a:cubicBezTo>
                <a:cubicBezTo>
                  <a:pt x="121" y="180"/>
                  <a:pt x="121" y="180"/>
                  <a:pt x="121" y="180"/>
                </a:cubicBezTo>
                <a:cubicBezTo>
                  <a:pt x="126" y="178"/>
                  <a:pt x="130" y="175"/>
                  <a:pt x="134" y="171"/>
                </a:cubicBezTo>
                <a:cubicBezTo>
                  <a:pt x="146" y="159"/>
                  <a:pt x="151" y="143"/>
                  <a:pt x="148" y="127"/>
                </a:cubicBezTo>
                <a:cubicBezTo>
                  <a:pt x="152" y="125"/>
                  <a:pt x="156" y="123"/>
                  <a:pt x="160" y="120"/>
                </a:cubicBezTo>
                <a:cubicBezTo>
                  <a:pt x="161" y="125"/>
                  <a:pt x="162" y="131"/>
                  <a:pt x="162" y="136"/>
                </a:cubicBezTo>
                <a:cubicBezTo>
                  <a:pt x="162" y="153"/>
                  <a:pt x="155" y="168"/>
                  <a:pt x="143" y="180"/>
                </a:cubicBezTo>
                <a:cubicBezTo>
                  <a:pt x="141" y="183"/>
                  <a:pt x="138" y="185"/>
                  <a:pt x="134" y="188"/>
                </a:cubicBezTo>
                <a:cubicBezTo>
                  <a:pt x="134" y="239"/>
                  <a:pt x="134" y="239"/>
                  <a:pt x="134" y="239"/>
                </a:cubicBezTo>
                <a:cubicBezTo>
                  <a:pt x="141" y="271"/>
                  <a:pt x="141" y="271"/>
                  <a:pt x="141" y="271"/>
                </a:cubicBezTo>
                <a:cubicBezTo>
                  <a:pt x="167" y="289"/>
                  <a:pt x="167" y="289"/>
                  <a:pt x="167" y="289"/>
                </a:cubicBezTo>
                <a:cubicBezTo>
                  <a:pt x="167" y="289"/>
                  <a:pt x="167" y="289"/>
                  <a:pt x="167" y="289"/>
                </a:cubicBezTo>
                <a:cubicBezTo>
                  <a:pt x="167" y="289"/>
                  <a:pt x="167" y="289"/>
                  <a:pt x="167" y="289"/>
                </a:cubicBezTo>
                <a:cubicBezTo>
                  <a:pt x="184" y="263"/>
                  <a:pt x="184" y="263"/>
                  <a:pt x="184" y="263"/>
                </a:cubicBezTo>
                <a:cubicBezTo>
                  <a:pt x="184" y="263"/>
                  <a:pt x="184" y="263"/>
                  <a:pt x="184" y="263"/>
                </a:cubicBezTo>
                <a:cubicBezTo>
                  <a:pt x="164" y="249"/>
                  <a:pt x="164" y="249"/>
                  <a:pt x="164" y="249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58" y="216"/>
                  <a:pt x="158" y="216"/>
                  <a:pt x="158" y="216"/>
                </a:cubicBezTo>
                <a:cubicBezTo>
                  <a:pt x="171" y="196"/>
                  <a:pt x="171" y="196"/>
                  <a:pt x="171" y="196"/>
                </a:cubicBezTo>
                <a:cubicBezTo>
                  <a:pt x="168" y="180"/>
                  <a:pt x="168" y="180"/>
                  <a:pt x="168" y="180"/>
                </a:cubicBezTo>
                <a:cubicBezTo>
                  <a:pt x="172" y="177"/>
                  <a:pt x="176" y="173"/>
                  <a:pt x="179" y="169"/>
                </a:cubicBezTo>
                <a:close/>
                <a:moveTo>
                  <a:pt x="111" y="133"/>
                </a:moveTo>
                <a:cubicBezTo>
                  <a:pt x="108" y="136"/>
                  <a:pt x="104" y="138"/>
                  <a:pt x="99" y="138"/>
                </a:cubicBezTo>
                <a:cubicBezTo>
                  <a:pt x="95" y="138"/>
                  <a:pt x="91" y="136"/>
                  <a:pt x="87" y="133"/>
                </a:cubicBezTo>
                <a:cubicBezTo>
                  <a:pt x="81" y="126"/>
                  <a:pt x="81" y="116"/>
                  <a:pt x="87" y="109"/>
                </a:cubicBezTo>
                <a:cubicBezTo>
                  <a:pt x="91" y="106"/>
                  <a:pt x="95" y="104"/>
                  <a:pt x="99" y="104"/>
                </a:cubicBezTo>
                <a:cubicBezTo>
                  <a:pt x="104" y="104"/>
                  <a:pt x="108" y="106"/>
                  <a:pt x="111" y="109"/>
                </a:cubicBezTo>
                <a:cubicBezTo>
                  <a:pt x="118" y="116"/>
                  <a:pt x="118" y="126"/>
                  <a:pt x="111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Freeform 354"/>
          <p:cNvSpPr>
            <a:spLocks noEditPoints="1"/>
          </p:cNvSpPr>
          <p:nvPr/>
        </p:nvSpPr>
        <p:spPr bwMode="auto">
          <a:xfrm>
            <a:off x="8817719" y="4248150"/>
            <a:ext cx="325437" cy="344488"/>
          </a:xfrm>
          <a:custGeom>
            <a:avLst/>
            <a:gdLst>
              <a:gd name="T0" fmla="*/ 332923239 w 274"/>
              <a:gd name="T1" fmla="*/ 171690188 h 288"/>
              <a:gd name="T2" fmla="*/ 386530077 w 274"/>
              <a:gd name="T3" fmla="*/ 133059686 h 288"/>
              <a:gd name="T4" fmla="*/ 352673939 w 274"/>
              <a:gd name="T5" fmla="*/ 72968061 h 288"/>
              <a:gd name="T6" fmla="*/ 290603364 w 274"/>
              <a:gd name="T7" fmla="*/ 100152709 h 288"/>
              <a:gd name="T8" fmla="*/ 234175676 w 274"/>
              <a:gd name="T9" fmla="*/ 67245732 h 288"/>
              <a:gd name="T10" fmla="*/ 227121770 w 274"/>
              <a:gd name="T11" fmla="*/ 0 h 288"/>
              <a:gd name="T12" fmla="*/ 159408307 w 274"/>
              <a:gd name="T13" fmla="*/ 0 h 288"/>
              <a:gd name="T14" fmla="*/ 152354401 w 274"/>
              <a:gd name="T15" fmla="*/ 67245732 h 288"/>
              <a:gd name="T16" fmla="*/ 94516882 w 274"/>
              <a:gd name="T17" fmla="*/ 100152709 h 288"/>
              <a:gd name="T18" fmla="*/ 33856138 w 274"/>
              <a:gd name="T19" fmla="*/ 72968061 h 288"/>
              <a:gd name="T20" fmla="*/ 0 w 274"/>
              <a:gd name="T21" fmla="*/ 133059686 h 288"/>
              <a:gd name="T22" fmla="*/ 53606838 w 274"/>
              <a:gd name="T23" fmla="*/ 171690188 h 288"/>
              <a:gd name="T24" fmla="*/ 53606838 w 274"/>
              <a:gd name="T25" fmla="*/ 240365306 h 288"/>
              <a:gd name="T26" fmla="*/ 0 w 274"/>
              <a:gd name="T27" fmla="*/ 278995807 h 288"/>
              <a:gd name="T28" fmla="*/ 33856138 w 274"/>
              <a:gd name="T29" fmla="*/ 339087433 h 288"/>
              <a:gd name="T30" fmla="*/ 95926713 w 274"/>
              <a:gd name="T31" fmla="*/ 311902784 h 288"/>
              <a:gd name="T32" fmla="*/ 152354401 w 274"/>
              <a:gd name="T33" fmla="*/ 344809761 h 288"/>
              <a:gd name="T34" fmla="*/ 159408307 w 274"/>
              <a:gd name="T35" fmla="*/ 412055494 h 288"/>
              <a:gd name="T36" fmla="*/ 227121770 w 274"/>
              <a:gd name="T37" fmla="*/ 412055494 h 288"/>
              <a:gd name="T38" fmla="*/ 234175676 w 274"/>
              <a:gd name="T39" fmla="*/ 344809761 h 288"/>
              <a:gd name="T40" fmla="*/ 290603364 w 274"/>
              <a:gd name="T41" fmla="*/ 311902784 h 288"/>
              <a:gd name="T42" fmla="*/ 352673939 w 274"/>
              <a:gd name="T43" fmla="*/ 339087433 h 288"/>
              <a:gd name="T44" fmla="*/ 386530077 w 274"/>
              <a:gd name="T45" fmla="*/ 278995807 h 288"/>
              <a:gd name="T46" fmla="*/ 332923239 w 274"/>
              <a:gd name="T47" fmla="*/ 240365306 h 288"/>
              <a:gd name="T48" fmla="*/ 332923239 w 274"/>
              <a:gd name="T49" fmla="*/ 171690188 h 288"/>
              <a:gd name="T50" fmla="*/ 222889901 w 274"/>
              <a:gd name="T51" fmla="*/ 257534683 h 288"/>
              <a:gd name="T52" fmla="*/ 163640176 w 274"/>
              <a:gd name="T53" fmla="*/ 257534683 h 288"/>
              <a:gd name="T54" fmla="*/ 135426926 w 274"/>
              <a:gd name="T55" fmla="*/ 206027747 h 288"/>
              <a:gd name="T56" fmla="*/ 163640176 w 274"/>
              <a:gd name="T57" fmla="*/ 154520810 h 288"/>
              <a:gd name="T58" fmla="*/ 222889901 w 274"/>
              <a:gd name="T59" fmla="*/ 154520810 h 288"/>
              <a:gd name="T60" fmla="*/ 252514170 w 274"/>
              <a:gd name="T61" fmla="*/ 206027747 h 288"/>
              <a:gd name="T62" fmla="*/ 222889901 w 274"/>
              <a:gd name="T63" fmla="*/ 257534683 h 28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4" h="288">
                <a:moveTo>
                  <a:pt x="236" y="120"/>
                </a:moveTo>
                <a:cubicBezTo>
                  <a:pt x="274" y="93"/>
                  <a:pt x="274" y="93"/>
                  <a:pt x="274" y="93"/>
                </a:cubicBezTo>
                <a:cubicBezTo>
                  <a:pt x="250" y="51"/>
                  <a:pt x="250" y="51"/>
                  <a:pt x="250" y="51"/>
                </a:cubicBezTo>
                <a:cubicBezTo>
                  <a:pt x="206" y="70"/>
                  <a:pt x="206" y="70"/>
                  <a:pt x="206" y="7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61" y="0"/>
                  <a:pt x="161" y="0"/>
                  <a:pt x="16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67" y="70"/>
                  <a:pt x="67" y="70"/>
                  <a:pt x="67" y="70"/>
                </a:cubicBezTo>
                <a:cubicBezTo>
                  <a:pt x="24" y="51"/>
                  <a:pt x="24" y="51"/>
                  <a:pt x="24" y="51"/>
                </a:cubicBezTo>
                <a:cubicBezTo>
                  <a:pt x="0" y="93"/>
                  <a:pt x="0" y="93"/>
                  <a:pt x="0" y="93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18" y="182"/>
                  <a:pt x="0" y="195"/>
                  <a:pt x="0" y="195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68" y="218"/>
                  <a:pt x="68" y="218"/>
                  <a:pt x="68" y="218"/>
                </a:cubicBezTo>
                <a:cubicBezTo>
                  <a:pt x="108" y="241"/>
                  <a:pt x="108" y="241"/>
                  <a:pt x="108" y="241"/>
                </a:cubicBezTo>
                <a:cubicBezTo>
                  <a:pt x="113" y="288"/>
                  <a:pt x="113" y="288"/>
                  <a:pt x="113" y="288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1" y="288"/>
                  <a:pt x="163" y="266"/>
                  <a:pt x="166" y="241"/>
                </a:cubicBezTo>
                <a:cubicBezTo>
                  <a:pt x="206" y="218"/>
                  <a:pt x="206" y="218"/>
                  <a:pt x="206" y="218"/>
                </a:cubicBezTo>
                <a:cubicBezTo>
                  <a:pt x="250" y="237"/>
                  <a:pt x="250" y="237"/>
                  <a:pt x="250" y="237"/>
                </a:cubicBezTo>
                <a:cubicBezTo>
                  <a:pt x="274" y="195"/>
                  <a:pt x="274" y="195"/>
                  <a:pt x="274" y="195"/>
                </a:cubicBezTo>
                <a:cubicBezTo>
                  <a:pt x="274" y="195"/>
                  <a:pt x="256" y="182"/>
                  <a:pt x="236" y="168"/>
                </a:cubicBezTo>
                <a:lnTo>
                  <a:pt x="236" y="120"/>
                </a:lnTo>
                <a:close/>
                <a:moveTo>
                  <a:pt x="158" y="180"/>
                </a:moveTo>
                <a:cubicBezTo>
                  <a:pt x="116" y="180"/>
                  <a:pt x="116" y="180"/>
                  <a:pt x="116" y="180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58" y="108"/>
                  <a:pt x="158" y="108"/>
                  <a:pt x="158" y="108"/>
                </a:cubicBezTo>
                <a:cubicBezTo>
                  <a:pt x="179" y="144"/>
                  <a:pt x="179" y="144"/>
                  <a:pt x="179" y="144"/>
                </a:cubicBezTo>
                <a:lnTo>
                  <a:pt x="158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959557" y="2970213"/>
            <a:ext cx="158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latin typeface="+mn-ea"/>
                <a:ea typeface="+mn-ea"/>
                <a:sym typeface="Arial" panose="020B0604020202020204" pitchFamily="34" charset="0"/>
              </a:rPr>
              <a:t>张家瑞</a:t>
            </a:r>
            <a:endParaRPr lang="en-US" altLang="zh-CN" sz="1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959557" y="3244850"/>
            <a:ext cx="158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xxx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3851109" y="2970213"/>
            <a:ext cx="158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latin typeface="+mn-ea"/>
                <a:ea typeface="+mn-ea"/>
                <a:sym typeface="Arial" panose="020B0604020202020204" pitchFamily="34" charset="0"/>
              </a:rPr>
              <a:t>李金枝</a:t>
            </a:r>
            <a:endParaRPr lang="en-US" altLang="zh-CN" sz="1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3851109" y="3244850"/>
            <a:ext cx="158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文字描述内容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6742661" y="2970213"/>
            <a:ext cx="158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latin typeface="+mn-ea"/>
                <a:ea typeface="+mn-ea"/>
                <a:sym typeface="Arial" panose="020B0604020202020204" pitchFamily="34" charset="0"/>
              </a:rPr>
              <a:t>陶乐天</a:t>
            </a:r>
            <a:endParaRPr lang="en-US" altLang="zh-CN" sz="1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6742661" y="3244850"/>
            <a:ext cx="158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文字描述内容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9634213" y="2970213"/>
            <a:ext cx="158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latin typeface="+mn-ea"/>
                <a:ea typeface="+mn-ea"/>
                <a:sym typeface="Arial" panose="020B0604020202020204" pitchFamily="34" charset="0"/>
              </a:rPr>
              <a:t>张政</a:t>
            </a:r>
            <a:endParaRPr lang="en-US" altLang="zh-CN" sz="1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9634213" y="3244850"/>
            <a:ext cx="158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文字描述内容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2405333" y="4951413"/>
            <a:ext cx="158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latin typeface="+mn-ea"/>
                <a:ea typeface="+mn-ea"/>
                <a:sym typeface="Arial" panose="020B0604020202020204" pitchFamily="34" charset="0"/>
              </a:rPr>
              <a:t>孙睿思</a:t>
            </a:r>
            <a:endParaRPr lang="en-US" altLang="zh-CN" sz="1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405333" y="5226050"/>
            <a:ext cx="158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文字描述内容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5296885" y="4951413"/>
            <a:ext cx="158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latin typeface="+mn-ea"/>
                <a:ea typeface="+mn-ea"/>
                <a:sym typeface="Arial" panose="020B0604020202020204" pitchFamily="34" charset="0"/>
              </a:rPr>
              <a:t>毛远航</a:t>
            </a:r>
            <a:endParaRPr lang="en-US" altLang="zh-CN" sz="1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5296885" y="5226050"/>
            <a:ext cx="158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文字描述内容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8188437" y="4951413"/>
            <a:ext cx="158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800" b="1" dirty="0">
                <a:latin typeface="+mn-ea"/>
                <a:ea typeface="+mn-ea"/>
                <a:sym typeface="Arial" panose="020B0604020202020204" pitchFamily="34" charset="0"/>
              </a:rPr>
              <a:t>谢思南</a:t>
            </a:r>
            <a:endParaRPr lang="en-US" altLang="zh-CN" sz="18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8188437" y="5226050"/>
            <a:ext cx="158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文字描述内容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31" name="Oval 46"/>
          <p:cNvSpPr>
            <a:spLocks noChangeArrowheads="1"/>
          </p:cNvSpPr>
          <p:nvPr/>
        </p:nvSpPr>
        <p:spPr bwMode="auto">
          <a:xfrm>
            <a:off x="2790933" y="3963670"/>
            <a:ext cx="812800" cy="81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32" name="Freeform 10"/>
          <p:cNvSpPr>
            <a:spLocks noEditPoints="1"/>
          </p:cNvSpPr>
          <p:nvPr/>
        </p:nvSpPr>
        <p:spPr bwMode="auto">
          <a:xfrm>
            <a:off x="3021121" y="4198620"/>
            <a:ext cx="352425" cy="309563"/>
          </a:xfrm>
          <a:custGeom>
            <a:avLst/>
            <a:gdLst>
              <a:gd name="T0" fmla="*/ 209803603 w 296"/>
              <a:gd name="T1" fmla="*/ 0 h 262"/>
              <a:gd name="T2" fmla="*/ 232485009 w 296"/>
              <a:gd name="T3" fmla="*/ 11167899 h 262"/>
              <a:gd name="T4" fmla="*/ 406847278 w 296"/>
              <a:gd name="T5" fmla="*/ 209405191 h 262"/>
              <a:gd name="T6" fmla="*/ 394089731 w 296"/>
              <a:gd name="T7" fmla="*/ 237324938 h 262"/>
              <a:gd name="T8" fmla="*/ 321792600 w 296"/>
              <a:gd name="T9" fmla="*/ 237324938 h 262"/>
              <a:gd name="T10" fmla="*/ 286352456 w 296"/>
              <a:gd name="T11" fmla="*/ 237324938 h 262"/>
              <a:gd name="T12" fmla="*/ 286352456 w 296"/>
              <a:gd name="T13" fmla="*/ 330860225 h 262"/>
              <a:gd name="T14" fmla="*/ 250913503 w 296"/>
              <a:gd name="T15" fmla="*/ 365760500 h 262"/>
              <a:gd name="T16" fmla="*/ 168692513 w 296"/>
              <a:gd name="T17" fmla="*/ 365760500 h 262"/>
              <a:gd name="T18" fmla="*/ 133253559 w 296"/>
              <a:gd name="T19" fmla="*/ 330860225 h 262"/>
              <a:gd name="T20" fmla="*/ 133253559 w 296"/>
              <a:gd name="T21" fmla="*/ 237324938 h 262"/>
              <a:gd name="T22" fmla="*/ 96396572 w 296"/>
              <a:gd name="T23" fmla="*/ 237324938 h 262"/>
              <a:gd name="T24" fmla="*/ 25516284 w 296"/>
              <a:gd name="T25" fmla="*/ 237324938 h 262"/>
              <a:gd name="T26" fmla="*/ 12758738 w 296"/>
              <a:gd name="T27" fmla="*/ 209405191 h 262"/>
              <a:gd name="T28" fmla="*/ 187122197 w 296"/>
              <a:gd name="T29" fmla="*/ 11167899 h 262"/>
              <a:gd name="T30" fmla="*/ 209803603 w 296"/>
              <a:gd name="T31" fmla="*/ 0 h 262"/>
              <a:gd name="T32" fmla="*/ 209803603 w 296"/>
              <a:gd name="T33" fmla="*/ 26524350 h 262"/>
              <a:gd name="T34" fmla="*/ 206967534 w 296"/>
              <a:gd name="T35" fmla="*/ 27920928 h 262"/>
              <a:gd name="T36" fmla="*/ 206967534 w 296"/>
              <a:gd name="T37" fmla="*/ 29316325 h 262"/>
              <a:gd name="T38" fmla="*/ 46780847 w 296"/>
              <a:gd name="T39" fmla="*/ 210800588 h 262"/>
              <a:gd name="T40" fmla="*/ 96396572 w 296"/>
              <a:gd name="T41" fmla="*/ 210800588 h 262"/>
              <a:gd name="T42" fmla="*/ 133253559 w 296"/>
              <a:gd name="T43" fmla="*/ 210800588 h 262"/>
              <a:gd name="T44" fmla="*/ 158769844 w 296"/>
              <a:gd name="T45" fmla="*/ 237324938 h 262"/>
              <a:gd name="T46" fmla="*/ 158769844 w 296"/>
              <a:gd name="T47" fmla="*/ 330860225 h 262"/>
              <a:gd name="T48" fmla="*/ 168692513 w 296"/>
              <a:gd name="T49" fmla="*/ 340631546 h 262"/>
              <a:gd name="T50" fmla="*/ 250913503 w 296"/>
              <a:gd name="T51" fmla="*/ 340631546 h 262"/>
              <a:gd name="T52" fmla="*/ 259418138 w 296"/>
              <a:gd name="T53" fmla="*/ 330860225 h 262"/>
              <a:gd name="T54" fmla="*/ 259418138 w 296"/>
              <a:gd name="T55" fmla="*/ 237324938 h 262"/>
              <a:gd name="T56" fmla="*/ 286352456 w 296"/>
              <a:gd name="T57" fmla="*/ 210800588 h 262"/>
              <a:gd name="T58" fmla="*/ 321792600 w 296"/>
              <a:gd name="T59" fmla="*/ 210800588 h 262"/>
              <a:gd name="T60" fmla="*/ 372825169 w 296"/>
              <a:gd name="T61" fmla="*/ 210800588 h 262"/>
              <a:gd name="T62" fmla="*/ 212638481 w 296"/>
              <a:gd name="T63" fmla="*/ 29316325 h 262"/>
              <a:gd name="T64" fmla="*/ 212638481 w 296"/>
              <a:gd name="T65" fmla="*/ 27920928 h 262"/>
              <a:gd name="T66" fmla="*/ 209803603 w 296"/>
              <a:gd name="T67" fmla="*/ 26524350 h 2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96" h="262">
                <a:moveTo>
                  <a:pt x="148" y="0"/>
                </a:moveTo>
                <a:cubicBezTo>
                  <a:pt x="154" y="0"/>
                  <a:pt x="160" y="3"/>
                  <a:pt x="164" y="8"/>
                </a:cubicBezTo>
                <a:cubicBezTo>
                  <a:pt x="287" y="150"/>
                  <a:pt x="287" y="150"/>
                  <a:pt x="287" y="150"/>
                </a:cubicBezTo>
                <a:cubicBezTo>
                  <a:pt x="296" y="161"/>
                  <a:pt x="292" y="170"/>
                  <a:pt x="278" y="170"/>
                </a:cubicBezTo>
                <a:cubicBezTo>
                  <a:pt x="227" y="170"/>
                  <a:pt x="227" y="170"/>
                  <a:pt x="227" y="170"/>
                </a:cubicBezTo>
                <a:cubicBezTo>
                  <a:pt x="220" y="170"/>
                  <a:pt x="211" y="170"/>
                  <a:pt x="202" y="170"/>
                </a:cubicBezTo>
                <a:cubicBezTo>
                  <a:pt x="202" y="237"/>
                  <a:pt x="202" y="237"/>
                  <a:pt x="202" y="237"/>
                </a:cubicBezTo>
                <a:cubicBezTo>
                  <a:pt x="202" y="251"/>
                  <a:pt x="190" y="262"/>
                  <a:pt x="177" y="26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05" y="262"/>
                  <a:pt x="94" y="251"/>
                  <a:pt x="94" y="237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85" y="170"/>
                  <a:pt x="75" y="170"/>
                  <a:pt x="68" y="170"/>
                </a:cubicBezTo>
                <a:cubicBezTo>
                  <a:pt x="18" y="170"/>
                  <a:pt x="18" y="170"/>
                  <a:pt x="18" y="170"/>
                </a:cubicBezTo>
                <a:cubicBezTo>
                  <a:pt x="4" y="170"/>
                  <a:pt x="0" y="161"/>
                  <a:pt x="9" y="150"/>
                </a:cubicBezTo>
                <a:cubicBezTo>
                  <a:pt x="132" y="8"/>
                  <a:pt x="132" y="8"/>
                  <a:pt x="132" y="8"/>
                </a:cubicBezTo>
                <a:cubicBezTo>
                  <a:pt x="136" y="3"/>
                  <a:pt x="142" y="0"/>
                  <a:pt x="148" y="0"/>
                </a:cubicBezTo>
                <a:moveTo>
                  <a:pt x="148" y="19"/>
                </a:moveTo>
                <a:cubicBezTo>
                  <a:pt x="147" y="19"/>
                  <a:pt x="147" y="20"/>
                  <a:pt x="146" y="20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68" y="151"/>
                  <a:pt x="68" y="151"/>
                  <a:pt x="68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104" y="151"/>
                  <a:pt x="112" y="159"/>
                  <a:pt x="112" y="170"/>
                </a:cubicBezTo>
                <a:cubicBezTo>
                  <a:pt x="112" y="237"/>
                  <a:pt x="112" y="237"/>
                  <a:pt x="112" y="237"/>
                </a:cubicBezTo>
                <a:cubicBezTo>
                  <a:pt x="112" y="241"/>
                  <a:pt x="115" y="244"/>
                  <a:pt x="119" y="244"/>
                </a:cubicBezTo>
                <a:cubicBezTo>
                  <a:pt x="177" y="244"/>
                  <a:pt x="177" y="244"/>
                  <a:pt x="177" y="244"/>
                </a:cubicBezTo>
                <a:cubicBezTo>
                  <a:pt x="180" y="244"/>
                  <a:pt x="183" y="241"/>
                  <a:pt x="183" y="237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3" y="159"/>
                  <a:pt x="192" y="151"/>
                  <a:pt x="202" y="151"/>
                </a:cubicBezTo>
                <a:cubicBezTo>
                  <a:pt x="227" y="151"/>
                  <a:pt x="227" y="151"/>
                  <a:pt x="227" y="151"/>
                </a:cubicBezTo>
                <a:cubicBezTo>
                  <a:pt x="263" y="151"/>
                  <a:pt x="263" y="151"/>
                  <a:pt x="263" y="151"/>
                </a:cubicBezTo>
                <a:cubicBezTo>
                  <a:pt x="150" y="21"/>
                  <a:pt x="150" y="21"/>
                  <a:pt x="150" y="21"/>
                </a:cubicBezTo>
                <a:cubicBezTo>
                  <a:pt x="150" y="21"/>
                  <a:pt x="150" y="21"/>
                  <a:pt x="150" y="20"/>
                </a:cubicBezTo>
                <a:cubicBezTo>
                  <a:pt x="149" y="19"/>
                  <a:pt x="148" y="19"/>
                  <a:pt x="148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5987" y="491117"/>
            <a:ext cx="7113116" cy="584775"/>
          </a:xfrm>
        </p:spPr>
        <p:txBody>
          <a:bodyPr/>
          <a:lstStyle/>
          <a:p>
            <a:r>
              <a:rPr lang="zh-CN" altLang="en-US"/>
              <a:t>逻辑模型</a:t>
            </a:r>
            <a:endParaRPr lang="zh-CN" altLang="en-US" dirty="0"/>
          </a:p>
        </p:txBody>
      </p:sp>
      <p:sp>
        <p:nvSpPr>
          <p:cNvPr id="4" name="圆角矩形 18"/>
          <p:cNvSpPr/>
          <p:nvPr/>
        </p:nvSpPr>
        <p:spPr>
          <a:xfrm>
            <a:off x="816250" y="1825422"/>
            <a:ext cx="2566538" cy="33092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4229" y="2356456"/>
            <a:ext cx="1963633" cy="112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iCenter</a:t>
            </a:r>
            <a:r>
              <a:rPr lang="zh-CN" altLang="en-US" sz="1200" dirty="0">
                <a:latin typeface="+mj-ea"/>
                <a:ea typeface="+mj-ea"/>
              </a:rPr>
              <a:t>现状</a:t>
            </a:r>
            <a:endParaRPr lang="en-US" altLang="zh-CN" sz="1200" dirty="0">
              <a:latin typeface="+mj-ea"/>
              <a:ea typeface="+mj-ea"/>
            </a:endParaRPr>
          </a:p>
          <a:p>
            <a:pPr algn="ctr"/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9160" y="3564531"/>
            <a:ext cx="1963633" cy="112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时代背景</a:t>
            </a:r>
          </a:p>
        </p:txBody>
      </p:sp>
      <p:sp>
        <p:nvSpPr>
          <p:cNvPr id="7" name="圆角矩形 22"/>
          <p:cNvSpPr/>
          <p:nvPr/>
        </p:nvSpPr>
        <p:spPr>
          <a:xfrm>
            <a:off x="4273952" y="2119259"/>
            <a:ext cx="3007366" cy="2782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ea"/>
              <a:ea typeface="+mj-ea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4113389" y="2321305"/>
          <a:ext cx="3299822" cy="240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06068" y="1980760"/>
            <a:ext cx="73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输入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47503" y="2273449"/>
            <a:ext cx="66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过程</a:t>
            </a:r>
          </a:p>
        </p:txBody>
      </p:sp>
      <p:sp>
        <p:nvSpPr>
          <p:cNvPr id="13" name="圆角矩形 22"/>
          <p:cNvSpPr/>
          <p:nvPr/>
        </p:nvSpPr>
        <p:spPr>
          <a:xfrm>
            <a:off x="8317524" y="1892844"/>
            <a:ext cx="2754208" cy="3417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下箭头 2"/>
          <p:cNvSpPr/>
          <p:nvPr/>
        </p:nvSpPr>
        <p:spPr>
          <a:xfrm rot="16200000">
            <a:off x="7393131" y="3112799"/>
            <a:ext cx="714640" cy="819821"/>
          </a:xfrm>
          <a:prstGeom prst="downArrow">
            <a:avLst>
              <a:gd name="adj1" fmla="val 50000"/>
              <a:gd name="adj2" fmla="val 53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82239" y="2038535"/>
            <a:ext cx="94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输出</a:t>
            </a:r>
          </a:p>
        </p:txBody>
      </p:sp>
      <p:sp>
        <p:nvSpPr>
          <p:cNvPr id="16" name="矩形 15"/>
          <p:cNvSpPr/>
          <p:nvPr/>
        </p:nvSpPr>
        <p:spPr>
          <a:xfrm>
            <a:off x="8790965" y="2998177"/>
            <a:ext cx="2004987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+mj-ea"/>
                <a:ea typeface="+mj-ea"/>
              </a:rPr>
              <a:t>形成一套切实可行的</a:t>
            </a:r>
            <a:r>
              <a:rPr lang="en-US" altLang="zh-CN" sz="1600" dirty="0">
                <a:latin typeface="+mj-ea"/>
                <a:ea typeface="+mj-ea"/>
              </a:rPr>
              <a:t>iCenter</a:t>
            </a:r>
            <a:r>
              <a:rPr lang="zh-CN" altLang="en-US" sz="1600" dirty="0">
                <a:latin typeface="+mj-ea"/>
                <a:ea typeface="+mj-ea"/>
              </a:rPr>
              <a:t>建议</a:t>
            </a: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17" name="下箭头 2"/>
          <p:cNvSpPr/>
          <p:nvPr/>
        </p:nvSpPr>
        <p:spPr>
          <a:xfrm rot="16200000">
            <a:off x="3511553" y="3066215"/>
            <a:ext cx="714640" cy="819821"/>
          </a:xfrm>
          <a:prstGeom prst="downArrow">
            <a:avLst>
              <a:gd name="adj1" fmla="val 50000"/>
              <a:gd name="adj2" fmla="val 53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19430" y="4456812"/>
            <a:ext cx="1310526" cy="34163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目标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84500" y="4452395"/>
            <a:ext cx="1310526" cy="3416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问题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349569" y="4452395"/>
            <a:ext cx="2708455" cy="3416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途径    </a:t>
            </a:r>
            <a:r>
              <a:rPr lang="en-US" altLang="zh-CN" dirty="0"/>
              <a:t>5.</a:t>
            </a:r>
            <a:r>
              <a:rPr lang="zh-CN" altLang="en-US" dirty="0"/>
              <a:t>总结              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01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78054"/>
            <a:ext cx="7113116" cy="523220"/>
          </a:xfrm>
        </p:spPr>
        <p:txBody>
          <a:bodyPr/>
          <a:lstStyle/>
          <a:p>
            <a:r>
              <a:rPr lang="en-US" altLang="zh-CN" sz="2800" dirty="0"/>
              <a:t>iCenter</a:t>
            </a:r>
            <a:r>
              <a:rPr lang="zh-CN" altLang="en-US" sz="2800" dirty="0"/>
              <a:t>现状</a:t>
            </a:r>
          </a:p>
        </p:txBody>
      </p:sp>
      <p:sp>
        <p:nvSpPr>
          <p:cNvPr id="4" name="矩形 3"/>
          <p:cNvSpPr/>
          <p:nvPr/>
        </p:nvSpPr>
        <p:spPr>
          <a:xfrm>
            <a:off x="439615" y="1029873"/>
            <a:ext cx="620736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功能定位</a:t>
            </a:r>
            <a:endParaRPr lang="en-US" altLang="zh-CN" sz="2000" b="1" dirty="0"/>
          </a:p>
          <a:p>
            <a:r>
              <a:rPr lang="zh-CN" altLang="en-US" dirty="0"/>
              <a:t>工程教育  通识教育  创新教育  社会服务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识教育的载体主要为金工实习、机械制造实习、电子实习等面向传统制造业的传统制造业的操作和设计技能，无法满足对接最产业界最前沿的技术；中心基于目前上述版块开展了多项教学任务。其创新教育模块下设紫荆谷项目，主要为社会人士提供开放的创新创业支撑平台，为拔尖创新人才培养服务。创意无处不在，学生创客在文创深化、学科融合、核心技术等方向的创业需求广泛存在，但与iCenter中心强大的双创能力匹配不足。庞大的学生协同能力数据资产难以沉淀，iCenter培训模式止于清华内部，难以将价值向内外有效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学科交叉</a:t>
            </a:r>
            <a:endParaRPr lang="en-US" altLang="zh-CN" sz="2000" b="1" dirty="0"/>
          </a:p>
          <a:p>
            <a:r>
              <a:rPr lang="zh-CN" altLang="en-US" dirty="0"/>
              <a:t>iCenter联合美院、工业工程系以及校友会等单位，聚集工程、科学、艺术、人文等领域的创客资源，为清华师生提供全方位的创意创新实现服务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6875585" y="539664"/>
          <a:ext cx="4721469" cy="492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47882"/>
            <a:ext cx="7113116" cy="583565"/>
          </a:xfrm>
        </p:spPr>
        <p:txBody>
          <a:bodyPr/>
          <a:lstStyle/>
          <a:p>
            <a:r>
              <a:rPr lang="en-US" altLang="zh-CN"/>
              <a:t>iCenter</a:t>
            </a:r>
            <a:r>
              <a:rPr lang="zh-CN" altLang="en-US"/>
              <a:t>资源</a:t>
            </a:r>
          </a:p>
        </p:txBody>
      </p:sp>
      <p:sp>
        <p:nvSpPr>
          <p:cNvPr id="3" name="矩形 2"/>
          <p:cNvSpPr/>
          <p:nvPr/>
        </p:nvSpPr>
        <p:spPr>
          <a:xfrm>
            <a:off x="1097353" y="1454273"/>
            <a:ext cx="2634018" cy="26340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60630" y="1454273"/>
            <a:ext cx="2634018" cy="26340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97353" y="4404959"/>
            <a:ext cx="2634018" cy="36830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/>
              <a:t>智能硬件</a:t>
            </a:r>
          </a:p>
        </p:txBody>
      </p:sp>
      <p:sp>
        <p:nvSpPr>
          <p:cNvPr id="16" name="矩形 15"/>
          <p:cNvSpPr/>
          <p:nvPr/>
        </p:nvSpPr>
        <p:spPr>
          <a:xfrm>
            <a:off x="4778992" y="4404959"/>
            <a:ext cx="2634018" cy="36830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/>
              <a:t>机器人</a:t>
            </a:r>
          </a:p>
        </p:txBody>
      </p:sp>
      <p:sp>
        <p:nvSpPr>
          <p:cNvPr id="17" name="矩形 16"/>
          <p:cNvSpPr/>
          <p:nvPr/>
        </p:nvSpPr>
        <p:spPr>
          <a:xfrm>
            <a:off x="8460630" y="4404959"/>
            <a:ext cx="2634018" cy="36830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/>
              <a:t>GPU</a:t>
            </a:r>
          </a:p>
        </p:txBody>
      </p:sp>
      <p:sp>
        <p:nvSpPr>
          <p:cNvPr id="18" name="矩形 17"/>
          <p:cNvSpPr/>
          <p:nvPr/>
        </p:nvSpPr>
        <p:spPr>
          <a:xfrm>
            <a:off x="2086412" y="6124325"/>
            <a:ext cx="6559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67555" y="6124325"/>
            <a:ext cx="6559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449689" y="6124325"/>
            <a:ext cx="6559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1791335"/>
            <a:ext cx="2345055" cy="19596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90" y="1958340"/>
            <a:ext cx="2292350" cy="16256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778265" y="1454273"/>
            <a:ext cx="2634018" cy="26340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530" y="2046605"/>
            <a:ext cx="218440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45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45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5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75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75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5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5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47882"/>
            <a:ext cx="7113116" cy="583565"/>
          </a:xfrm>
        </p:spPr>
        <p:txBody>
          <a:bodyPr/>
          <a:lstStyle/>
          <a:p>
            <a:r>
              <a:rPr lang="zh-CN" altLang="en-US"/>
              <a:t>课程结构设置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1145540"/>
            <a:ext cx="7531100" cy="5049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78054"/>
            <a:ext cx="7113116" cy="523220"/>
          </a:xfrm>
        </p:spPr>
        <p:txBody>
          <a:bodyPr/>
          <a:lstStyle/>
          <a:p>
            <a:r>
              <a:rPr lang="zh-CN" altLang="en-US" sz="2800" dirty="0"/>
              <a:t>时代背景</a:t>
            </a:r>
          </a:p>
        </p:txBody>
      </p:sp>
      <p:sp>
        <p:nvSpPr>
          <p:cNvPr id="3" name="Rectangle 1"/>
          <p:cNvSpPr/>
          <p:nvPr/>
        </p:nvSpPr>
        <p:spPr>
          <a:xfrm>
            <a:off x="395825" y="1723869"/>
            <a:ext cx="11421037" cy="4280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702666" y="1964446"/>
            <a:ext cx="10786669" cy="38189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" name="TextBox 9"/>
          <p:cNvSpPr>
            <a:spLocks noChangeArrowheads="1"/>
          </p:cNvSpPr>
          <p:nvPr/>
        </p:nvSpPr>
        <p:spPr bwMode="auto">
          <a:xfrm>
            <a:off x="1160585" y="2471124"/>
            <a:ext cx="4211515" cy="208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大数据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即将到来的5和移动计算的数据处理总量，各种分布式的微型工厂，包括创客空间，都能有复杂的加工与设计制造的能力，所以，碎片化的信息与碎片化的生产力将更加地分散在全球各地。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18784" y="2471124"/>
            <a:ext cx="4404946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人工智能</a:t>
            </a:r>
            <a:endParaRPr lang="en-US" altLang="zh-CN" b="1" dirty="0">
              <a:latin typeface="+mj-lt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繁重的科学和工程计算本来是要人脑来承担的，如今计算机不但能完成这种计算，而且能够比人脑做得更快、更准确，因此当代人已不再把这种计算看作是“需要人类智能才能完成的复杂任务”，可见复杂工作的定义是随着时代的发展和技术的进步而变化的，人工智能这门科学的具体目标也自然随着时代的变化而发展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85EC659-D5D8-4AFA-99FA-BF8B8A87A55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gQ4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oEONIeEoGHCgDAACGDAAAJwAAAHVuaXZlcnNhbC9mbGFzaF9wdWJsaXNoaW5nX3NldHRpbmdzLnhtbNVX3W7aMBS+5yksT70saTu6diihmgpoVVtAhW3tVWViQ6w6dhbbUHq1p9mD7Ul2HAMFtevSH6QNCRGfn+/8n5jw6DYVaMJyzZWM8G51ByMmY0W5HEf4y6C9fYiRNkRSIpRkEZYKo6NGJczsUHCd9JkxIKoRwEhdz0yEE2OyehBMp9Mq11nuuEpYA/i6Gqs0yHKmmTQsDzJBZvBjZhnTeI5QAgC+qZJztUalglDokc4VtYIhTsFzyV1QRLQF0QkOvNiQxDfjXFlJj5VQOcrHwwi/axefhYyHavKUSZcT3QCiI5s6oZQ7L4jo8zuGEsbHCbh7UMNoyqlJIrxXcyggHTxEKbB96MShHCvIgTRz+JQZQokh/ujtGXZr9ILgSXQmScrjAXCQiz/CzcH156te6+LspHN6Peh2zwYnPe9EoROs44TBuqEQHFI2j9nSTkiMIXECfoPOiAjNwmCVtBAbKbnmnDujoRKQ+0IL2igdMtohKVupRv+GyzZI7mI0gkDELMKfck4ERtwQweOlsrZDbbgpqt5elUSABe3J0Hkf35v32YkTkmu26taCo13O48Y3ZQVFM2WR4DcMGYUgfpvCU8LQanHQKFdpQYX2MUgLDhYnnE0ZPSpyOgf8k6ErMJFa0IRezQQz3sJ3y+/QkI1UDriMTKCzgc61x68+CzgjWt+DkoWPW/2zk2br+qTTbF1uuQAJnRAZPxMcCs7SzGwEn8yQVGahB+mIidWsKArltOCVia368jJonlrhy/zWxViB3mBJNmPlOYX5qwelzSZkUgyiG64CGkaQQ0k8JjBiWBdcWlYWMCYSKSlmiMSw1rQb6wlXVgPFD7CH1i/30OsjLovTGFYbWMwpy0tB7uzuva/tfzg4/FivBr9+/Nx+Umm+8HuCOHN+4x8/ufKXa//hNgwDt6UfX9omt//mzu5dtL6WyWundTkoVdJWvxRct4xU97SM1IV/yfRWXjClXIClNPZDBmtJ8JQbRt+yxV7QJq96t/se20ybbDDm14zGfxOyPy2viWv3wjB49OLqOCmXPIVEuJW4vO029ms7cNN8lFWpANr6f4dG5TdQSwMEFAACAAgA6BDjSCkiHkG1AgAAUwoAACEAAAB1bml2ZXJzYWwvZmxhc2hfc2tpbl9zZXR0aW5ncy54bWyVVm1v2yAQ/r5fEWXf6+41m0QjtWkmVerWaq36HdsXGwVDBOd0+fcDDDUkceIGVQrPPQ93HHeXEr1mYv5hMiGF5FI9ASITlbZIwCasvJrmLaIUF4UUCAIvhFQN5dP5x1/uQzLHPKeSW1BjNStaQO9m5j5jJN7Ht5ldQ4JCNhsqdveykhc5LdaVkq0oz4ZW7zagOBNrw7z8OVssBx1wpvEOoUliWv6wa5xko0BrsCF9X9p1VsVpDjx4unSfkZre1enb78m2TDN0sutPdg3JNrSC9yTZPIw5PRXM7DotQPiHhvrls12DVE53oNLDb7/aNaiQm3bzrvCVrGxCU83pR3zTcElL0342qku7zgrshayjs6/g0+PuehuR/Ne474ltVyX5o83r3kCwj55zmKNqgWRh19l0LV8fWjT9AfMV5doQYqgnPZqgH2mrwzEp1vP+wisTZUTyQM94kbxtYNHFGxFTvOcvFjduVMTxvWFRgAq2Howi7MGe+cek9YAZgT3zibMSHgTfHdD3LZ0mPPEN9Y95OvvGCoKabchX2AWr9XRvG1dHrj0QOI0sYa5tOM+sAftqJHNYF1J2EBMRdMsqikyK35aX79xlNMn2DL7SjtcVQYYcjpWbi9EM6fi93D6tRm9Ny7H7Uegv1+0naGb41ZQi0qJuzI+Snk68zjSJScw0O66wU9LQQd2JlYw0zveQqKFqDepZSj7WjZAIeuzxsmutITrJohyQ7HiWiT/kWPpF2+SglubVGOiQ5RTsiDWram7+8IXBK5R7igFrJ8XanCcoe6vLCPBFAFQVdajabtNZmpYj47CF0PsR4K48dDeiTZUOFdw13sMK45LzyKia9KOir5V0hET4Ef6LCSs5eM8youyR5trdLOn8MIT7WJKxHKaZLb54kLm9r6XkYGM/zKAB7T+T/wFQSwMEFAACAAgA6BDjSJNBNSb9AgAAlwsAACYAAAB1bml2ZXJzYWwvaHRtbF9wdWJsaXNoaW5nX3NldHRpbmdzLnhtbM2W3VIaMRSA73mKTDpeyqq11TK7OB3B0akVRmirV07YBDZjNtnmB8SrPk0frE/Skw0gjJaujnTKDAM5yfnOX3KS+OguF2jMtOFKJni3voMRk6miXI4S/KV/sn2IkbFEUiKUZAmWCqOjZi0u3EBwk/WYtbDUIMBI0yhsgjNri0YUTSaTOjeF9rNKOAt8U09VHhWaGSYt01EhyBR+7LRgBs8IFQDwzZWcqTVrNYTiQPqsqBMMcQqeS+6DIuLU5gJHYdWApLcjrZykx0oojfRokOA3J+VnviaQWjxn0qfENEHoxbZBKOXeCSJ6/J6hjPFRBt4e7GM04dRmCd7b9xRYHT2mlOwQOfGUYwUpkHaGz5kllFgShsGeZXfWzAVBRKeS5Dztwwzy4Se41b85ve62L8/PLj7d9Dud8/5ZNzhR6kSrnDhaNRSDQ8rplC3sxMRakmbgN+gMiTAsjpZF82VDJVec82M0UAJSX2phNARPxTTBHzUnAiNuieDpYtYSPWL2hAuIwevu1ofS4gdgiDfNiDZs2dB8xvgsps1vygmKpsohwW8ZsgpBRC6HfxlDy+lGQ63yUiqIscgIThkaczZh9KjM0gz4J0PXYCJ3oAmbrxDMBgvfHb9HAzZUGriMjGGrgpybwK8/C1wQYx6gZO7jVu/8rNW+Obtota+2fICEjolMnwmHErK8sBvhkymSys71IB0pcYaVRaGclnNVYqu/vAyG506EMr92MZbQGyzJZqw8pzB/9aCy2YyMy4PoD1eJhiPIoSSBCRMpHHcuHasKTIlESoopIik0KuOP9ZgrZ0ASDnBAm5d7GPQRl+VoBDcHWNSU6UrInd29t/vv3h8cfmjUo18/fm6vVZq18K4g3lzo4cdrm/iikT/uhnHke+fTbdhq96+6cPey/bVKpi7aV/1KRWr3KuE6VVZ1PlVZdRmuje7SlVHJBWgzo3BsoNEInnPL6GtumhcUfv39G7bFKxV+g1Gs3b7/bxBhtHhurbyv4ujJB2AN5KuP6WbtN1BLAwQUAAIACADoEONIKshEQpQBAAAdBgAAHwAAAHVuaXZlcnNhbC9odG1sX3NraW5fc2V0dGluZ3MuanONlMtuwjAQRfd8ReRuK0SfaburCpUqsahUdlUXThhChGNHtpOSIv69HgMldpyCZ4MvhzsP5NkMInNISqKnaGM/2/u7e7caoKZlBZeuznr0AnWiWD6HWV4AyzkQD6kPP/2Tt0ciZEy4NU2aD7RVLT8i8JsFZaqNlwELGdBUQKsD2ndAW4cS/zid7bvaddQac1JpLfgwFVwD10MuZEEtQy5e7Wk36MGiBnkCXdAUHNPYnj7y6HgXY7S5VBQl5c1UZGKY0HSVSVHxeV/+ZVOCNH/4ageMHuOXiWPHcqXfNBR+4skDRj9ZSlAK9nnvJxhBmNEEWMt3ZM8/qGPcbcij61zl+kA/X2G06ZJmcMaUzECNV4eLMbqchrXeETfXGA7BaAOyYzW+xXBAUVblOaVJkeFEOmh35n8oE3Se82yfeoQR5LBYtO2b3rFRW/6YOE9IeE9oGXp9Rd/m8MHQu9fBp6u8vNOQHQuJPJBDBLSybwdZQ6cY7e8RvH9GhGpN02Vh1oNZjWYMVK5AzoRgpvqvU3X6uQbbX1BLAwQUAAIACACTuC1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CTuC1JsO1dV24AAAB2AAAAHAAAAHVuaXZlcnNhbC9sb2NhbF9zZXR0aW5ncy54bWwNzD0OwjAMQOG9p7C8l5+NoWk3NhAS5QBWY1Akx0aJheD2eHvDpzct3yrw4daLacLj7oDAulku+kr4WM/jCaE7aSYx5YRqCMs8TGIbyZ3dA3Z4C/24rVwjnK9UQ94ad1YnjzOMcInns3DG/Tz8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TuC1JF6nhQW8BAAD7AgAAKQAAAHVuaXZlcnNhbC9za2luX2N1c3RvbWl6YXRpb25fc2V0dGluZ3MueG1sjVLbatwwEH3PV4j8wEoa3Qzugm4ufklCspBnd60W00QulkJL0cdXTrJsttnQap5mzpkzzOi06fsU7VPK8+P0e8jTHO9CzlP8lrYXCLX7+WFebpaQQk6bY+V+iuP8s49f57VWqykPcRyW0a5o2mLUPT+kpFZO1YwZRpFknnqFnOe2Yg24BmzFHCW23fwl8aK7hH2I+bxquzlB3zf0MYUl93EMv7Zwyn4LnW7weRnGqfLSVrA1ymFqcWwNxAiX3BeqAUAgyx1xuEjZSE2Qx4xjKEZRoIAI56QRhUjKoWZdI6oK841ATDJGXaGe1m6ktXHUFgkNIbpO86qxpeuMxBgRQoC5wgV0BqPKhqqhQa0HBAcGRNFGEwWos53pWPHOC8uRol5gXJgxgPHxuMft3p7rWP3vdQ7n/Ifg2S84i67e2pwxV7t/WpZK3oXHHw9DDujLkEI/frq8ufV3/mqnd/311eWrN599fGCuhq2bf+jvP1BLAwQUAAIACACUuC1JHJprY8cOAACQGwAAFwAAAHVuaXZlcnNhbC91bml2ZXJzYWwucG5n7Vl7WJJ337/VylZpNNsszx322LOcztQyTdRlmU9qK13OI5WZ4QHTRMQD2LYn3dLYVkF5wMrCM8xMUfDUKqlpUiqS0S0VIcmtqDFEQOC9se169+/773v5x31xfz/A9/f5nr/3df/4dWig2SqrVQAAmAUdCDgCACYIADD+YeUKGKHgX9rAH0ZnjwR+BdAHbCZgYVmif4g/ADSRVi8cXw7LH505EHkWAMzvGy4jTlrNSQCw/iwowD88O24K5F7YKrblzGrLFkzem779/K1D3IOyA3tqr/98LOBXm4Dl/us/VdwKePBqX8DTvR+HI9avCwjonDdZxi97VpP53lb+zq1FKNP92X+XPST/PNu1OfabWNAD5HHZrMS5waTSLtV4Ga+6ksBSz4tIpA7lWC4A9Cx3y7n+4rrVcSrBvIjrq++I3QgAbc/rPunNXI+IoMegLZcBwDbemkCjWRAnbFkNW9BfZ+vMk5SyrsH3zUmFB+3zZvy9LQDg2NGpM7VlRgDwdB3sEr9gP/h7VyNYfrAM1oGwWAKXwCVwCVwCl8AlcAlcApfAJfD/N+is1Qj1cfDd1v+jIu/DfnlaBb+eEpeDVjyPJzXqFiS+DFmXRgaFgnRWPtYbmstSmgAFlf0iNiYFGzc85eLSMfN7aHxPVOvIRgjHz4choWRDtqRg/s0Fl6PEBZG9wDq3s04QzWSzfQHAEnSszMsAqeuRJVYmI/mQTN5A3p0mEgRogy9puusrTN5cS6Si014p6BgcjhgKqSSVvoNPolnwY1OEPXFh9huKHkLpo3zU76oCqTnS2vrxZt9pmB9XoxNTUMidabr24Qx5R6S2vzcDRVCJm/Ci939KWDLXjE8Fz1tfonTvKSVK+d1xt+jE2c3YQdxG0LxAJN0KRdoU0iMOIVUnc7sTW4KZsk01lVORlQeEux0Gkit4UzIZFz3sN3neGuNpdRkrp2A6FSP1zvXzNX3Jv0URNAKhXX6sM4cw3MU4U5NP4NjiFmzWeRyw973wni3UYlIXeDmKlpFGcW9HTszw9Y7xkmkJ1huMf+vU2oRuZzGwWsW3dJU8JzFBOB0zgnU0DWSavGrzej3zdO/aFs6vewdBZSRzYFNt5WwkNebFbgeWNTYuUym5ldTzjUm7OsrkDuZapBmSfS+2Ip1qmoqNfaxIz2kRSu5lV+QzTtdMU76f/OmhOpKn/CRflLjT+KRTBKlw9mK42SMJbjVBXia8u25HQ25xeaY11r5XWUau1+yx42pWFaFEFX1vY/cbqOTw73iftymVdXFZWPMQbQNbQ/jY+M0PvYE+g0ZEMz+J/yuvsXPzimHuSVVz/bms/Njzsfm+Y7Y1/roNPXy/PKewXtGNFZI+nIVUWEZohey2OIL781GkodS+kp+vungna/YIkMM7Wancl+YFqOFEEVvE2SSV6RuiJU+Hod8jtcgfCjxvu16Fxp9I10znrWgL+34knVymhQhZWxzI30+oCbtXusSrjsckMhdajdQsziM08xdn5tRcxX5l3stCjKAZU5H/rtUHGhmFBeA2ciDjUbfyt+Gp7w1urSPtwCqJEcZvLvceo5ftijZ/dcrjdIPqzWs+TztJT/DL5KOWBdAFcw3RifYwRRZ2JIQIR/yF2AJsNfpjk37wTLXAFD5h7zfEulaBKRuBqHZfcRbsuIEkw4H5qVA9iVeO4ubqkefdAwUL3gisav7qkWtE0xNH+0gk4Mqs5iPsaBv9+NC0X0pOcXmW9UQG38uBSlBP8HKnO5lwopNC95yW/c0ePgjjFbLnMmwHo1uXk9vveRIkXMVCNneYQgIbXFub/Cmi798VOCtQu7txq8Pn5iNafL/V5YuoOFuyifdc1dxZs1scLo3w6ZaPkwrifCmrOtbht2yTQhtOc6FhRb+J3OouF3IynW1OJf1yKaXKjsJ+SU7+BLHWd2FG2sxFavTN2uqJKxFxaApIW/RJGZZ5myZ7P5iaO9LYXB7KWnsKbD13IVVIXC7L4U1dMHi4ntOD1kVVwjG0Ki45N+oF271GVHXwoIBOag7TsJCbw/d/WYz3OG0vlzbo2/J0n0nXWca3qxJ3rdBg8fmguyejMheH3z2xU+oVeHkrMyHsQflRZZ4TFmBniP/QV07UV02zcQ5xebMPq/BYFc2ya9FN2CRvbHSSdJzB7sgUULGQU3Val2p8G52VEGZgOOVOvNMSmuLEY3PiCZ0X++XS59p5EQmFdSqjXOO5EmICleYpsRFP6hl9eEGm5gRsXQhIZpHkCaKdI9oaIh++cEmEqW41YYx0m850ZvBv4ituX5q88Nq9e+0mh4JOiEpKWPM0uc7kODO4lrTzyVB0WifPnM5O5ZL7GGGmb616SGjqLp1PV9ZiWvWGK1ODsdY7lw/tNPCrR2rGbLcfgWiuRfR4Cav2okhAr46zSNJ56pxJRBEodfUU7mP6ngK9BMVouwf85NG80QUvZnkSoZPMc7ef3v6vJCtN/NDdiRa39EFhIQLRM4blcry2u9Gs3HF9ayCa+FyzYC4lLgs9dDcGo3sxYciwWnR5epkypPMY1X0zK9XEckgz3S20c8w6PLRhmLyqUHVnHULe1L5CI6oYd51hoLuot9M3JyDZKGgknPMAPxrOPLTIp1YmbEuJ9StWVTSFgtNeY6SCqPODz7vL5sCg4fgqgWPZypXHplkSUXbEDfOOshWPRMH9V6U9UaYC2Zpw5tRohmqUhu6f/ssv5DQ+P7KWxRDfsk+QtprFBCfORlCSoszjOGxjRb4lQmyvn+c8E8d/HTtE85/x3O7L+b3oirhpB2/qEpx8O+XuMnmQ8c1irScZJbt/h1FQw9nPPLRz3Qd/uPJWH9xFvOo7GDZEaz4EtiaCXvf/cbaXYnPOYPY2QzxqvfdP1tG8VvD9Wou/rLGw9SDavRoB2pwoG/lDIfLr+I5k14vn4gs6GbiTbGxrba0sGWxlEbEnkmP9nKoTlhWfrkMTAuNbGQXbQORogF/KzOtCezo1+82PVaYPGpzr8aBXDw92yVVWs1NzqS/hcUowmHF7scKeu5eoQH4ocyqSGVp30R8UV2AEPQ+HbbdktWCsuoE9K9riZ1BhZg2QrUT13MOZcW4mhYA7/kNgfiM2+cVcOj+Elb8Dbh40GgsUEfjaGEuEXOvUdylRHkhJ0u1JQyD0zeWD+OpnYGXoQ3+fb4l6jZChU/O76Xb4t7/E22W/OsdLZYJZd4t/LpgyMCSbPsP2XggKARcWi94tpbR3QZZcbeDqeNiFqjBuzos4AbLXG7w24aTjT5SO4xx6HfAbTF6mnzi9hkbhqEpbzb7jbFR5jZeQXL7QH3nm/DfFdN9etlgxXdrbtVFP5UP99lAjWqclHZ8UNpsX5aRkak5aGDXN8CJQjbIO+UDVgRpTqRfFBYWMopEbsSzImDDoY8/xx4LRLQdFU5D6xROXv2Pa/nKhZWixST3Jfl2DvlikjtLHOaMWszyZ0TmymOW0e9AOhz88s1z0q8J2rKQKHx9AbR+ZmHts6HOlvdqrQv8aNKVgA9GzilxxH43POI0yOkwqwVSmbHb4VGp7PlfWXl1yPvSLaCiTv3zhVi5ygIg+TWiaGD6bGgxGXrthcFG120BpyT/r/mM5st6SolZm35OSp+H8jiH5zH2b23CAdxc982L5g/n5wyFwbofZsqUscm9OQof86zA1RuEF6uCunxI2lFcm4dcl+PUr02v8arRhmpvDypaBNmGfxSnNyqKc4ExNvLWRa60+oB5Z6m761ZvxsrQ4rXaaiOqUD3iXu3F9lC+fBfK+ZZifAeUJlqC8qT+RMrIvwIfT69DehVEvZ33opVI/n1bBExQOv9gmgp6scz0E3jEEGIIY3chZl00UqzaM1SM+tO+LME6t6r0Vgi8WeaKEDDdGhIk0XbUhpjL8Q7ManoqSkdTbwmKRYz41KhHSibej5ZBUI37clO6jsPJ0ttYo77p6DMffsLMAdc/3+wVLKVUQzm7cc5vivlbiq8ff6kINdOt1mggliEN5+4nVfLPS3fTcrsmbuUiy14aL/jkh2Nbb1Pj788HvrkpVI7Hcp4thD7KNgY6BT+pr/5oHkzfnnmRIyRDs8pTEWb1/eSDYZRikrMVBavkjPEj5X+GIp2BR8yySs9u8biXFZICVEkcb07VP0MroURflN6y/PBujzBvdp8yzkTYMzhdPsmo3x3fYdgQZqnUAuXjQLfIzDxpmFJ7YLp1/HvnHxE6k4mng2n8bubYrRqJJ//WfWFGe0P6yZNfYc2eOgvG/qst513Sr5KotIR68bqjxxZ+N0D9WmqCGC4WlLDE71eRyoV1OjQ/Gpg5j3w/vad9oebcvETLRCISFUbor1uTURYjqwn5HJWk++GPtYmXAgvV1eHJaVqvzi+S0D5uM4rFj5V3NMUvjE4P5P9QikztszowkyHcgf8/s+lvPvEfcrSRrWAXGtMdF6jYDzooQ8Bo10ni2KI6oVczppv8Dh47blNUdoJXWM3R7njdMU+QQpQbitg98f2SAhOnpTzeknCKyT7YbT/6Ve5ZlC3C0VpwqyB8nhJkVjjuhLLPM4T20fxS5NVE0li0qqbo3uAPR2i4mRx+Fd5EUb0+xes6Q0R7fjrexZaz6/K7JE8K0K3ws/69tsr5iTl/YNvaZfuh95MIhkN98SUdcC03aICQt4UNS9X173W8K4g0qD14FcLEGQyia7F/qoJdieTlsWLoGWZve+Fl8z16C4yl7xyswG/m8gyCBk6+eqA7sXj1b7autNTv/+r24L7BveFEHAEj8K7I9HxQd4BQUWh3GVs6lH0FLCrZpvM62rnXcbR3h/3X32sP2YA2jLzt75p4pCfnisPyBCXBm5cDQvHMTtGHmplAfW77Nwfknflzu1LtpLr8SV8FL8GBEmwKA+bUC+InthLExABR9tBIAHLImBGndqYl/vSAy1Ac60fgvAd5mpoIBoCCy5f5tnv5f01/BvyoLdxvOXI/wyNdrlVPfAUDPw6ONX9IqTW7S7AnzxxWGt03b4cdBy4Mt/h6/uwwlKVDvc3a85TifcIT/DATtCw2gf3Xsu/8BUEsDBBQAAgAIAJS4LUm86NwPSQAAAGoAAAAbAAAAdW5pdmVyc2FsL3VuaXZlcnNhbC5wbmcueG1ss7GvyM1RKEstKs7Mz7NVMtQzULK34+WyKShKLctMLVeoAIoZ6RlAgJJCJSq3PDOlJMNWydzMACGWkZqZnlFiq2RqjhDUBxoJ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CTuC1JPTwv0cEAAADlAQAAGgAAAAAAAAABAAAAAAASEAAAdW5pdmVyc2FsL2kxOG5fcHJlc2V0cy54bWxQSwECAAAUAAIACACTuC1JsO1dV24AAAB2AAAAHAAAAAAAAAABAAAAAAALEQAAdW5pdmVyc2FsL2xvY2FsX3NldHRpbmdzLnhtbFBLAQIAABQAAgAIAESUV0cjtE77+wIAALAIAAAUAAAAAAAAAAEAAAAAALMRAAB1bml2ZXJzYWwvcGxheWVyLnhtbFBLAQIAABQAAgAIAJO4LUkXqeFBbwEAAPsCAAApAAAAAAAAAAEAAAAAAOAUAAB1bml2ZXJzYWwvc2tpbl9jdXN0b21pemF0aW9uX3NldHRpbmdzLnhtbFBLAQIAABQAAgAIAJS4LUkcmmtjxw4AAJAbAAAXAAAAAAAAAAAAAAAAAJYWAAB1bml2ZXJzYWwvdW5pdmVyc2FsLnBuZ1BLAQIAABQAAgAIAJS4LUm86NwPSQAAAGoAAAAbAAAAAAAAAAEAAAAAAJIlAAB1bml2ZXJzYWwvdW5pdmVyc2FsLnBuZy54bWxQSwUGAAAAAAsACwBJAwAAFCYAAAAA"/>
  <p:tag name="ISPRING_PRESENTATION_TITLE" val="论文答辩"/>
</p:tagLst>
</file>

<file path=ppt/theme/theme1.xml><?xml version="1.0" encoding="utf-8"?>
<a:theme xmlns:a="http://schemas.openxmlformats.org/drawingml/2006/main" name="Office 主题">
  <a:themeElements>
    <a:clrScheme name="PPT 单色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F3F3F"/>
      </a:accent2>
      <a:accent3>
        <a:srgbClr val="7F7F7F"/>
      </a:accent3>
      <a:accent4>
        <a:srgbClr val="A5A5A5"/>
      </a:accent4>
      <a:accent5>
        <a:srgbClr val="BFBFBF"/>
      </a:accent5>
      <a:accent6>
        <a:srgbClr val="D8D8D8"/>
      </a:accent6>
      <a:hlink>
        <a:srgbClr val="7F7F7F"/>
      </a:hlink>
      <a:folHlink>
        <a:srgbClr val="7F7F7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1081</Words>
  <Application>Microsoft Office PowerPoint</Application>
  <PresentationFormat>宽屏</PresentationFormat>
  <Paragraphs>203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成员简介</vt:lpstr>
      <vt:lpstr>逻辑模型</vt:lpstr>
      <vt:lpstr>PowerPoint 演示文稿</vt:lpstr>
      <vt:lpstr>iCenter现状</vt:lpstr>
      <vt:lpstr>iCenter资源</vt:lpstr>
      <vt:lpstr>课程结构设置</vt:lpstr>
      <vt:lpstr>时代背景</vt:lpstr>
      <vt:lpstr>PowerPoint 演示文稿</vt:lpstr>
      <vt:lpstr>目标</vt:lpstr>
      <vt:lpstr>PowerPoint 演示文稿</vt:lpstr>
      <vt:lpstr>问题</vt:lpstr>
      <vt:lpstr>PowerPoint 演示文稿</vt:lpstr>
      <vt:lpstr>途径</vt:lpstr>
      <vt:lpstr>途径—创新创业</vt:lpstr>
      <vt:lpstr>途径—工程体验 </vt:lpstr>
      <vt:lpstr>案例：MakerSpace NYC Tour Booking</vt:lpstr>
      <vt:lpstr>PowerPoint 演示文稿</vt:lpstr>
      <vt:lpstr>总结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蛐蛐科技官方店</dc:title>
  <dc:creator>蛐蛐科技官方店</dc:creator>
  <dc:description>蛐蛐科技官方店</dc:description>
  <cp:lastModifiedBy>tao letian</cp:lastModifiedBy>
  <cp:revision>152</cp:revision>
  <dcterms:created xsi:type="dcterms:W3CDTF">2016-03-23T02:00:00Z</dcterms:created>
  <dcterms:modified xsi:type="dcterms:W3CDTF">2019-10-13T07:45:48Z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