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6" r:id="rId3"/>
    <p:sldId id="257" r:id="rId4"/>
    <p:sldId id="265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2D1C1-3151-4DBF-B9A8-B2EEBB6073D3}" type="datetimeFigureOut">
              <a:rPr lang="zh-TW" altLang="en-US" smtClean="0"/>
              <a:t>2024/1/3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B6165-85D8-4EBC-AD1C-489C8E1C1D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8018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7420-4A46-B34C-7B7C-AC2B4E63A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2AB12A5-B57A-9065-080F-3C67407E0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566501-5EC5-E215-7F0C-BB90533FE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94D5-1355-4BB2-B69C-E333AAEE2873}" type="datetimeFigureOut">
              <a:rPr lang="zh-TW" altLang="en-US" smtClean="0"/>
              <a:t>2024/1/3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B8DAC1-3473-205D-D481-A572CACD3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535200-7982-A2BA-B96A-2EF85F0AB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5C8CC-7694-49C4-9D48-F677EFCD80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232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FDE17A-C84B-E688-77BE-917F700AD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2B22144-64DD-830D-1E6F-B9F459333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A11115-79D1-BB66-CB68-BB0366038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94D5-1355-4BB2-B69C-E333AAEE2873}" type="datetimeFigureOut">
              <a:rPr lang="zh-TW" altLang="en-US" smtClean="0"/>
              <a:t>2024/1/3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F4A101-42AB-D585-AFC8-CE9B16A7C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FA1B43-9412-F443-224F-878805D7A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5C8CC-7694-49C4-9D48-F677EFCD80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956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A064227-52BD-31E0-CC01-059FF4E32F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1C25A1D-B4DE-AF6D-B295-D3214D356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69D061-B74A-56ED-0485-F3ACBAE79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94D5-1355-4BB2-B69C-E333AAEE2873}" type="datetimeFigureOut">
              <a:rPr lang="zh-TW" altLang="en-US" smtClean="0"/>
              <a:t>2024/1/3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7E91F0-DB12-2A34-1695-5AB53DDBD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C57F5A-EB56-C5C4-419F-E7DBB1DF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5C8CC-7694-49C4-9D48-F677EFCD80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1793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FB8B1F-E53D-4AD9-4CB8-49E7E8EFF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6383CA-9FDC-1CCA-0AB8-8D3BFB0F1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A3B085-2C21-D7CA-3D39-98D82D66A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94D5-1355-4BB2-B69C-E333AAEE2873}" type="datetimeFigureOut">
              <a:rPr lang="zh-TW" altLang="en-US" smtClean="0"/>
              <a:t>2024/1/3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4465C9-7E95-53CF-0645-0410B4EE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6C7635-52ED-CF21-C193-B46F92FD3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5C8CC-7694-49C4-9D48-F677EFCD80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91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88CA25-103C-A8EF-874F-5A3A30D9B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08C0E6C-A0D6-EC55-78CB-70AEFB5F4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8325F5-37DA-1BA1-8374-2C1D075E2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94D5-1355-4BB2-B69C-E333AAEE2873}" type="datetimeFigureOut">
              <a:rPr lang="zh-TW" altLang="en-US" smtClean="0"/>
              <a:t>2024/1/3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FF4FBB-765A-FB1A-2B59-AA0F0707F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8FDE1D-8242-9214-13A2-B041C3EE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5C8CC-7694-49C4-9D48-F677EFCD80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6652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1C3E42-AF86-85F8-5BDB-64A9CAB49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D2978B-40BE-AC25-8381-033C118C1A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F14F1A8-5E8D-A7A5-6F27-C6B99BD0D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1B2CE27-039C-48B0-4D50-F85780F09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94D5-1355-4BB2-B69C-E333AAEE2873}" type="datetimeFigureOut">
              <a:rPr lang="zh-TW" altLang="en-US" smtClean="0"/>
              <a:t>2024/1/3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2530C4D-67B0-4124-4E99-80473CA6B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5EDF0A7-9ECE-3724-7C91-5B3384580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5C8CC-7694-49C4-9D48-F677EFCD80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191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F105A6-D430-944E-F630-08ADF8997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AC26A5B-CA17-6076-4244-76BFE09B4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EFEC1C3-8A0F-C543-6AC1-0F65A9ECB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AB4A693-8A94-E83E-F8EA-B6F54EC994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1168C3E-6811-6D67-60E5-530F9A945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04285EA-EF2E-A6D7-9178-B2D4D87B0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94D5-1355-4BB2-B69C-E333AAEE2873}" type="datetimeFigureOut">
              <a:rPr lang="zh-TW" altLang="en-US" smtClean="0"/>
              <a:t>2024/1/3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9897484-84FD-6932-6B7A-50865CB55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3A8BD63-B298-B1EC-A8BE-B1D48499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5C8CC-7694-49C4-9D48-F677EFCD80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635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6F71C4-EDC8-26BE-BACB-26566A3F5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13CB3DD-2D16-F365-0D74-628FEAEB3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94D5-1355-4BB2-B69C-E333AAEE2873}" type="datetimeFigureOut">
              <a:rPr lang="zh-TW" altLang="en-US" smtClean="0"/>
              <a:t>2024/1/3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341D486-F884-2BFA-BDEC-62FF58E51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CD83D37-A5DA-643D-9A89-80D4C2CD6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5C8CC-7694-49C4-9D48-F677EFCD80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0303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0A7679F-6903-C274-FAE7-A21E0E01B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94D5-1355-4BB2-B69C-E333AAEE2873}" type="datetimeFigureOut">
              <a:rPr lang="zh-TW" altLang="en-US" smtClean="0"/>
              <a:t>2024/1/3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C7542A2-AD28-D510-A336-1B0917373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5F86E81-723C-F5E3-A872-19494B92D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5C8CC-7694-49C4-9D48-F677EFCD80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9094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F9A806-BC58-3992-664F-F546958FA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075753-5FBB-7AF9-3648-9E52D3F6F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5AC56CF-9EB1-75BF-2A4F-C01C0A7A7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F6118F7-669E-8821-85C2-83F41627D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94D5-1355-4BB2-B69C-E333AAEE2873}" type="datetimeFigureOut">
              <a:rPr lang="zh-TW" altLang="en-US" smtClean="0"/>
              <a:t>2024/1/3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490832A-1484-9F23-6D0C-A515DCC94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5AF2FDC-61FA-D58A-EFA0-A4B1BD9A7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5C8CC-7694-49C4-9D48-F677EFCD80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579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DD99B8-A5FC-CA83-1946-E2FD22550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2A9536C-AC4B-2015-1C85-7C8D96A84B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D5F694E-9924-9A4F-4DF4-2A5FDFC4C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5980824-6F3A-770E-EB79-7DC6325AB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94D5-1355-4BB2-B69C-E333AAEE2873}" type="datetimeFigureOut">
              <a:rPr lang="zh-TW" altLang="en-US" smtClean="0"/>
              <a:t>2024/1/3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5B4524-0936-A5AE-9897-B598FAB70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211C464-11C4-68C1-22BE-0C01A97AD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5C8CC-7694-49C4-9D48-F677EFCD80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343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5607DBD-E40F-808C-9A3A-8960D4F86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9F0E4F-D4F2-E5DB-07E0-5F56885EC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EF6E3F-2279-2540-FE78-B174950C40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A94D5-1355-4BB2-B69C-E333AAEE2873}" type="datetimeFigureOut">
              <a:rPr lang="zh-TW" altLang="en-US" smtClean="0"/>
              <a:t>2024/1/3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78BD23-2C6A-7E30-1D09-66B07016CF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3C807B-647A-30EF-CD00-68AD4FEEF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5C8CC-7694-49C4-9D48-F677EFCD80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2738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9A7882-9A2E-C2E9-0081-158D2497E5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電子日記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CBD6FC5-838D-C903-724D-BB77ADFC69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0514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0BFB6C9F-BDFA-7E75-D9FC-F204C7210C9A}"/>
              </a:ext>
            </a:extLst>
          </p:cNvPr>
          <p:cNvSpPr txBox="1"/>
          <p:nvPr/>
        </p:nvSpPr>
        <p:spPr>
          <a:xfrm>
            <a:off x="3048778" y="1166843"/>
            <a:ext cx="609755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CREATE</a:t>
            </a:r>
            <a:r>
              <a:rPr lang="en-US" altLang="zh-TW" sz="180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TABLE</a:t>
            </a:r>
            <a:r>
              <a:rPr lang="en-US" altLang="zh-TW" sz="180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zh-TW" altLang="en-US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使用者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endParaRPr lang="zh-TW" altLang="en-US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zh-TW" altLang="en-US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帳號 </a:t>
            </a:r>
            <a:r>
              <a:rPr lang="en-US" altLang="zh-TW" sz="1800" dirty="0" err="1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nvarchar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50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not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null,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zh-TW" altLang="en-US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密碼 </a:t>
            </a:r>
            <a:r>
              <a:rPr lang="en-US" altLang="zh-TW" sz="1800" dirty="0" err="1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nvarchar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50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not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null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PRIMARY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KEY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zh-TW" altLang="en-US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使用者名稱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char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50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),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zh-TW" altLang="en-US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性別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CHAR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2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),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zh-TW" altLang="en-US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生日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DATE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endParaRPr lang="zh-TW" altLang="en-US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CREATE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TABLE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zh-TW" altLang="en-US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日記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endParaRPr lang="zh-TW" altLang="en-US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zh-TW" altLang="en-US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標題 </a:t>
            </a:r>
            <a:r>
              <a:rPr lang="en-US" altLang="zh-TW" sz="1800" dirty="0" err="1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nvarchar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50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),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zh-TW" altLang="en-US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心情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char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50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not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null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PRIMARY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KEY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zh-TW" altLang="en-US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內容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TEXT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zh-TW" altLang="en-US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日期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DATE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zh-TW" altLang="en-US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照片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VARBINARY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800" dirty="0">
                <a:solidFill>
                  <a:srgbClr val="FF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MAX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2998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ACB2ACB-5F44-F566-7948-B8675BABC28F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電子日記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FC8A4B42-9FCB-5548-E83E-3473CB1D2A7B}"/>
              </a:ext>
            </a:extLst>
          </p:cNvPr>
          <p:cNvSpPr/>
          <p:nvPr/>
        </p:nvSpPr>
        <p:spPr>
          <a:xfrm>
            <a:off x="7557796" y="2192693"/>
            <a:ext cx="3163077" cy="57849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帳號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9D88A06E-E8D6-8B41-DC9F-813F40706236}"/>
              </a:ext>
            </a:extLst>
          </p:cNvPr>
          <p:cNvSpPr/>
          <p:nvPr/>
        </p:nvSpPr>
        <p:spPr>
          <a:xfrm>
            <a:off x="7557794" y="2985309"/>
            <a:ext cx="3163077" cy="57849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密碼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0C5B1766-2FF0-C338-512C-B953005B186E}"/>
              </a:ext>
            </a:extLst>
          </p:cNvPr>
          <p:cNvSpPr/>
          <p:nvPr/>
        </p:nvSpPr>
        <p:spPr>
          <a:xfrm>
            <a:off x="7557795" y="3902333"/>
            <a:ext cx="3163077" cy="57849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登入</a:t>
            </a:r>
          </a:p>
        </p:txBody>
      </p:sp>
    </p:spTree>
    <p:extLst>
      <p:ext uri="{BB962C8B-B14F-4D97-AF65-F5344CB8AC3E}">
        <p14:creationId xmlns:p14="http://schemas.microsoft.com/office/powerpoint/2010/main" val="4289477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FC8A4B42-9FCB-5548-E83E-3473CB1D2A7B}"/>
              </a:ext>
            </a:extLst>
          </p:cNvPr>
          <p:cNvSpPr/>
          <p:nvPr/>
        </p:nvSpPr>
        <p:spPr>
          <a:xfrm>
            <a:off x="7884367" y="2657669"/>
            <a:ext cx="3163077" cy="57849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帳號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9D88A06E-E8D6-8B41-DC9F-813F40706236}"/>
              </a:ext>
            </a:extLst>
          </p:cNvPr>
          <p:cNvSpPr/>
          <p:nvPr/>
        </p:nvSpPr>
        <p:spPr>
          <a:xfrm>
            <a:off x="7884365" y="3450285"/>
            <a:ext cx="3163077" cy="57849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密碼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0C5B1766-2FF0-C338-512C-B953005B186E}"/>
              </a:ext>
            </a:extLst>
          </p:cNvPr>
          <p:cNvSpPr/>
          <p:nvPr/>
        </p:nvSpPr>
        <p:spPr>
          <a:xfrm>
            <a:off x="7884366" y="4367309"/>
            <a:ext cx="3163077" cy="57849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註冊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B39BC0BE-2961-2D4C-A2EC-2392EC57374D}"/>
              </a:ext>
            </a:extLst>
          </p:cNvPr>
          <p:cNvSpPr/>
          <p:nvPr/>
        </p:nvSpPr>
        <p:spPr>
          <a:xfrm>
            <a:off x="7884365" y="1912192"/>
            <a:ext cx="3163077" cy="57849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使用者名稱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FC1EF86-4AA4-3FED-4247-06310ADCDF72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電子日記</a:t>
            </a:r>
          </a:p>
        </p:txBody>
      </p:sp>
    </p:spTree>
    <p:extLst>
      <p:ext uri="{BB962C8B-B14F-4D97-AF65-F5344CB8AC3E}">
        <p14:creationId xmlns:p14="http://schemas.microsoft.com/office/powerpoint/2010/main" val="1896780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圓角 5">
            <a:extLst>
              <a:ext uri="{FF2B5EF4-FFF2-40B4-BE49-F238E27FC236}">
                <a16:creationId xmlns:a16="http://schemas.microsoft.com/office/drawing/2014/main" id="{D2ECF910-3DE6-D150-3D7B-AA7E6BC48973}"/>
              </a:ext>
            </a:extLst>
          </p:cNvPr>
          <p:cNvSpPr/>
          <p:nvPr/>
        </p:nvSpPr>
        <p:spPr>
          <a:xfrm>
            <a:off x="2500603" y="765595"/>
            <a:ext cx="2771192" cy="54117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標題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F01309FB-92BD-E533-1F45-61992F787032}"/>
              </a:ext>
            </a:extLst>
          </p:cNvPr>
          <p:cNvSpPr/>
          <p:nvPr/>
        </p:nvSpPr>
        <p:spPr>
          <a:xfrm>
            <a:off x="2500603" y="1588151"/>
            <a:ext cx="2771192" cy="54117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日期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F7049C00-FA23-D3DB-3BC0-B9854C36385E}"/>
              </a:ext>
            </a:extLst>
          </p:cNvPr>
          <p:cNvSpPr/>
          <p:nvPr/>
        </p:nvSpPr>
        <p:spPr>
          <a:xfrm>
            <a:off x="2500603" y="2434127"/>
            <a:ext cx="2771192" cy="54117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心情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F4FAA19C-B7A3-7558-2662-FF62F184CA6F}"/>
              </a:ext>
            </a:extLst>
          </p:cNvPr>
          <p:cNvSpPr/>
          <p:nvPr/>
        </p:nvSpPr>
        <p:spPr>
          <a:xfrm>
            <a:off x="2416627" y="3429000"/>
            <a:ext cx="5159829" cy="258409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紀錄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EEC786EB-6303-18EF-97C9-8D485CD01551}"/>
              </a:ext>
            </a:extLst>
          </p:cNvPr>
          <p:cNvSpPr/>
          <p:nvPr/>
        </p:nvSpPr>
        <p:spPr>
          <a:xfrm>
            <a:off x="8235822" y="5663196"/>
            <a:ext cx="998375" cy="54117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儲存</a:t>
            </a:r>
          </a:p>
        </p:txBody>
      </p:sp>
      <p:sp>
        <p:nvSpPr>
          <p:cNvPr id="4" name="流程圖: 程序 3">
            <a:extLst>
              <a:ext uri="{FF2B5EF4-FFF2-40B4-BE49-F238E27FC236}">
                <a16:creationId xmlns:a16="http://schemas.microsoft.com/office/drawing/2014/main" id="{20865720-BC21-5010-6420-668B9F50E658}"/>
              </a:ext>
            </a:extLst>
          </p:cNvPr>
          <p:cNvSpPr/>
          <p:nvPr/>
        </p:nvSpPr>
        <p:spPr>
          <a:xfrm>
            <a:off x="93307" y="177281"/>
            <a:ext cx="1679510" cy="485677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側邊導覽列</a:t>
            </a:r>
          </a:p>
        </p:txBody>
      </p:sp>
    </p:spTree>
    <p:extLst>
      <p:ext uri="{BB962C8B-B14F-4D97-AF65-F5344CB8AC3E}">
        <p14:creationId xmlns:p14="http://schemas.microsoft.com/office/powerpoint/2010/main" val="1851237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31B6605-E912-22BE-4E96-5A197E3CB6C5}"/>
              </a:ext>
            </a:extLst>
          </p:cNvPr>
          <p:cNvSpPr/>
          <p:nvPr/>
        </p:nvSpPr>
        <p:spPr>
          <a:xfrm>
            <a:off x="0" y="0"/>
            <a:ext cx="3125755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側邊導覽列</a:t>
            </a:r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r>
              <a:rPr lang="zh-TW" altLang="en-US" dirty="0"/>
              <a:t>寫日記</a:t>
            </a:r>
            <a:r>
              <a:rPr lang="en-US" altLang="zh-TW" dirty="0"/>
              <a:t>(</a:t>
            </a:r>
            <a:r>
              <a:rPr lang="zh-TW" altLang="en-US" dirty="0"/>
              <a:t>日記畫面</a:t>
            </a:r>
            <a:r>
              <a:rPr lang="en-US" altLang="zh-TW" dirty="0"/>
              <a:t>)</a:t>
            </a:r>
          </a:p>
          <a:p>
            <a:pPr algn="ctr"/>
            <a:endParaRPr lang="en-US" altLang="zh-TW" dirty="0"/>
          </a:p>
          <a:p>
            <a:pPr algn="ctr"/>
            <a:r>
              <a:rPr lang="zh-TW" altLang="en-US" dirty="0"/>
              <a:t>個人資料</a:t>
            </a:r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r>
              <a:rPr lang="zh-TW" altLang="en-US" dirty="0"/>
              <a:t>關於我們</a:t>
            </a:r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8901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ACB2ACB-5F44-F566-7948-B8675BABC28F}"/>
              </a:ext>
            </a:extLst>
          </p:cNvPr>
          <p:cNvSpPr/>
          <p:nvPr/>
        </p:nvSpPr>
        <p:spPr>
          <a:xfrm>
            <a:off x="0" y="0"/>
            <a:ext cx="12192000" cy="8572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電子日記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29356A9A-B8CA-90B7-EDCD-09888FE1F854}"/>
              </a:ext>
            </a:extLst>
          </p:cNvPr>
          <p:cNvSpPr/>
          <p:nvPr/>
        </p:nvSpPr>
        <p:spPr>
          <a:xfrm>
            <a:off x="2491273" y="1754155"/>
            <a:ext cx="7707086" cy="44693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日曆點選查看日記</a:t>
            </a:r>
          </a:p>
        </p:txBody>
      </p:sp>
    </p:spTree>
    <p:extLst>
      <p:ext uri="{BB962C8B-B14F-4D97-AF65-F5344CB8AC3E}">
        <p14:creationId xmlns:p14="http://schemas.microsoft.com/office/powerpoint/2010/main" val="4067306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圓角 8">
            <a:extLst>
              <a:ext uri="{FF2B5EF4-FFF2-40B4-BE49-F238E27FC236}">
                <a16:creationId xmlns:a16="http://schemas.microsoft.com/office/drawing/2014/main" id="{7959B726-47E6-0D8A-CB6B-3A8509D9E815}"/>
              </a:ext>
            </a:extLst>
          </p:cNvPr>
          <p:cNvSpPr/>
          <p:nvPr/>
        </p:nvSpPr>
        <p:spPr>
          <a:xfrm>
            <a:off x="2015411" y="1909909"/>
            <a:ext cx="3163077" cy="57849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我們是誰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2963605-210B-6A62-106E-1DD052D3E338}"/>
              </a:ext>
            </a:extLst>
          </p:cNvPr>
          <p:cNvSpPr txBox="1"/>
          <p:nvPr/>
        </p:nvSpPr>
        <p:spPr>
          <a:xfrm>
            <a:off x="1943514" y="85793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/>
              <a:t>關於我們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F5E63AFD-2905-96EA-A9BD-506D1CAA74C7}"/>
              </a:ext>
            </a:extLst>
          </p:cNvPr>
          <p:cNvSpPr/>
          <p:nvPr/>
        </p:nvSpPr>
        <p:spPr>
          <a:xfrm>
            <a:off x="2015411" y="3290840"/>
            <a:ext cx="3163077" cy="57849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製作原因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2461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117</Words>
  <Application>Microsoft Office PowerPoint</Application>
  <PresentationFormat>寬螢幕</PresentationFormat>
  <Paragraphs>45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細明體</vt:lpstr>
      <vt:lpstr>Arial</vt:lpstr>
      <vt:lpstr>Calibri</vt:lpstr>
      <vt:lpstr>Calibri Light</vt:lpstr>
      <vt:lpstr>Office 佈景主題</vt:lpstr>
      <vt:lpstr>電子日記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電子日記</dc:title>
  <dc:creator>張筠妮(s10350311)</dc:creator>
  <cp:lastModifiedBy>張筠妮(s10350311)</cp:lastModifiedBy>
  <cp:revision>7</cp:revision>
  <dcterms:created xsi:type="dcterms:W3CDTF">2024-01-02T14:28:59Z</dcterms:created>
  <dcterms:modified xsi:type="dcterms:W3CDTF">2024-01-03T10:16:55Z</dcterms:modified>
</cp:coreProperties>
</file>