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6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0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4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8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8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A0CA-2DFA-4C32-962D-D6211D93DC0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394C-4AA3-4F68-B797-A0CAEF97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7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SRT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次小组会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学习与团队工作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、学习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、阶段考核相关问题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、下一阶段工作安排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“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4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阶段考核相关问题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周一（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日）将报告私发给我</a:t>
            </a:r>
            <a:endParaRPr lang="en-US" altLang="zh-CN" dirty="0" smtClean="0"/>
          </a:p>
          <a:p>
            <a:r>
              <a:rPr lang="zh-CN" altLang="en-US" dirty="0" smtClean="0"/>
              <a:t>深度学习中，将有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位同学的</a:t>
            </a:r>
            <a:r>
              <a:rPr lang="zh-CN" altLang="en-US" b="1" dirty="0" smtClean="0"/>
              <a:t>工作</a:t>
            </a:r>
            <a:r>
              <a:rPr lang="zh-CN" altLang="en-US" dirty="0" smtClean="0"/>
              <a:t>重点发生调整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31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、下一阶段工作安排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根据各位阶段任务完成情况，做相关交流与调整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准备开展挑战杯相关工作：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下周</a:t>
            </a:r>
            <a:r>
              <a:rPr lang="zh-CN" altLang="en-US" dirty="0"/>
              <a:t>组</a:t>
            </a:r>
            <a:r>
              <a:rPr lang="zh-CN" altLang="en-US" dirty="0" smtClean="0"/>
              <a:t>会讨论挑战杯具体细节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会前完成挑战杯主负责人的选择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会前传统图像处理组成员和我开一场小的讨论会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在方案方法、需求等各方面想法的同学及时和我联系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团队项目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自学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基础知识：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book</a:t>
            </a:r>
            <a:r>
              <a:rPr lang="zh-CN" altLang="en-US" dirty="0" smtClean="0"/>
              <a:t>前三章：</a:t>
            </a:r>
            <a:r>
              <a:rPr lang="en-US" altLang="zh-CN" dirty="0" smtClean="0">
                <a:hlinkClick r:id="rId2"/>
              </a:rPr>
              <a:t> https://git-scm.com/book/en/v2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创建个人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账户，并熟悉相关操作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加入到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的团队（详见下页）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10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69126" y="619553"/>
            <a:ext cx="9035358" cy="587178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加入到 </a:t>
            </a:r>
            <a:r>
              <a:rPr lang="en-US" altLang="zh-CN" dirty="0" smtClean="0"/>
              <a:t>THU-</a:t>
            </a:r>
            <a:r>
              <a:rPr lang="en-US" altLang="zh-CN" dirty="0" err="1" smtClean="0"/>
              <a:t>smartCane</a:t>
            </a:r>
            <a:r>
              <a:rPr lang="zh-CN" altLang="en-US" dirty="0" smtClean="0"/>
              <a:t> 这个</a:t>
            </a:r>
            <a:r>
              <a:rPr lang="en-US" altLang="zh-CN" dirty="0" smtClean="0"/>
              <a:t>organization</a:t>
            </a:r>
          </a:p>
          <a:p>
            <a:pPr lvl="6"/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Repositories</a:t>
            </a:r>
            <a:r>
              <a:rPr lang="zh-CN" altLang="en-US" dirty="0" smtClean="0"/>
              <a:t>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创建个人的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分支，命名方式：姓</a:t>
            </a:r>
            <a:r>
              <a:rPr lang="en-US" altLang="zh-CN" dirty="0" smtClean="0"/>
              <a:t>+</a:t>
            </a:r>
            <a:r>
              <a:rPr lang="zh-CN" altLang="en-US" dirty="0" smtClean="0"/>
              <a:t>名字缩写</a:t>
            </a:r>
            <a:r>
              <a:rPr lang="en-US" altLang="zh-CN" dirty="0" smtClean="0"/>
              <a:t>_master</a:t>
            </a:r>
            <a:r>
              <a:rPr lang="zh-CN" altLang="en-US" dirty="0" smtClean="0"/>
              <a:t>，例如：</a:t>
            </a:r>
            <a:r>
              <a:rPr lang="en-US" altLang="zh-CN" dirty="0" err="1" smtClean="0"/>
              <a:t>dongy_master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</a:t>
            </a:r>
            <a:r>
              <a:rPr lang="zh-CN" altLang="en-US" dirty="0" smtClean="0"/>
              <a:t>分支用于放当前自己工作的没有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创建个人的</a:t>
            </a:r>
            <a:r>
              <a:rPr lang="en-US" altLang="zh-CN" dirty="0" smtClean="0"/>
              <a:t>dev(develop)</a:t>
            </a:r>
            <a:r>
              <a:rPr lang="zh-CN" altLang="en-US" dirty="0" smtClean="0"/>
              <a:t>分支，</a:t>
            </a:r>
            <a:r>
              <a:rPr lang="en-US" altLang="zh-CN" dirty="0" err="1" smtClean="0"/>
              <a:t>dongy_dev</a:t>
            </a:r>
            <a:endParaRPr lang="en-US" altLang="zh-CN" dirty="0"/>
          </a:p>
          <a:p>
            <a:pPr lvl="2"/>
            <a:r>
              <a:rPr lang="en-US" altLang="zh-CN" dirty="0" smtClean="0"/>
              <a:t>develop</a:t>
            </a:r>
            <a:r>
              <a:rPr lang="zh-CN" altLang="en-US" dirty="0" smtClean="0"/>
              <a:t>分支是自己开发时的主要分支</a:t>
            </a:r>
            <a:endParaRPr lang="en-US" altLang="zh-CN" dirty="0"/>
          </a:p>
          <a:p>
            <a:pPr lvl="1"/>
            <a:r>
              <a:rPr lang="zh-CN" altLang="en-US" dirty="0" smtClean="0"/>
              <a:t>并完成以下操作：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分支下创建自己的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分支下修改这个文件，提交后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</a:t>
            </a:r>
            <a:endParaRPr lang="en-US" altLang="zh-CN" dirty="0" smtClean="0"/>
          </a:p>
          <a:p>
            <a:pPr lvl="8"/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在下周六</a:t>
            </a:r>
            <a:r>
              <a:rPr lang="en-US" altLang="zh-CN" dirty="0" smtClean="0"/>
              <a:t>(12.7)</a:t>
            </a:r>
            <a:r>
              <a:rPr lang="zh-CN" altLang="en-US" dirty="0" smtClean="0"/>
              <a:t>晚完成相关操作。</a:t>
            </a:r>
            <a:endParaRPr lang="en-US" altLang="zh-CN" dirty="0" smtClean="0"/>
          </a:p>
          <a:p>
            <a:pPr lvl="6"/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请勿修改不属于自己的分支；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也</a:t>
            </a:r>
            <a:r>
              <a:rPr lang="zh-CN" altLang="en-US" dirty="0" smtClean="0"/>
              <a:t>是第一次使用团队合作方式，如果有什么需求和问题及时反馈；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之后项目推进过程中，每次修改了代码请及时</a:t>
            </a:r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zh-CN" altLang="en-US" dirty="0" smtClean="0">
                <a:solidFill>
                  <a:srgbClr val="FF0000"/>
                </a:solidFill>
              </a:rPr>
              <a:t>到相应的</a:t>
            </a:r>
            <a:r>
              <a:rPr lang="en-US" altLang="zh-CN" dirty="0" smtClean="0">
                <a:solidFill>
                  <a:srgbClr val="FF0000"/>
                </a:solidFill>
              </a:rPr>
              <a:t>dev</a:t>
            </a:r>
            <a:r>
              <a:rPr lang="zh-CN" altLang="en-US" dirty="0">
                <a:solidFill>
                  <a:srgbClr val="FF0000"/>
                </a:solidFill>
              </a:rPr>
              <a:t>分支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可以</a:t>
            </a:r>
            <a:r>
              <a:rPr lang="zh-CN" altLang="en-US" dirty="0" smtClean="0"/>
              <a:t>看见大家每次的操作呦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141172"/>
            <a:ext cx="2804745" cy="20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199170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365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SRT第4次小组会</vt:lpstr>
      <vt:lpstr>组会内容</vt:lpstr>
      <vt:lpstr>1、git学习</vt:lpstr>
      <vt:lpstr>2、阶段考核相关问题</vt:lpstr>
      <vt:lpstr>3、下一阶段工作安排</vt:lpstr>
      <vt:lpstr>PowerPoint 演示文稿</vt:lpstr>
      <vt:lpstr>问题？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SRT第4次小组会</dc:title>
  <dc:creator>Dong Yan</dc:creator>
  <cp:lastModifiedBy>Dong Yan</cp:lastModifiedBy>
  <cp:revision>6</cp:revision>
  <dcterms:created xsi:type="dcterms:W3CDTF">2019-12-01T11:20:26Z</dcterms:created>
  <dcterms:modified xsi:type="dcterms:W3CDTF">2019-12-01T11:48:43Z</dcterms:modified>
</cp:coreProperties>
</file>