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3" r:id="rId8"/>
    <p:sldId id="264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5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 Dong" initials="YD" lastIdx="1" clrIdx="0">
    <p:extLst>
      <p:ext uri="{19B8F6BF-5375-455C-9EA6-DF929625EA0E}">
        <p15:presenceInfo xmlns:p15="http://schemas.microsoft.com/office/powerpoint/2012/main" userId="Yan D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3" autoAdjust="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8C9F-B2D9-49A7-AC0B-DF294EB80C7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CB46-E149-4875-BBFB-49DF017EC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63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8C9F-B2D9-49A7-AC0B-DF294EB80C7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CB46-E149-4875-BBFB-49DF017EC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5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8C9F-B2D9-49A7-AC0B-DF294EB80C7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CB46-E149-4875-BBFB-49DF017EC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9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8C9F-B2D9-49A7-AC0B-DF294EB80C7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CB46-E149-4875-BBFB-49DF017EC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8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8C9F-B2D9-49A7-AC0B-DF294EB80C7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CB46-E149-4875-BBFB-49DF017EC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1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8C9F-B2D9-49A7-AC0B-DF294EB80C7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CB46-E149-4875-BBFB-49DF017EC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7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8C9F-B2D9-49A7-AC0B-DF294EB80C7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CB46-E149-4875-BBFB-49DF017EC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09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8C9F-B2D9-49A7-AC0B-DF294EB80C7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CB46-E149-4875-BBFB-49DF017EC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8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8C9F-B2D9-49A7-AC0B-DF294EB80C7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CB46-E149-4875-BBFB-49DF017EC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3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8C9F-B2D9-49A7-AC0B-DF294EB80C7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CB46-E149-4875-BBFB-49DF017EC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0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8C9F-B2D9-49A7-AC0B-DF294EB80C7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CB46-E149-4875-BBFB-49DF017EC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08C9F-B2D9-49A7-AC0B-DF294EB80C7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CB46-E149-4875-BBFB-49DF017EC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2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account/name.git" TargetMode="External"/><Relationship Id="rId2" Type="http://schemas.openxmlformats.org/officeDocument/2006/relationships/hyperlink" Target="mailto:git@github.com:your_github_account/gitNam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www.liaoxuefeng.com/wiki/8960434880296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董岩 </a:t>
            </a:r>
            <a:r>
              <a:rPr lang="en-US" altLang="zh-CN" dirty="0" smtClean="0"/>
              <a:t>2019/09/11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7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5276850"/>
            <a:ext cx="3143250" cy="1581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并行写代码。</a:t>
            </a:r>
            <a:r>
              <a:rPr lang="zh-CN" altLang="en-US" dirty="0"/>
              <a:t>不影响</a:t>
            </a:r>
            <a:r>
              <a:rPr lang="zh-CN" altLang="en-US" dirty="0" smtClean="0"/>
              <a:t>原有代码进展</a:t>
            </a:r>
            <a:r>
              <a:rPr lang="zh-CN" altLang="en-US" dirty="0"/>
              <a:t>，写好加上去，写错就删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一般来说，主分支称“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”分支</a:t>
            </a:r>
            <a:endParaRPr lang="en-US" altLang="zh-CN" dirty="0" smtClean="0"/>
          </a:p>
          <a:p>
            <a:r>
              <a:rPr lang="zh-CN" altLang="en-US" dirty="0"/>
              <a:t>可以</a:t>
            </a:r>
            <a:r>
              <a:rPr lang="zh-CN" altLang="en-US" dirty="0" smtClean="0"/>
              <a:t>简单认为，</a:t>
            </a:r>
            <a:r>
              <a:rPr lang="en-US" altLang="zh-CN" dirty="0" smtClean="0">
                <a:solidFill>
                  <a:srgbClr val="FF0000"/>
                </a:solidFill>
              </a:rPr>
              <a:t>HEAD</a:t>
            </a:r>
            <a:r>
              <a:rPr lang="zh-CN" altLang="en-US" dirty="0" smtClean="0"/>
              <a:t>是个指针，</a:t>
            </a:r>
            <a:r>
              <a:rPr lang="en-US" altLang="zh-CN" dirty="0" smtClean="0"/>
              <a:t>master</a:t>
            </a:r>
            <a:r>
              <a:rPr lang="zh-CN" altLang="en-US" dirty="0"/>
              <a:t>也是</a:t>
            </a:r>
            <a:r>
              <a:rPr lang="zh-CN" altLang="en-US" dirty="0" smtClean="0"/>
              <a:t>指针，在一条分支上运动。</a:t>
            </a:r>
            <a:endParaRPr lang="en-US" altLang="zh-CN" dirty="0" smtClean="0"/>
          </a:p>
          <a:p>
            <a:r>
              <a:rPr lang="en-US" altLang="zh-CN" dirty="0" smtClean="0"/>
              <a:t> HEAD</a:t>
            </a:r>
            <a:r>
              <a:rPr lang="zh-CN" altLang="en-US" dirty="0" smtClean="0"/>
              <a:t>指向当前分支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截至目前，只有一条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分支指向最近的一次提交。</a:t>
            </a:r>
            <a:endParaRPr lang="en-US" altLang="zh-CN" dirty="0" smtClean="0"/>
          </a:p>
          <a:p>
            <a:r>
              <a:rPr lang="zh-CN" altLang="en-US" dirty="0" smtClean="0"/>
              <a:t>每次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所指向的指针向前移动一个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en-US" altLang="zh-CN" dirty="0" smtClean="0"/>
              <a:t>HEAD</a:t>
            </a:r>
            <a:r>
              <a:rPr lang="zh-CN" altLang="en-US" dirty="0" smtClean="0"/>
              <a:t>在不同分支指针之间进行切换，便切换不同分支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88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129211" cy="4462881"/>
          </a:xfrm>
        </p:spPr>
        <p:txBody>
          <a:bodyPr>
            <a:normAutofit/>
          </a:bodyPr>
          <a:lstStyle/>
          <a:p>
            <a:r>
              <a:rPr lang="zh-CN" altLang="en-US" dirty="0"/>
              <a:t>创建分支：</a:t>
            </a:r>
            <a:r>
              <a:rPr lang="en-US" altLang="zh-CN" dirty="0"/>
              <a:t>’</a:t>
            </a:r>
            <a:r>
              <a:rPr lang="en-US" altLang="zh-CN" dirty="0" err="1"/>
              <a:t>git</a:t>
            </a:r>
            <a:r>
              <a:rPr lang="en-US" altLang="zh-CN" dirty="0"/>
              <a:t> branch </a:t>
            </a:r>
            <a:r>
              <a:rPr lang="en-US" altLang="zh-CN" i="1" dirty="0" err="1"/>
              <a:t>branchName</a:t>
            </a:r>
            <a:r>
              <a:rPr lang="en-US" altLang="zh-CN" dirty="0"/>
              <a:t>’. </a:t>
            </a:r>
            <a:r>
              <a:rPr lang="zh-CN" altLang="en-US" dirty="0"/>
              <a:t>以下创建分支</a:t>
            </a:r>
            <a:r>
              <a:rPr lang="en-US" altLang="zh-CN" dirty="0"/>
              <a:t>test</a:t>
            </a:r>
          </a:p>
          <a:p>
            <a:r>
              <a:rPr lang="zh-CN" altLang="en-US" dirty="0"/>
              <a:t>切换分支：</a:t>
            </a:r>
            <a:r>
              <a:rPr lang="en-US" altLang="zh-CN" dirty="0"/>
              <a:t>’</a:t>
            </a:r>
            <a:r>
              <a:rPr lang="en-US" altLang="zh-CN" dirty="0" err="1"/>
              <a:t>git</a:t>
            </a:r>
            <a:r>
              <a:rPr lang="en-US" altLang="zh-CN" dirty="0"/>
              <a:t> checkout test’ (</a:t>
            </a:r>
            <a:r>
              <a:rPr lang="zh-CN" altLang="en-US" dirty="0"/>
              <a:t>新版新增：</a:t>
            </a:r>
            <a:r>
              <a:rPr lang="en-US" altLang="zh-CN" dirty="0"/>
              <a:t>’</a:t>
            </a:r>
            <a:r>
              <a:rPr lang="en-US" altLang="zh-CN" dirty="0" err="1"/>
              <a:t>git</a:t>
            </a:r>
            <a:r>
              <a:rPr lang="en-US" altLang="zh-CN" dirty="0"/>
              <a:t> switch test’</a:t>
            </a:r>
            <a:r>
              <a:rPr lang="zh-CN" altLang="en-US" dirty="0"/>
              <a:t>，避免混淆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创建并同时切换分支：‘</a:t>
            </a:r>
            <a:r>
              <a:rPr lang="en-US" altLang="zh-CN" dirty="0" err="1"/>
              <a:t>git</a:t>
            </a:r>
            <a:r>
              <a:rPr lang="en-US" altLang="zh-CN" dirty="0"/>
              <a:t> checkout -b test</a:t>
            </a:r>
            <a:r>
              <a:rPr lang="zh-CN" altLang="en-US" dirty="0"/>
              <a:t>’ </a:t>
            </a:r>
            <a:r>
              <a:rPr lang="en-US" altLang="zh-CN" dirty="0"/>
              <a:t>(‘</a:t>
            </a:r>
            <a:r>
              <a:rPr lang="en-US" altLang="zh-CN" dirty="0" err="1"/>
              <a:t>git</a:t>
            </a:r>
            <a:r>
              <a:rPr lang="en-US" altLang="zh-CN" dirty="0"/>
              <a:t> switch -c test’)</a:t>
            </a:r>
          </a:p>
          <a:p>
            <a:r>
              <a:rPr lang="zh-CN" altLang="en-US" dirty="0"/>
              <a:t>查看所有分支：‘</a:t>
            </a:r>
            <a:r>
              <a:rPr lang="en-US" altLang="zh-CN" dirty="0" err="1"/>
              <a:t>git</a:t>
            </a:r>
            <a:r>
              <a:rPr lang="en-US" altLang="zh-CN" dirty="0"/>
              <a:t> branch</a:t>
            </a:r>
            <a:r>
              <a:rPr lang="zh-CN" altLang="en-US" dirty="0"/>
              <a:t>’。分支前面带*为当前分支</a:t>
            </a:r>
            <a:endParaRPr lang="en-US" altLang="zh-CN" dirty="0"/>
          </a:p>
          <a:p>
            <a:r>
              <a:rPr lang="zh-CN" altLang="en-US" dirty="0"/>
              <a:t>在一个分支的修改与提交，不影响另一个分支的相应改动。</a:t>
            </a:r>
            <a:endParaRPr lang="en-US" altLang="zh-CN" dirty="0"/>
          </a:p>
          <a:p>
            <a:r>
              <a:rPr lang="zh-CN" altLang="en-US" dirty="0"/>
              <a:t>删除分支：‘</a:t>
            </a:r>
            <a:r>
              <a:rPr lang="en-US" altLang="zh-CN" dirty="0" err="1"/>
              <a:t>git</a:t>
            </a:r>
            <a:r>
              <a:rPr lang="en-US" altLang="zh-CN" dirty="0"/>
              <a:t> branch -d test</a:t>
            </a:r>
            <a:r>
              <a:rPr lang="zh-CN" altLang="en-US" dirty="0"/>
              <a:t>’</a:t>
            </a:r>
            <a:endParaRPr lang="en-US" altLang="zh-CN" dirty="0"/>
          </a:p>
          <a:p>
            <a:r>
              <a:rPr lang="zh-CN" altLang="en-US" dirty="0"/>
              <a:t>合并</a:t>
            </a:r>
            <a:r>
              <a:rPr lang="en-US" altLang="zh-CN" dirty="0"/>
              <a:t>(merge)test</a:t>
            </a:r>
            <a:r>
              <a:rPr lang="zh-CN" altLang="en-US" dirty="0"/>
              <a:t>分支到当前分支：</a:t>
            </a:r>
            <a:r>
              <a:rPr lang="en-US" altLang="zh-CN" dirty="0"/>
              <a:t>(in master) </a:t>
            </a:r>
            <a:r>
              <a:rPr lang="zh-CN" altLang="en-US" dirty="0"/>
              <a:t>‘</a:t>
            </a:r>
            <a:r>
              <a:rPr lang="en-US" altLang="zh-CN" dirty="0" err="1"/>
              <a:t>git</a:t>
            </a:r>
            <a:r>
              <a:rPr lang="en-US" altLang="zh-CN" dirty="0"/>
              <a:t> merge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37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6270703" cy="47540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无冲突</a:t>
            </a:r>
            <a:r>
              <a:rPr lang="en-US" altLang="zh-CN" dirty="0" smtClean="0"/>
              <a:t>(</a:t>
            </a:r>
            <a:r>
              <a:rPr lang="en-US" altLang="zh-CN" dirty="0"/>
              <a:t>Fast </a:t>
            </a:r>
            <a:r>
              <a:rPr lang="en-US" altLang="zh-CN" dirty="0" smtClean="0"/>
              <a:t>forward )</a:t>
            </a:r>
            <a:r>
              <a:rPr lang="zh-CN" altLang="en-US" dirty="0" smtClean="0"/>
              <a:t>：原分支未进行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更新，新分支更新后，直接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到原有分支上。不生成新的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5"/>
            <a:endParaRPr lang="en-US" altLang="zh-CN" dirty="0"/>
          </a:p>
          <a:p>
            <a:r>
              <a:rPr lang="zh-CN" altLang="en-US" dirty="0" smtClean="0"/>
              <a:t>分支冲突：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需要合并进来的分支，与当前分支，分别是新的提交时</a:t>
            </a:r>
            <a:r>
              <a:rPr lang="zh-CN" altLang="en-US" dirty="0" smtClean="0"/>
              <a:t>，且修改了同一个文件，则发生</a:t>
            </a:r>
            <a:r>
              <a:rPr lang="zh-CN" altLang="en-US" dirty="0" smtClean="0"/>
              <a:t>合并冲突。需要手动解决。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打开冲突文件，修改冲突。冲突部分被自动标注出来。然后再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status</a:t>
            </a:r>
            <a:r>
              <a:rPr lang="zh-CN" altLang="en-US" dirty="0"/>
              <a:t>可以</a:t>
            </a:r>
            <a:r>
              <a:rPr lang="zh-CN" altLang="en-US" dirty="0" smtClean="0"/>
              <a:t>查看冲突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254" y="1147092"/>
            <a:ext cx="4207956" cy="1981118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19" y="3537076"/>
            <a:ext cx="2294867" cy="2013561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425" y="3581313"/>
            <a:ext cx="2370575" cy="201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使用习惯：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master</a:t>
            </a:r>
            <a:r>
              <a:rPr lang="zh-CN" altLang="en-US" dirty="0" smtClean="0"/>
              <a:t>分支为稳定分支，用于发布新版，不在上面直接编辑</a:t>
            </a:r>
            <a:endParaRPr lang="en-US" altLang="zh-CN" dirty="0"/>
          </a:p>
          <a:p>
            <a:pPr lvl="1"/>
            <a:r>
              <a:rPr lang="zh-CN" altLang="en-US" dirty="0" smtClean="0"/>
              <a:t>专门的</a:t>
            </a:r>
            <a:r>
              <a:rPr lang="en-US" altLang="zh-CN" dirty="0" smtClean="0"/>
              <a:t>dev(</a:t>
            </a:r>
            <a:r>
              <a:rPr lang="en-US" altLang="zh-CN" dirty="0" err="1" smtClean="0"/>
              <a:t>elop</a:t>
            </a:r>
            <a:r>
              <a:rPr lang="en-US" altLang="zh-CN" dirty="0" smtClean="0"/>
              <a:t>)</a:t>
            </a:r>
            <a:r>
              <a:rPr lang="zh-CN" altLang="en-US" dirty="0" smtClean="0"/>
              <a:t>分支进行开发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每个人有自己的相关分支，进行个人修改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可以为每个新功能、每个待解决的</a:t>
            </a:r>
            <a:r>
              <a:rPr lang="en-US" altLang="zh-CN" dirty="0" smtClean="0"/>
              <a:t>bug</a:t>
            </a:r>
            <a:r>
              <a:rPr lang="zh-CN" altLang="en-US" dirty="0"/>
              <a:t>单独</a:t>
            </a:r>
            <a:r>
              <a:rPr lang="zh-CN" altLang="en-US" dirty="0" smtClean="0"/>
              <a:t>创建分支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80" y="4140450"/>
            <a:ext cx="9162351" cy="229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远程仓库可以云端备份自己的本地仓库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人同步开发时，可以将本地修改同步到远程，或从远程获取别人的改动</a:t>
            </a:r>
            <a:endParaRPr lang="en-US" altLang="zh-CN" dirty="0" smtClean="0"/>
          </a:p>
          <a:p>
            <a:r>
              <a:rPr lang="zh-CN" altLang="en-US" dirty="0" smtClean="0"/>
              <a:t>与远程仓库交流时采用了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加密，需要进行</a:t>
            </a:r>
            <a:r>
              <a:rPr lang="zh-CN" altLang="en-US" dirty="0" smtClean="0">
                <a:solidFill>
                  <a:srgbClr val="FF0000"/>
                </a:solidFill>
              </a:rPr>
              <a:t>相应配置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远程仓库相应配置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远程仓库与本地仓库通过</a:t>
            </a:r>
            <a:r>
              <a:rPr lang="en-US" altLang="zh-CN" dirty="0" smtClean="0"/>
              <a:t>SSH</a:t>
            </a:r>
            <a:r>
              <a:rPr lang="zh-CN" altLang="en-US" dirty="0" smtClean="0"/>
              <a:t>方式连接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服务器需要知道本地的仓库对应哪个远程仓库，以及是否有权限等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-key</a:t>
            </a:r>
          </a:p>
          <a:p>
            <a:pPr lvl="1"/>
            <a:r>
              <a:rPr lang="zh-CN" altLang="en-US" dirty="0" smtClean="0"/>
              <a:t>本地：</a:t>
            </a:r>
            <a:r>
              <a:rPr lang="en-US" altLang="zh-CN" dirty="0" err="1" smtClean="0"/>
              <a:t>ssh-keygen</a:t>
            </a:r>
            <a:r>
              <a:rPr lang="en-US" altLang="zh-CN" dirty="0"/>
              <a:t> </a:t>
            </a:r>
            <a:r>
              <a:rPr lang="en-US" altLang="zh-CN" dirty="0" smtClean="0"/>
              <a:t>-t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-C “</a:t>
            </a:r>
            <a:r>
              <a:rPr lang="en-US" altLang="zh-CN" i="1" dirty="0" err="1" smtClean="0"/>
              <a:t>email_address</a:t>
            </a:r>
            <a:r>
              <a:rPr lang="en-US" altLang="zh-CN" dirty="0" smtClean="0"/>
              <a:t>”</a:t>
            </a:r>
          </a:p>
          <a:p>
            <a:pPr lvl="1"/>
            <a:r>
              <a:rPr lang="zh-CN" altLang="en-US" dirty="0" smtClean="0"/>
              <a:t>将本地生成的 </a:t>
            </a:r>
            <a:r>
              <a:rPr lang="en-US" altLang="zh-CN" dirty="0" smtClean="0"/>
              <a:t>id_rsa.pub</a:t>
            </a:r>
            <a:r>
              <a:rPr lang="zh-CN" altLang="en-US" dirty="0" smtClean="0"/>
              <a:t>文件内容粘贴到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SSH key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895" y="4463818"/>
            <a:ext cx="5263134" cy="225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远程仓库相关操作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060"/>
          </a:xfrm>
        </p:spPr>
        <p:txBody>
          <a:bodyPr>
            <a:normAutofit/>
          </a:bodyPr>
          <a:lstStyle/>
          <a:p>
            <a:r>
              <a:rPr lang="zh-CN" altLang="en-US" dirty="0"/>
              <a:t>远程仓库克隆到</a:t>
            </a:r>
            <a:r>
              <a:rPr lang="zh-CN" altLang="en-US" dirty="0" smtClean="0"/>
              <a:t>本地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‘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err="1" smtClean="0">
                <a:hlinkClick r:id="rId2"/>
              </a:rPr>
              <a:t>git@github.com:</a:t>
            </a:r>
            <a:r>
              <a:rPr lang="en-US" altLang="zh-CN" i="1" dirty="0" err="1" smtClean="0">
                <a:hlinkClick r:id="rId2"/>
              </a:rPr>
              <a:t>your_github_account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i="1" dirty="0" err="1" smtClean="0">
                <a:hlinkClick r:id="rId2"/>
              </a:rPr>
              <a:t>gitName</a:t>
            </a:r>
            <a:r>
              <a:rPr lang="en-US" altLang="zh-CN" dirty="0" err="1" smtClean="0">
                <a:hlinkClick r:id="rId2"/>
              </a:rPr>
              <a:t>.git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 lvl="1"/>
            <a:r>
              <a:rPr lang="zh-CN" altLang="en-US" dirty="0"/>
              <a:t>即</a:t>
            </a:r>
            <a:r>
              <a:rPr lang="zh-CN" altLang="en-US" dirty="0" smtClean="0"/>
              <a:t>可获得完整的远程仓库</a:t>
            </a:r>
            <a:endParaRPr lang="en-US" altLang="zh-CN" dirty="0" smtClean="0"/>
          </a:p>
          <a:p>
            <a:r>
              <a:rPr lang="zh-CN" altLang="en-US" dirty="0" smtClean="0"/>
              <a:t>将本地仓库内容放到远程的仓库：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关联：‘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remote </a:t>
            </a:r>
            <a:r>
              <a:rPr lang="en-US" altLang="zh-CN" dirty="0" smtClean="0"/>
              <a:t>add origin </a:t>
            </a:r>
            <a:r>
              <a:rPr lang="en-US" altLang="zh-CN" dirty="0" err="1" smtClean="0">
                <a:hlinkClick r:id="rId3"/>
              </a:rPr>
              <a:t>git@github.com:</a:t>
            </a:r>
            <a:r>
              <a:rPr lang="en-US" altLang="zh-CN" i="1" dirty="0" err="1" smtClean="0">
                <a:hlinkClick r:id="rId3"/>
              </a:rPr>
              <a:t>account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i="1" dirty="0" err="1" smtClean="0">
                <a:hlinkClick r:id="rId3"/>
              </a:rPr>
              <a:t>name</a:t>
            </a:r>
            <a:r>
              <a:rPr lang="en-US" altLang="zh-CN" dirty="0" err="1" smtClean="0">
                <a:hlinkClick r:id="rId3"/>
              </a:rPr>
              <a:t>.git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上面的</a:t>
            </a:r>
            <a:r>
              <a:rPr lang="en-US" altLang="zh-CN" dirty="0" smtClean="0"/>
              <a:t>’origin’</a:t>
            </a:r>
            <a:r>
              <a:rPr lang="zh-CN" altLang="en-US" dirty="0" smtClean="0"/>
              <a:t>为远程仓库名，为默认叫法（可改但不建议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拉</a:t>
            </a:r>
            <a:r>
              <a:rPr lang="zh-CN" altLang="en-US" dirty="0" smtClean="0"/>
              <a:t>取</a:t>
            </a:r>
            <a:r>
              <a:rPr lang="en-US" altLang="zh-CN" dirty="0" smtClean="0"/>
              <a:t>(pull)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origin’ </a:t>
            </a:r>
            <a:r>
              <a:rPr lang="zh-CN" altLang="en-US" dirty="0"/>
              <a:t>拉</a:t>
            </a:r>
            <a:r>
              <a:rPr lang="zh-CN" altLang="en-US" dirty="0" smtClean="0"/>
              <a:t>取远程仓库代码到本地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推送</a:t>
            </a:r>
            <a:r>
              <a:rPr lang="en-US" altLang="zh-CN" dirty="0" smtClean="0"/>
              <a:t>(push)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master’</a:t>
            </a:r>
            <a:r>
              <a:rPr lang="zh-CN" altLang="en-US" dirty="0"/>
              <a:t> </a:t>
            </a:r>
            <a:r>
              <a:rPr lang="zh-CN" altLang="en-US" dirty="0" smtClean="0"/>
              <a:t>将当前本地分支推送到远程仓库</a:t>
            </a:r>
            <a:endParaRPr lang="zh-CN" altLang="en-US" dirty="0"/>
          </a:p>
          <a:p>
            <a:r>
              <a:rPr lang="zh-CN" altLang="en-US" dirty="0" smtClean="0"/>
              <a:t>查看所有分支</a:t>
            </a:r>
            <a:r>
              <a:rPr lang="en-US" altLang="zh-CN" dirty="0" smtClean="0"/>
              <a:t>(</a:t>
            </a:r>
            <a:r>
              <a:rPr lang="zh-CN" altLang="en-US" dirty="0" smtClean="0"/>
              <a:t>含远</a:t>
            </a:r>
            <a:r>
              <a:rPr lang="en-US" altLang="zh-CN" dirty="0"/>
              <a:t>origin</a:t>
            </a:r>
            <a:r>
              <a:rPr lang="zh-CN" altLang="en-US" dirty="0" smtClean="0"/>
              <a:t>程分支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‘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-a’</a:t>
            </a:r>
            <a:r>
              <a:rPr lang="zh-CN" altLang="en-US" dirty="0" smtClean="0"/>
              <a:t>，注意远程分支一般为</a:t>
            </a:r>
            <a:r>
              <a:rPr lang="en-US" altLang="zh-CN" dirty="0" smtClean="0"/>
              <a:t>origin/xxx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拉</a:t>
            </a:r>
            <a:r>
              <a:rPr lang="zh-CN" altLang="en-US" dirty="0" smtClean="0">
                <a:solidFill>
                  <a:srgbClr val="FF0000"/>
                </a:solidFill>
              </a:rPr>
              <a:t>取分支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推送到指定分支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444" y="198437"/>
            <a:ext cx="4162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6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简单介绍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0236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将某个别人的分支，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到自己的账号下，可以利用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进行克隆仓库。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克隆仓库</a:t>
            </a:r>
            <a:r>
              <a:rPr lang="zh-CN" altLang="en-US" dirty="0" smtClean="0"/>
              <a:t>后可以在本地修改，推送到自己的远程仓库，之后可以在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上对原始仓库发起</a:t>
            </a:r>
            <a:r>
              <a:rPr lang="en-US" altLang="zh-CN" dirty="0" smtClean="0"/>
              <a:t>”pull request”</a:t>
            </a:r>
            <a:r>
              <a:rPr lang="zh-CN" altLang="en-US" dirty="0" smtClean="0"/>
              <a:t>。或许可以被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到原始的仓库中。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24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地铁站都比我努力！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7" y="2078999"/>
            <a:ext cx="5073196" cy="29394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390" y="2078998"/>
            <a:ext cx="4169663" cy="29394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50323" y="517595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我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8724885" y="5175958"/>
            <a:ext cx="153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地铁站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14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进阶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学习网站：</a:t>
            </a:r>
            <a:endParaRPr lang="en-US" altLang="zh-CN" dirty="0" smtClean="0"/>
          </a:p>
          <a:p>
            <a:pPr lvl="1"/>
            <a:r>
              <a:rPr lang="zh-CN" altLang="en-US" dirty="0"/>
              <a:t>廖</a:t>
            </a:r>
            <a:r>
              <a:rPr lang="zh-CN" altLang="en-US" dirty="0" smtClean="0"/>
              <a:t>雪峰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教程：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www.liaoxuefeng.com/wiki/896043488029600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book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git-scm.com/book/en/v2</a:t>
            </a:r>
            <a:r>
              <a:rPr lang="en-US" altLang="zh-CN" dirty="0" smtClean="0"/>
              <a:t> (</a:t>
            </a:r>
            <a:r>
              <a:rPr lang="zh-CN" altLang="en-US" dirty="0" smtClean="0"/>
              <a:t>前三章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进阶操作指令：</a:t>
            </a:r>
            <a:endParaRPr lang="en-US" altLang="zh-CN" dirty="0" smtClean="0"/>
          </a:p>
          <a:p>
            <a:pPr lvl="1"/>
            <a:r>
              <a:rPr lang="zh-CN" altLang="en-US" dirty="0"/>
              <a:t>拉</a:t>
            </a:r>
            <a:r>
              <a:rPr lang="zh-CN" altLang="en-US" dirty="0" smtClean="0"/>
              <a:t>取</a:t>
            </a:r>
            <a:r>
              <a:rPr lang="en-US" altLang="zh-CN" dirty="0" smtClean="0"/>
              <a:t>(pull)</a:t>
            </a:r>
            <a:r>
              <a:rPr lang="zh-CN" altLang="en-US" dirty="0" smtClean="0"/>
              <a:t>、推送</a:t>
            </a:r>
            <a:r>
              <a:rPr lang="en-US" altLang="zh-CN" dirty="0" smtClean="0"/>
              <a:t>(push)</a:t>
            </a:r>
            <a:r>
              <a:rPr lang="zh-CN" altLang="en-US" dirty="0" smtClean="0"/>
              <a:t>、变基</a:t>
            </a:r>
            <a:r>
              <a:rPr lang="en-US" altLang="zh-CN" dirty="0" smtClean="0"/>
              <a:t>(rebase)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zh-CN" altLang="en-US" dirty="0"/>
              <a:t>图形</a:t>
            </a:r>
            <a:r>
              <a:rPr lang="zh-CN" altLang="en-US" dirty="0" smtClean="0"/>
              <a:t>客户端：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Souce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14" y="3554932"/>
            <a:ext cx="4702629" cy="30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r>
              <a:rPr lang="zh-CN" altLang="en-US" dirty="0" smtClean="0"/>
              <a:t>本地仓库操作</a:t>
            </a:r>
            <a:endParaRPr lang="en-US" altLang="zh-CN" dirty="0" smtClean="0"/>
          </a:p>
          <a:p>
            <a:r>
              <a:rPr lang="zh-CN" altLang="en-US" dirty="0" smtClean="0"/>
              <a:t>远程仓库操作</a:t>
            </a:r>
            <a:endParaRPr lang="en-US" altLang="zh-CN" dirty="0" smtClean="0"/>
          </a:p>
          <a:p>
            <a:r>
              <a:rPr lang="zh-CN" altLang="en-US" dirty="0"/>
              <a:t>进阶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7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董岩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/>
          <a:lstStyle/>
          <a:p>
            <a:r>
              <a:rPr lang="zh-CN" altLang="en-US" dirty="0" smtClean="0"/>
              <a:t>分布式版本控制系统</a:t>
            </a:r>
            <a:endParaRPr lang="en-US" altLang="zh-CN" dirty="0" smtClean="0"/>
          </a:p>
          <a:p>
            <a:r>
              <a:rPr lang="zh-CN" altLang="en-US" dirty="0" smtClean="0"/>
              <a:t>当文件改变时，进行“快照”</a:t>
            </a:r>
            <a:endParaRPr lang="en-US" altLang="zh-CN" dirty="0" smtClean="0"/>
          </a:p>
          <a:p>
            <a:r>
              <a:rPr lang="zh-CN" altLang="en-US" dirty="0"/>
              <a:t>本地</a:t>
            </a:r>
            <a:r>
              <a:rPr lang="zh-CN" altLang="en-US" dirty="0" smtClean="0"/>
              <a:t>存储，可以联网时同步到远程</a:t>
            </a:r>
            <a:endParaRPr lang="en-US" altLang="zh-CN" dirty="0" smtClean="0"/>
          </a:p>
          <a:p>
            <a:r>
              <a:rPr lang="zh-CN" altLang="en-US" dirty="0" smtClean="0"/>
              <a:t>只增加数据，几乎无法彻底删除，所有改动将会被记录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只是支持</a:t>
            </a:r>
            <a:r>
              <a:rPr lang="en-US" altLang="zh-CN" dirty="0" err="1"/>
              <a:t>git</a:t>
            </a:r>
            <a:r>
              <a:rPr lang="zh-CN" altLang="en-US" dirty="0"/>
              <a:t>的代码托管平台，类似的还有</a:t>
            </a:r>
            <a:r>
              <a:rPr lang="en-US" altLang="zh-CN" dirty="0" err="1"/>
              <a:t>gitlab</a:t>
            </a:r>
            <a:r>
              <a:rPr lang="zh-CN" altLang="en-US" dirty="0"/>
              <a:t>与码云等</a:t>
            </a:r>
            <a:endParaRPr lang="en-US" altLang="zh-CN" dirty="0"/>
          </a:p>
          <a:p>
            <a:r>
              <a:rPr lang="zh-CN" altLang="en-US" dirty="0"/>
              <a:t>常见的</a:t>
            </a:r>
            <a:r>
              <a:rPr lang="en-US" altLang="zh-CN" dirty="0"/>
              <a:t>README.md</a:t>
            </a:r>
            <a:r>
              <a:rPr lang="zh-CN" altLang="en-US" dirty="0"/>
              <a:t>文件后缀，</a:t>
            </a:r>
            <a:r>
              <a:rPr lang="en-US" altLang="zh-CN" dirty="0"/>
              <a:t>.md</a:t>
            </a:r>
            <a:r>
              <a:rPr lang="zh-CN" altLang="en-US" dirty="0"/>
              <a:t>指“</a:t>
            </a:r>
            <a:r>
              <a:rPr lang="en-US" altLang="zh-CN" dirty="0"/>
              <a:t>markdown</a:t>
            </a:r>
            <a:r>
              <a:rPr lang="zh-CN" altLang="en-US" dirty="0"/>
              <a:t>”，是一种标记语言，许多网页支持这种写法。可以使用一些指定的编辑器编辑。例如</a:t>
            </a:r>
            <a:r>
              <a:rPr lang="en-US" altLang="zh-CN" dirty="0"/>
              <a:t>windows</a:t>
            </a:r>
            <a:r>
              <a:rPr lang="zh-CN" altLang="en-US" dirty="0"/>
              <a:t>下的</a:t>
            </a:r>
            <a:r>
              <a:rPr lang="en-US" altLang="zh-CN" dirty="0" err="1"/>
              <a:t>typora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5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中的一些说明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中，用单引号</a:t>
            </a:r>
            <a:r>
              <a:rPr lang="en-US" altLang="zh-CN" dirty="0" smtClean="0"/>
              <a:t>‘xxx’</a:t>
            </a:r>
            <a:r>
              <a:rPr lang="zh-CN" altLang="en-US" dirty="0" smtClean="0"/>
              <a:t>标示完整的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指令中的斜体字代表实际内容，例如文件名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filename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、注释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comment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红色高亮表示此描述首次出现，但暂时不需要理解（后续有介绍或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中不介绍）。</a:t>
            </a:r>
            <a:endParaRPr lang="en-US" altLang="zh-CN" dirty="0" smtClean="0"/>
          </a:p>
          <a:p>
            <a:r>
              <a:rPr lang="en-US" altLang="zh-CN" b="1" dirty="0" smtClean="0"/>
              <a:t>PPT</a:t>
            </a:r>
            <a:r>
              <a:rPr lang="zh-CN" altLang="en-US" b="1" dirty="0" smtClean="0"/>
              <a:t>内容主要是自己理解，可能有误！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792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本地仓库操作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直接本地初始化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>
                <a:solidFill>
                  <a:srgbClr val="FF0000"/>
                </a:solidFill>
              </a:rPr>
              <a:t>远程仓库克隆到本地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初始化仓库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‘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’</a:t>
            </a:r>
            <a:r>
              <a:rPr lang="zh-CN" altLang="en-US" dirty="0" smtClean="0"/>
              <a:t>。之后显示（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），自动创建了</a:t>
            </a:r>
            <a:r>
              <a:rPr lang="en-US" altLang="zh-CN" dirty="0" smtClean="0"/>
              <a:t>master</a:t>
            </a:r>
            <a:r>
              <a:rPr lang="zh-CN" altLang="en-US" dirty="0" smtClean="0">
                <a:solidFill>
                  <a:srgbClr val="FF0000"/>
                </a:solidFill>
              </a:rPr>
              <a:t>分支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查看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‘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status’</a:t>
            </a:r>
          </a:p>
          <a:p>
            <a:pPr lvl="1"/>
            <a:r>
              <a:rPr lang="en-US" altLang="zh-CN" dirty="0" smtClean="0"/>
              <a:t>status</a:t>
            </a:r>
            <a:r>
              <a:rPr lang="zh-CN" altLang="en-US" dirty="0" smtClean="0"/>
              <a:t>后显示当前所在分支、</a:t>
            </a:r>
            <a:r>
              <a:rPr lang="en-US" altLang="zh-CN" dirty="0" smtClean="0">
                <a:solidFill>
                  <a:srgbClr val="FF0000"/>
                </a:solidFill>
              </a:rPr>
              <a:t>commit</a:t>
            </a:r>
            <a:r>
              <a:rPr lang="en-US" altLang="zh-CN" dirty="0" smtClean="0"/>
              <a:t>(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)</a:t>
            </a:r>
            <a:r>
              <a:rPr lang="zh-CN" altLang="en-US" dirty="0" smtClean="0"/>
              <a:t>情况等</a:t>
            </a:r>
            <a:endParaRPr lang="en-US" altLang="zh-CN" dirty="0" smtClean="0"/>
          </a:p>
          <a:p>
            <a:r>
              <a:rPr lang="zh-CN" altLang="en-US" dirty="0" smtClean="0"/>
              <a:t>工作区与版本库：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工作区是能直接看到的目录，每次修改直接改在工作区。</a:t>
            </a:r>
            <a:endParaRPr lang="en-US" altLang="zh-CN" dirty="0" smtClean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zh-CN" altLang="en-US" dirty="0"/>
              <a:t>隐藏</a:t>
            </a:r>
            <a:r>
              <a:rPr lang="zh-CN" altLang="en-US" dirty="0" smtClean="0"/>
              <a:t>文件为“版本库”，其中存在 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（暂存区），与分支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直接创建的文件，在工作区。此时查看状态，显示</a:t>
            </a:r>
            <a:r>
              <a:rPr lang="en-US" altLang="zh-CN" dirty="0" smtClean="0">
                <a:solidFill>
                  <a:srgbClr val="FF0000"/>
                </a:solidFill>
              </a:rPr>
              <a:t>untracked</a:t>
            </a:r>
            <a:r>
              <a:rPr lang="en-US" altLang="zh-CN" dirty="0" smtClean="0"/>
              <a:t>(</a:t>
            </a:r>
            <a:r>
              <a:rPr lang="zh-CN" altLang="en-US" dirty="0" smtClean="0"/>
              <a:t>未跟踪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将工作区文件添加到暂存区：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en-US" altLang="zh-CN" i="1" dirty="0" smtClean="0"/>
              <a:t>filename’</a:t>
            </a:r>
          </a:p>
          <a:p>
            <a:pPr lvl="1"/>
            <a:r>
              <a:rPr lang="zh-CN" altLang="en-US" dirty="0" smtClean="0"/>
              <a:t>添加到暂存区后，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status’</a:t>
            </a:r>
            <a:r>
              <a:rPr lang="zh-CN" altLang="en-US" dirty="0" smtClean="0"/>
              <a:t>显示“未提交”，以及相关修改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en-US" altLang="zh-CN" dirty="0" smtClean="0"/>
              <a:t>(commit)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‘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commit’ (</a:t>
            </a:r>
            <a:r>
              <a:rPr lang="zh-CN" altLang="en-US" dirty="0" smtClean="0"/>
              <a:t>后打开文件添加</a:t>
            </a:r>
            <a:r>
              <a:rPr lang="en-US" altLang="zh-CN" dirty="0" smtClean="0"/>
              <a:t>comment)</a:t>
            </a:r>
            <a:r>
              <a:rPr lang="zh-CN" altLang="en-US" dirty="0" smtClean="0"/>
              <a:t>，或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comment –m </a:t>
            </a:r>
            <a:r>
              <a:rPr lang="en-US" altLang="zh-CN" i="1" dirty="0" smtClean="0"/>
              <a:t>comment 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直接添加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初次提交时，需要填写提交人基本信息</a:t>
            </a:r>
            <a:r>
              <a:rPr lang="en-US" altLang="zh-CN" dirty="0" smtClean="0"/>
              <a:t>(Name &amp; email)</a:t>
            </a:r>
          </a:p>
          <a:p>
            <a:pPr lvl="1"/>
            <a:r>
              <a:rPr lang="en-US" altLang="zh-CN" dirty="0" smtClean="0"/>
              <a:t>commit</a:t>
            </a:r>
            <a:r>
              <a:rPr lang="zh-CN" altLang="en-US" dirty="0" smtClean="0"/>
              <a:t>时需要填写</a:t>
            </a:r>
            <a:r>
              <a:rPr lang="en-US" altLang="zh-CN" dirty="0" smtClean="0"/>
              <a:t>comment</a:t>
            </a:r>
          </a:p>
          <a:p>
            <a:pPr lvl="1"/>
            <a:r>
              <a:rPr lang="zh-CN" altLang="en-US" dirty="0" smtClean="0"/>
              <a:t>提交后，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status’ </a:t>
            </a:r>
            <a:r>
              <a:rPr lang="zh-CN" altLang="en-US" dirty="0" smtClean="0"/>
              <a:t>提示 </a:t>
            </a:r>
            <a:r>
              <a:rPr lang="en-US" altLang="zh-CN" dirty="0" smtClean="0"/>
              <a:t>working tree clean</a:t>
            </a:r>
          </a:p>
        </p:txBody>
      </p:sp>
    </p:spTree>
    <p:extLst>
      <p:ext uri="{BB962C8B-B14F-4D97-AF65-F5344CB8AC3E}">
        <p14:creationId xmlns:p14="http://schemas.microsoft.com/office/powerpoint/2010/main" val="14730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区域示意及中英文对照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9" y="2345989"/>
            <a:ext cx="5298851" cy="2902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775" y="1690688"/>
            <a:ext cx="6515100" cy="273367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456861" y="1347537"/>
            <a:ext cx="0" cy="49088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75209" y="5420037"/>
            <a:ext cx="2706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工作区：</a:t>
            </a:r>
            <a:r>
              <a:rPr lang="en-US" altLang="zh-CN" dirty="0" smtClean="0"/>
              <a:t>working tree</a:t>
            </a:r>
          </a:p>
          <a:p>
            <a:r>
              <a:rPr lang="zh-CN" altLang="en-US" dirty="0"/>
              <a:t>暂存</a:t>
            </a:r>
            <a:r>
              <a:rPr lang="zh-CN" altLang="en-US" dirty="0" smtClean="0"/>
              <a:t>区：</a:t>
            </a:r>
            <a:r>
              <a:rPr lang="en-US" altLang="zh-CN" dirty="0" smtClean="0"/>
              <a:t>stage</a:t>
            </a:r>
          </a:p>
          <a:p>
            <a:r>
              <a:rPr lang="zh-CN" altLang="en-US" dirty="0" smtClean="0"/>
              <a:t>分支：</a:t>
            </a:r>
            <a:r>
              <a:rPr lang="en-US" altLang="zh-CN" dirty="0" smtClean="0"/>
              <a:t>branch</a:t>
            </a:r>
          </a:p>
          <a:p>
            <a:r>
              <a:rPr lang="zh-CN" altLang="en-US" dirty="0"/>
              <a:t>主</a:t>
            </a:r>
            <a:r>
              <a:rPr lang="zh-CN" altLang="en-US" dirty="0" smtClean="0"/>
              <a:t>分支：默认为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490162" y="5015508"/>
            <a:ext cx="4778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跟踪的文件：</a:t>
            </a:r>
            <a:r>
              <a:rPr lang="en-US" altLang="zh-CN" dirty="0" smtClean="0"/>
              <a:t>tracked  </a:t>
            </a:r>
            <a:r>
              <a:rPr lang="zh-CN" altLang="en-US" dirty="0" smtClean="0"/>
              <a:t> 未跟踪的：</a:t>
            </a:r>
            <a:r>
              <a:rPr lang="en-US" altLang="zh-CN" dirty="0" smtClean="0"/>
              <a:t>Untracked</a:t>
            </a:r>
          </a:p>
          <a:p>
            <a:r>
              <a:rPr lang="zh-CN" altLang="en-US" dirty="0" smtClean="0"/>
              <a:t>修改的：</a:t>
            </a:r>
            <a:r>
              <a:rPr lang="en-US" altLang="zh-CN" dirty="0" smtClean="0"/>
              <a:t>modified</a:t>
            </a:r>
            <a:r>
              <a:rPr lang="zh-CN" altLang="en-US" dirty="0" smtClean="0"/>
              <a:t>        未修改的：</a:t>
            </a:r>
            <a:r>
              <a:rPr lang="en-US" altLang="zh-CN" dirty="0" smtClean="0"/>
              <a:t>unmodified</a:t>
            </a:r>
          </a:p>
          <a:p>
            <a:r>
              <a:rPr lang="zh-CN" altLang="en-US" dirty="0"/>
              <a:t>暂</a:t>
            </a:r>
            <a:r>
              <a:rPr lang="zh-CN" altLang="en-US" dirty="0" smtClean="0"/>
              <a:t>存：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                  取消暂存：</a:t>
            </a:r>
            <a:r>
              <a:rPr lang="en-US" altLang="zh-CN" dirty="0" err="1" smtClean="0"/>
              <a:t>unstage</a:t>
            </a:r>
            <a:endParaRPr lang="en-US" altLang="zh-CN" dirty="0" smtClean="0"/>
          </a:p>
          <a:p>
            <a:r>
              <a:rPr lang="zh-CN" altLang="en-US" dirty="0" smtClean="0"/>
              <a:t>添加</a:t>
            </a:r>
            <a:r>
              <a:rPr lang="en-US" altLang="zh-CN" dirty="0" smtClean="0"/>
              <a:t>(</a:t>
            </a:r>
            <a:r>
              <a:rPr lang="zh-CN" altLang="en-US" dirty="0" smtClean="0"/>
              <a:t>到暂存区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add</a:t>
            </a:r>
          </a:p>
          <a:p>
            <a:r>
              <a:rPr lang="zh-CN" altLang="en-US" dirty="0" smtClean="0"/>
              <a:t>提交</a:t>
            </a:r>
            <a:r>
              <a:rPr lang="en-US" altLang="zh-CN" dirty="0" smtClean="0"/>
              <a:t>(</a:t>
            </a:r>
            <a:r>
              <a:rPr lang="zh-CN" altLang="en-US" dirty="0" smtClean="0"/>
              <a:t>到代码库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5965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dirty="0" smtClean="0"/>
              <a:t>查看仓库相关日志：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‘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log’</a:t>
            </a:r>
          </a:p>
          <a:p>
            <a:pPr lvl="1"/>
            <a:r>
              <a:rPr lang="zh-CN" altLang="en-US" dirty="0" smtClean="0"/>
              <a:t>显示</a:t>
            </a:r>
            <a:r>
              <a:rPr lang="zh-CN" altLang="en-US" dirty="0" smtClean="0">
                <a:solidFill>
                  <a:srgbClr val="FF0000"/>
                </a:solidFill>
              </a:rPr>
              <a:t>版本号</a:t>
            </a:r>
            <a:r>
              <a:rPr lang="zh-CN" altLang="en-US" dirty="0" smtClean="0"/>
              <a:t>、提交人、提交时间、提交注释等基本信息</a:t>
            </a:r>
            <a:endParaRPr lang="en-US" altLang="zh-CN" dirty="0" smtClean="0"/>
          </a:p>
          <a:p>
            <a:r>
              <a:rPr lang="zh-CN" altLang="en-US" dirty="0" smtClean="0"/>
              <a:t>修改文件：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直接修改现有的文件。文件属性：</a:t>
            </a:r>
            <a:r>
              <a:rPr lang="en-US" altLang="zh-CN" dirty="0" smtClean="0"/>
              <a:t>”Unmodified”-&gt;”Modified”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diff </a:t>
            </a:r>
            <a:r>
              <a:rPr lang="zh-CN" altLang="en-US" dirty="0" smtClean="0"/>
              <a:t>查看此时修改的与仓库中版本的不同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需要将</a:t>
            </a:r>
            <a:r>
              <a:rPr lang="en-US" altLang="zh-CN" dirty="0" smtClean="0"/>
              <a:t>modified</a:t>
            </a:r>
            <a:r>
              <a:rPr lang="zh-CN" altLang="en-US" dirty="0" smtClean="0"/>
              <a:t>的文件再次加入到</a:t>
            </a:r>
            <a:r>
              <a:rPr lang="en-US" altLang="zh-CN" dirty="0" smtClean="0"/>
              <a:t>stage(</a:t>
            </a:r>
            <a:r>
              <a:rPr lang="zh-CN" altLang="en-US" dirty="0" smtClean="0"/>
              <a:t>暂存区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后才可提交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进行提交。此时提示修改情况。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撤销修改的文件：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如果此时文件处于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，使用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</a:t>
            </a:r>
            <a:r>
              <a:rPr lang="zh-CN" altLang="en-US" dirty="0" smtClean="0"/>
              <a:t>，进行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Unstage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操作，退回到工作区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在工作区时，使用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-- </a:t>
            </a:r>
            <a:r>
              <a:rPr lang="en-US" altLang="zh-CN" i="1" dirty="0" smtClean="0"/>
              <a:t>filename’</a:t>
            </a:r>
            <a:r>
              <a:rPr lang="en-US" altLang="zh-CN" dirty="0" smtClean="0"/>
              <a:t>.(</a:t>
            </a:r>
            <a:r>
              <a:rPr lang="zh-CN" altLang="en-US" dirty="0" smtClean="0"/>
              <a:t>注意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前后有空格，否则会认为是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指令的参数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如果已经执行了</a:t>
            </a:r>
            <a:r>
              <a:rPr lang="en-US" altLang="zh-CN" dirty="0" smtClean="0"/>
              <a:t>commit(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，则需要进行</a:t>
            </a:r>
            <a:r>
              <a:rPr lang="zh-CN" altLang="en-US" dirty="0" smtClean="0">
                <a:solidFill>
                  <a:srgbClr val="FF0000"/>
                </a:solidFill>
              </a:rPr>
              <a:t>版本回退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删除文件：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‘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filename</a:t>
            </a:r>
            <a:r>
              <a:rPr lang="en-US" altLang="zh-CN" dirty="0" smtClean="0"/>
              <a:t>’. </a:t>
            </a:r>
            <a:r>
              <a:rPr lang="zh-CN" altLang="en-US" dirty="0" smtClean="0"/>
              <a:t>如果直接使用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指令会造成文件在被</a:t>
            </a:r>
            <a:r>
              <a:rPr lang="en-US" altLang="zh-CN" dirty="0" smtClean="0"/>
              <a:t>tracked</a:t>
            </a:r>
            <a:r>
              <a:rPr lang="zh-CN" altLang="en-US" dirty="0" smtClean="0"/>
              <a:t>时删除。使用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直接</a:t>
            </a:r>
            <a:r>
              <a:rPr lang="en-US" altLang="zh-CN" dirty="0" smtClean="0"/>
              <a:t>untracked</a:t>
            </a:r>
            <a:r>
              <a:rPr lang="zh-CN" altLang="en-US" dirty="0" smtClean="0"/>
              <a:t>，之后进行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55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关于版本回退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690688"/>
            <a:ext cx="8807870" cy="37004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62100" y="2252664"/>
            <a:ext cx="5505450" cy="290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62100" y="3868739"/>
            <a:ext cx="5505450" cy="290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87616" y="2098677"/>
            <a:ext cx="2133600" cy="681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8200" y="3295650"/>
            <a:ext cx="2756484" cy="376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94684" y="3312081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commit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时写的备注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37809" y="4175035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计算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出的唯一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62798" y="27924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分支情况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04271" y="5586143"/>
            <a:ext cx="8313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强制回退到相应的提交版本：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--hard </a:t>
            </a:r>
            <a:r>
              <a:rPr lang="en-US" altLang="zh-CN" i="1" dirty="0" err="1" smtClean="0"/>
              <a:t>commit_ID</a:t>
            </a:r>
            <a:r>
              <a:rPr lang="en-US" altLang="zh-CN" dirty="0" smtClean="0"/>
              <a:t> ’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hard</a:t>
            </a:r>
            <a:r>
              <a:rPr lang="zh-CN" altLang="en-US" dirty="0" smtClean="0"/>
              <a:t>参数表示，将目前所有的修改（工作区、暂存区、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）全部重置。</a:t>
            </a:r>
            <a:endParaRPr lang="en-US" altLang="zh-CN" dirty="0" smtClean="0"/>
          </a:p>
          <a:p>
            <a:r>
              <a:rPr lang="zh-CN" altLang="en-US" dirty="0" smtClean="0"/>
              <a:t>另有</a:t>
            </a:r>
            <a:r>
              <a:rPr lang="en-US" altLang="zh-CN" dirty="0" smtClean="0">
                <a:solidFill>
                  <a:srgbClr val="FF0000"/>
                </a:solidFill>
              </a:rPr>
              <a:t>--mixed, --soft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zh-CN" altLang="en-US" dirty="0" smtClean="0"/>
              <a:t>版本号不需要打全，只打前几位避免不重复即可。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9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1430</Words>
  <Application>Microsoft Office PowerPoint</Application>
  <PresentationFormat>宽屏</PresentationFormat>
  <Paragraphs>142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Git介绍</vt:lpstr>
      <vt:lpstr>目录</vt:lpstr>
      <vt:lpstr>git基本介绍</vt:lpstr>
      <vt:lpstr>PPT中的一些说明</vt:lpstr>
      <vt:lpstr>本地仓库操作</vt:lpstr>
      <vt:lpstr>PowerPoint 演示文稿</vt:lpstr>
      <vt:lpstr>区域示意及中英文对照</vt:lpstr>
      <vt:lpstr>PowerPoint 演示文稿</vt:lpstr>
      <vt:lpstr>关于版本回退</vt:lpstr>
      <vt:lpstr>分支</vt:lpstr>
      <vt:lpstr>分支基本操作</vt:lpstr>
      <vt:lpstr>分支合并</vt:lpstr>
      <vt:lpstr>分支使用</vt:lpstr>
      <vt:lpstr>远程仓库</vt:lpstr>
      <vt:lpstr>远程仓库相应配置</vt:lpstr>
      <vt:lpstr>远程仓库相关操作</vt:lpstr>
      <vt:lpstr>Github简单介绍</vt:lpstr>
      <vt:lpstr>地铁站都比我努力！</vt:lpstr>
      <vt:lpstr>进阶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Git介绍</dc:title>
  <dc:creator>Dong Yan</dc:creator>
  <cp:lastModifiedBy>Dong Yan</cp:lastModifiedBy>
  <cp:revision>32</cp:revision>
  <dcterms:created xsi:type="dcterms:W3CDTF">2019-09-07T13:59:40Z</dcterms:created>
  <dcterms:modified xsi:type="dcterms:W3CDTF">2019-09-11T03:38:57Z</dcterms:modified>
</cp:coreProperties>
</file>