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5094-1762-5871-E38D-DD58E26B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A763A6-EA5C-1DB8-D50A-626928FD7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6A5D1-B7EE-C1FE-D921-14CA7707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4CD71-3CD6-1C57-A950-4D650041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FE1B-D010-26F9-99A6-5F4121C7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7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019C-8D57-CC16-D50C-C64498D6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07567-1E41-6803-5130-D0180638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F67E-4BA9-A004-6DAA-2FA75ACF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200F7-9858-0F0D-8725-20990167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D5AF0-160B-887E-ECF8-5072D78D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3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9B116-503D-26F4-BE73-98B21EDF7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1E62C-2DEE-5502-7A2A-42258EC8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882B3-D1BD-E9DC-3156-216FA5E8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FF836-77AB-E18B-CD95-09964294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8B2C0-C08F-F0FC-50C8-9EBF1196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8B7E-4ACD-24DF-70A9-9CAEBB35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6948E-6DD2-0194-6E32-C2699237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9D52D-623B-595A-D6E1-10A8EC38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B1EFF-4638-E489-D73B-B3A6D0E4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4A3D9-8BEE-A7B3-852A-002942DD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2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A456-9741-8BA7-B04A-763F31A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731B5-3EA7-31B1-4520-C09BD649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D6DF7-900B-C031-E3EA-96BF4A6D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758F6-8A8C-3362-2149-01418999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FF4F0-26AD-B71D-A575-BA729BB7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1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1BBF-40BD-8D5E-9938-C81BF5B1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5D4D7-0884-941B-C8C4-3EE8B3F5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11E15-BA50-B3F4-2A52-40845A437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1A679-356A-0FC6-4C91-81907AC9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45E2E-7B86-EFE1-2D1C-7BECA078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2CE64-007E-18AA-D70A-EA4E34E4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0ED60-6546-5CE2-08B4-5CC1354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BE7BB-2AA2-316A-78D8-8B553C9F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EE8C9-D675-E840-0BDC-41D118A76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1DC4C-A333-6DD7-1AE5-070D5EEE3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48AAC9-B5A1-5C68-5521-E8B672C77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58D158-F056-FC90-740D-9D80C823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707318-1E7D-176A-EE3D-26CA611A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881BA7-59F8-221A-441D-20ADA94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4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6F94-DEA6-DFF1-A9E3-3B49C24B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1C94-A349-10D6-B1D1-F653733D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DD1547-B031-09E7-AB23-0154756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03468-E8FA-A0F6-AA42-29F0ECC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EF148-969A-7F7A-E368-CA054024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21BB3A-BB17-7511-3421-DE260547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D5A65-ABD3-D121-8F61-46E3D6BF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6FBDA-0F0D-228A-74C4-8DE4A2ED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8DE42-8273-BD3E-472B-23007A3F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D6CCF-6C82-5C8E-AC7B-96E535A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84843-4929-4FB1-1474-D96902F5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0D521-5B78-C72E-51AF-BE4F287E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9EF09-A090-7699-839A-F14494C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E1F57-A24D-BD73-4769-EF3B8A79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04527F-786F-AA94-8B9F-CD500C339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D08EA-320C-39DF-079E-8329E81E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C6B43-7098-FE3C-2B85-88CE34D6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44F76-E9BC-6E63-F7B6-083A382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1484A-6853-6FF6-CECC-01CFB843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6E722-3EEF-821F-9D0D-F1CC579A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92492-6009-F9A0-7730-1BB228C2B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F4F83-DA1E-D623-5BC4-58433FF72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5C6E-E26C-45ED-8D4B-CCAC6AFD751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1883B-429E-11C2-2114-11AA846E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29FAD-F54E-2D08-C0C0-5458ADBD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7A19-0833-4F27-AD9D-B199DE7D3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5EF47-A480-7654-DEBB-4059B862C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一维</a:t>
            </a:r>
            <a:r>
              <a:rPr lang="en-US" altLang="zh-CN" dirty="0"/>
              <a:t>SN</a:t>
            </a:r>
            <a:r>
              <a:rPr lang="zh-CN" altLang="en-US" dirty="0"/>
              <a:t>方法解输运方程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593A23-9B43-C18F-4D9F-AFE891491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何仕杰 </a:t>
            </a:r>
            <a:r>
              <a:rPr lang="en-US" altLang="zh-CN" dirty="0"/>
              <a:t>2024/12/12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5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D719D-3637-EE75-25C6-AAB6ECF7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一维平板情况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5686B-774C-4203-D574-2AB13FAC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离散</a:t>
            </a:r>
            <a:r>
              <a:rPr lang="en-US" altLang="zh-CN" dirty="0"/>
              <a:t>SN</a:t>
            </a:r>
            <a:r>
              <a:rPr lang="zh-CN" altLang="en-US" dirty="0"/>
              <a:t>方程建立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F5391-8B18-418C-6E8F-4FBB12A6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896"/>
            <a:ext cx="8009314" cy="18365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75468B-7903-8331-7A5D-FC7D6B72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526"/>
            <a:ext cx="3878916" cy="28196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E19AC-0403-AFFD-1CB3-F0366BF2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578" y="4074319"/>
            <a:ext cx="5585944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0F14-752A-8A07-7A28-4798B72A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527F9-768A-90EE-D76E-50A3E627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一维平板情况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09567-5318-1D43-450D-7A19C8B7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离散</a:t>
            </a:r>
            <a:r>
              <a:rPr lang="en-US" altLang="zh-CN" dirty="0"/>
              <a:t>SN</a:t>
            </a:r>
            <a:r>
              <a:rPr lang="zh-CN" altLang="en-US" dirty="0"/>
              <a:t>方程建立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7AE49-2561-7CE3-4415-6C8D5160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96" y="3032821"/>
            <a:ext cx="6287045" cy="2994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B5E1A8-843D-AA26-4A11-CB01079E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96" y="1615378"/>
            <a:ext cx="6660457" cy="1417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5C1054-9CA4-493F-FB70-650E0D2F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908" y="1166177"/>
            <a:ext cx="3581710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4FC03-1B5F-6FCF-17C0-D750D17E7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81E9-D64E-6725-0378-F378A5A5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一维平板情况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5A170-36E7-8E1F-719C-6791944F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差分方程解法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289B4-6C70-747B-5F3F-46BA84ED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80058"/>
            <a:ext cx="6218459" cy="34978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E71735-4705-05C8-EE33-944AE2D0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69" y="1058977"/>
            <a:ext cx="4511431" cy="990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8D1679-B6B9-7C9A-409F-416DBED87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69" y="2358299"/>
            <a:ext cx="4503810" cy="9449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B46AD0-AF27-C459-C60F-01ED4FD40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22" y="3611897"/>
            <a:ext cx="5174428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4FA8-1EFC-B9C7-24B4-4A1AB2F36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6A07-3D62-F028-C70A-8B6A0486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一维平板情况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120E9-D51A-8BB6-3B23-548F3573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流程图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EC1DF8-CE7B-CB3E-77D9-543C2C48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98" y="200628"/>
            <a:ext cx="4804577" cy="64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5B400-2FC5-0BB2-D136-F698F2F6B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690D4-E8C3-FF0A-74CC-8AAA73A2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一维平板情况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58135-E617-7191-0747-0A153C4D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计算结果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0D1CAA-90A2-1BF4-0AF4-40E7CA4B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638301"/>
            <a:ext cx="7141355" cy="4441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CC328F-CC47-4255-29CA-3DD5B2D2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355" y="4175183"/>
            <a:ext cx="3604595" cy="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B501-F6DE-437C-23E5-E7849644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8F884-C1BC-1136-7A8E-0B13A7F2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一维平板情况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C023F-0496-3CB1-705D-80AF50CE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计算结果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3848A-7F5D-C830-B314-E2CDD7E1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38301"/>
            <a:ext cx="3629025" cy="22572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DBA89-8E75-A7D1-7B9C-6C937E88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999843"/>
            <a:ext cx="3604595" cy="977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97548F-E3E5-40FF-8D07-033BB525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1638301"/>
            <a:ext cx="3501054" cy="2361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B0C8CF-CAEC-B902-1732-420735990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995" y="4069085"/>
            <a:ext cx="3677163" cy="1019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A10DDC-0052-A020-9B32-58BF3DA3B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323" y="1591304"/>
            <a:ext cx="3640402" cy="24555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B60775-5E8A-DAF6-C2EA-D2AF92D60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051" y="4092583"/>
            <a:ext cx="3562847" cy="10193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E858D3-FE0F-2FAA-C5FC-E261307334E3}"/>
              </a:ext>
            </a:extLst>
          </p:cNvPr>
          <p:cNvSpPr txBox="1"/>
          <p:nvPr/>
        </p:nvSpPr>
        <p:spPr>
          <a:xfrm>
            <a:off x="657225" y="5543550"/>
            <a:ext cx="427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ANYSN</a:t>
            </a:r>
            <a:r>
              <a:rPr lang="zh-CN" altLang="en-US" dirty="0"/>
              <a:t>程序</a:t>
            </a:r>
            <a:r>
              <a:rPr lang="en-US" altLang="zh-CN" dirty="0"/>
              <a:t>S16</a:t>
            </a:r>
            <a:r>
              <a:rPr lang="zh-CN" altLang="en-US" dirty="0"/>
              <a:t>计算出来的</a:t>
            </a:r>
            <a:r>
              <a:rPr lang="en-US" altLang="zh-CN" dirty="0" err="1"/>
              <a:t>keff</a:t>
            </a:r>
            <a:r>
              <a:rPr lang="en-US" altLang="zh-CN" dirty="0"/>
              <a:t>=0.9999446</a:t>
            </a:r>
          </a:p>
          <a:p>
            <a:r>
              <a:rPr lang="zh-CN" altLang="en-US" dirty="0"/>
              <a:t>相对误差：</a:t>
            </a:r>
            <a:r>
              <a:rPr lang="en-US" altLang="zh-CN" dirty="0"/>
              <a:t>0.00039</a:t>
            </a:r>
            <a:r>
              <a:rPr lang="zh-CN" altLang="en-US" dirty="0"/>
              <a:t>、</a:t>
            </a:r>
            <a:r>
              <a:rPr lang="en-US" altLang="zh-CN" dirty="0"/>
              <a:t>3.41e-5</a:t>
            </a:r>
            <a:r>
              <a:rPr lang="zh-CN" altLang="en-US" dirty="0"/>
              <a:t>、</a:t>
            </a:r>
            <a:r>
              <a:rPr lang="en-US" altLang="zh-CN"/>
              <a:t>5.36e-6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5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6D04-7235-7E5A-0045-7BB0700F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78DB-CE57-5EAC-FE8F-FF417776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一维平板情况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BB8E6-18AB-06BD-B7ED-C697D0F7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负通量处理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计算格式（没深入研究）</a:t>
            </a:r>
            <a:endParaRPr lang="en-US" altLang="zh-CN" dirty="0"/>
          </a:p>
          <a:p>
            <a:r>
              <a:rPr lang="zh-CN" altLang="en-US" dirty="0"/>
              <a:t>计算格式误差（没深入研究）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A81FE-DA4C-C851-AFBA-3250FD85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11" y="1649575"/>
            <a:ext cx="5067739" cy="8839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DC41E7-900C-0389-17CC-EA580878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349" y="2533572"/>
            <a:ext cx="4740051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9C18-91E6-05F8-21E3-C592D1157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56ED9-AD07-4FA7-B863-22CD3A5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2975" cy="730250"/>
          </a:xfrm>
        </p:spPr>
        <p:txBody>
          <a:bodyPr/>
          <a:lstStyle/>
          <a:p>
            <a:r>
              <a:rPr lang="zh-CN" altLang="en-US" dirty="0"/>
              <a:t>一维球体情况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BE94-E402-3923-2DC3-F162F411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zh-CN" altLang="en-US" dirty="0"/>
              <a:t>计算结果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ED8094-1D7C-EC71-F6E0-6600666A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38658"/>
            <a:ext cx="7391400" cy="4597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01EF7C-9631-B15E-9AAC-28BA99AA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32" y="4607719"/>
            <a:ext cx="3740943" cy="10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93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一维SN方法解输运方程</vt:lpstr>
      <vt:lpstr>一维平板情况</vt:lpstr>
      <vt:lpstr>一维平板情况</vt:lpstr>
      <vt:lpstr>一维平板情况</vt:lpstr>
      <vt:lpstr>一维平板情况</vt:lpstr>
      <vt:lpstr>一维平板情况</vt:lpstr>
      <vt:lpstr>一维平板情况</vt:lpstr>
      <vt:lpstr>一维平板情况</vt:lpstr>
      <vt:lpstr>一维球体情况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仕杰 何</dc:creator>
  <cp:lastModifiedBy>仕杰 何</cp:lastModifiedBy>
  <cp:revision>6</cp:revision>
  <dcterms:created xsi:type="dcterms:W3CDTF">2024-12-11T14:37:04Z</dcterms:created>
  <dcterms:modified xsi:type="dcterms:W3CDTF">2024-12-12T00:47:08Z</dcterms:modified>
</cp:coreProperties>
</file>