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1" r:id="rId3"/>
    <p:sldId id="263" r:id="rId4"/>
    <p:sldId id="262" r:id="rId5"/>
    <p:sldId id="257" r:id="rId6"/>
    <p:sldId id="261" r:id="rId7"/>
    <p:sldId id="279" r:id="rId8"/>
  </p:sldIdLst>
  <p:sldSz cx="9144000" cy="6858000" type="screen4x3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Droid Sans" panose="02020500000000000000" charset="0"/>
      <p:regular r:id="rId14"/>
      <p:bold r:id="rId15"/>
    </p:embeddedFont>
    <p:embeddedFont>
      <p:font typeface="標楷體" panose="03000509000000000000" pitchFamily="65" charset="-12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90BC5-71B8-445C-9AEC-B478BC284919}">
  <a:tblStyle styleId="{BCD90BC5-71B8-445C-9AEC-B478BC28491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3189150"/>
            <a:ext cx="41267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3F3F3"/>
              </a:buClr>
              <a:buSzPct val="100000"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400"/>
            </a:lvl1pPr>
            <a:lvl2pPr lvl="1" algn="ctr">
              <a:spcBef>
                <a:spcPts val="0"/>
              </a:spcBef>
              <a:buSzPct val="100000"/>
              <a:defRPr sz="2400"/>
            </a:lvl2pPr>
            <a:lvl3pPr lvl="2" algn="ctr">
              <a:spcBef>
                <a:spcPts val="0"/>
              </a:spcBef>
              <a:buSzPct val="100000"/>
              <a:defRPr sz="2400"/>
            </a:lvl3pPr>
            <a:lvl4pPr lvl="3" algn="ctr">
              <a:spcBef>
                <a:spcPts val="0"/>
              </a:spcBef>
              <a:buSzPct val="100000"/>
              <a:defRPr sz="2400"/>
            </a:lvl4pPr>
            <a:lvl5pPr lvl="4" algn="ctr">
              <a:spcBef>
                <a:spcPts val="0"/>
              </a:spcBef>
              <a:buSzPct val="100000"/>
              <a:defRPr sz="2400"/>
            </a:lvl5pPr>
            <a:lvl6pPr lvl="5" algn="ctr">
              <a:spcBef>
                <a:spcPts val="0"/>
              </a:spcBef>
              <a:buSzPct val="100000"/>
              <a:defRPr sz="2400"/>
            </a:lvl6pPr>
            <a:lvl7pPr lvl="6" algn="ctr">
              <a:spcBef>
                <a:spcPts val="0"/>
              </a:spcBef>
              <a:buSzPct val="100000"/>
              <a:defRPr sz="2400"/>
            </a:lvl7pPr>
            <a:lvl8pPr lvl="7" algn="ctr">
              <a:spcBef>
                <a:spcPts val="0"/>
              </a:spcBef>
              <a:buSzPct val="100000"/>
              <a:defRPr sz="2400"/>
            </a:lvl8pPr>
            <a:lvl9pPr lvl="8" algn="ctr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80025" y="1600200"/>
            <a:ext cx="3584100" cy="477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79874" y="1600200"/>
            <a:ext cx="3584100" cy="477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" name="Shape 29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734700" y="631007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46"/>
          <p:cNvCxnSpPr/>
          <p:nvPr/>
        </p:nvCxnSpPr>
        <p:spPr>
          <a:xfrm>
            <a:off x="734700" y="54792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FD900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hape 48"/>
          <p:cNvCxnSpPr/>
          <p:nvPr/>
        </p:nvCxnSpPr>
        <p:spPr>
          <a:xfrm>
            <a:off x="734700" y="631007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" name="Shape 49"/>
          <p:cNvCxnSpPr/>
          <p:nvPr/>
        </p:nvCxnSpPr>
        <p:spPr>
          <a:xfrm>
            <a:off x="734700" y="54792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063488" y="1861930"/>
            <a:ext cx="7484164" cy="347669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2017 CHIAYI Hackathon</a:t>
            </a:r>
            <a:br>
              <a:rPr lang="en" sz="5400" dirty="0" smtClean="0"/>
            </a:br>
            <a:r>
              <a:rPr lang="en" sz="5400" dirty="0" smtClean="0"/>
              <a:t/>
            </a:r>
            <a:br>
              <a:rPr lang="en" sz="5400" dirty="0" smtClean="0"/>
            </a:br>
            <a:endParaRPr lang="en" sz="5400" dirty="0"/>
          </a:p>
        </p:txBody>
      </p:sp>
      <p:sp>
        <p:nvSpPr>
          <p:cNvPr id="3" name="Shape 56"/>
          <p:cNvSpPr txBox="1">
            <a:spLocks/>
          </p:cNvSpPr>
          <p:nvPr/>
        </p:nvSpPr>
        <p:spPr>
          <a:xfrm>
            <a:off x="3369367" y="6076122"/>
            <a:ext cx="5396945" cy="1755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fair Display"/>
              <a:buNone/>
              <a:defRPr sz="48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sz="5400" dirty="0" smtClean="0"/>
              <a:t>THUIM</a:t>
            </a:r>
            <a:br>
              <a:rPr lang="en" sz="5400" dirty="0" smtClean="0"/>
            </a:br>
            <a:r>
              <a:rPr lang="en" sz="5400" dirty="0" smtClean="0"/>
              <a:t/>
            </a:r>
            <a:br>
              <a:rPr lang="en" sz="5400" dirty="0" smtClean="0"/>
            </a:br>
            <a:endParaRPr lang="e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 idx="4294967295"/>
          </p:nvPr>
        </p:nvSpPr>
        <p:spPr>
          <a:xfrm>
            <a:off x="739650" y="864000"/>
            <a:ext cx="76625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000000"/>
                </a:solidFill>
              </a:rPr>
              <a:t>129,609</a:t>
            </a:r>
            <a:endParaRPr lang="en" sz="7200" dirty="0"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4294967295"/>
          </p:nvPr>
        </p:nvSpPr>
        <p:spPr>
          <a:xfrm>
            <a:off x="858919" y="1848562"/>
            <a:ext cx="76625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altLang="en-US" sz="2400" b="1" dirty="0">
                <a:solidFill>
                  <a:srgbClr val="FFFFFF"/>
                </a:solidFill>
              </a:rPr>
              <a:t>老年人口 </a:t>
            </a:r>
            <a:r>
              <a:rPr lang="en-US" altLang="zh-TW" sz="2400" b="1" dirty="0">
                <a:solidFill>
                  <a:srgbClr val="FFFFFF"/>
                </a:solidFill>
              </a:rPr>
              <a:t>No.1</a:t>
            </a:r>
            <a:endParaRPr lang="en" sz="24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ctrTitle" idx="4294967295"/>
          </p:nvPr>
        </p:nvSpPr>
        <p:spPr>
          <a:xfrm>
            <a:off x="739650" y="4369203"/>
            <a:ext cx="76625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000000"/>
                </a:solidFill>
              </a:rPr>
              <a:t>100%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4294967295"/>
          </p:nvPr>
        </p:nvSpPr>
        <p:spPr>
          <a:xfrm>
            <a:off x="739650" y="5386950"/>
            <a:ext cx="76625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ctrTitle" idx="4294967295"/>
          </p:nvPr>
        </p:nvSpPr>
        <p:spPr>
          <a:xfrm>
            <a:off x="739650" y="2616601"/>
            <a:ext cx="76625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000000"/>
                </a:solidFill>
              </a:rPr>
              <a:t>18.12</a:t>
            </a:r>
            <a:r>
              <a:rPr lang="zh-TW" altLang="en-US" sz="7200" dirty="0" smtClean="0">
                <a:solidFill>
                  <a:srgbClr val="000000"/>
                </a:solidFill>
              </a:rPr>
              <a:t> </a:t>
            </a:r>
            <a:r>
              <a:rPr lang="en-US" altLang="zh-TW" sz="7200" dirty="0" smtClean="0">
                <a:solidFill>
                  <a:srgbClr val="000000"/>
                </a:solidFill>
              </a:rPr>
              <a:t>%</a:t>
            </a:r>
            <a:endParaRPr lang="en" sz="4800" dirty="0">
              <a:solidFill>
                <a:srgbClr val="000000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4294967295"/>
          </p:nvPr>
        </p:nvSpPr>
        <p:spPr>
          <a:xfrm>
            <a:off x="858919" y="3543625"/>
            <a:ext cx="76625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FFFFFF"/>
                </a:solidFill>
              </a:rPr>
              <a:t>老年佔總人口比例  </a:t>
            </a:r>
            <a:r>
              <a:rPr lang="en-US" altLang="zh-TW" sz="2400" b="1" dirty="0" smtClean="0">
                <a:solidFill>
                  <a:srgbClr val="FFFFFF"/>
                </a:solidFill>
              </a:rPr>
              <a:t>No.1</a:t>
            </a:r>
            <a:endParaRPr lang="en" sz="2400" b="1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 rot="5400000">
            <a:off x="-133050" y="1306800"/>
            <a:ext cx="573900" cy="307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5400000">
            <a:off x="-133050" y="3102775"/>
            <a:ext cx="573900" cy="307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 rot="5400000">
            <a:off x="-133050" y="4898750"/>
            <a:ext cx="573900" cy="307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164821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如何面臨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老齡化帶來的衝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擊</a:t>
            </a:r>
            <a:endParaRPr lang="en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819021" y="176930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TW" b="1" dirty="0" smtClean="0">
                <a:solidFill>
                  <a:srgbClr val="FFD9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layfair Display"/>
              </a:rPr>
              <a:t>Adulthood stay ?</a:t>
            </a:r>
            <a:endParaRPr lang="en-US" altLang="zh-TW" b="1" dirty="0" smtClean="0">
              <a:solidFill>
                <a:srgbClr val="FFD900"/>
              </a:solidFill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76" y="2228985"/>
            <a:ext cx="2533573" cy="3005624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  <a:softEdge rad="330200"/>
          </a:effectLst>
        </p:spPr>
      </p:pic>
      <p:sp>
        <p:nvSpPr>
          <p:cNvPr id="9" name="Shape 110"/>
          <p:cNvSpPr txBox="1">
            <a:spLocks noGrp="1"/>
          </p:cNvSpPr>
          <p:nvPr>
            <p:ph type="body" idx="2"/>
          </p:nvPr>
        </p:nvSpPr>
        <p:spPr>
          <a:xfrm>
            <a:off x="1144084" y="1769306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TW" b="1" dirty="0" smtClean="0">
                <a:solidFill>
                  <a:srgbClr val="FFD90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Optimization</a:t>
            </a:r>
            <a:endParaRPr lang="en-US" altLang="zh-TW" b="1" dirty="0" smtClean="0">
              <a:solidFill>
                <a:srgbClr val="FFD900"/>
              </a:solidFill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5" y="2228985"/>
            <a:ext cx="4132563" cy="3138145"/>
          </a:xfrm>
          <a:prstGeom prst="rect">
            <a:avLst/>
          </a:prstGeom>
          <a:effectLst>
            <a:softEdge rad="330200"/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77" y="1569017"/>
            <a:ext cx="701766" cy="701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 rot="10800000">
            <a:off x="3211050" y="551200"/>
            <a:ext cx="2721899" cy="1872599"/>
          </a:xfrm>
          <a:prstGeom prst="triangle">
            <a:avLst>
              <a:gd name="adj" fmla="val 50000"/>
            </a:avLst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ctrTitle" idx="4294967295"/>
          </p:nvPr>
        </p:nvSpPr>
        <p:spPr>
          <a:xfrm>
            <a:off x="-1188177" y="353968"/>
            <a:ext cx="6276518" cy="1232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Elderly</a:t>
            </a:r>
            <a:endParaRPr lang="en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1586067"/>
            <a:ext cx="7606746" cy="44213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Shape 95"/>
          <p:cNvSpPr txBox="1">
            <a:spLocks/>
          </p:cNvSpPr>
          <p:nvPr/>
        </p:nvSpPr>
        <p:spPr>
          <a:xfrm>
            <a:off x="4029155" y="417626"/>
            <a:ext cx="6276518" cy="123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26" y="331674"/>
            <a:ext cx="1039398" cy="1133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83705" y="125895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Welfare and  Elderly</a:t>
            </a:r>
            <a:endParaRPr lang="e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36" y="2037522"/>
            <a:ext cx="3048000" cy="304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2190209"/>
            <a:ext cx="4472609" cy="2895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199" y="145774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 idx="4294967295"/>
          </p:nvPr>
        </p:nvSpPr>
        <p:spPr>
          <a:xfrm>
            <a:off x="729575" y="1759300"/>
            <a:ext cx="7684799" cy="89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i="1"/>
              <a:t>Thanks!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4294967295"/>
          </p:nvPr>
        </p:nvSpPr>
        <p:spPr>
          <a:xfrm>
            <a:off x="729575" y="2491351"/>
            <a:ext cx="76847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4294967295"/>
          </p:nvPr>
        </p:nvSpPr>
        <p:spPr>
          <a:xfrm>
            <a:off x="729575" y="3847300"/>
            <a:ext cx="7684799" cy="136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@username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user@mail.me</a:t>
            </a:r>
          </a:p>
        </p:txBody>
      </p:sp>
      <p:sp>
        <p:nvSpPr>
          <p:cNvPr id="287" name="Shape 287"/>
          <p:cNvSpPr/>
          <p:nvPr/>
        </p:nvSpPr>
        <p:spPr>
          <a:xfrm>
            <a:off x="3753212" y="550300"/>
            <a:ext cx="1637575" cy="1180450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72</Words>
  <Application>Microsoft Office PowerPoint</Application>
  <PresentationFormat>如螢幕大小 (4:3)</PresentationFormat>
  <Paragraphs>23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Playfair Display</vt:lpstr>
      <vt:lpstr>Droid Sans</vt:lpstr>
      <vt:lpstr>Times New Roman</vt:lpstr>
      <vt:lpstr>Arial</vt:lpstr>
      <vt:lpstr>標楷體</vt:lpstr>
      <vt:lpstr>Prospero template</vt:lpstr>
      <vt:lpstr>2017 CHIAYI Hackathon  </vt:lpstr>
      <vt:lpstr>129,609</vt:lpstr>
      <vt:lpstr>如何面臨老齡化帶來的衝擊</vt:lpstr>
      <vt:lpstr>Elderly</vt:lpstr>
      <vt:lpstr>Connection between Welfare and  Elderly</vt:lpstr>
      <vt:lpstr>Datasets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CHIAYI Hackathon</dc:title>
  <dc:creator>CHIA TUNG WU</dc:creator>
  <cp:lastModifiedBy>CHIA TUNG WU</cp:lastModifiedBy>
  <cp:revision>7</cp:revision>
  <dcterms:modified xsi:type="dcterms:W3CDTF">2017-06-10T06:21:04Z</dcterms:modified>
</cp:coreProperties>
</file>