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000127"/>
            <a:ext cx="8379476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altLang="en-IN" dirty="0" sz="2000" lang="en-US"/>
              <a:t>T</a:t>
            </a:r>
            <a:r>
              <a:rPr altLang="en-IN" dirty="0" sz="2000" lang="en-US"/>
              <a:t>h</a:t>
            </a:r>
            <a:r>
              <a:rPr altLang="en-IN" dirty="0" sz="2000" lang="en-US"/>
              <a:t>u</a:t>
            </a:r>
            <a:r>
              <a:rPr altLang="en-IN" dirty="0" sz="2000" lang="en-US"/>
              <a:t>l</a:t>
            </a:r>
            <a:r>
              <a:rPr altLang="en-IN" dirty="0" sz="2000" lang="en-US"/>
              <a:t>asiraman</a:t>
            </a:r>
            <a:r>
              <a:rPr altLang="en-IN" dirty="0" sz="2000" lang="en-US"/>
              <a:t> 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9</a:t>
            </a:r>
            <a:r>
              <a:rPr dirty="0" sz="2000" lang="en-US"/>
              <a:t>5</a:t>
            </a:r>
            <a:r>
              <a:rPr altLang="en-IN" dirty="0" sz="2000" lang="en-US"/>
              <a:t>6</a:t>
            </a:r>
            <a:r>
              <a:rPr dirty="0" sz="2000" lang="en-US"/>
              <a:t>/</a:t>
            </a:r>
            <a:r>
              <a:rPr altLang="en-IN" dirty="0" sz="2000" lang="en-US"/>
              <a:t>asunm219unm219ncas2225cc11438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2024-03-26T21:07:22Z</dcterms:created>
  <dcterms:modified xsi:type="dcterms:W3CDTF">2024-09-09T16:04:23Z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b392dd0bc5144e55a6bc311d9136336e</vt:lpwstr>
  </property>
</Properties>
</file>