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9" r:id="rId3"/>
    <p:sldId id="280" r:id="rId4"/>
    <p:sldId id="281" r:id="rId5"/>
    <p:sldId id="282" r:id="rId6"/>
    <p:sldId id="283" r:id="rId7"/>
    <p:sldId id="284" r:id="rId8"/>
    <p:sldId id="285" r:id="rId9"/>
    <p:sldId id="286" r:id="rId10"/>
    <p:sldId id="287" r:id="rId11"/>
    <p:sldId id="288"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0" d="100"/>
          <a:sy n="90" d="100"/>
        </p:scale>
        <p:origin x="147" y="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6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4" name="Holder 3"/>
          <p:cNvSpPr>
            <a:spLocks noGrp="1"/>
          </p:cNvSpPr>
          <p:nvPr>
            <p:ph type="body" idx="1"/>
          </p:nvPr>
        </p:nvSpPr>
        <p:spPr>
          <a:xfrm>
            <a:off x="609600" y="1577340"/>
            <a:ext cx="10972800" cy="266700"/>
          </a:xfrm>
        </p:spPr>
        <p:txBody>
          <a:bodyPr bIns="0" lIns="0" rIns="0" tIns="0"/>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5"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2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2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62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6"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27187" y="2910838"/>
            <a:ext cx="6661484" cy="509114"/>
          </a:xfrm>
          <a:prstGeom prst="rect"/>
        </p:spPr>
        <p:txBody>
          <a:bodyPr bIns="0" lIns="0" rIns="0" rtlCol="0" tIns="16510" vert="horz" wrap="square">
            <a:spAutoFit/>
          </a:bodyPr>
          <a:p>
            <a:pPr marL="3213735">
              <a:lnSpc>
                <a:spcPct val="100000"/>
              </a:lnSpc>
              <a:spcBef>
                <a:spcPts val="130"/>
              </a:spcBef>
            </a:pPr>
            <a:r>
              <a:rPr dirty="0" lang="en-US" spc="15"/>
              <a:t>KEYLOGGER </a:t>
            </a:r>
            <a:endParaRPr dirty="0" spc="15"/>
          </a:p>
        </p:txBody>
      </p:sp>
      <p:sp>
        <p:nvSpPr>
          <p:cNvPr id="1048601" name="object 8"/>
          <p:cNvSpPr txBox="1"/>
          <p:nvPr/>
        </p:nvSpPr>
        <p:spPr>
          <a:xfrm>
            <a:off x="5864833" y="4015554"/>
            <a:ext cx="3648246" cy="736601"/>
          </a:xfrm>
          <a:prstGeom prst="rect"/>
        </p:spPr>
        <p:txBody>
          <a:bodyPr bIns="0" lIns="0" rIns="0" rtlCol="0" tIns="12700" vert="horz" wrap="square">
            <a:spAutoFit/>
          </a:bodyPr>
          <a:p>
            <a:pPr marL="12700">
              <a:lnSpc>
                <a:spcPct val="100000"/>
              </a:lnSpc>
              <a:spcBef>
                <a:spcPts val="100"/>
              </a:spcBef>
            </a:pPr>
            <a:r>
              <a:rPr b="1" dirty="0" sz="2400" lang="en-US" spc="10">
                <a:solidFill>
                  <a:srgbClr val="2D936B"/>
                </a:solidFill>
                <a:latin typeface="Trebuchet MS"/>
                <a:cs typeface="Trebuchet MS"/>
              </a:rPr>
              <a:t>THUMMALA PRIYA </a:t>
            </a:r>
          </a:p>
          <a:p>
            <a:pPr marL="12700">
              <a:lnSpc>
                <a:spcPct val="100000"/>
              </a:lnSpc>
              <a:spcBef>
                <a:spcPts val="100"/>
              </a:spcBef>
            </a:pPr>
            <a:r>
              <a:rPr b="1" dirty="0" sz="2400" lang="en-US" spc="10">
                <a:solidFill>
                  <a:srgbClr val="2D936B"/>
                </a:solidFill>
                <a:latin typeface="Trebuchet MS"/>
                <a:cs typeface="Trebuchet MS"/>
              </a:rPr>
              <a:t>Project </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3" name="Picture 9"/>
          <p:cNvPicPr>
            <a:picLocks noChangeAspect="1"/>
          </p:cNvPicPr>
          <p:nvPr/>
        </p:nvPicPr>
        <p:blipFill>
          <a:blip xmlns:r="http://schemas.openxmlformats.org/officeDocument/2006/relationships" r:embed="rId2"/>
          <a:stretch>
            <a:fillRect/>
          </a:stretch>
        </p:blipFill>
        <p:spPr>
          <a:xfrm>
            <a:off x="6297414" y="1429945"/>
            <a:ext cx="5864460" cy="3352166"/>
          </a:xfrm>
          <a:prstGeom prst="rect"/>
        </p:spPr>
      </p:pic>
      <p:pic>
        <p:nvPicPr>
          <p:cNvPr id="2097164" name="Picture 11"/>
          <p:cNvPicPr>
            <a:picLocks noChangeAspect="1"/>
          </p:cNvPicPr>
          <p:nvPr/>
        </p:nvPicPr>
        <p:blipFill>
          <a:blip xmlns:r="http://schemas.openxmlformats.org/officeDocument/2006/relationships" r:embed="rId3"/>
          <a:stretch>
            <a:fillRect/>
          </a:stretch>
        </p:blipFill>
        <p:spPr>
          <a:xfrm>
            <a:off x="81951" y="1429945"/>
            <a:ext cx="6019800" cy="3352166"/>
          </a:xfrm>
          <a:prstGeom prst="rect"/>
        </p:spPr>
      </p:pic>
      <p:sp>
        <p:nvSpPr>
          <p:cNvPr id="1048684" name="TextBox 12"/>
          <p:cNvSpPr txBox="1"/>
          <p:nvPr/>
        </p:nvSpPr>
        <p:spPr>
          <a:xfrm>
            <a:off x="838200" y="5181600"/>
            <a:ext cx="10031135" cy="358140"/>
          </a:xfrm>
          <a:prstGeom prst="rect"/>
          <a:noFill/>
        </p:spPr>
        <p:txBody>
          <a:bodyPr rtlCol="0" wrap="none">
            <a:spAutoFit/>
          </a:bodyPr>
          <a:p>
            <a:r>
              <a:rPr dirty="0" lang="en-US"/>
              <a:t>After clicking the start button and typing any thing It will be recorded in the key.txt as shown above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pPr>
            <a:r>
              <a:rPr dirty="0" sz="4250" lang="en-US"/>
              <a:t>KEY LOGGER</a:t>
            </a:r>
            <a:endParaRPr dirty="0" sz="4250"/>
          </a:p>
        </p:txBody>
      </p:sp>
      <p:sp>
        <p:nvSpPr>
          <p:cNvPr id="1048623" name="Text Placeholder 1"/>
          <p:cNvSpPr>
            <a:spLocks noGrp="1"/>
          </p:cNvSpPr>
          <p:nvPr>
            <p:ph type="body" idx="1"/>
          </p:nvPr>
        </p:nvSpPr>
        <p:spPr>
          <a:xfrm>
            <a:off x="4372014" y="2123271"/>
            <a:ext cx="5700103" cy="1066800"/>
          </a:xfrm>
        </p:spPr>
        <p:txBody>
          <a:bodyPr/>
          <a:p>
            <a:r>
              <a:rPr lang="en-US"/>
              <a:t>KEYLOGGER is a program that runs in the background or hardware, recording all keystrokes </a:t>
            </a:r>
          </a:p>
          <a:p>
            <a:r>
              <a:rPr lang="en-US"/>
              <a:t>Keylogger can be hardware installed to a computer or software that is used to collect sensitive information </a:t>
            </a:r>
          </a:p>
        </p:txBody>
      </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53" name="Picture 23"/>
          <p:cNvPicPr>
            <a:picLocks noChangeAspect="1"/>
          </p:cNvPicPr>
          <p:nvPr/>
        </p:nvPicPr>
        <p:blipFill>
          <a:blip xmlns:r="http://schemas.openxmlformats.org/officeDocument/2006/relationships" r:embed="rId1"/>
          <a:stretch>
            <a:fillRect/>
          </a:stretch>
        </p:blipFill>
        <p:spPr>
          <a:xfrm>
            <a:off x="871546" y="1821933"/>
            <a:ext cx="3076597" cy="3195661"/>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6"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sp>
        <p:nvSpPr>
          <p:cNvPr id="1048642" name="object 21"/>
          <p:cNvSpPr txBox="1">
            <a:spLocks noGrp="1"/>
          </p:cNvSpPr>
          <p:nvPr>
            <p:ph type="title"/>
          </p:nvPr>
        </p:nvSpPr>
        <p:spPr>
          <a:xfrm>
            <a:off x="739775" y="445388"/>
            <a:ext cx="373261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362200" y="1371600"/>
            <a:ext cx="6728841" cy="1158240"/>
          </a:xfrm>
          <a:prstGeom prst="rect"/>
          <a:noFill/>
        </p:spPr>
        <p:txBody>
          <a:bodyPr rtlCol="0" wrap="square">
            <a:spAutoFit/>
          </a:bodyPr>
          <a:p>
            <a:r>
              <a:rPr b="1" dirty="0" lang="en-US"/>
              <a:t>Project Setup and Research</a:t>
            </a:r>
            <a:br>
              <a:rPr b="1" dirty="0" lang="en-US"/>
            </a:br>
            <a:r>
              <a:rPr b="1" dirty="0" lang="en-US"/>
              <a:t>Development and Integration</a:t>
            </a:r>
            <a:br>
              <a:rPr b="1" dirty="0" lang="en-US"/>
            </a:br>
            <a:r>
              <a:rPr b="1" dirty="0" lang="en-US"/>
              <a:t>Testing and Enhancement</a:t>
            </a:r>
            <a:br>
              <a:rPr dirty="0" lang="en-US"/>
            </a:br>
            <a:r>
              <a:rPr b="1" dirty="0" lang="en-US"/>
              <a:t>Documentation and Presentation</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1" y="575055"/>
            <a:ext cx="678494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5" name="object 8"/>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676275" y="1695450"/>
            <a:ext cx="6943725" cy="2225040"/>
          </a:xfrm>
          <a:prstGeom prst="rect"/>
          <a:noFill/>
        </p:spPr>
        <p:txBody>
          <a:bodyPr rtlCol="0" wrap="square">
            <a:spAutoFit/>
          </a:bodyPr>
          <a:p>
            <a:r>
              <a:rPr lang="en-US"/>
              <a:t>In this modern era,keyloggers are frequently used for illegal activities such as stealing sensitive information including passwords, credit card numbers, and personal messages. Despite their negative connotations, keyloggers can also be utilized for legitimate purposes such as parental monitoring, employee monitoring, or security testing. The main challenge lies in developing a keylogger that can serve ethical purposes while ensuring privacy and security.</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7"/>
          <p:cNvSpPr txBox="1"/>
          <p:nvPr/>
        </p:nvSpPr>
        <p:spPr>
          <a:xfrm>
            <a:off x="381000" y="838200"/>
            <a:ext cx="8229600" cy="4625340"/>
          </a:xfrm>
          <a:prstGeom prst="rect"/>
          <a:noFill/>
        </p:spPr>
        <p:txBody>
          <a:bodyPr rtlCol="0" wrap="squar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3600" i="0" kumimoji="0" lang="en-US" normalizeH="0" strike="noStrike" u="none">
                <a:ln>
                  <a:noFill/>
                </a:ln>
                <a:solidFill>
                  <a:schemeClr val="tx1"/>
                </a:solidFill>
                <a:effectLst/>
                <a:latin typeface="Arial" panose="020B0604020202020204" pitchFamily="34" charset="0"/>
              </a:rPr>
              <a:t>Project Overview: Ethical Keylogger</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Create a Python-based keylogger with a focus on ethical use, privacy, and security.</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Setup</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Define objectives and guidelines.</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Install Python, </a:t>
            </a:r>
            <a:r>
              <a:rPr altLang="en-US" baseline="0" b="0" cap="none" dirty="0" i="0" kumimoji="0" lang="en-US" normalizeH="0" err="1" strike="noStrike" u="none">
                <a:ln>
                  <a:noFill/>
                </a:ln>
                <a:solidFill>
                  <a:schemeClr val="tx1"/>
                </a:solidFill>
                <a:effectLst/>
                <a:latin typeface="Arial Unicode MS"/>
              </a:rPr>
              <a:t>pynput</a:t>
            </a:r>
            <a:r>
              <a:rPr altLang="en-US" baseline="0" b="0" cap="none" dirty="0" i="0" kumimoji="0" lang="en-US" normalizeH="0" strike="noStrike" u="none">
                <a:ln>
                  <a:noFill/>
                </a:ln>
                <a:solidFill>
                  <a:schemeClr val="tx1"/>
                </a:solidFill>
                <a:effectLst/>
              </a:rPr>
              <a:t>, and </a:t>
            </a:r>
            <a:r>
              <a:rPr altLang="en-US" baseline="0" b="0" cap="none" dirty="0" i="0" kumimoji="0" lang="en-US" normalizeH="0" err="1" strike="noStrike" u="none">
                <a:ln>
                  <a:noFill/>
                </a:ln>
                <a:solidFill>
                  <a:schemeClr val="tx1"/>
                </a:solidFill>
                <a:effectLst/>
                <a:latin typeface="Arial Unicode MS"/>
              </a:rPr>
              <a:t>tkinter</a:t>
            </a:r>
            <a:r>
              <a:rPr altLang="en-US" baseline="0" b="0" cap="none" dirty="0" sz="500" i="0" kumimoji="0" lang="en-US" normalizeH="0" strike="noStrike" u="none">
                <a:ln>
                  <a:noFill/>
                </a:ln>
                <a:solidFill>
                  <a:schemeClr val="tx1"/>
                </a:solidFill>
                <a:effectLst/>
              </a:rPr>
              <a:t>.</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Development</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Implement keylogging and GUI.</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Ensure secure and encrypted logging.</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Testing</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Test for accuracy and security.</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Add features like timestamps.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Documentation</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Document usage and ethical guidelines.</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Prepare a concise report and presentation.</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Outcome</a:t>
            </a:r>
            <a:r>
              <a:rPr altLang="en-US" baseline="0" b="0" cap="none" dirty="0" sz="1800" i="0" kumimoji="0" lang="en-US" normalizeH="0" strike="noStrike" u="none">
                <a:ln>
                  <a:noFill/>
                </a:ln>
                <a:solidFill>
                  <a:schemeClr val="tx1"/>
                </a:solidFill>
                <a:effectLst/>
                <a:latin typeface="Arial" panose="020B0604020202020204" pitchFamily="34" charset="0"/>
              </a:rPr>
              <a:t>: A secure, ethical keylogger with a user-friendly interface</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12"/>
          <p:cNvSpPr txBox="1"/>
          <p:nvPr/>
        </p:nvSpPr>
        <p:spPr>
          <a:xfrm>
            <a:off x="152400" y="200025"/>
            <a:ext cx="5867400" cy="1158240"/>
          </a:xfrm>
          <a:prstGeom prst="rect"/>
          <a:noFill/>
        </p:spPr>
        <p:txBody>
          <a:bodyPr rtlCol="0" wrap="square">
            <a:spAutoFit/>
          </a:bodyPr>
          <a:p>
            <a:r>
              <a:rPr b="1" dirty="0" sz="3600" lang="en-US"/>
              <a:t>WHO ARE THE END USERS?</a:t>
            </a:r>
            <a:endParaRPr dirty="0" sz="3600" lang="en-US"/>
          </a:p>
          <a:p>
            <a:endParaRPr dirty="0" sz="3600" lang="en-US"/>
          </a:p>
        </p:txBody>
      </p:sp>
      <p:sp>
        <p:nvSpPr>
          <p:cNvPr id="1048659" name="TextBox 14"/>
          <p:cNvSpPr txBox="1"/>
          <p:nvPr/>
        </p:nvSpPr>
        <p:spPr>
          <a:xfrm>
            <a:off x="1143000" y="2209800"/>
            <a:ext cx="3429000" cy="1691641"/>
          </a:xfrm>
          <a:prstGeom prst="rect"/>
          <a:noFill/>
        </p:spPr>
        <p:txBody>
          <a:bodyPr rtlCol="0" wrap="square">
            <a:spAutoFit/>
          </a:bodyPr>
          <a:p>
            <a:pPr indent="-342900" marL="342900">
              <a:buAutoNum type="arabicPeriod"/>
            </a:pPr>
            <a:r>
              <a:rPr dirty="0" lang="en-US"/>
              <a:t>Parental Monitors</a:t>
            </a:r>
          </a:p>
          <a:p>
            <a:pPr indent="-342900" marL="342900">
              <a:buAutoNum type="arabicPeriod"/>
            </a:pPr>
            <a:r>
              <a:rPr dirty="0" lang="en-US"/>
              <a:t>Investigators</a:t>
            </a:r>
          </a:p>
          <a:p>
            <a:pPr indent="-342900" marL="342900">
              <a:buAutoNum type="arabicPeriod"/>
            </a:pPr>
            <a:r>
              <a:rPr dirty="0" lang="en-US"/>
              <a:t>Employers</a:t>
            </a:r>
          </a:p>
          <a:p>
            <a:pPr indent="-342900" marL="342900">
              <a:buAutoNum type="arabicPeriod"/>
            </a:pPr>
            <a:r>
              <a:rPr dirty="0" lang="en-US"/>
              <a:t>Security professional</a:t>
            </a:r>
          </a:p>
          <a:p>
            <a:pPr indent="-342900" marL="342900">
              <a:buAutoNum type="arabicPeriod"/>
            </a:pPr>
            <a:r>
              <a:rPr dirty="0" lang="en-US"/>
              <a:t>Educational Institutes</a:t>
            </a:r>
          </a:p>
          <a:p>
            <a:pPr indent="-342900" marL="342900">
              <a:buAutoNum type="arabicPeriod"/>
            </a:pPr>
            <a:endParaRPr dirty="0" lang="en-US"/>
          </a:p>
        </p:txBody>
      </p:sp>
      <p:pic>
        <p:nvPicPr>
          <p:cNvPr id="2097158" name="Picture 17"/>
          <p:cNvPicPr>
            <a:picLocks noChangeAspect="1"/>
          </p:cNvPicPr>
          <p:nvPr/>
        </p:nvPicPr>
        <p:blipFill>
          <a:blip xmlns:r="http://schemas.openxmlformats.org/officeDocument/2006/relationships" r:embed="rId1"/>
          <a:stretch>
            <a:fillRect/>
          </a:stretch>
        </p:blipFill>
        <p:spPr>
          <a:xfrm>
            <a:off x="4114800" y="712979"/>
            <a:ext cx="7641134" cy="444957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9"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228600" y="477494"/>
            <a:ext cx="9733915" cy="567463"/>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0"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Box 10"/>
          <p:cNvSpPr txBox="1"/>
          <p:nvPr/>
        </p:nvSpPr>
        <p:spPr>
          <a:xfrm>
            <a:off x="3020976" y="2138997"/>
            <a:ext cx="6116378" cy="2491740"/>
          </a:xfrm>
          <a:prstGeom prst="rect"/>
          <a:noFill/>
        </p:spPr>
        <p:txBody>
          <a:bodyPr wrap="square">
            <a:spAutoFit/>
          </a:bodyPr>
          <a:p>
            <a:r>
              <a:rPr dirty="0" lang="en-US"/>
              <a:t>Solution Overview:</a:t>
            </a:r>
          </a:p>
          <a:p>
            <a:r>
              <a:rPr dirty="0" lang="en-US"/>
              <a:t>1. Ethical Keylogger: Developed in Python for responsible monitoring.</a:t>
            </a:r>
          </a:p>
          <a:p>
            <a:r>
              <a:rPr dirty="0" lang="en-US"/>
              <a:t>2. Key Features: Accurate logging, secure storage, and user-friendly interface.</a:t>
            </a:r>
          </a:p>
          <a:p>
            <a:r>
              <a:rPr dirty="0" lang="en-US"/>
              <a:t>3. Value Proposition: Ensures safety, productivity, and privacy for users.</a:t>
            </a:r>
          </a:p>
          <a:p>
            <a:r>
              <a:rPr dirty="0" lang="en-US"/>
              <a:t>4. Conclusion: Balances functionality with ethical standards, serving diverse needs.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7"/>
          <p:cNvSpPr txBox="1">
            <a:spLocks noGrp="1"/>
          </p:cNvSpPr>
          <p:nvPr>
            <p:ph type="title"/>
          </p:nvPr>
        </p:nvSpPr>
        <p:spPr>
          <a:xfrm>
            <a:off x="739775" y="654938"/>
            <a:ext cx="754316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TextBox 9"/>
          <p:cNvSpPr txBox="1"/>
          <p:nvPr/>
        </p:nvSpPr>
        <p:spPr>
          <a:xfrm>
            <a:off x="1433173" y="2138997"/>
            <a:ext cx="7713485" cy="2491740"/>
          </a:xfrm>
          <a:prstGeom prst="rect"/>
          <a:noFill/>
        </p:spPr>
        <p:txBody>
          <a:bodyPr wrap="square">
            <a:spAutoFit/>
          </a:bodyPr>
          <a:p>
            <a:r>
              <a:rPr dirty="0" lang="en-US"/>
              <a:t>Wow Factor:</a:t>
            </a:r>
          </a:p>
          <a:p>
            <a:r>
              <a:rPr dirty="0" lang="en-US"/>
              <a:t>- Stealthy Elegance: Operates discreetly while maintaining a sophisticated user experience.</a:t>
            </a:r>
          </a:p>
          <a:p>
            <a:r>
              <a:rPr dirty="0" lang="en-US"/>
              <a:t>- Uncompromising Security: Utilizes encryption and ethical guidelines to safeguard data with integrity.</a:t>
            </a:r>
          </a:p>
          <a:p>
            <a:r>
              <a:rPr dirty="0" lang="en-US"/>
              <a:t>- Empowering Insights: Provides invaluable insights into user behavior for enhanced safety and productivity.</a:t>
            </a:r>
          </a:p>
          <a:p>
            <a:r>
              <a:rPr dirty="0" lang="en-US"/>
              <a:t>- Ethical Ingenuity: Demonstrates a pioneering approach to monitoring that prioritizes privacy and responsibility.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p:nvPr/>
        </p:nvSpPr>
        <p:spPr>
          <a:xfrm>
            <a:off x="739775" y="1367853"/>
            <a:ext cx="2811780" cy="300355"/>
          </a:xfrm>
          <a:prstGeom prst="rect"/>
        </p:spPr>
        <p:txBody>
          <a:bodyPr bIns="0" lIns="0" rIns="0" rtlCol="0" tIns="12700" vert="horz" wrap="square">
            <a:spAutoFit/>
          </a:bodyPr>
          <a:p>
            <a:pPr marL="12700">
              <a:lnSpc>
                <a:spcPct val="100000"/>
              </a:lnSpc>
              <a:spcBef>
                <a:spcPts val="100"/>
              </a:spcBef>
            </a:pPr>
            <a:r>
              <a:rPr dirty="0" sz="1800" spc="-45">
                <a:latin typeface="Trebuchet MS"/>
                <a:cs typeface="Trebuchet MS"/>
              </a:rPr>
              <a:t>Teams</a:t>
            </a:r>
            <a:r>
              <a:rPr dirty="0" sz="1800" spc="-15">
                <a:latin typeface="Trebuchet MS"/>
                <a:cs typeface="Trebuchet MS"/>
              </a:rPr>
              <a:t> </a:t>
            </a:r>
            <a:r>
              <a:rPr dirty="0" sz="1800" spc="10">
                <a:latin typeface="Trebuchet MS"/>
                <a:cs typeface="Trebuchet MS"/>
              </a:rPr>
              <a:t>cam</a:t>
            </a:r>
            <a:r>
              <a:rPr dirty="0" sz="1800" spc="-105">
                <a:latin typeface="Trebuchet MS"/>
                <a:cs typeface="Trebuchet MS"/>
              </a:rPr>
              <a:t> </a:t>
            </a:r>
            <a:r>
              <a:rPr dirty="0" sz="1800" spc="-5">
                <a:latin typeface="Trebuchet MS"/>
                <a:cs typeface="Trebuchet MS"/>
              </a:rPr>
              <a:t>add</a:t>
            </a:r>
            <a:r>
              <a:rPr dirty="0" sz="1800" spc="10">
                <a:latin typeface="Trebuchet MS"/>
                <a:cs typeface="Trebuchet MS"/>
              </a:rPr>
              <a:t> </a:t>
            </a:r>
            <a:r>
              <a:rPr dirty="0" sz="1800" spc="-5">
                <a:latin typeface="Trebuchet MS"/>
                <a:cs typeface="Trebuchet MS"/>
              </a:rPr>
              <a:t>wireframes</a:t>
            </a:r>
            <a:endParaRPr dirty="0" sz="1800">
              <a:latin typeface="Trebuchet MS"/>
              <a:cs typeface="Trebuchet MS"/>
            </a:endParaRP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object 8"/>
          <p:cNvSpPr txBox="1"/>
          <p:nvPr/>
        </p:nvSpPr>
        <p:spPr>
          <a:xfrm>
            <a:off x="739775" y="291147"/>
            <a:ext cx="406042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8" name="TextBox 10"/>
          <p:cNvSpPr txBox="1"/>
          <p:nvPr/>
        </p:nvSpPr>
        <p:spPr>
          <a:xfrm>
            <a:off x="752475" y="1841072"/>
            <a:ext cx="6097772" cy="4091940"/>
          </a:xfrm>
          <a:prstGeom prst="rect"/>
          <a:noFill/>
        </p:spPr>
        <p:txBody>
          <a:bodyPr wrap="square">
            <a:spAutoFit/>
          </a:bodyPr>
          <a:p>
            <a:r>
              <a:rPr dirty="0" lang="en-US"/>
              <a:t>Modelling and Wireframes Collaboration:</a:t>
            </a:r>
          </a:p>
          <a:p>
            <a:endParaRPr dirty="0" lang="en-US"/>
          </a:p>
          <a:p>
            <a:r>
              <a:rPr dirty="0" lang="en-US"/>
              <a:t>- Seamless Integration: Enables teams to seamlessly integrate wireframes into the modelling process, fostering a cohesive design workflow.</a:t>
            </a:r>
          </a:p>
          <a:p>
            <a:r>
              <a:rPr dirty="0" lang="en-US"/>
              <a:t>- Visual Representation: Enhances understanding through visual representations of the proposed solution, promoting clarity and alignment among team members.</a:t>
            </a:r>
          </a:p>
          <a:p>
            <a:r>
              <a:rPr dirty="0" lang="en-US"/>
              <a:t>- Iterative Development: Facilitates iterative development by allowing for quick adjustments and feedback loops based on wireframe prototypes.</a:t>
            </a:r>
          </a:p>
          <a:p>
            <a:r>
              <a:rPr dirty="0" lang="en-US"/>
              <a:t>- Efficiency and Accuracy: Streamlines the design process, leading to more efficient and accurate modelling outcomes while ensuring the final product meets user needs effectively.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dc:title>
  <dc:creator>RMX3762</dc:creator>
  <cp:lastModifiedBy>thummala priya</cp:lastModifiedBy>
  <dcterms:created xsi:type="dcterms:W3CDTF">2024-06-02T07:48:59Z</dcterms:created>
  <dcterms:modified xsi:type="dcterms:W3CDTF">2024-06-12T15:48:25Z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f6f434a494d242f0844221c1341c99af</vt:lpwstr>
  </property>
</Properties>
</file>