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523F4-5763-0DCD-7B63-622CA6C34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08063E-6671-8E22-EE87-4E2C4096B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14D92-D4AA-95BA-08FE-52507BF9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213E5-B0EB-3268-9068-35408080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84808-60D3-0F44-BCBD-4B0284FF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9138-2DA3-600B-CCB6-200987F0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C1026-67DD-92D5-5E2C-B4E76CA58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7FE95-1AAF-1967-BCAA-CB2B6EF4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1E80D-462F-0548-0ABA-2D3A6595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0C27E-8BD0-0D5A-69CD-5D42ACAE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B39CD4-912C-A788-7A4E-4FAE4B42F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51BB8-A5B1-FC32-26FC-2A10173A3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22C8F-8BD0-4AB9-33E1-1BF48033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99334-2BE1-2D84-A683-6465A1F2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5625B-34C3-5EEA-9089-24013DEB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0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5A655-5BD4-F3B5-BDDD-2A3901D7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165A6-7C2D-D37B-EEC8-5E713585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357B0-3110-CBB3-8470-CD7E4E22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F7195-8222-3A59-C2B8-63588FAA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3EE41-EB3C-9128-CC3F-8EB1F4F5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A9418-845E-BCDF-6875-4CACEE0A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F220A-DA4C-0F7F-8F12-F227A834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9A6DF-8713-FBD9-F9BB-7CE944FE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1A32-08C6-209A-90EA-7A6282F3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140AD-56C0-73E0-2345-BFF6FE7B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7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35B9-EBF4-3CB5-CD3C-DC51C121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E4E97-6A13-E0B9-2D6F-1D1DA0FA6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4B9B6-B9C8-E65D-93EA-46A80904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F4356-6208-2583-C4FD-E9792C1C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C4731-93FD-6F51-9E28-9EE079C0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267FF-FFE3-5E0E-25BB-0FE2297D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0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4610B-A793-1F6A-4E1F-72AB1D15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E9C0A-03D3-E8A1-FCB8-76B72802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EACC2-31F4-843A-FAF1-7D960277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CA97A3-B40F-B8CA-042A-5C9A9287D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5699A0-65E2-6B57-5269-462F3D043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42F004-6C5C-01BB-39FE-C3DDC28E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5B1C88-593B-B304-38A4-01B7D152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FB1820-4CED-1B38-4DD7-8CCEFAB3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63674-CC07-730E-E14F-A5E23EDD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EBA8B0-8C7E-613C-9426-65FD01A4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42CE0-CEF3-5F7D-A7C4-2EE0155A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3A9F91-BCD9-D34C-DD98-895E247F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2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2BE92F-219F-79F7-CE9B-73B882DA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0BF73-8F71-779D-FEC5-EC4D61AE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D0DA3F-A2B2-16DD-E697-22B74930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6D6C-7ED2-7671-1266-15BA66C4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79B84-F06D-0A8C-0606-DE67CCAE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57E4A-40B0-DEFF-C605-B175BCE3D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7D3D3-6A2E-3EFB-1911-1596F0CE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99111-975E-305E-5FCD-750B9226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E6D6F-639B-967E-533A-57919406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5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C75F3-AFBA-F663-079D-AA7EEF02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61BFF-9B4E-C429-30AF-3364C29A8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8ED9E-F7DD-6BA7-9ECD-68C9C7123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70E2D-00AE-E8B6-3486-94B248F8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41D9A-2F0C-CE7B-48C6-6B71636E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BE21C-CCDB-B089-E217-7B47C5BE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9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5DEDD2-A2B5-B6A6-C9ED-68E5B384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B97E7-2DC8-9C3D-F112-57DA3FAD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3B264-D6E1-02CA-E2C9-10823CCB3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0ACA-E910-421C-8DB2-F8E7CF411F31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15D3D-3948-7BB0-4E04-102D03C0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5D478-7818-FB95-44E0-417A0B538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7685-153A-447E-8DD4-D5C7626D5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9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86AB2FAC-D1CF-E66C-8322-8C1B853856DE}"/>
              </a:ext>
            </a:extLst>
          </p:cNvPr>
          <p:cNvSpPr/>
          <p:nvPr/>
        </p:nvSpPr>
        <p:spPr>
          <a:xfrm>
            <a:off x="305119" y="2479369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971FBFF-8976-9E77-6E90-F5CDB7F32035}"/>
              </a:ext>
            </a:extLst>
          </p:cNvPr>
          <p:cNvSpPr/>
          <p:nvPr/>
        </p:nvSpPr>
        <p:spPr>
          <a:xfrm>
            <a:off x="2687979" y="2479370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225A04-A4C1-71A3-D659-CD540E0BA6C6}"/>
              </a:ext>
            </a:extLst>
          </p:cNvPr>
          <p:cNvSpPr/>
          <p:nvPr/>
        </p:nvSpPr>
        <p:spPr>
          <a:xfrm>
            <a:off x="305119" y="1162901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010CAE-394E-9736-ECEE-F8E037225310}"/>
              </a:ext>
            </a:extLst>
          </p:cNvPr>
          <p:cNvSpPr/>
          <p:nvPr/>
        </p:nvSpPr>
        <p:spPr>
          <a:xfrm>
            <a:off x="305119" y="3795837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D42F73-8EEE-6BFA-B1AE-511F7D48F80B}"/>
              </a:ext>
            </a:extLst>
          </p:cNvPr>
          <p:cNvSpPr/>
          <p:nvPr/>
        </p:nvSpPr>
        <p:spPr>
          <a:xfrm>
            <a:off x="757579" y="1248866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0585C3-DD9A-945F-2B87-0768ED47757D}"/>
              </a:ext>
            </a:extLst>
          </p:cNvPr>
          <p:cNvSpPr/>
          <p:nvPr/>
        </p:nvSpPr>
        <p:spPr>
          <a:xfrm>
            <a:off x="757579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4FA58B-D442-7EF3-4598-758DC22C95A1}"/>
              </a:ext>
            </a:extLst>
          </p:cNvPr>
          <p:cNvSpPr/>
          <p:nvPr/>
        </p:nvSpPr>
        <p:spPr>
          <a:xfrm>
            <a:off x="1173332" y="1248866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41C19A-F6F7-C90F-104D-B0EF03BE0C6B}"/>
              </a:ext>
            </a:extLst>
          </p:cNvPr>
          <p:cNvSpPr/>
          <p:nvPr/>
        </p:nvSpPr>
        <p:spPr>
          <a:xfrm>
            <a:off x="1173332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C3A73E0-4D9B-08F9-72A7-F605F2C90748}"/>
              </a:ext>
            </a:extLst>
          </p:cNvPr>
          <p:cNvSpPr/>
          <p:nvPr/>
        </p:nvSpPr>
        <p:spPr>
          <a:xfrm>
            <a:off x="1589085" y="1248866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B1991F-AD86-EE12-6878-4DF2E0906550}"/>
              </a:ext>
            </a:extLst>
          </p:cNvPr>
          <p:cNvSpPr/>
          <p:nvPr/>
        </p:nvSpPr>
        <p:spPr>
          <a:xfrm>
            <a:off x="1589085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F080F20-EE09-D966-B814-633B9EC2D10D}"/>
              </a:ext>
            </a:extLst>
          </p:cNvPr>
          <p:cNvSpPr/>
          <p:nvPr/>
        </p:nvSpPr>
        <p:spPr>
          <a:xfrm>
            <a:off x="781431" y="3982297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124009-2FF6-059E-C5CE-2403A40BA7AC}"/>
              </a:ext>
            </a:extLst>
          </p:cNvPr>
          <p:cNvSpPr/>
          <p:nvPr/>
        </p:nvSpPr>
        <p:spPr>
          <a:xfrm>
            <a:off x="781431" y="398229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2D15B62-12DE-A6A0-4156-9F3C65432AFB}"/>
              </a:ext>
            </a:extLst>
          </p:cNvPr>
          <p:cNvSpPr/>
          <p:nvPr/>
        </p:nvSpPr>
        <p:spPr>
          <a:xfrm>
            <a:off x="1173332" y="398229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E8E6EB-472A-9416-8255-CD2F98A45F02}"/>
              </a:ext>
            </a:extLst>
          </p:cNvPr>
          <p:cNvSpPr/>
          <p:nvPr/>
        </p:nvSpPr>
        <p:spPr>
          <a:xfrm>
            <a:off x="1173332" y="398229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90B04C7B-A000-92A3-F508-2DDADB94CE72}"/>
              </a:ext>
            </a:extLst>
          </p:cNvPr>
          <p:cNvSpPr/>
          <p:nvPr/>
        </p:nvSpPr>
        <p:spPr>
          <a:xfrm rot="10800000">
            <a:off x="377123" y="176858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239BFF5-F482-1AE8-3C44-C696E193969E}"/>
              </a:ext>
            </a:extLst>
          </p:cNvPr>
          <p:cNvSpPr/>
          <p:nvPr/>
        </p:nvSpPr>
        <p:spPr>
          <a:xfrm rot="10800000">
            <a:off x="2218121" y="176858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8A17243-B120-5045-E419-CB649EC543DF}"/>
              </a:ext>
            </a:extLst>
          </p:cNvPr>
          <p:cNvSpPr/>
          <p:nvPr/>
        </p:nvSpPr>
        <p:spPr>
          <a:xfrm rot="10800000">
            <a:off x="2222862" y="2944247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13DBBAD-A0F7-83A8-7A88-C82874EFD8BD}"/>
              </a:ext>
            </a:extLst>
          </p:cNvPr>
          <p:cNvSpPr/>
          <p:nvPr/>
        </p:nvSpPr>
        <p:spPr>
          <a:xfrm rot="10800000">
            <a:off x="2218121" y="2939498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B0AEB3B-32BE-F97C-ECA7-909DC09E477E}"/>
              </a:ext>
            </a:extLst>
          </p:cNvPr>
          <p:cNvSpPr/>
          <p:nvPr/>
        </p:nvSpPr>
        <p:spPr>
          <a:xfrm>
            <a:off x="2687979" y="1162902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302B5B3-45CC-EECE-92E2-8049E23096DA}"/>
              </a:ext>
            </a:extLst>
          </p:cNvPr>
          <p:cNvSpPr/>
          <p:nvPr/>
        </p:nvSpPr>
        <p:spPr>
          <a:xfrm>
            <a:off x="2687979" y="3795838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2EA2598-70E8-7DAF-60A8-E4ADA702DC2F}"/>
              </a:ext>
            </a:extLst>
          </p:cNvPr>
          <p:cNvSpPr/>
          <p:nvPr/>
        </p:nvSpPr>
        <p:spPr>
          <a:xfrm>
            <a:off x="3140439" y="1248867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148FFA-129D-150C-8A9E-39D7880789E8}"/>
              </a:ext>
            </a:extLst>
          </p:cNvPr>
          <p:cNvSpPr/>
          <p:nvPr/>
        </p:nvSpPr>
        <p:spPr>
          <a:xfrm>
            <a:off x="3140439" y="124886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6566440-17CC-F710-F80D-F9247E005988}"/>
              </a:ext>
            </a:extLst>
          </p:cNvPr>
          <p:cNvSpPr/>
          <p:nvPr/>
        </p:nvSpPr>
        <p:spPr>
          <a:xfrm>
            <a:off x="3556192" y="1248867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65EB6B3-59CB-B2B7-6C4A-3B7C7C11CDBB}"/>
              </a:ext>
            </a:extLst>
          </p:cNvPr>
          <p:cNvSpPr/>
          <p:nvPr/>
        </p:nvSpPr>
        <p:spPr>
          <a:xfrm>
            <a:off x="3556192" y="124886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D7D1A78-BA41-0278-6B58-293D06AAD798}"/>
              </a:ext>
            </a:extLst>
          </p:cNvPr>
          <p:cNvSpPr/>
          <p:nvPr/>
        </p:nvSpPr>
        <p:spPr>
          <a:xfrm>
            <a:off x="3971945" y="1248867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D68FB2-C31F-F74E-60E5-1F92E0D7F73E}"/>
              </a:ext>
            </a:extLst>
          </p:cNvPr>
          <p:cNvSpPr/>
          <p:nvPr/>
        </p:nvSpPr>
        <p:spPr>
          <a:xfrm>
            <a:off x="3971945" y="124886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6DD0167-3991-7A3A-BEE2-42B84E4EF0A9}"/>
              </a:ext>
            </a:extLst>
          </p:cNvPr>
          <p:cNvSpPr/>
          <p:nvPr/>
        </p:nvSpPr>
        <p:spPr>
          <a:xfrm>
            <a:off x="3145000" y="2605947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8A55709-42A4-C860-AD95-756FFFD1D057}"/>
              </a:ext>
            </a:extLst>
          </p:cNvPr>
          <p:cNvSpPr/>
          <p:nvPr/>
        </p:nvSpPr>
        <p:spPr>
          <a:xfrm>
            <a:off x="3145000" y="260594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A6A636-189E-3735-2609-2B333DE53F23}"/>
              </a:ext>
            </a:extLst>
          </p:cNvPr>
          <p:cNvSpPr/>
          <p:nvPr/>
        </p:nvSpPr>
        <p:spPr>
          <a:xfrm>
            <a:off x="3140439" y="3982297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D359D6-40EC-5308-F0AE-8F66E884133D}"/>
              </a:ext>
            </a:extLst>
          </p:cNvPr>
          <p:cNvSpPr/>
          <p:nvPr/>
        </p:nvSpPr>
        <p:spPr>
          <a:xfrm>
            <a:off x="3140439" y="398229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A55FE5B-8D4E-563B-71EA-C617AD03A328}"/>
              </a:ext>
            </a:extLst>
          </p:cNvPr>
          <p:cNvSpPr/>
          <p:nvPr/>
        </p:nvSpPr>
        <p:spPr>
          <a:xfrm>
            <a:off x="3556192" y="3982297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54C6830-0F65-63AE-AF07-27CF721E69CB}"/>
              </a:ext>
            </a:extLst>
          </p:cNvPr>
          <p:cNvSpPr/>
          <p:nvPr/>
        </p:nvSpPr>
        <p:spPr>
          <a:xfrm>
            <a:off x="3556192" y="398229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0E159B39-6058-42CD-4F66-BB07911EA489}"/>
              </a:ext>
            </a:extLst>
          </p:cNvPr>
          <p:cNvSpPr/>
          <p:nvPr/>
        </p:nvSpPr>
        <p:spPr>
          <a:xfrm rot="10800000">
            <a:off x="2759983" y="1768590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1BE6C1E4-FDBB-9D56-AF5D-7F6A8CB31EE7}"/>
              </a:ext>
            </a:extLst>
          </p:cNvPr>
          <p:cNvSpPr/>
          <p:nvPr/>
        </p:nvSpPr>
        <p:spPr>
          <a:xfrm rot="10800000">
            <a:off x="4600981" y="1768590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CC6BD1E8-8B9E-6BA8-F2FE-4D652F2387E8}"/>
              </a:ext>
            </a:extLst>
          </p:cNvPr>
          <p:cNvSpPr/>
          <p:nvPr/>
        </p:nvSpPr>
        <p:spPr>
          <a:xfrm rot="10800000">
            <a:off x="4605722" y="2944248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88CFB494-2207-29FB-08BB-2A0B25FDB0E5}"/>
              </a:ext>
            </a:extLst>
          </p:cNvPr>
          <p:cNvSpPr/>
          <p:nvPr/>
        </p:nvSpPr>
        <p:spPr>
          <a:xfrm rot="10800000">
            <a:off x="4600981" y="293949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C22989-80AA-DBC0-C608-4C074DE9C516}"/>
              </a:ext>
            </a:extLst>
          </p:cNvPr>
          <p:cNvSpPr/>
          <p:nvPr/>
        </p:nvSpPr>
        <p:spPr>
          <a:xfrm>
            <a:off x="1583835" y="398229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392312-F55A-F39F-05A2-43057F9BC4ED}"/>
              </a:ext>
            </a:extLst>
          </p:cNvPr>
          <p:cNvSpPr/>
          <p:nvPr/>
        </p:nvSpPr>
        <p:spPr>
          <a:xfrm>
            <a:off x="1583835" y="398229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778F0-B247-6B56-0BB1-E99DDBF25253}"/>
              </a:ext>
            </a:extLst>
          </p:cNvPr>
          <p:cNvSpPr/>
          <p:nvPr/>
        </p:nvSpPr>
        <p:spPr>
          <a:xfrm>
            <a:off x="4976018" y="2479369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EF2DA27-2AA0-DA16-5608-B166690BC5BC}"/>
              </a:ext>
            </a:extLst>
          </p:cNvPr>
          <p:cNvSpPr/>
          <p:nvPr/>
        </p:nvSpPr>
        <p:spPr>
          <a:xfrm>
            <a:off x="4976018" y="1162901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B565F9-2D93-E142-FC5B-2124034ED3A6}"/>
              </a:ext>
            </a:extLst>
          </p:cNvPr>
          <p:cNvSpPr/>
          <p:nvPr/>
        </p:nvSpPr>
        <p:spPr>
          <a:xfrm>
            <a:off x="4976018" y="3795837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7C0E1F0-5F82-0476-6215-35F85F7139DD}"/>
              </a:ext>
            </a:extLst>
          </p:cNvPr>
          <p:cNvSpPr/>
          <p:nvPr/>
        </p:nvSpPr>
        <p:spPr>
          <a:xfrm>
            <a:off x="5844231" y="1248866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33A9D35-E1C3-F158-133E-108124D50C32}"/>
              </a:ext>
            </a:extLst>
          </p:cNvPr>
          <p:cNvSpPr/>
          <p:nvPr/>
        </p:nvSpPr>
        <p:spPr>
          <a:xfrm>
            <a:off x="5844231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93270C-6786-8F7C-C661-B0223248AB76}"/>
              </a:ext>
            </a:extLst>
          </p:cNvPr>
          <p:cNvSpPr/>
          <p:nvPr/>
        </p:nvSpPr>
        <p:spPr>
          <a:xfrm>
            <a:off x="6259984" y="1248866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AF93F31-854A-6AB4-6299-0B286816520F}"/>
              </a:ext>
            </a:extLst>
          </p:cNvPr>
          <p:cNvSpPr/>
          <p:nvPr/>
        </p:nvSpPr>
        <p:spPr>
          <a:xfrm>
            <a:off x="6259984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C33817B-E738-BF38-50F0-22B8BD956EFD}"/>
              </a:ext>
            </a:extLst>
          </p:cNvPr>
          <p:cNvSpPr/>
          <p:nvPr/>
        </p:nvSpPr>
        <p:spPr>
          <a:xfrm>
            <a:off x="5433039" y="260594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3C97F33-FB82-B58B-F463-5B4F735AFF14}"/>
              </a:ext>
            </a:extLst>
          </p:cNvPr>
          <p:cNvSpPr/>
          <p:nvPr/>
        </p:nvSpPr>
        <p:spPr>
          <a:xfrm>
            <a:off x="5433039" y="260594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3DCFE4A-3778-7621-0DAB-E1C9CA969C92}"/>
              </a:ext>
            </a:extLst>
          </p:cNvPr>
          <p:cNvSpPr/>
          <p:nvPr/>
        </p:nvSpPr>
        <p:spPr>
          <a:xfrm>
            <a:off x="5428478" y="3982296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7B7F3F-5DA9-B66F-4456-662B4A3FDF8C}"/>
              </a:ext>
            </a:extLst>
          </p:cNvPr>
          <p:cNvSpPr/>
          <p:nvPr/>
        </p:nvSpPr>
        <p:spPr>
          <a:xfrm>
            <a:off x="5428478" y="398229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3250F32-0291-1F81-4D68-6D732840D001}"/>
              </a:ext>
            </a:extLst>
          </p:cNvPr>
          <p:cNvSpPr/>
          <p:nvPr/>
        </p:nvSpPr>
        <p:spPr>
          <a:xfrm>
            <a:off x="5844231" y="398229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B4ED845-C8F9-D1A1-489F-3F13F7708FFB}"/>
              </a:ext>
            </a:extLst>
          </p:cNvPr>
          <p:cNvSpPr/>
          <p:nvPr/>
        </p:nvSpPr>
        <p:spPr>
          <a:xfrm>
            <a:off x="5844231" y="398229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BF2574F7-403A-B5E1-9671-0AA9D8B457E2}"/>
              </a:ext>
            </a:extLst>
          </p:cNvPr>
          <p:cNvSpPr/>
          <p:nvPr/>
        </p:nvSpPr>
        <p:spPr>
          <a:xfrm rot="10800000">
            <a:off x="5048022" y="176858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D1F42E3E-8EBA-28A6-D5EE-9291A094EFE7}"/>
              </a:ext>
            </a:extLst>
          </p:cNvPr>
          <p:cNvSpPr/>
          <p:nvPr/>
        </p:nvSpPr>
        <p:spPr>
          <a:xfrm rot="10800000">
            <a:off x="6889020" y="176858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0AA497F8-AF1C-950C-56C7-1E13205AAA61}"/>
              </a:ext>
            </a:extLst>
          </p:cNvPr>
          <p:cNvSpPr/>
          <p:nvPr/>
        </p:nvSpPr>
        <p:spPr>
          <a:xfrm rot="10800000">
            <a:off x="6893761" y="2944247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0B9E800E-1162-BC6D-A33D-69A641138512}"/>
              </a:ext>
            </a:extLst>
          </p:cNvPr>
          <p:cNvSpPr/>
          <p:nvPr/>
        </p:nvSpPr>
        <p:spPr>
          <a:xfrm rot="10800000">
            <a:off x="6889020" y="2939498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18724F3-5F00-AC3F-36B2-F1B49714957A}"/>
              </a:ext>
            </a:extLst>
          </p:cNvPr>
          <p:cNvSpPr/>
          <p:nvPr/>
        </p:nvSpPr>
        <p:spPr>
          <a:xfrm>
            <a:off x="5834098" y="2605389"/>
            <a:ext cx="521616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AFC6E-9DEF-C5DD-2C19-E8CEDC90A416}"/>
              </a:ext>
            </a:extLst>
          </p:cNvPr>
          <p:cNvSpPr/>
          <p:nvPr/>
        </p:nvSpPr>
        <p:spPr>
          <a:xfrm>
            <a:off x="5858604" y="2589760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0ECA02A-60FC-E579-97FA-2B34751CAA45}"/>
              </a:ext>
            </a:extLst>
          </p:cNvPr>
          <p:cNvSpPr/>
          <p:nvPr/>
        </p:nvSpPr>
        <p:spPr>
          <a:xfrm>
            <a:off x="7269476" y="2479369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AF476CF-99DE-9D99-428A-D9D683C5E9AB}"/>
              </a:ext>
            </a:extLst>
          </p:cNvPr>
          <p:cNvSpPr/>
          <p:nvPr/>
        </p:nvSpPr>
        <p:spPr>
          <a:xfrm>
            <a:off x="7269476" y="1162901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F590795-6C8C-AF0C-227F-4890B36613FA}"/>
              </a:ext>
            </a:extLst>
          </p:cNvPr>
          <p:cNvSpPr/>
          <p:nvPr/>
        </p:nvSpPr>
        <p:spPr>
          <a:xfrm>
            <a:off x="7269476" y="3795837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8C4F300-72EC-EADA-CE60-7AE07A12C1EB}"/>
              </a:ext>
            </a:extLst>
          </p:cNvPr>
          <p:cNvSpPr/>
          <p:nvPr/>
        </p:nvSpPr>
        <p:spPr>
          <a:xfrm>
            <a:off x="8137689" y="1248866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0C77B29-435C-3CCE-3EB6-59DA68D6729B}"/>
              </a:ext>
            </a:extLst>
          </p:cNvPr>
          <p:cNvSpPr/>
          <p:nvPr/>
        </p:nvSpPr>
        <p:spPr>
          <a:xfrm>
            <a:off x="8137689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4E19E4D-B266-517A-7B4C-3591E65393E7}"/>
              </a:ext>
            </a:extLst>
          </p:cNvPr>
          <p:cNvSpPr/>
          <p:nvPr/>
        </p:nvSpPr>
        <p:spPr>
          <a:xfrm>
            <a:off x="8553442" y="1248866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A09DF28-FA4A-797D-1BB0-ADC62AC16938}"/>
              </a:ext>
            </a:extLst>
          </p:cNvPr>
          <p:cNvSpPr/>
          <p:nvPr/>
        </p:nvSpPr>
        <p:spPr>
          <a:xfrm>
            <a:off x="8553442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C94E29E6-D06E-47B8-B858-77035ABD73DA}"/>
              </a:ext>
            </a:extLst>
          </p:cNvPr>
          <p:cNvSpPr/>
          <p:nvPr/>
        </p:nvSpPr>
        <p:spPr>
          <a:xfrm>
            <a:off x="7726497" y="260594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28AFD7-5A59-5079-1214-0B6D44DDED43}"/>
              </a:ext>
            </a:extLst>
          </p:cNvPr>
          <p:cNvSpPr/>
          <p:nvPr/>
        </p:nvSpPr>
        <p:spPr>
          <a:xfrm>
            <a:off x="7726497" y="260594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9417B90-4F1F-622D-EE3C-EEDB075BD99C}"/>
              </a:ext>
            </a:extLst>
          </p:cNvPr>
          <p:cNvSpPr/>
          <p:nvPr/>
        </p:nvSpPr>
        <p:spPr>
          <a:xfrm>
            <a:off x="8137689" y="398229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50304CF-C0F6-10A3-C343-D31459F414EB}"/>
              </a:ext>
            </a:extLst>
          </p:cNvPr>
          <p:cNvSpPr/>
          <p:nvPr/>
        </p:nvSpPr>
        <p:spPr>
          <a:xfrm>
            <a:off x="8137689" y="398229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460E5C99-93AB-31C0-2D94-28900242CAC1}"/>
              </a:ext>
            </a:extLst>
          </p:cNvPr>
          <p:cNvSpPr/>
          <p:nvPr/>
        </p:nvSpPr>
        <p:spPr>
          <a:xfrm rot="10800000">
            <a:off x="7341480" y="176858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424CB06A-BC43-0E97-02C8-8F17DE5F7B58}"/>
              </a:ext>
            </a:extLst>
          </p:cNvPr>
          <p:cNvSpPr/>
          <p:nvPr/>
        </p:nvSpPr>
        <p:spPr>
          <a:xfrm rot="10800000">
            <a:off x="9182478" y="176858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5FB37EA-88C3-36BE-C383-AC391D342C07}"/>
              </a:ext>
            </a:extLst>
          </p:cNvPr>
          <p:cNvSpPr/>
          <p:nvPr/>
        </p:nvSpPr>
        <p:spPr>
          <a:xfrm rot="10800000">
            <a:off x="9187219" y="2944247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2C690E43-73A5-8446-9A68-632F87FF42DD}"/>
              </a:ext>
            </a:extLst>
          </p:cNvPr>
          <p:cNvSpPr/>
          <p:nvPr/>
        </p:nvSpPr>
        <p:spPr>
          <a:xfrm rot="10800000">
            <a:off x="9182478" y="2939498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32E7A63-6531-1552-7C8F-C071FE881755}"/>
              </a:ext>
            </a:extLst>
          </p:cNvPr>
          <p:cNvSpPr/>
          <p:nvPr/>
        </p:nvSpPr>
        <p:spPr>
          <a:xfrm>
            <a:off x="8127556" y="2605389"/>
            <a:ext cx="521616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1A4BED4-B658-AE08-1CF9-E104A096F541}"/>
              </a:ext>
            </a:extLst>
          </p:cNvPr>
          <p:cNvSpPr/>
          <p:nvPr/>
        </p:nvSpPr>
        <p:spPr>
          <a:xfrm>
            <a:off x="8152062" y="2589760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CB6BCFD-27E3-53AB-902B-363EEADD9847}"/>
              </a:ext>
            </a:extLst>
          </p:cNvPr>
          <p:cNvSpPr/>
          <p:nvPr/>
        </p:nvSpPr>
        <p:spPr>
          <a:xfrm>
            <a:off x="8521929" y="2605390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D71EF31-FC2A-CCA6-E1A0-6BBF295CF000}"/>
              </a:ext>
            </a:extLst>
          </p:cNvPr>
          <p:cNvSpPr/>
          <p:nvPr/>
        </p:nvSpPr>
        <p:spPr>
          <a:xfrm>
            <a:off x="8521929" y="2605391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CC49F09-F3CA-09AE-1702-4B52C1DE1469}"/>
              </a:ext>
            </a:extLst>
          </p:cNvPr>
          <p:cNvSpPr/>
          <p:nvPr/>
        </p:nvSpPr>
        <p:spPr>
          <a:xfrm>
            <a:off x="9553234" y="2479369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8BEC045-D027-5A59-2C1A-2C8FF29E46C2}"/>
              </a:ext>
            </a:extLst>
          </p:cNvPr>
          <p:cNvSpPr/>
          <p:nvPr/>
        </p:nvSpPr>
        <p:spPr>
          <a:xfrm>
            <a:off x="9553234" y="1162901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1C860CE-90D1-BEB3-32D7-74570DDBF6D8}"/>
              </a:ext>
            </a:extLst>
          </p:cNvPr>
          <p:cNvSpPr/>
          <p:nvPr/>
        </p:nvSpPr>
        <p:spPr>
          <a:xfrm>
            <a:off x="9553234" y="3795837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A5CC03F4-FBEA-86FF-E844-237DA125C239}"/>
              </a:ext>
            </a:extLst>
          </p:cNvPr>
          <p:cNvSpPr/>
          <p:nvPr/>
        </p:nvSpPr>
        <p:spPr>
          <a:xfrm>
            <a:off x="10421447" y="1248866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84E8BEE-2D76-8812-C692-56997809E66B}"/>
              </a:ext>
            </a:extLst>
          </p:cNvPr>
          <p:cNvSpPr/>
          <p:nvPr/>
        </p:nvSpPr>
        <p:spPr>
          <a:xfrm>
            <a:off x="10421447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7FBAA58-E7A2-8C3D-4795-29EA5E77474B}"/>
              </a:ext>
            </a:extLst>
          </p:cNvPr>
          <p:cNvSpPr/>
          <p:nvPr/>
        </p:nvSpPr>
        <p:spPr>
          <a:xfrm>
            <a:off x="10837200" y="1248866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ECEB4F0-C7E1-97B0-BCA0-3C73F0D34181}"/>
              </a:ext>
            </a:extLst>
          </p:cNvPr>
          <p:cNvSpPr/>
          <p:nvPr/>
        </p:nvSpPr>
        <p:spPr>
          <a:xfrm>
            <a:off x="10837200" y="124886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399E40C-84DC-510B-4F7D-C3998F77DDFA}"/>
              </a:ext>
            </a:extLst>
          </p:cNvPr>
          <p:cNvSpPr/>
          <p:nvPr/>
        </p:nvSpPr>
        <p:spPr>
          <a:xfrm>
            <a:off x="10010255" y="260594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C72BD4E-8950-926C-58C7-9CC3ECE429EE}"/>
              </a:ext>
            </a:extLst>
          </p:cNvPr>
          <p:cNvSpPr/>
          <p:nvPr/>
        </p:nvSpPr>
        <p:spPr>
          <a:xfrm>
            <a:off x="10010255" y="260594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A5D8A63-C778-D2AF-D6E5-0C0511FAF956}"/>
              </a:ext>
            </a:extLst>
          </p:cNvPr>
          <p:cNvSpPr/>
          <p:nvPr/>
        </p:nvSpPr>
        <p:spPr>
          <a:xfrm>
            <a:off x="10096051" y="3990111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FD4513C-8735-A261-D7AF-874F668A3575}"/>
              </a:ext>
            </a:extLst>
          </p:cNvPr>
          <p:cNvSpPr/>
          <p:nvPr/>
        </p:nvSpPr>
        <p:spPr>
          <a:xfrm>
            <a:off x="10096051" y="3990112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F288958B-C7C4-6C96-8D27-EA8058B51343}"/>
              </a:ext>
            </a:extLst>
          </p:cNvPr>
          <p:cNvSpPr/>
          <p:nvPr/>
        </p:nvSpPr>
        <p:spPr>
          <a:xfrm rot="10800000">
            <a:off x="9625238" y="176858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10BFB4CD-3C24-3104-926D-A685F97C0A62}"/>
              </a:ext>
            </a:extLst>
          </p:cNvPr>
          <p:cNvSpPr/>
          <p:nvPr/>
        </p:nvSpPr>
        <p:spPr>
          <a:xfrm rot="10800000">
            <a:off x="11466236" y="1768589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41037C94-AE88-C761-5468-07F67835D7E4}"/>
              </a:ext>
            </a:extLst>
          </p:cNvPr>
          <p:cNvSpPr/>
          <p:nvPr/>
        </p:nvSpPr>
        <p:spPr>
          <a:xfrm rot="10800000">
            <a:off x="11470977" y="2944247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4C1B5340-DEF9-70F3-7752-4458E9ADDA26}"/>
              </a:ext>
            </a:extLst>
          </p:cNvPr>
          <p:cNvSpPr/>
          <p:nvPr/>
        </p:nvSpPr>
        <p:spPr>
          <a:xfrm rot="10800000">
            <a:off x="11466236" y="2939498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779B372-020B-533F-F0D2-7BFD25FE4C91}"/>
              </a:ext>
            </a:extLst>
          </p:cNvPr>
          <p:cNvSpPr/>
          <p:nvPr/>
        </p:nvSpPr>
        <p:spPr>
          <a:xfrm>
            <a:off x="10458707" y="4001150"/>
            <a:ext cx="521616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0EF36F7-5285-445A-21C7-B9832B617261}"/>
              </a:ext>
            </a:extLst>
          </p:cNvPr>
          <p:cNvSpPr/>
          <p:nvPr/>
        </p:nvSpPr>
        <p:spPr>
          <a:xfrm>
            <a:off x="10483213" y="3985521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B2D2B5A8-0A3B-7F8F-7D25-78A59C259FD0}"/>
              </a:ext>
            </a:extLst>
          </p:cNvPr>
          <p:cNvSpPr/>
          <p:nvPr/>
        </p:nvSpPr>
        <p:spPr>
          <a:xfrm>
            <a:off x="10853080" y="4001151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AF47547-1823-C74A-A708-547F0E2B4EDD}"/>
              </a:ext>
            </a:extLst>
          </p:cNvPr>
          <p:cNvSpPr/>
          <p:nvPr/>
        </p:nvSpPr>
        <p:spPr>
          <a:xfrm>
            <a:off x="10853080" y="4001152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D02AF3A-BDA1-8BC2-4C98-27BCBA07D1F8}"/>
              </a:ext>
            </a:extLst>
          </p:cNvPr>
          <p:cNvSpPr txBox="1"/>
          <p:nvPr/>
        </p:nvSpPr>
        <p:spPr>
          <a:xfrm>
            <a:off x="849287" y="54244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初始局面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9B268F3-DBA8-02F3-8184-25539820F4C5}"/>
              </a:ext>
            </a:extLst>
          </p:cNvPr>
          <p:cNvSpPr txBox="1"/>
          <p:nvPr/>
        </p:nvSpPr>
        <p:spPr>
          <a:xfrm>
            <a:off x="2977562" y="542446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 </a:t>
            </a:r>
            <a:r>
              <a:rPr lang="en-US" altLang="zh-CN" dirty="0"/>
              <a:t>I </a:t>
            </a:r>
            <a:r>
              <a:rPr lang="zh-CN" altLang="en-US" dirty="0"/>
              <a:t>第一次行动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2B29DB1-1C4E-7D55-61F8-113106EE7C87}"/>
              </a:ext>
            </a:extLst>
          </p:cNvPr>
          <p:cNvSpPr txBox="1"/>
          <p:nvPr/>
        </p:nvSpPr>
        <p:spPr>
          <a:xfrm>
            <a:off x="5192134" y="5382511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 </a:t>
            </a:r>
            <a:r>
              <a:rPr lang="en-US" altLang="zh-CN" dirty="0"/>
              <a:t>J </a:t>
            </a:r>
            <a:r>
              <a:rPr lang="zh-CN" altLang="en-US" dirty="0"/>
              <a:t>第一次行动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F2D9B57-4211-C0A5-3ACC-48E08E48C8EA}"/>
              </a:ext>
            </a:extLst>
          </p:cNvPr>
          <p:cNvSpPr txBox="1"/>
          <p:nvPr/>
        </p:nvSpPr>
        <p:spPr>
          <a:xfrm>
            <a:off x="7499151" y="538251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 </a:t>
            </a:r>
            <a:r>
              <a:rPr lang="en-US" altLang="zh-CN" dirty="0"/>
              <a:t>I </a:t>
            </a:r>
            <a:r>
              <a:rPr lang="zh-CN" altLang="en-US" dirty="0"/>
              <a:t>第二次行动</a:t>
            </a:r>
            <a:endParaRPr lang="en-US" altLang="zh-CN" dirty="0"/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91FEC419-7FEC-7CEB-9F14-08D47F62C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" t="9631"/>
          <a:stretch/>
        </p:blipFill>
        <p:spPr>
          <a:xfrm>
            <a:off x="8804172" y="4249986"/>
            <a:ext cx="523830" cy="504066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E8938B1B-D60D-6E80-84AA-3C19FDFC302E}"/>
              </a:ext>
            </a:extLst>
          </p:cNvPr>
          <p:cNvSpPr txBox="1"/>
          <p:nvPr/>
        </p:nvSpPr>
        <p:spPr>
          <a:xfrm>
            <a:off x="9770722" y="5405612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公共牌堆中两张 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dirty="0"/>
              <a:t>收入小 </a:t>
            </a:r>
            <a:r>
              <a:rPr lang="en-US" altLang="zh-CN" dirty="0"/>
              <a:t>I </a:t>
            </a:r>
            <a:r>
              <a:rPr lang="zh-CN" altLang="en-US" dirty="0"/>
              <a:t>手牌</a:t>
            </a:r>
            <a:endParaRPr lang="en-US" altLang="zh-C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2D21F6-26B8-C611-FEC6-43E91F31A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274" y="4231984"/>
            <a:ext cx="517728" cy="5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0E1FF77-A374-2D7A-AB26-FC8A48A690E8}"/>
              </a:ext>
            </a:extLst>
          </p:cNvPr>
          <p:cNvSpPr txBox="1"/>
          <p:nvPr/>
        </p:nvSpPr>
        <p:spPr>
          <a:xfrm>
            <a:off x="237699" y="19284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队头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29C72ED-A442-57AE-F517-D4727FFBEB16}"/>
              </a:ext>
            </a:extLst>
          </p:cNvPr>
          <p:cNvSpPr txBox="1"/>
          <p:nvPr/>
        </p:nvSpPr>
        <p:spPr>
          <a:xfrm>
            <a:off x="2020671" y="194975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队尾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4CDC41-D459-0D30-21B1-C31767F70834}"/>
              </a:ext>
            </a:extLst>
          </p:cNvPr>
          <p:cNvSpPr txBox="1"/>
          <p:nvPr/>
        </p:nvSpPr>
        <p:spPr>
          <a:xfrm>
            <a:off x="1998945" y="32284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栈顶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E7CC94C-9703-4A86-3B8F-C7D0C676F10C}"/>
              </a:ext>
            </a:extLst>
          </p:cNvPr>
          <p:cNvSpPr txBox="1"/>
          <p:nvPr/>
        </p:nvSpPr>
        <p:spPr>
          <a:xfrm>
            <a:off x="233115" y="32180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栈底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A5D30E8-2194-FF8A-44EB-1E6679F22AC9}"/>
              </a:ext>
            </a:extLst>
          </p:cNvPr>
          <p:cNvSpPr txBox="1"/>
          <p:nvPr/>
        </p:nvSpPr>
        <p:spPr>
          <a:xfrm>
            <a:off x="314180" y="1157033"/>
            <a:ext cx="515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小</a:t>
            </a:r>
            <a:r>
              <a:rPr lang="en-US" altLang="zh-CN" sz="1600" dirty="0"/>
              <a:t> J</a:t>
            </a:r>
            <a:endParaRPr lang="zh-CN" altLang="en-US" sz="16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8E9EEA1-20AA-CFF7-8761-B9FA2629267F}"/>
              </a:ext>
            </a:extLst>
          </p:cNvPr>
          <p:cNvSpPr txBox="1"/>
          <p:nvPr/>
        </p:nvSpPr>
        <p:spPr>
          <a:xfrm>
            <a:off x="305165" y="378280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小</a:t>
            </a:r>
            <a:r>
              <a:rPr lang="en-US" altLang="zh-CN" sz="1600" dirty="0"/>
              <a:t> I</a:t>
            </a:r>
            <a:endParaRPr lang="zh-CN" altLang="en-US" sz="16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2C8938E-913D-3537-3BF3-0C2FED2C4DE4}"/>
              </a:ext>
            </a:extLst>
          </p:cNvPr>
          <p:cNvSpPr txBox="1"/>
          <p:nvPr/>
        </p:nvSpPr>
        <p:spPr>
          <a:xfrm>
            <a:off x="294469" y="24743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公共牌堆</a:t>
            </a:r>
          </a:p>
        </p:txBody>
      </p:sp>
    </p:spTree>
    <p:extLst>
      <p:ext uri="{BB962C8B-B14F-4D97-AF65-F5344CB8AC3E}">
        <p14:creationId xmlns:p14="http://schemas.microsoft.com/office/powerpoint/2010/main" val="245506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1CC49F09-F3CA-09AE-1702-4B52C1DE1469}"/>
              </a:ext>
            </a:extLst>
          </p:cNvPr>
          <p:cNvSpPr/>
          <p:nvPr/>
        </p:nvSpPr>
        <p:spPr>
          <a:xfrm>
            <a:off x="1492863" y="2297362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8BEC045-D027-5A59-2C1A-2C8FF29E46C2}"/>
              </a:ext>
            </a:extLst>
          </p:cNvPr>
          <p:cNvSpPr/>
          <p:nvPr/>
        </p:nvSpPr>
        <p:spPr>
          <a:xfrm>
            <a:off x="1492863" y="980894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1C860CE-90D1-BEB3-32D7-74570DDBF6D8}"/>
              </a:ext>
            </a:extLst>
          </p:cNvPr>
          <p:cNvSpPr/>
          <p:nvPr/>
        </p:nvSpPr>
        <p:spPr>
          <a:xfrm>
            <a:off x="1492863" y="3613830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7FBAA58-E7A2-8C3D-4795-29EA5E77474B}"/>
              </a:ext>
            </a:extLst>
          </p:cNvPr>
          <p:cNvSpPr/>
          <p:nvPr/>
        </p:nvSpPr>
        <p:spPr>
          <a:xfrm>
            <a:off x="2776829" y="1066859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ECEB4F0-C7E1-97B0-BCA0-3C73F0D34181}"/>
              </a:ext>
            </a:extLst>
          </p:cNvPr>
          <p:cNvSpPr/>
          <p:nvPr/>
        </p:nvSpPr>
        <p:spPr>
          <a:xfrm>
            <a:off x="2776829" y="1066860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399E40C-84DC-510B-4F7D-C3998F77DDFA}"/>
              </a:ext>
            </a:extLst>
          </p:cNvPr>
          <p:cNvSpPr/>
          <p:nvPr/>
        </p:nvSpPr>
        <p:spPr>
          <a:xfrm>
            <a:off x="1949884" y="2423939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C72BD4E-8950-926C-58C7-9CC3ECE429EE}"/>
              </a:ext>
            </a:extLst>
          </p:cNvPr>
          <p:cNvSpPr/>
          <p:nvPr/>
        </p:nvSpPr>
        <p:spPr>
          <a:xfrm>
            <a:off x="1949884" y="2423940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A5D8A63-C778-D2AF-D6E5-0C0511FAF956}"/>
              </a:ext>
            </a:extLst>
          </p:cNvPr>
          <p:cNvSpPr/>
          <p:nvPr/>
        </p:nvSpPr>
        <p:spPr>
          <a:xfrm>
            <a:off x="2035680" y="3808104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FD4513C-8735-A261-D7AF-874F668A3575}"/>
              </a:ext>
            </a:extLst>
          </p:cNvPr>
          <p:cNvSpPr/>
          <p:nvPr/>
        </p:nvSpPr>
        <p:spPr>
          <a:xfrm>
            <a:off x="2035680" y="3808105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F288958B-C7C4-6C96-8D27-EA8058B51343}"/>
              </a:ext>
            </a:extLst>
          </p:cNvPr>
          <p:cNvSpPr/>
          <p:nvPr/>
        </p:nvSpPr>
        <p:spPr>
          <a:xfrm rot="10800000">
            <a:off x="1564867" y="1586582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10BFB4CD-3C24-3104-926D-A685F97C0A62}"/>
              </a:ext>
            </a:extLst>
          </p:cNvPr>
          <p:cNvSpPr/>
          <p:nvPr/>
        </p:nvSpPr>
        <p:spPr>
          <a:xfrm rot="10800000">
            <a:off x="3405865" y="1586582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41037C94-AE88-C761-5468-07F67835D7E4}"/>
              </a:ext>
            </a:extLst>
          </p:cNvPr>
          <p:cNvSpPr/>
          <p:nvPr/>
        </p:nvSpPr>
        <p:spPr>
          <a:xfrm rot="10800000">
            <a:off x="3410606" y="2762240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4C1B5340-DEF9-70F3-7752-4458E9ADDA26}"/>
              </a:ext>
            </a:extLst>
          </p:cNvPr>
          <p:cNvSpPr/>
          <p:nvPr/>
        </p:nvSpPr>
        <p:spPr>
          <a:xfrm rot="10800000">
            <a:off x="3405865" y="2757491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779B372-020B-533F-F0D2-7BFD25FE4C91}"/>
              </a:ext>
            </a:extLst>
          </p:cNvPr>
          <p:cNvSpPr/>
          <p:nvPr/>
        </p:nvSpPr>
        <p:spPr>
          <a:xfrm>
            <a:off x="2398336" y="3800289"/>
            <a:ext cx="521616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0EF36F7-5285-445A-21C7-B9832B617261}"/>
              </a:ext>
            </a:extLst>
          </p:cNvPr>
          <p:cNvSpPr/>
          <p:nvPr/>
        </p:nvSpPr>
        <p:spPr>
          <a:xfrm>
            <a:off x="2422842" y="3784660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B2D2B5A8-0A3B-7F8F-7D25-78A59C259FD0}"/>
              </a:ext>
            </a:extLst>
          </p:cNvPr>
          <p:cNvSpPr/>
          <p:nvPr/>
        </p:nvSpPr>
        <p:spPr>
          <a:xfrm>
            <a:off x="2792709" y="3800290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AF47547-1823-C74A-A708-547F0E2B4EDD}"/>
              </a:ext>
            </a:extLst>
          </p:cNvPr>
          <p:cNvSpPr/>
          <p:nvPr/>
        </p:nvSpPr>
        <p:spPr>
          <a:xfrm>
            <a:off x="2792709" y="3800291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A5CC03F4-FBEA-86FF-E844-237DA125C239}"/>
              </a:ext>
            </a:extLst>
          </p:cNvPr>
          <p:cNvSpPr/>
          <p:nvPr/>
        </p:nvSpPr>
        <p:spPr>
          <a:xfrm>
            <a:off x="2314327" y="2435106"/>
            <a:ext cx="497110" cy="101935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84E8BEE-2D76-8812-C692-56997809E66B}"/>
              </a:ext>
            </a:extLst>
          </p:cNvPr>
          <p:cNvSpPr/>
          <p:nvPr/>
        </p:nvSpPr>
        <p:spPr>
          <a:xfrm>
            <a:off x="2314327" y="2415013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964035-4385-D267-3441-D0840B413AF6}"/>
              </a:ext>
            </a:extLst>
          </p:cNvPr>
          <p:cNvSpPr/>
          <p:nvPr/>
        </p:nvSpPr>
        <p:spPr>
          <a:xfrm>
            <a:off x="3884246" y="2276848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0C897F-5982-CDB9-1711-9AF2A6D0F246}"/>
              </a:ext>
            </a:extLst>
          </p:cNvPr>
          <p:cNvSpPr/>
          <p:nvPr/>
        </p:nvSpPr>
        <p:spPr>
          <a:xfrm>
            <a:off x="3884246" y="960380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2F3904-1657-2E32-DE56-9478EE636CFE}"/>
              </a:ext>
            </a:extLst>
          </p:cNvPr>
          <p:cNvSpPr/>
          <p:nvPr/>
        </p:nvSpPr>
        <p:spPr>
          <a:xfrm>
            <a:off x="3884246" y="3593316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38503B-EA6C-4454-A0C0-7F32B95D724C}"/>
              </a:ext>
            </a:extLst>
          </p:cNvPr>
          <p:cNvSpPr/>
          <p:nvPr/>
        </p:nvSpPr>
        <p:spPr>
          <a:xfrm>
            <a:off x="5168212" y="1046345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7CA9C8-F24F-F0CF-D66C-EE539CCAA979}"/>
              </a:ext>
            </a:extLst>
          </p:cNvPr>
          <p:cNvSpPr/>
          <p:nvPr/>
        </p:nvSpPr>
        <p:spPr>
          <a:xfrm>
            <a:off x="5168212" y="1046346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97183B9-48C2-0012-1FD4-765E97712C29}"/>
              </a:ext>
            </a:extLst>
          </p:cNvPr>
          <p:cNvSpPr/>
          <p:nvPr/>
        </p:nvSpPr>
        <p:spPr>
          <a:xfrm>
            <a:off x="4341267" y="2403425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BED710-EEC3-E88D-71C4-EAD29B75E377}"/>
              </a:ext>
            </a:extLst>
          </p:cNvPr>
          <p:cNvSpPr/>
          <p:nvPr/>
        </p:nvSpPr>
        <p:spPr>
          <a:xfrm>
            <a:off x="4341267" y="2403426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406C8C45-3AF6-88F4-BE53-B15D6D0073D7}"/>
              </a:ext>
            </a:extLst>
          </p:cNvPr>
          <p:cNvSpPr/>
          <p:nvPr/>
        </p:nvSpPr>
        <p:spPr>
          <a:xfrm rot="10800000">
            <a:off x="3956250" y="1566068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E3B29E37-C77C-9A12-AE54-50236B96EAE2}"/>
              </a:ext>
            </a:extLst>
          </p:cNvPr>
          <p:cNvSpPr/>
          <p:nvPr/>
        </p:nvSpPr>
        <p:spPr>
          <a:xfrm rot="10800000">
            <a:off x="5797248" y="1566068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58099A8F-B5E1-BE3A-7B66-5E9851BD50AB}"/>
              </a:ext>
            </a:extLst>
          </p:cNvPr>
          <p:cNvSpPr/>
          <p:nvPr/>
        </p:nvSpPr>
        <p:spPr>
          <a:xfrm rot="10800000">
            <a:off x="5801989" y="2741726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78E62336-1933-1FFD-97CC-8C7E82A14665}"/>
              </a:ext>
            </a:extLst>
          </p:cNvPr>
          <p:cNvSpPr/>
          <p:nvPr/>
        </p:nvSpPr>
        <p:spPr>
          <a:xfrm rot="10800000">
            <a:off x="5797248" y="2736977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4B371C97-B508-8172-1A10-ED0C26435A2A}"/>
              </a:ext>
            </a:extLst>
          </p:cNvPr>
          <p:cNvSpPr/>
          <p:nvPr/>
        </p:nvSpPr>
        <p:spPr>
          <a:xfrm>
            <a:off x="4789719" y="3779775"/>
            <a:ext cx="521616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181869A-7417-F053-4DFB-9A69F3483211}"/>
              </a:ext>
            </a:extLst>
          </p:cNvPr>
          <p:cNvSpPr/>
          <p:nvPr/>
        </p:nvSpPr>
        <p:spPr>
          <a:xfrm>
            <a:off x="4814225" y="3764146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977001D-BB10-BDCF-196F-5B61E1B767BD}"/>
              </a:ext>
            </a:extLst>
          </p:cNvPr>
          <p:cNvSpPr/>
          <p:nvPr/>
        </p:nvSpPr>
        <p:spPr>
          <a:xfrm>
            <a:off x="5184092" y="3779776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78447D4-10F5-5A0A-484E-FD22669F169F}"/>
              </a:ext>
            </a:extLst>
          </p:cNvPr>
          <p:cNvSpPr/>
          <p:nvPr/>
        </p:nvSpPr>
        <p:spPr>
          <a:xfrm>
            <a:off x="5184092" y="377977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E9A12993-9AE0-96DE-4A46-AA73A5EF001A}"/>
              </a:ext>
            </a:extLst>
          </p:cNvPr>
          <p:cNvSpPr/>
          <p:nvPr/>
        </p:nvSpPr>
        <p:spPr>
          <a:xfrm>
            <a:off x="4705710" y="2414592"/>
            <a:ext cx="497110" cy="101935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08C812-E53D-5C74-2054-A8C4E60AFFE9}"/>
              </a:ext>
            </a:extLst>
          </p:cNvPr>
          <p:cNvSpPr/>
          <p:nvPr/>
        </p:nvSpPr>
        <p:spPr>
          <a:xfrm>
            <a:off x="4705710" y="2394499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76B3E70-C8B3-D028-3EE1-6315A183EF70}"/>
              </a:ext>
            </a:extLst>
          </p:cNvPr>
          <p:cNvSpPr/>
          <p:nvPr/>
        </p:nvSpPr>
        <p:spPr>
          <a:xfrm>
            <a:off x="5081382" y="2407907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2A4E21F-089A-72AB-CAF8-62B047D5A83A}"/>
              </a:ext>
            </a:extLst>
          </p:cNvPr>
          <p:cNvSpPr/>
          <p:nvPr/>
        </p:nvSpPr>
        <p:spPr>
          <a:xfrm>
            <a:off x="5081382" y="240790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4D03FF3-5791-14F9-422D-C09ECCB68AEE}"/>
              </a:ext>
            </a:extLst>
          </p:cNvPr>
          <p:cNvSpPr/>
          <p:nvPr/>
        </p:nvSpPr>
        <p:spPr>
          <a:xfrm>
            <a:off x="6323401" y="2255636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78BDCA1-2CCE-2358-9458-F3EBD8060991}"/>
              </a:ext>
            </a:extLst>
          </p:cNvPr>
          <p:cNvSpPr/>
          <p:nvPr/>
        </p:nvSpPr>
        <p:spPr>
          <a:xfrm>
            <a:off x="6323401" y="939168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EB57B41-E901-9FBA-8EC7-1898DD4B06F9}"/>
              </a:ext>
            </a:extLst>
          </p:cNvPr>
          <p:cNvSpPr/>
          <p:nvPr/>
        </p:nvSpPr>
        <p:spPr>
          <a:xfrm>
            <a:off x="6323401" y="3572104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90A18B1-EFE8-E150-2626-6F1F74BB7C35}"/>
              </a:ext>
            </a:extLst>
          </p:cNvPr>
          <p:cNvSpPr/>
          <p:nvPr/>
        </p:nvSpPr>
        <p:spPr>
          <a:xfrm>
            <a:off x="7607367" y="1025133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BCB6E69-C067-E0DD-5B4F-5BF70DE0A838}"/>
              </a:ext>
            </a:extLst>
          </p:cNvPr>
          <p:cNvSpPr/>
          <p:nvPr/>
        </p:nvSpPr>
        <p:spPr>
          <a:xfrm>
            <a:off x="7607367" y="1025134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61BFCF2C-2123-C145-5F3D-BF9831A6DE9A}"/>
              </a:ext>
            </a:extLst>
          </p:cNvPr>
          <p:cNvSpPr/>
          <p:nvPr/>
        </p:nvSpPr>
        <p:spPr>
          <a:xfrm rot="10800000">
            <a:off x="6395405" y="1544856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ED2F753C-49DE-516E-12D8-5C7440E4C9FF}"/>
              </a:ext>
            </a:extLst>
          </p:cNvPr>
          <p:cNvSpPr/>
          <p:nvPr/>
        </p:nvSpPr>
        <p:spPr>
          <a:xfrm rot="10800000">
            <a:off x="8236403" y="1544856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4B767D51-35A9-C1AC-C903-1AC5A5A27825}"/>
              </a:ext>
            </a:extLst>
          </p:cNvPr>
          <p:cNvSpPr/>
          <p:nvPr/>
        </p:nvSpPr>
        <p:spPr>
          <a:xfrm rot="10800000">
            <a:off x="8241144" y="2720514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35F7F896-FE51-A8E7-DB4F-B97CDB01CFD2}"/>
              </a:ext>
            </a:extLst>
          </p:cNvPr>
          <p:cNvSpPr/>
          <p:nvPr/>
        </p:nvSpPr>
        <p:spPr>
          <a:xfrm rot="10800000">
            <a:off x="8236403" y="2715765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9DCD4B9D-E5A1-C4A2-3052-B88347E8FFEC}"/>
              </a:ext>
            </a:extLst>
          </p:cNvPr>
          <p:cNvSpPr/>
          <p:nvPr/>
        </p:nvSpPr>
        <p:spPr>
          <a:xfrm>
            <a:off x="6401409" y="3742233"/>
            <a:ext cx="521616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89A7DEB-E3CC-6307-F377-F71C61FD743A}"/>
              </a:ext>
            </a:extLst>
          </p:cNvPr>
          <p:cNvSpPr/>
          <p:nvPr/>
        </p:nvSpPr>
        <p:spPr>
          <a:xfrm>
            <a:off x="6425915" y="3726604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96C0679A-DF05-03B0-53D0-A73DBC852A92}"/>
              </a:ext>
            </a:extLst>
          </p:cNvPr>
          <p:cNvSpPr/>
          <p:nvPr/>
        </p:nvSpPr>
        <p:spPr>
          <a:xfrm>
            <a:off x="6795782" y="3742234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6BC861E9-8E92-7D40-7EFF-278653038C2E}"/>
              </a:ext>
            </a:extLst>
          </p:cNvPr>
          <p:cNvSpPr/>
          <p:nvPr/>
        </p:nvSpPr>
        <p:spPr>
          <a:xfrm>
            <a:off x="6795782" y="3742235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6C3DAA53-B82D-F164-3158-C573FD490CA2}"/>
              </a:ext>
            </a:extLst>
          </p:cNvPr>
          <p:cNvSpPr/>
          <p:nvPr/>
        </p:nvSpPr>
        <p:spPr>
          <a:xfrm>
            <a:off x="7091052" y="3733254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11B8A00-BCB6-D922-6AA5-5E6D5BFEDED8}"/>
              </a:ext>
            </a:extLst>
          </p:cNvPr>
          <p:cNvSpPr/>
          <p:nvPr/>
        </p:nvSpPr>
        <p:spPr>
          <a:xfrm>
            <a:off x="7091052" y="3733255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92B94992-06E0-0EC5-5C1C-1AA5029A969E}"/>
              </a:ext>
            </a:extLst>
          </p:cNvPr>
          <p:cNvSpPr/>
          <p:nvPr/>
        </p:nvSpPr>
        <p:spPr>
          <a:xfrm>
            <a:off x="7455495" y="3744421"/>
            <a:ext cx="497110" cy="101935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70F8AF3-DB7A-F01E-F9F5-510522A84C5D}"/>
              </a:ext>
            </a:extLst>
          </p:cNvPr>
          <p:cNvSpPr/>
          <p:nvPr/>
        </p:nvSpPr>
        <p:spPr>
          <a:xfrm>
            <a:off x="7455495" y="372432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BF451264-082D-8480-897E-130C2F3FE1C7}"/>
              </a:ext>
            </a:extLst>
          </p:cNvPr>
          <p:cNvSpPr/>
          <p:nvPr/>
        </p:nvSpPr>
        <p:spPr>
          <a:xfrm>
            <a:off x="7831167" y="373773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F9F7D30-CEEB-0E7F-CB40-C00A0250E2D2}"/>
              </a:ext>
            </a:extLst>
          </p:cNvPr>
          <p:cNvSpPr/>
          <p:nvPr/>
        </p:nvSpPr>
        <p:spPr>
          <a:xfrm>
            <a:off x="7831167" y="373773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AE6BE73-B823-2831-E7B1-69038DA0D497}"/>
              </a:ext>
            </a:extLst>
          </p:cNvPr>
          <p:cNvSpPr/>
          <p:nvPr/>
        </p:nvSpPr>
        <p:spPr>
          <a:xfrm>
            <a:off x="8726572" y="2255636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A9749A-477F-718D-F4C6-DBB01DF79F6A}"/>
              </a:ext>
            </a:extLst>
          </p:cNvPr>
          <p:cNvSpPr/>
          <p:nvPr/>
        </p:nvSpPr>
        <p:spPr>
          <a:xfrm>
            <a:off x="8726572" y="939168"/>
            <a:ext cx="2211754" cy="12172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47BFE6E-DB82-08E4-EB35-703FED7D5E0A}"/>
              </a:ext>
            </a:extLst>
          </p:cNvPr>
          <p:cNvSpPr/>
          <p:nvPr/>
        </p:nvSpPr>
        <p:spPr>
          <a:xfrm>
            <a:off x="8726572" y="3572104"/>
            <a:ext cx="2211754" cy="1383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B33ED3F6-9B05-715A-FA2D-5F0CAEFB526D}"/>
              </a:ext>
            </a:extLst>
          </p:cNvPr>
          <p:cNvSpPr/>
          <p:nvPr/>
        </p:nvSpPr>
        <p:spPr>
          <a:xfrm>
            <a:off x="8838910" y="2356017"/>
            <a:ext cx="497110" cy="103944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EBAECDF-38AC-AFC6-E98B-5AF53621C2A6}"/>
              </a:ext>
            </a:extLst>
          </p:cNvPr>
          <p:cNvSpPr/>
          <p:nvPr/>
        </p:nvSpPr>
        <p:spPr>
          <a:xfrm>
            <a:off x="8838910" y="235601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F0E00C56-811A-5C4F-F24D-3B45F9AA1615}"/>
              </a:ext>
            </a:extLst>
          </p:cNvPr>
          <p:cNvSpPr/>
          <p:nvPr/>
        </p:nvSpPr>
        <p:spPr>
          <a:xfrm rot="10800000">
            <a:off x="8798576" y="1544856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25EA3E1D-490F-5CEC-86FD-EE3577CA883D}"/>
              </a:ext>
            </a:extLst>
          </p:cNvPr>
          <p:cNvSpPr/>
          <p:nvPr/>
        </p:nvSpPr>
        <p:spPr>
          <a:xfrm rot="10800000">
            <a:off x="10639574" y="1544856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0AB4096B-2DD5-B4B6-8100-A3992EC965E5}"/>
              </a:ext>
            </a:extLst>
          </p:cNvPr>
          <p:cNvSpPr/>
          <p:nvPr/>
        </p:nvSpPr>
        <p:spPr>
          <a:xfrm rot="10800000">
            <a:off x="10644315" y="2720514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箭头: 右 142">
            <a:extLst>
              <a:ext uri="{FF2B5EF4-FFF2-40B4-BE49-F238E27FC236}">
                <a16:creationId xmlns:a16="http://schemas.microsoft.com/office/drawing/2014/main" id="{7448807C-757B-A737-25CF-5F940A50E3AE}"/>
              </a:ext>
            </a:extLst>
          </p:cNvPr>
          <p:cNvSpPr/>
          <p:nvPr/>
        </p:nvSpPr>
        <p:spPr>
          <a:xfrm rot="10800000">
            <a:off x="10639574" y="2715765"/>
            <a:ext cx="209350" cy="148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0465C30-29DE-97C7-7B5D-20F09086C696}"/>
              </a:ext>
            </a:extLst>
          </p:cNvPr>
          <p:cNvSpPr/>
          <p:nvPr/>
        </p:nvSpPr>
        <p:spPr>
          <a:xfrm>
            <a:off x="8804580" y="3742233"/>
            <a:ext cx="521616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2AA1085-789D-5779-2BAE-B1A1D732C6A3}"/>
              </a:ext>
            </a:extLst>
          </p:cNvPr>
          <p:cNvSpPr/>
          <p:nvPr/>
        </p:nvSpPr>
        <p:spPr>
          <a:xfrm>
            <a:off x="8829086" y="3726604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A1B7F9DC-C49B-35BB-D740-B763A5D7854E}"/>
              </a:ext>
            </a:extLst>
          </p:cNvPr>
          <p:cNvSpPr/>
          <p:nvPr/>
        </p:nvSpPr>
        <p:spPr>
          <a:xfrm>
            <a:off x="9198953" y="3742234"/>
            <a:ext cx="497110" cy="103944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48755A5-E4E2-E7C0-45AE-DE5D6F2300A3}"/>
              </a:ext>
            </a:extLst>
          </p:cNvPr>
          <p:cNvSpPr/>
          <p:nvPr/>
        </p:nvSpPr>
        <p:spPr>
          <a:xfrm>
            <a:off x="9198953" y="3742235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75643DE0-6672-0AC4-3B30-BE6F2B8DB36C}"/>
              </a:ext>
            </a:extLst>
          </p:cNvPr>
          <p:cNvSpPr/>
          <p:nvPr/>
        </p:nvSpPr>
        <p:spPr>
          <a:xfrm>
            <a:off x="9494223" y="3733254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1F72B88-9D6E-4D0E-2EE3-E42513E9E093}"/>
              </a:ext>
            </a:extLst>
          </p:cNvPr>
          <p:cNvSpPr/>
          <p:nvPr/>
        </p:nvSpPr>
        <p:spPr>
          <a:xfrm>
            <a:off x="9494223" y="3733255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DF44DC80-C8E0-05DA-7A59-79108BE35989}"/>
              </a:ext>
            </a:extLst>
          </p:cNvPr>
          <p:cNvSpPr/>
          <p:nvPr/>
        </p:nvSpPr>
        <p:spPr>
          <a:xfrm>
            <a:off x="9858666" y="3744421"/>
            <a:ext cx="497110" cy="101935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F795F67-1A6B-63F9-EA14-31EE7DF773EE}"/>
              </a:ext>
            </a:extLst>
          </p:cNvPr>
          <p:cNvSpPr/>
          <p:nvPr/>
        </p:nvSpPr>
        <p:spPr>
          <a:xfrm>
            <a:off x="9858666" y="3724328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3C536C7B-BA7A-FA76-18EF-9F1DFA3D163E}"/>
              </a:ext>
            </a:extLst>
          </p:cNvPr>
          <p:cNvSpPr/>
          <p:nvPr/>
        </p:nvSpPr>
        <p:spPr>
          <a:xfrm>
            <a:off x="10234338" y="3737736"/>
            <a:ext cx="497110" cy="1039446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C2204D99-768B-064F-BF61-D8A1DF9AE7FB}"/>
              </a:ext>
            </a:extLst>
          </p:cNvPr>
          <p:cNvSpPr/>
          <p:nvPr/>
        </p:nvSpPr>
        <p:spPr>
          <a:xfrm>
            <a:off x="10234338" y="3737737"/>
            <a:ext cx="2299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Condensed" panose="020B0502040204020203" pitchFamily="34" charset="0"/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107D-0578-632A-BE6C-70CA93B4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68" y="1129183"/>
            <a:ext cx="835650" cy="8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064740C8-6C9E-1D79-BEC0-C82E73784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3" t="9631"/>
          <a:stretch/>
        </p:blipFill>
        <p:spPr>
          <a:xfrm>
            <a:off x="4109279" y="4075794"/>
            <a:ext cx="523830" cy="504066"/>
          </a:xfrm>
          <a:prstGeom prst="rect">
            <a:avLst/>
          </a:prstGeom>
        </p:spPr>
      </p:pic>
      <p:sp>
        <p:nvSpPr>
          <p:cNvPr id="155" name="文本框 154">
            <a:extLst>
              <a:ext uri="{FF2B5EF4-FFF2-40B4-BE49-F238E27FC236}">
                <a16:creationId xmlns:a16="http://schemas.microsoft.com/office/drawing/2014/main" id="{1606BA95-A0E8-942E-5925-3D5C8B076104}"/>
              </a:ext>
            </a:extLst>
          </p:cNvPr>
          <p:cNvSpPr txBox="1"/>
          <p:nvPr/>
        </p:nvSpPr>
        <p:spPr>
          <a:xfrm>
            <a:off x="1722538" y="516798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 </a:t>
            </a:r>
            <a:r>
              <a:rPr lang="en-US" altLang="zh-CN" dirty="0"/>
              <a:t>J </a:t>
            </a:r>
            <a:r>
              <a:rPr lang="zh-CN" altLang="en-US" dirty="0"/>
              <a:t>第二次行动</a:t>
            </a:r>
            <a:endParaRPr lang="en-US" altLang="zh-CN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40206DF-0808-BBB6-C947-528FB613423C}"/>
              </a:ext>
            </a:extLst>
          </p:cNvPr>
          <p:cNvSpPr txBox="1"/>
          <p:nvPr/>
        </p:nvSpPr>
        <p:spPr>
          <a:xfrm>
            <a:off x="4067644" y="516309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 </a:t>
            </a:r>
            <a:r>
              <a:rPr lang="en-US" altLang="zh-CN" dirty="0"/>
              <a:t>I </a:t>
            </a:r>
            <a:r>
              <a:rPr lang="zh-CN" altLang="en-US" dirty="0"/>
              <a:t>第三次行动</a:t>
            </a:r>
            <a:endParaRPr lang="en-US" altLang="zh-CN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36C2BD6-3742-20D9-F0F8-A6F7CA834E13}"/>
              </a:ext>
            </a:extLst>
          </p:cNvPr>
          <p:cNvSpPr txBox="1"/>
          <p:nvPr/>
        </p:nvSpPr>
        <p:spPr>
          <a:xfrm>
            <a:off x="6486269" y="5088797"/>
            <a:ext cx="198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公共牌堆中两张 </a:t>
            </a:r>
            <a:r>
              <a:rPr lang="en-US" altLang="zh-CN" dirty="0"/>
              <a:t>2</a:t>
            </a:r>
          </a:p>
          <a:p>
            <a:pPr algn="ctr"/>
            <a:r>
              <a:rPr lang="zh-CN" altLang="en-US" dirty="0"/>
              <a:t>以及中间的一张 </a:t>
            </a:r>
            <a:r>
              <a:rPr lang="en-US" altLang="zh-CN" dirty="0"/>
              <a:t>3</a:t>
            </a:r>
          </a:p>
          <a:p>
            <a:pPr algn="ctr"/>
            <a:r>
              <a:rPr lang="zh-CN" altLang="en-US" dirty="0"/>
              <a:t>收入小 </a:t>
            </a:r>
            <a:r>
              <a:rPr lang="en-US" altLang="zh-CN" dirty="0"/>
              <a:t>I </a:t>
            </a:r>
            <a:r>
              <a:rPr lang="zh-CN" altLang="en-US" dirty="0"/>
              <a:t>手牌</a:t>
            </a:r>
            <a:endParaRPr lang="en-US" altLang="zh-CN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688C6E2-F1A9-4320-E7BF-4DA2512DBEED}"/>
              </a:ext>
            </a:extLst>
          </p:cNvPr>
          <p:cNvSpPr txBox="1"/>
          <p:nvPr/>
        </p:nvSpPr>
        <p:spPr>
          <a:xfrm>
            <a:off x="9059039" y="5163098"/>
            <a:ext cx="2004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小 </a:t>
            </a:r>
            <a:r>
              <a:rPr lang="en-US" altLang="zh-CN" dirty="0"/>
              <a:t>J </a:t>
            </a:r>
            <a:r>
              <a:rPr lang="zh-CN" altLang="en-US" dirty="0"/>
              <a:t>第三次行动</a:t>
            </a:r>
            <a:endParaRPr lang="en-US" altLang="zh-CN" dirty="0"/>
          </a:p>
          <a:p>
            <a:pPr algn="ctr"/>
            <a:r>
              <a:rPr lang="zh-CN" altLang="en-US" dirty="0"/>
              <a:t>此时小 </a:t>
            </a:r>
            <a:r>
              <a:rPr lang="en-US" altLang="zh-CN" dirty="0"/>
              <a:t>J </a:t>
            </a:r>
            <a:r>
              <a:rPr lang="zh-CN" altLang="en-US" dirty="0"/>
              <a:t>没有手牌</a:t>
            </a:r>
            <a:endParaRPr lang="en-US" altLang="zh-CN" dirty="0"/>
          </a:p>
          <a:p>
            <a:pPr algn="ctr"/>
            <a:r>
              <a:rPr lang="zh-CN" altLang="en-US" dirty="0"/>
              <a:t>因此小 </a:t>
            </a:r>
            <a:r>
              <a:rPr lang="en-US" altLang="zh-CN" dirty="0"/>
              <a:t>I </a:t>
            </a:r>
            <a:r>
              <a:rPr lang="zh-CN" altLang="en-US" dirty="0"/>
              <a:t>获胜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615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宽屏</PresentationFormat>
  <Paragraphs>75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Bahnschrift Light Condensed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 思进</dc:creator>
  <cp:lastModifiedBy>彭 思进</cp:lastModifiedBy>
  <cp:revision>2</cp:revision>
  <dcterms:created xsi:type="dcterms:W3CDTF">2022-11-19T16:48:06Z</dcterms:created>
  <dcterms:modified xsi:type="dcterms:W3CDTF">2022-11-19T16:50:09Z</dcterms:modified>
</cp:coreProperties>
</file>