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Gill Sans" panose="020B0604020202020204" charset="0"/>
      <p:regular r:id="rId13"/>
      <p:bold r:id="rId14"/>
    </p:embeddedFont>
    <p:embeddedFont>
      <p:font typeface="Play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P3TClmP+IOfdy24iPsnoqKMA9V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kas vog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6-19T15:47:55.169" idx="1">
    <p:pos x="7296" y="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zdfsRVE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396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imgres?imgurl=https%3A%2F%2Fintenta.digital%2Fwp-content%2Fuploads%2F2022%2F01%2FpolyVR-1024x640.jpg&amp;tbnid=WHbRQswwmRfdEM&amp;vet=12ahUKEwjuwqWnpdH_AhVMpicCHTrvDEgQMygeegUIARDiAg..i&amp;imgrefurl=https%3A%2F%2Fintenta.digital%2Fperspectives%2Fvirtual-reality-opportunities-risks%2F&amp;docid=dJ0eymnYcoBwDM&amp;w=1024&amp;h=640&amp;q=VR%20physical%20to%20digital&amp;ved=2ahUKEwjuwqWnpdH_AhVMpicCHTrvDEgQMygeegUIARDiA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www.engadget.com%2Fthe-vision-pro-is-apples-long-awaited-arvr-headset-182725385.html&amp;psig=AOvVaw25v5xrVphnaY8uisJQIF12&amp;ust=1687331144847000&amp;source=images&amp;cd=vfe&amp;ved=0CBMQjhxqFwoTCKirrbyk0f8CFQAAAAAdAAAAABA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oeb.global%2Foeb-insights%2Fthe-phygital-experience-bridging-the-divide-between-the-physical-and-digital-environment%2F&amp;psig=AOvVaw3wpWCXK-_BInE6DM9fQqyI&amp;ust=1687331333454000&amp;source=images&amp;cd=vfe&amp;ved=0CBMQjhxqFwoTCNChipal0f8CFQAAAAAdAAAAABA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archenginejournal.com/seo-challenges/2126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de-DE" dirty="0"/>
              <a:t>VR SAFTEY TRAINING FOR A LATHE</a:t>
            </a:r>
            <a:endParaRPr dirty="0"/>
          </a:p>
        </p:txBody>
      </p:sp>
      <p:pic>
        <p:nvPicPr>
          <p:cNvPr id="3" name="Picture 2" descr="A person wearing virtual reality goggles&#10;&#10;Description automatically generated">
            <a:extLst>
              <a:ext uri="{FF2B5EF4-FFF2-40B4-BE49-F238E27FC236}">
                <a16:creationId xmlns:a16="http://schemas.microsoft.com/office/drawing/2014/main" id="{37670AFD-E57C-AA43-9F96-4A7803FB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75" y="3261505"/>
            <a:ext cx="4813539" cy="3008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99774-D66B-7C6E-7529-299EDA1CF719}"/>
              </a:ext>
            </a:extLst>
          </p:cNvPr>
          <p:cNvSpPr txBox="1"/>
          <p:nvPr/>
        </p:nvSpPr>
        <p:spPr>
          <a:xfrm>
            <a:off x="8528648" y="6383549"/>
            <a:ext cx="12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- </a:t>
            </a:r>
            <a:r>
              <a:rPr lang="en-US" sz="1000" dirty="0">
                <a:hlinkClick r:id="rId4"/>
              </a:rPr>
              <a:t>VR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de-DE"/>
              <a:t>FUTURE POSSIBILITIES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116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Connect NPC to ChatGPT with speech to text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Collisions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Realistic Control of Lathe – machining workpiece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Creating the complete lathe in blender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252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Objectives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Physical to Digital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Blender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Unity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Challenges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Future Possibilities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de-DE" dirty="0"/>
              <a:t>OBJECTIVES</a:t>
            </a:r>
            <a:endParaRPr dirty="0"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23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indent="-306000">
              <a:spcBef>
                <a:spcPts val="0"/>
              </a:spcBef>
            </a:pPr>
            <a:r>
              <a:rPr lang="de-DE" dirty="0"/>
              <a:t>Inexpensive Safety training</a:t>
            </a:r>
          </a:p>
          <a:p>
            <a:pPr marL="306000" indent="-306000">
              <a:spcBef>
                <a:spcPts val="0"/>
              </a:spcBef>
            </a:pPr>
            <a:r>
              <a:rPr lang="de-DE" dirty="0"/>
              <a:t>Locomotion - Continuous Movement with snap turn</a:t>
            </a:r>
          </a:p>
          <a:p>
            <a:pPr marL="306000" indent="-306000">
              <a:spcBef>
                <a:spcPts val="0"/>
              </a:spcBef>
            </a:pPr>
            <a:r>
              <a:rPr lang="de-DE" dirty="0"/>
              <a:t>Lathe machine polished and made interactable with simplistic hands</a:t>
            </a:r>
          </a:p>
          <a:p>
            <a:pPr marL="306000" indent="-306000">
              <a:spcBef>
                <a:spcPts val="0"/>
              </a:spcBef>
            </a:pPr>
            <a:r>
              <a:rPr lang="de-DE" dirty="0"/>
              <a:t>Head movement enabled</a:t>
            </a:r>
          </a:p>
          <a:p>
            <a:pPr marL="306000" indent="-306000">
              <a:spcBef>
                <a:spcPts val="0"/>
              </a:spcBef>
            </a:pPr>
            <a:r>
              <a:rPr lang="de-DE" dirty="0"/>
              <a:t>Movable work piece that can attach to the lathe</a:t>
            </a:r>
          </a:p>
          <a:p>
            <a:pPr marL="306000" indent="-306000">
              <a:spcBef>
                <a:spcPts val="0"/>
              </a:spcBef>
            </a:pPr>
            <a:r>
              <a:rPr lang="de-DE" dirty="0"/>
              <a:t>Screen with safety instructions</a:t>
            </a:r>
          </a:p>
          <a:p>
            <a:pPr marL="306000" indent="-306000">
              <a:spcBef>
                <a:spcPts val="0"/>
              </a:spcBef>
            </a:pPr>
            <a:r>
              <a:rPr lang="de-DE" dirty="0"/>
              <a:t>NPC/ Avatar made interactable</a:t>
            </a:r>
          </a:p>
          <a:p>
            <a:pPr marL="306000" indent="-306000">
              <a:spcBef>
                <a:spcPts val="0"/>
              </a:spcBef>
            </a:pPr>
            <a:r>
              <a:rPr lang="de-DE" dirty="0"/>
              <a:t>Sound effects - hazard area, lathe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</p:txBody>
      </p:sp>
      <p:pic>
        <p:nvPicPr>
          <p:cNvPr id="3" name="Picture 2" descr="A person wearing goggles&#10;&#10;Description automatically generated with medium confidence">
            <a:extLst>
              <a:ext uri="{FF2B5EF4-FFF2-40B4-BE49-F238E27FC236}">
                <a16:creationId xmlns:a16="http://schemas.microsoft.com/office/drawing/2014/main" id="{FC2F2A27-C6CC-AE2C-6422-DC2D315B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511" y="2524664"/>
            <a:ext cx="3832872" cy="2294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E4473-B57B-9CC6-CEC4-ED2A5D5A9D01}"/>
              </a:ext>
            </a:extLst>
          </p:cNvPr>
          <p:cNvSpPr txBox="1"/>
          <p:nvPr/>
        </p:nvSpPr>
        <p:spPr>
          <a:xfrm>
            <a:off x="8855708" y="5009834"/>
            <a:ext cx="1858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- </a:t>
            </a:r>
            <a:r>
              <a:rPr lang="en-US" dirty="0">
                <a:hlinkClick r:id="rId4"/>
              </a:rPr>
              <a:t>apple.com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de-DE"/>
              <a:t>PHYSICAL TO DIGITAL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581192" y="2203500"/>
            <a:ext cx="11029615" cy="293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Polycam (</a:t>
            </a:r>
            <a:r>
              <a:rPr lang="de-DE" dirty="0">
                <a:solidFill>
                  <a:srgbClr val="100E14"/>
                </a:solidFill>
                <a:latin typeface="Play"/>
                <a:ea typeface="Play"/>
                <a:cs typeface="Play"/>
                <a:sym typeface="Play"/>
              </a:rPr>
              <a:t>Photogammetry</a:t>
            </a:r>
            <a:r>
              <a:rPr lang="de-DE" dirty="0"/>
              <a:t>)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Knowledge transfer from the instructor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gltf file =&gt; .obj File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pic>
        <p:nvPicPr>
          <p:cNvPr id="3" name="Picture 2" descr="A picture containing text, person, hand, art">
            <a:extLst>
              <a:ext uri="{FF2B5EF4-FFF2-40B4-BE49-F238E27FC236}">
                <a16:creationId xmlns:a16="http://schemas.microsoft.com/office/drawing/2014/main" id="{A0D4581B-B879-AEB1-6838-0EA4B49D9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05" y="2350954"/>
            <a:ext cx="4772934" cy="2643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90FB2-EDA3-FBE2-508A-D2135BE492C9}"/>
              </a:ext>
            </a:extLst>
          </p:cNvPr>
          <p:cNvSpPr txBox="1"/>
          <p:nvPr/>
        </p:nvSpPr>
        <p:spPr>
          <a:xfrm>
            <a:off x="8218097" y="5135611"/>
            <a:ext cx="2334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- </a:t>
            </a:r>
            <a:r>
              <a:rPr lang="en-US" dirty="0">
                <a:hlinkClick r:id="rId4"/>
              </a:rPr>
              <a:t>Physical to digital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de-DE"/>
              <a:t>BLENDER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Clean up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Sperate moving parts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Create new parts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Fix surfaces and shapes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Textures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9" y="2299675"/>
            <a:ext cx="4223487" cy="343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de-DE"/>
              <a:t>BEFORE AND AFTER</a:t>
            </a:r>
            <a:endParaRPr/>
          </a:p>
        </p:txBody>
      </p:sp>
      <p:pic>
        <p:nvPicPr>
          <p:cNvPr id="128" name="Google Shape;128;p6" descr="A computer screen shot of a computer&#10;&#10;Description automatically generated with low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9103" t="23790" r="38739" b="28064"/>
          <a:stretch/>
        </p:blipFill>
        <p:spPr>
          <a:xfrm>
            <a:off x="442957" y="2074037"/>
            <a:ext cx="5153216" cy="367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6311" t="13851" r="28339" b="16028"/>
          <a:stretch/>
        </p:blipFill>
        <p:spPr>
          <a:xfrm>
            <a:off x="7103431" y="2074037"/>
            <a:ext cx="4645612" cy="3678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/>
          <p:nvPr/>
        </p:nvSpPr>
        <p:spPr>
          <a:xfrm>
            <a:off x="5961864" y="3679692"/>
            <a:ext cx="633965" cy="4669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2225" cap="rnd" cmpd="sng">
            <a:solidFill>
              <a:srgbClr val="0A15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de-DE"/>
              <a:t>UNITY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Import Lathe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Add all new and old parts of Lathe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Define relations between objects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Joints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Scripts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NPC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Sound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Enviroment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/>
              <a:t>No Go Zones</a:t>
            </a:r>
            <a:endParaRPr/>
          </a:p>
        </p:txBody>
      </p:sp>
      <p:pic>
        <p:nvPicPr>
          <p:cNvPr id="3" name="Picture 2" descr="A whit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06FF434-2E78-0FFC-6A14-226C0A4A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87" y="2180496"/>
            <a:ext cx="3789872" cy="37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3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de-DE"/>
              <a:t>UNITY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Import Lathe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Add all new and old parts of Lathe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Define relations between objects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Joints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Scripts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NPC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Sound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Enviroment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No Go Zones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Animations</a:t>
            </a:r>
            <a:endParaRPr dirty="0"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3653" y="2180496"/>
            <a:ext cx="5398018" cy="367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de-DE"/>
              <a:t>CHALLENGES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Collisions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Dependencies and Versions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Testing without VR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Using VR Hands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de-DE" dirty="0"/>
              <a:t>Proper NPC tutorial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Proper lathe functionality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pic>
        <p:nvPicPr>
          <p:cNvPr id="3" name="Picture 2" descr="A picture containing cartoon, drawing, illustration, art&#10;&#10;Description automatically generated">
            <a:extLst>
              <a:ext uri="{FF2B5EF4-FFF2-40B4-BE49-F238E27FC236}">
                <a16:creationId xmlns:a16="http://schemas.microsoft.com/office/drawing/2014/main" id="{DE4FB7A5-DB52-9525-B7D2-00B71D64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94" y="2398142"/>
            <a:ext cx="4948550" cy="259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87FC8-426E-9342-F2CF-5D12FD0C6B28}"/>
              </a:ext>
            </a:extLst>
          </p:cNvPr>
          <p:cNvSpPr txBox="1"/>
          <p:nvPr/>
        </p:nvSpPr>
        <p:spPr>
          <a:xfrm>
            <a:off x="8051321" y="5227608"/>
            <a:ext cx="1932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- </a:t>
            </a:r>
            <a:r>
              <a:rPr lang="en-US" dirty="0">
                <a:hlinkClick r:id="rId4"/>
              </a:rPr>
              <a:t>Challenges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</vt:lpstr>
      <vt:lpstr>Noto Sans Symbols</vt:lpstr>
      <vt:lpstr>Play</vt:lpstr>
      <vt:lpstr>Arial</vt:lpstr>
      <vt:lpstr>Dividende</vt:lpstr>
      <vt:lpstr>VR SAFTEY TRAINING FOR A LATHE</vt:lpstr>
      <vt:lpstr>AGENDA</vt:lpstr>
      <vt:lpstr>OBJECTIVES</vt:lpstr>
      <vt:lpstr>PHYSICAL TO DIGITAL</vt:lpstr>
      <vt:lpstr>BLENDER</vt:lpstr>
      <vt:lpstr>BEFORE AND AFTER</vt:lpstr>
      <vt:lpstr>UNITY</vt:lpstr>
      <vt:lpstr>UNITY</vt:lpstr>
      <vt:lpstr>CHALLENGES</vt:lpstr>
      <vt:lpstr>FUTURE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SAFTEY TRAINING FOR A LATHE</dc:title>
  <dc:creator>Lukas Vogl</dc:creator>
  <cp:lastModifiedBy>Thushar Tom</cp:lastModifiedBy>
  <cp:revision>1</cp:revision>
  <dcterms:created xsi:type="dcterms:W3CDTF">2023-06-13T08:24:57Z</dcterms:created>
  <dcterms:modified xsi:type="dcterms:W3CDTF">2023-06-20T07:40:19Z</dcterms:modified>
</cp:coreProperties>
</file>