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8ad0c162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8ad0c162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8ad0c162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8ad0c162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8ad0c162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8ad0c162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8ad0c162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8ad0c162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8ad0c162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8ad0c162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8ad0c162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8ad0c162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8ad0c162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8ad0c162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8ad0c162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8ad0c162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8ad0c162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8ad0c162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8ad0c162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8ad0c162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434343"/>
                </a:solidFill>
              </a:rPr>
              <a:t>XGBoosters</a:t>
            </a:r>
            <a:endParaRPr sz="4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SLITT Datathon 2023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388600" y="3733200"/>
            <a:ext cx="7688100" cy="11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V. Vipooshan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S. Sarankan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T. Thuvaaragan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ctrTitle"/>
          </p:nvPr>
        </p:nvSpPr>
        <p:spPr>
          <a:xfrm>
            <a:off x="604700" y="560450"/>
            <a:ext cx="76881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Handling suspicious action pattern</a:t>
            </a:r>
            <a:r>
              <a:rPr b="0" lang="en-GB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998550" y="1727350"/>
            <a:ext cx="7688100" cy="19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2nd component  was also a  validation for 1st component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	Eg :  session id of </a:t>
            </a:r>
            <a:r>
              <a:rPr lang="en-GB" sz="1400">
                <a:solidFill>
                  <a:srgbClr val="434343"/>
                </a:solidFill>
              </a:rPr>
              <a:t>3506996723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275" y="2571750"/>
            <a:ext cx="3291575" cy="23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ctrTitle"/>
          </p:nvPr>
        </p:nvSpPr>
        <p:spPr>
          <a:xfrm>
            <a:off x="774450" y="22517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Thank You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57" name="Google Shape;157;p2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662225" y="582850"/>
            <a:ext cx="76881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Problem Statement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908925" y="1826575"/>
            <a:ext cx="78990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identifying in a list of server-side events those that are suspicious of being non-human generated </a:t>
            </a:r>
            <a:endParaRPr sz="18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628600" y="482025"/>
            <a:ext cx="76881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Approach</a:t>
            </a:r>
            <a:endParaRPr sz="3000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7950" y="1367100"/>
            <a:ext cx="76881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800"/>
              <a:t>Our </a:t>
            </a:r>
            <a:r>
              <a:rPr b="1" lang="en-GB" sz="6800"/>
              <a:t>Assumptions</a:t>
            </a:r>
            <a:r>
              <a:rPr lang="en-GB" sz="6800"/>
              <a:t> in determining the Non_Human_Actions</a:t>
            </a:r>
            <a:endParaRPr sz="6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6400"/>
              <a:t>A user </a:t>
            </a:r>
            <a:r>
              <a:rPr lang="en-GB" sz="6400"/>
              <a:t>cannot</a:t>
            </a:r>
            <a:r>
              <a:rPr lang="en-GB" sz="6400"/>
              <a:t> do high no of actions per minute</a:t>
            </a:r>
            <a:endParaRPr sz="6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975" y="2241175"/>
            <a:ext cx="2823900" cy="19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2610975" y="4280625"/>
            <a:ext cx="31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        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Session Id -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3511262826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ctrTitle"/>
          </p:nvPr>
        </p:nvSpPr>
        <p:spPr>
          <a:xfrm>
            <a:off x="729625" y="1490550"/>
            <a:ext cx="76881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     </a:t>
            </a:r>
            <a:r>
              <a:rPr b="0"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user will do more no of action_type (Distinct action type ) than bots</a:t>
            </a:r>
            <a:endParaRPr b="0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0"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   There is a chance for suspicious activity if there are more distinct IP address for             unique session.</a:t>
            </a:r>
            <a:endParaRPr b="0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575" y="2696900"/>
            <a:ext cx="3291575" cy="21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6219275" y="3714100"/>
            <a:ext cx="274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9 Different ip_address for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Session id =3506996723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337425" y="1591375"/>
            <a:ext cx="7688100" cy="1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b="0"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  </a:t>
            </a:r>
            <a:r>
              <a:rPr b="0"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bot’s action pattern will display a difference than that of users. There will be a stationarity in the bot’s action pattern. </a:t>
            </a:r>
            <a:endParaRPr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819277" y="45277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Bot  behavior 							Human behaviour 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8833"/>
          <a:stretch/>
        </p:blipFill>
        <p:spPr>
          <a:xfrm>
            <a:off x="1043375" y="2447525"/>
            <a:ext cx="3035550" cy="208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125" y="2382175"/>
            <a:ext cx="3035551" cy="21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5810425" y="4743300"/>
            <a:ext cx="22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Session Id - 3506282987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964950" y="4743300"/>
            <a:ext cx="28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Session Id -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3509848836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ctrTitle"/>
          </p:nvPr>
        </p:nvSpPr>
        <p:spPr>
          <a:xfrm>
            <a:off x="727950" y="5044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Feature Engineering</a:t>
            </a:r>
            <a:endParaRPr sz="3000"/>
          </a:p>
        </p:txBody>
      </p:sp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727950" y="1680875"/>
            <a:ext cx="7688100" cy="31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Cannot directly use the given dataset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We have </a:t>
            </a:r>
            <a:r>
              <a:rPr lang="en-GB"/>
              <a:t>created</a:t>
            </a:r>
            <a:r>
              <a:rPr lang="en-GB"/>
              <a:t> new features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No of events happened  for a </a:t>
            </a:r>
            <a:r>
              <a:rPr lang="en-GB"/>
              <a:t>session</a:t>
            </a:r>
            <a:r>
              <a:rPr lang="en-GB"/>
              <a:t> Id in a specific minute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No of unique </a:t>
            </a:r>
            <a:r>
              <a:rPr lang="en-GB"/>
              <a:t>distinct</a:t>
            </a:r>
            <a:r>
              <a:rPr lang="en-GB"/>
              <a:t> IP </a:t>
            </a:r>
            <a:r>
              <a:rPr lang="en-GB"/>
              <a:t>addresses</a:t>
            </a:r>
            <a:r>
              <a:rPr lang="en-GB"/>
              <a:t> for a session ID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Label</a:t>
            </a:r>
            <a:r>
              <a:rPr lang="en-GB"/>
              <a:t> </a:t>
            </a:r>
            <a:r>
              <a:rPr lang="en-GB"/>
              <a:t>Encoding</a:t>
            </a:r>
            <a:r>
              <a:rPr lang="en-GB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 </a:t>
            </a:r>
            <a:r>
              <a:rPr lang="en-GB"/>
              <a:t>Clustering</a:t>
            </a:r>
            <a:r>
              <a:rPr lang="en-GB"/>
              <a:t> Purpose.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ctrTitle"/>
          </p:nvPr>
        </p:nvSpPr>
        <p:spPr>
          <a:xfrm>
            <a:off x="727950" y="515625"/>
            <a:ext cx="76881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Methodology</a:t>
            </a:r>
            <a:endParaRPr sz="3000"/>
          </a:p>
        </p:txBody>
      </p:sp>
      <p:sp>
        <p:nvSpPr>
          <p:cNvPr id="131" name="Google Shape;131;p19"/>
          <p:cNvSpPr txBox="1"/>
          <p:nvPr>
            <p:ph idx="1" type="subTitle"/>
          </p:nvPr>
        </p:nvSpPr>
        <p:spPr>
          <a:xfrm>
            <a:off x="1267475" y="2007425"/>
            <a:ext cx="7688100" cy="3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pipeline consist of 2 main parts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Clustering</a:t>
            </a:r>
            <a:r>
              <a:rPr lang="en-GB"/>
              <a:t> algorithm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Excluding</a:t>
            </a:r>
            <a:r>
              <a:rPr lang="en-GB"/>
              <a:t>  based on  </a:t>
            </a:r>
            <a:r>
              <a:rPr lang="en-GB"/>
              <a:t>suspicious action</a:t>
            </a:r>
            <a:r>
              <a:rPr lang="en-GB"/>
              <a:t> </a:t>
            </a:r>
            <a:r>
              <a:rPr lang="en-GB"/>
              <a:t>pattern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ctrTitle"/>
          </p:nvPr>
        </p:nvSpPr>
        <p:spPr>
          <a:xfrm>
            <a:off x="727950" y="538050"/>
            <a:ext cx="76881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Clustering algorithm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727950" y="1770525"/>
            <a:ext cx="7688100" cy="1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Why clustering ?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Non  supervised learning problem  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795625" y="2969550"/>
            <a:ext cx="7620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have used K-Means clustering Algorithms as the Clustering algorithm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Already done Label Encoding .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 clusters 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ctrTitle"/>
          </p:nvPr>
        </p:nvSpPr>
        <p:spPr>
          <a:xfrm>
            <a:off x="516550" y="549250"/>
            <a:ext cx="76881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Handling suspicious action pattern</a:t>
            </a:r>
            <a:r>
              <a:rPr b="0" lang="en-GB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920150" y="1672800"/>
            <a:ext cx="7688100" cy="3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We have </a:t>
            </a:r>
            <a:r>
              <a:rPr lang="en-GB"/>
              <a:t>already</a:t>
            </a:r>
            <a:r>
              <a:rPr lang="en-GB"/>
              <a:t>  found that there will be </a:t>
            </a:r>
            <a:r>
              <a:rPr lang="en-GB"/>
              <a:t>difference</a:t>
            </a:r>
            <a:r>
              <a:rPr lang="en-GB"/>
              <a:t> in action pattern for bots.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Clustered</a:t>
            </a:r>
            <a:r>
              <a:rPr lang="en-GB"/>
              <a:t> output is now the input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We use stationary test to determine the pattern of actions.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We can exclude sessions with same pattern  (Bots)  with </a:t>
            </a:r>
            <a:r>
              <a:rPr lang="en-GB"/>
              <a:t>also</a:t>
            </a:r>
            <a:r>
              <a:rPr lang="en-GB"/>
              <a:t> considering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No of </a:t>
            </a:r>
            <a:r>
              <a:rPr lang="en-GB" sz="1500"/>
              <a:t>actions per minute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No of Unique IP address per session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