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D71-F000-47EB-B5F0-E89AF55B5F29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F1F-74A2-46E4-BB1E-E42B926CF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2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D71-F000-47EB-B5F0-E89AF55B5F29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F1F-74A2-46E4-BB1E-E42B926CF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4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D71-F000-47EB-B5F0-E89AF55B5F29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F1F-74A2-46E4-BB1E-E42B926CF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5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D71-F000-47EB-B5F0-E89AF55B5F29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F1F-74A2-46E4-BB1E-E42B926CF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6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D71-F000-47EB-B5F0-E89AF55B5F29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F1F-74A2-46E4-BB1E-E42B926CF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48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D71-F000-47EB-B5F0-E89AF55B5F29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F1F-74A2-46E4-BB1E-E42B926CF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8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D71-F000-47EB-B5F0-E89AF55B5F29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F1F-74A2-46E4-BB1E-E42B926CF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D71-F000-47EB-B5F0-E89AF55B5F29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F1F-74A2-46E4-BB1E-E42B926CF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1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D71-F000-47EB-B5F0-E89AF55B5F29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F1F-74A2-46E4-BB1E-E42B926CF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1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D71-F000-47EB-B5F0-E89AF55B5F29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F1F-74A2-46E4-BB1E-E42B926CF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0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D71-F000-47EB-B5F0-E89AF55B5F29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F1F-74A2-46E4-BB1E-E42B926CF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9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78D71-F000-47EB-B5F0-E89AF55B5F29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E5F1F-74A2-46E4-BB1E-E42B926CF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5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2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90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9867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90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390318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90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303703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90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260058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90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254795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90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19760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90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65206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张玍</dc:creator>
  <cp:lastModifiedBy>张玍</cp:lastModifiedBy>
  <cp:revision>2</cp:revision>
  <dcterms:created xsi:type="dcterms:W3CDTF">2018-02-09T07:07:16Z</dcterms:created>
  <dcterms:modified xsi:type="dcterms:W3CDTF">2018-02-09T07:38:37Z</dcterms:modified>
</cp:coreProperties>
</file>