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16ed282d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16ed282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16ed282d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16ed282d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16ed282d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16ed282d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16ed282d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16ed282d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16ed282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16ed282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應不應該在學校使用GPT或其他自然語言模型</a:t>
            </a:r>
            <a:endParaRPr sz="3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我們覺得應該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38500" y="368100"/>
            <a:ext cx="6262800" cy="4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/>
              <a:t>在</a:t>
            </a:r>
            <a:r>
              <a:rPr b="1" lang="zh-TW" sz="1400"/>
              <a:t>學校使用GPT或其他自然語言模型有什麽優點：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補充教材:GPT能夠深入解析課本中的內容，提供詳細的解釋，幫助學生更全面地理解所學知識。舉例來說：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    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>
                <a:highlight>
                  <a:srgbClr val="00FF00"/>
                </a:highlight>
              </a:rPr>
              <a:t>詳細解析: 若學生對某個數學公式不理解，GPT可以分步解釋公式的來源、使用場景及其數學意義。</a:t>
            </a:r>
            <a:endParaRPr b="1" sz="1400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>
                <a:highlight>
                  <a:srgbClr val="00FF00"/>
                </a:highlight>
              </a:rPr>
              <a:t>    相關例子: GPT可以提供實際應用中的例子，比如如何使用物理公式來解決實際問題，幫助學生把理論知識與現實世界相連接。</a:t>
            </a:r>
            <a:endParaRPr b="1" sz="1400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>
                <a:highlight>
                  <a:srgbClr val="00FF00"/>
                </a:highlight>
              </a:rPr>
              <a:t>    補充資料: 除了課本內容，GPT可以提供相關的延伸資料，比如歷史事件的背景信息，科學實驗的最新研究等，讓學生獲得更全面的學習體驗。</a:t>
            </a:r>
            <a:endParaRPr b="1" sz="1400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200" y="1434575"/>
            <a:ext cx="2659799" cy="26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91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AutoNum type="arabicPeriod"/>
            </a:pPr>
            <a:r>
              <a:rPr b="1" lang="zh-TW" sz="2400">
                <a:latin typeface="Playfair Display"/>
                <a:ea typeface="Playfair Display"/>
                <a:cs typeface="Playfair Display"/>
                <a:sym typeface="Playfair Display"/>
              </a:rPr>
              <a:t>學習資源的擴展: 學生可以接觸到多種主題和學科，獲得超越教科書的學習資源</a:t>
            </a:r>
            <a:endParaRPr b="1"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916550" y="1489025"/>
            <a:ext cx="60744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zh-TW" sz="2400">
                <a:highlight>
                  <a:srgbClr val="00FF00"/>
                </a:highlight>
              </a:rPr>
              <a:t>跨學科知識: 學生可以探索與主要學科相關的其他領域，比如數學中的統計學、科學中的工程應用等，從而獲得更廣泛的知識。</a:t>
            </a:r>
            <a:endParaRPr b="1" sz="2400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zh-TW" sz="2400">
                <a:highlight>
                  <a:srgbClr val="00FF00"/>
                </a:highlight>
              </a:rPr>
              <a:t>最新資訊: GPT可以提供最新的研究成果和技術發展，幫助學生了解當前領域的前沿知識。</a:t>
            </a:r>
            <a:endParaRPr b="1" sz="2400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zh-TW" sz="2400">
                <a:highlight>
                  <a:srgbClr val="00FF00"/>
                </a:highlight>
              </a:rPr>
              <a:t>全球視角: 學生可以了解其他國家的文化、科技進展和教育體系，擴大視野，增強全球意識。</a:t>
            </a:r>
            <a:endParaRPr b="1" sz="2400">
              <a:highlight>
                <a:srgbClr val="00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highlight>
                <a:srgbClr val="00FF00"/>
              </a:highlight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9025"/>
            <a:ext cx="3059899" cy="305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lt1"/>
                </a:highlight>
              </a:rPr>
              <a:t>提高學習興趣：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38525" y="1017725"/>
            <a:ext cx="54624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TW" sz="1700">
                <a:highlight>
                  <a:srgbClr val="00FF00"/>
                </a:highlight>
              </a:rPr>
              <a:t>GPT能夠通過互動式的對話和即時反饋來激發學生的學習興趣：</a:t>
            </a:r>
            <a:endParaRPr b="1" sz="1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TW" sz="1700">
                <a:highlight>
                  <a:srgbClr val="00FF00"/>
                </a:highlight>
              </a:rPr>
              <a:t>    互動式學習: GPT的即時反饋讓學生在提問過程中獲得立即的解答，這種互動性可以提高學習的積極性和參與感。</a:t>
            </a:r>
            <a:endParaRPr b="1" sz="1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TW" sz="1700">
                <a:highlight>
                  <a:srgbClr val="00FF00"/>
                </a:highlight>
              </a:rPr>
              <a:t>    有趣的對話: GPT可以以輕鬆、有趣的方式介紹知識，通過講故事、遊戲化的學習方法來吸引學生。</a:t>
            </a:r>
            <a:endParaRPr b="1" sz="1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TW" sz="1700">
                <a:highlight>
                  <a:srgbClr val="00FF00"/>
                </a:highlight>
              </a:rPr>
              <a:t>    針對性建議: 根據學生的興趣和學習進度，GPT可以提供個性化的學習建議和挑戰，激勵學生探索他們感興趣的領域。</a:t>
            </a:r>
            <a:endParaRPr b="1" sz="1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highlight>
                <a:srgbClr val="00FF00"/>
              </a:highlight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700" y="1170125"/>
            <a:ext cx="3252900" cy="32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66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chemeClr val="lt1"/>
                </a:highlight>
              </a:rPr>
              <a:t>GPT可以有效地幫助學生提升語言技能，以下是具體的幫助方式：</a:t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710300" y="1234075"/>
            <a:ext cx="5121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寫作練習: 學生可以與GPT進行寫作練習，無論是寫短文、文章還是故事。GPT能夠提供即時的建議和改進意見，如語法、拼寫和句子結構的修正，幫助學生提高寫作水平。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溝通技能: 通過與GPT的對話，學生可以練習口語表達和交流技巧。GPT能夠模擬各種情境，幫助學生熟練掌握日常對話和專業討論中的語言使用。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zh-TW">
                <a:highlight>
                  <a:srgbClr val="00FF00"/>
                </a:highlight>
              </a:rPr>
              <a:t>語法和拼寫檢查: GPT可以檢查學生的語法和拼寫錯誤，並提供正確的改進建議，幫助學生更好地掌握語言規則。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3405501" cy="340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900600" y="21431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所以我們覺得應該在學校使用GPT或其他自然語言模型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