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Halfar (TAU)" initials="TH(" lastIdx="3" clrIdx="0">
    <p:extLst>
      <p:ext uri="{19B8F6BF-5375-455C-9EA6-DF929625EA0E}">
        <p15:presenceInfo xmlns:p15="http://schemas.microsoft.com/office/powerpoint/2012/main" userId="S::tobias.halfar@tuni.fi::eef7c236-d9ac-4c54-b9ee-6bcfe7990b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00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AB5C-50E1-47A1-9041-55F38C616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RingWorld – the magnetic world of circles 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85122-273E-40A7-8D04-CC11DF478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Computational physics course first project work</a:t>
            </a:r>
          </a:p>
          <a:p>
            <a:r>
              <a:rPr lang="fi-FI" dirty="0"/>
              <a:t>Tobias Halfar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2645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8FAC-0550-4CA6-8B02-82F99A59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Algorithm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68213-AB06-4A13-8558-AE7E8560767C}"/>
              </a:ext>
            </a:extLst>
          </p:cNvPr>
          <p:cNvSpPr txBox="1"/>
          <p:nvPr/>
        </p:nvSpPr>
        <p:spPr>
          <a:xfrm>
            <a:off x="250658" y="2411526"/>
            <a:ext cx="5508546" cy="432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Its important to verify that used algorithm works!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way to do this, is plot in logarithm scale how error behaves when elements number grows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plot is linear, then error behaves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polynomially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expected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case, error did behave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polynomially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 from this is observation deduction is that used algorithm is working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element wise method is not very computationally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effiecent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370A67-DF70-4350-B41D-DBF686CF0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874" y="2394241"/>
            <a:ext cx="4417290" cy="433998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94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D241-4F66-491D-AA8F-3C2DD95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Two rings world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7A5C3-6AB7-4BE0-9C83-8EEA4EF0F413}"/>
              </a:ext>
            </a:extLst>
          </p:cNvPr>
          <p:cNvSpPr txBox="1"/>
          <p:nvPr/>
        </p:nvSpPr>
        <p:spPr>
          <a:xfrm>
            <a:off x="114257" y="2654019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rings that composed of straight wire elements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two rings that have same current going through them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look like they should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with 3D vector plot where arrow length is big near wire elements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Solved this using logarithm as scaling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Improvment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would be using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simpson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rule or other instead of straight wire elements</a:t>
            </a: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C61A72-9C21-4699-81ED-38375A4A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63" y="2310487"/>
            <a:ext cx="4096967" cy="431259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2" name="Content Placeholder 11" descr="A drawing of a map&#10;&#10;Description automatically generated">
            <a:extLst>
              <a:ext uri="{FF2B5EF4-FFF2-40B4-BE49-F238E27FC236}">
                <a16:creationId xmlns:a16="http://schemas.microsoft.com/office/drawing/2014/main" id="{CB8D636C-DD6C-4166-AC22-E8140DC69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2506" y="2246108"/>
            <a:ext cx="4555237" cy="4441355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413198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35B6-A329-4545-BB31-4381B4DB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Four rings strengthening each other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543E30-5B59-4FDE-A662-E1983E151678}"/>
                  </a:ext>
                </a:extLst>
              </p:cNvPr>
              <p:cNvSpPr txBox="1"/>
              <p:nvPr/>
            </p:nvSpPr>
            <p:spPr>
              <a:xfrm>
                <a:off x="275918" y="2598447"/>
                <a:ext cx="4523420" cy="40549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857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My code did have possibility to add rings in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arbitary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places and choose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gridsize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wire elements amount as parameters</a:t>
                </a:r>
              </a:p>
              <a:p>
                <a:pPr marL="2857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Used this to test a ring loop</a:t>
                </a:r>
              </a:p>
              <a:p>
                <a:pPr marL="2857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where n is grid size and m  is element number calculating time grows fast </a:t>
                </a:r>
              </a:p>
              <a:p>
                <a:pPr marL="2857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Would need more time to optimize and possibly use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numba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for faster implementation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543E30-5B59-4FDE-A662-E1983E15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18" y="2598447"/>
                <a:ext cx="4523420" cy="4054949"/>
              </a:xfrm>
              <a:prstGeom prst="rect">
                <a:avLst/>
              </a:prstGeom>
              <a:blipFill>
                <a:blip r:embed="rId2"/>
                <a:stretch>
                  <a:fillRect l="-270" r="-674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67B1B48-B871-4D46-B2A6-8E44DE343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87" y="2560074"/>
            <a:ext cx="3652040" cy="358812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501759-B98C-4140-93E7-22F66854D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31127" y="2378560"/>
            <a:ext cx="3816582" cy="3721166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17322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9BF9-5253-4A11-9242-1DDC1671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Alpha space integral</a:t>
            </a:r>
            <a:endParaRPr lang="en-FI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181910C-4ADF-43E8-AF15-E7C7BE6A6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98" y="2333355"/>
            <a:ext cx="4270418" cy="43846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19F1D4-3AA6-4E16-B676-655D5AAE81A3}"/>
              </a:ext>
            </a:extLst>
          </p:cNvPr>
          <p:cNvSpPr txBox="1"/>
          <p:nvPr/>
        </p:nvSpPr>
        <p:spPr>
          <a:xfrm>
            <a:off x="5087297" y="2616902"/>
            <a:ext cx="6269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Used alphaspace to transfer the integral in straight coordinate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Algorithm did have some systematic error, because about 1% error persisted for which grid size increase did not make 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Should have done earlier, time limit was up.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10629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 Boardroom</vt:lpstr>
      <vt:lpstr>RingWorld – the magnetic world of circles </vt:lpstr>
      <vt:lpstr>Algorithm validation</vt:lpstr>
      <vt:lpstr>Two rings world</vt:lpstr>
      <vt:lpstr>Four rings strengthening each other</vt:lpstr>
      <vt:lpstr>Alpha space integral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RingWorld – the magnetic world of circles </dc:title>
  <dc:creator>Tobias Halfar (TAU)</dc:creator>
  <cp:lastModifiedBy>Tobias Halfar (TAU)</cp:lastModifiedBy>
  <cp:revision>1</cp:revision>
  <dcterms:created xsi:type="dcterms:W3CDTF">2020-03-03T18:30:10Z</dcterms:created>
  <dcterms:modified xsi:type="dcterms:W3CDTF">2020-03-03T18:32:01Z</dcterms:modified>
</cp:coreProperties>
</file>