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c870820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c870820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870820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870820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c870820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c870820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c870820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c870820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c870820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c870820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c8708208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c8708208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SQLPlus: Creating Tables &amp; Inserting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•Overview of table creation methods in Oracle SQL*Plus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• Different ways to insert data into tables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•Syntax and examples specific to SQL*Plus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CREATE TABLE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•Syntax: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CREATE TABLE table_name (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	column1 datatype constraints,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	column2 datatype constraints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);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•Example: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CREATE TABLE students (	</a:t>
            </a:r>
            <a:endParaRPr sz="3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student_id NUMBER PRIMARY KEY,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	name VARCHAR2(50),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	age NUMBER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);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CREATE TABLE AS SELECT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TABLE new_table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* FROM existing_table;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TABLE new_students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* FROM students;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INSERT INTO ... VALUES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INSERT INTO table_name (column1, column2)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VALUES (value1, value2);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INSERT INTO students (student_id, name, age, course)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VALUES (1, 'John Doe', 20, 'Computer Science');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INSERT ALL for inserting multiple rows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25"/>
              <a:t>Syntax:</a:t>
            </a:r>
            <a:endParaRPr sz="4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25"/>
              <a:t>INSERT ALL</a:t>
            </a:r>
            <a:endParaRPr sz="4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25"/>
              <a:t>  INTO students VALUES (1, 'John Doe', 20)</a:t>
            </a:r>
            <a:endParaRPr sz="4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25"/>
              <a:t>  INTO students VALUES (2, 'Jane Smith', 22)</a:t>
            </a:r>
            <a:endParaRPr sz="4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25"/>
              <a:t>SELECT * FROM dual;</a:t>
            </a:r>
            <a:endParaRPr sz="4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25"/>
              <a:t>Example - </a:t>
            </a:r>
            <a:endParaRPr sz="4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25"/>
              <a:t>INSERT ALL</a:t>
            </a:r>
            <a:endParaRPr sz="4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25"/>
              <a:t>  INTO students VALUES (4, 'Mark Wilson', 23, 'Chemistry')</a:t>
            </a:r>
            <a:endParaRPr sz="4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25"/>
              <a:t>  INTO students VALUES (5, 'Sara Lee', 22, 'Biology')</a:t>
            </a:r>
            <a:endParaRPr sz="4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25"/>
              <a:t>SELECT * FROM dual;</a:t>
            </a:r>
            <a:endParaRPr sz="4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Using INSERT INTO ... SELECT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INSERT INTO table_name (column1, column2)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column1, column2 FROM existing_table;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INSERT INTO new_students (student_id, name, age, course)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student_id, name, age, course FROM students;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