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767F-53EA-6A44-0ADD-9E3CB861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6FE6-0254-1826-EF17-D26795722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4EC0-0894-FAD2-A25A-797033B1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0827-E490-E771-003D-59589B32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1CE6-A827-A8CB-5929-6379860D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0EF3-E591-B20B-9C89-CE6C1BE1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28D2-D052-0CBD-2AB4-02D7F105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CC99-82F6-2CA0-60A0-96E29F48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D089-B6E5-DCD0-75D5-FB81832B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668C-C8EA-F03A-629C-D7361D4D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7ECD6-2969-BD3B-97CF-3A232B747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A49F-19A7-E4D2-C62E-FC89C87E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CC20-7A53-35B5-0EEE-EFEAB41E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2E24-7E59-B129-5F2B-72747107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2AD0-E370-3C0B-F8B0-BBDB479F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33C2-7026-C03E-03A4-89660CF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38EC-A0A1-EBD3-CBBD-196E00F4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6739-71B3-0EFC-CB22-C7252FA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9A88-BC7E-8C1F-D37B-51D2E17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F195-EA8E-4438-0086-1E24C57A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8877-8377-44FF-E023-64AE499A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3885-60C8-F18E-1544-9A801729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DB1E-1379-441F-5BC6-3D83BEA2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A9C5-55C4-3844-FB93-C569FE3C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7AF6-0605-633C-B7FF-EF5A9AB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8D4-C317-FB58-4B76-2A15EA9B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47A-4FB7-8EB4-B6B3-AB35B52BC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4483-F06B-473B-5480-7261B631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26BD-74BE-4580-4614-29CF443F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92E6-7839-669F-97C4-0437E607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F6C5C-8D82-DE23-42BC-FCA19775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93D8-4360-A9ED-0034-4587CE8A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DCBD-EF81-566C-3E45-2019F6C7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2329-3379-35A9-E323-A791ED8A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8A01-E6B5-425A-D2A4-6CF543421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DA968-C32D-0C00-7A79-9FE27C935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6C25C-99B6-BFE9-3279-CAE4D9F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85A6B-4FC4-3E8A-CEBE-92C5B080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46D45-E8A2-5928-2B52-E0A3D6B6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9AA-C9EB-CDE8-4A21-892C4926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C7CEC-1087-80DB-5675-17592B12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7AA7-FB00-90A2-FBDF-05A9D05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013C9-A57A-608B-8215-66B5B63A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E2AE9-BB76-1769-B874-AC7FBD2D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0F6F0-1591-21D6-DDAF-CDF32E42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A617-2E37-9C90-E701-AA567B14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EF39-9D16-F65E-2728-41A279DA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2140-56A2-288B-303F-1675249D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5AAE-6B41-C340-2DCC-01419E11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18D6-6D00-173C-035A-96D2896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65C2-2A45-9663-CBF1-D4836672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48CD-EF79-A8B0-7B42-4E72842B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5DB-3E83-8EEF-254F-FF87E466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242BD-4D1A-8791-148D-88C61430D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7140A-C116-684D-7F61-9672845D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51E3-F63A-1361-FA42-094D483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284-D1AE-9B46-578F-A071B8C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C2E9-E2D9-5F11-A122-3D20C2C0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DDBA5-6654-FC59-D89A-FA67BAE0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398A-D259-E938-BAD0-174CB778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CF5-E5F8-9633-43C9-C4D577BCA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4FF7-92F7-4604-90BD-9B0E785B052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2ABA-6EE9-7FE9-E629-FB2D062CF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0003-AE90-6D68-26C4-51113836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6A20-FFB0-4BEE-A260-58248592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678D-6364-38DF-9AB3-488F63EDC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Objects as Arguments and Declaring an Array of Objects in C++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2B81A-0DB8-A1DD-CB84-91ACE6C4D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Object Manipulation in Functions and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7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D68-9DFF-E06C-AE9D-37885A2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4D7F-A082-3989-258B-0796994F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passed to functions just like normal variables.  </a:t>
            </a:r>
          </a:p>
          <a:p>
            <a:r>
              <a:rPr lang="en-US" dirty="0"/>
              <a:t> Objects can be stored in arrays for structured data handling.  </a:t>
            </a:r>
          </a:p>
          <a:p>
            <a:r>
              <a:rPr lang="en-US" dirty="0"/>
              <a:t> Helps in efficient object management and processing.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4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3284-4CD1-B453-3CB3-2E8D56B4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Objects as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CE9D-7115-970E-093B-C3B02711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passed by value (creates a copy).  </a:t>
            </a:r>
          </a:p>
          <a:p>
            <a:r>
              <a:rPr lang="en-US" dirty="0"/>
              <a:t> Objects can be passed by reference (avoids copying, more efficient).  </a:t>
            </a:r>
          </a:p>
          <a:p>
            <a:r>
              <a:rPr lang="en-US" dirty="0"/>
              <a:t> Const reference prevents modification.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94DE-FD1E-6852-DBAA-9856E7AD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`this`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DC22-D4C0-A0D8-EA3C-01F0C3DB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`this` is an implicit pointer available in all </a:t>
            </a:r>
            <a:r>
              <a:rPr lang="en-US" dirty="0" err="1"/>
              <a:t>nonstatic</a:t>
            </a:r>
            <a:r>
              <a:rPr lang="en-US" dirty="0"/>
              <a:t> member functions.  </a:t>
            </a:r>
          </a:p>
          <a:p>
            <a:r>
              <a:rPr lang="en-US" dirty="0"/>
              <a:t> Points to the calling object.  </a:t>
            </a:r>
          </a:p>
          <a:p>
            <a:r>
              <a:rPr lang="en-US" dirty="0"/>
              <a:t> Useful to differentiate instance variables from parameters.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66A5-32B3-5072-E722-DD6BD5F9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2A30-5EED-928A-3DBB-FEA5102F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Example {  </a:t>
            </a:r>
          </a:p>
          <a:p>
            <a:pPr marL="0" indent="0">
              <a:buNone/>
            </a:pPr>
            <a:r>
              <a:rPr lang="en-US" dirty="0"/>
              <a:t>private:  </a:t>
            </a:r>
          </a:p>
          <a:p>
            <a:pPr marL="0" indent="0">
              <a:buNone/>
            </a:pPr>
            <a:r>
              <a:rPr lang="en-US" dirty="0"/>
              <a:t>    int value;  </a:t>
            </a:r>
          </a:p>
          <a:p>
            <a:pPr marL="0" indent="0">
              <a:buNone/>
            </a:pPr>
            <a:r>
              <a:rPr lang="en-US" dirty="0"/>
              <a:t>public:  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setValue</a:t>
            </a:r>
            <a:r>
              <a:rPr lang="en-US" dirty="0"/>
              <a:t>(int value) {  </a:t>
            </a:r>
          </a:p>
          <a:p>
            <a:pPr marL="0" indent="0">
              <a:buNone/>
            </a:pPr>
            <a:r>
              <a:rPr lang="en-US" dirty="0"/>
              <a:t>        this&gt;value = value;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getValue</a:t>
            </a:r>
            <a:r>
              <a:rPr lang="en-US" dirty="0"/>
              <a:t>() const { return this&gt;value; }  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25F8-2099-3F9A-F267-C5BEA594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Passing by Reference (Using `this` Pointer)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DEC7-D958-B94F-0771-41877441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Rectangle {  </a:t>
            </a:r>
          </a:p>
          <a:p>
            <a:pPr marL="0" indent="0">
              <a:buNone/>
            </a:pPr>
            <a:r>
              <a:rPr lang="en-IN" dirty="0"/>
              <a:t>private:  </a:t>
            </a:r>
          </a:p>
          <a:p>
            <a:pPr marL="0" indent="0">
              <a:buNone/>
            </a:pPr>
            <a:r>
              <a:rPr lang="en-IN" dirty="0"/>
              <a:t>    double length, width;  </a:t>
            </a:r>
          </a:p>
          <a:p>
            <a:pPr marL="0" indent="0">
              <a:buNone/>
            </a:pPr>
            <a:r>
              <a:rPr lang="en-IN" dirty="0"/>
              <a:t>public:  </a:t>
            </a:r>
          </a:p>
          <a:p>
            <a:pPr marL="0" indent="0">
              <a:buNone/>
            </a:pPr>
            <a:r>
              <a:rPr lang="en-IN" dirty="0"/>
              <a:t>    Rectangle(double l, double w) { length = l; width = w; }  </a:t>
            </a:r>
          </a:p>
          <a:p>
            <a:pPr marL="0" indent="0">
              <a:buNone/>
            </a:pPr>
            <a:r>
              <a:rPr lang="en-IN" dirty="0"/>
              <a:t>    double area() </a:t>
            </a:r>
            <a:r>
              <a:rPr lang="en-IN" dirty="0" err="1"/>
              <a:t>const</a:t>
            </a:r>
            <a:r>
              <a:rPr lang="en-IN" dirty="0"/>
              <a:t> { return length * width; }  </a:t>
            </a:r>
          </a:p>
          <a:p>
            <a:pPr marL="0" indent="0">
              <a:buNone/>
            </a:pPr>
            <a:r>
              <a:rPr lang="en-IN" dirty="0"/>
              <a:t>    void </a:t>
            </a:r>
            <a:r>
              <a:rPr lang="en-IN" dirty="0" err="1"/>
              <a:t>compareArea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Rectangle &amp;r) </a:t>
            </a:r>
            <a:r>
              <a:rPr lang="en-IN" dirty="0" err="1"/>
              <a:t>const</a:t>
            </a:r>
            <a:r>
              <a:rPr lang="en-IN" dirty="0"/>
              <a:t> {  </a:t>
            </a:r>
          </a:p>
          <a:p>
            <a:pPr marL="0" indent="0">
              <a:buNone/>
            </a:pPr>
            <a:r>
              <a:rPr lang="en-IN" dirty="0"/>
              <a:t>        if (this&gt;area() &gt; </a:t>
            </a:r>
            <a:r>
              <a:rPr lang="en-IN" dirty="0" err="1"/>
              <a:t>r.area</a:t>
            </a:r>
            <a:r>
              <a:rPr lang="en-IN" dirty="0"/>
              <a:t>())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"First rectangle is larger." &lt;&lt; </a:t>
            </a:r>
            <a:r>
              <a:rPr lang="en-IN" dirty="0" err="1"/>
              <a:t>endl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       else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"Second rectangle is larger." &lt;&lt; </a:t>
            </a:r>
            <a:r>
              <a:rPr lang="en-IN" dirty="0" err="1"/>
              <a:t>endl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539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FDA-426C-3194-73E4-B2643076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Array of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229F-C8E7-FC1B-DA74-053A06A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stored in arrays like primitive data types.  </a:t>
            </a:r>
          </a:p>
          <a:p>
            <a:r>
              <a:rPr lang="en-US" dirty="0"/>
              <a:t>Useful for managing multiple objects efficiently.  </a:t>
            </a:r>
          </a:p>
          <a:p>
            <a:r>
              <a:rPr lang="en-US" dirty="0"/>
              <a:t>Access objects using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6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4ED-CB25-5C33-670D-A60A5049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77E39-58FA-BFBF-F98F-82E052993727}"/>
              </a:ext>
            </a:extLst>
          </p:cNvPr>
          <p:cNvSpPr txBox="1"/>
          <p:nvPr/>
        </p:nvSpPr>
        <p:spPr>
          <a:xfrm>
            <a:off x="1219199" y="2335306"/>
            <a:ext cx="4607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Student {  </a:t>
            </a:r>
          </a:p>
          <a:p>
            <a:r>
              <a:rPr lang="en-US" dirty="0"/>
              <a:t>private:  </a:t>
            </a:r>
          </a:p>
          <a:p>
            <a:r>
              <a:rPr lang="en-US" dirty="0"/>
              <a:t>    string name;  </a:t>
            </a:r>
          </a:p>
          <a:p>
            <a:r>
              <a:rPr lang="en-US" dirty="0"/>
              <a:t>    int age;  </a:t>
            </a:r>
          </a:p>
          <a:p>
            <a:r>
              <a:rPr lang="en-US" dirty="0"/>
              <a:t>public:  </a:t>
            </a:r>
          </a:p>
          <a:p>
            <a:r>
              <a:rPr lang="en-US" dirty="0"/>
              <a:t>    void </a:t>
            </a:r>
            <a:r>
              <a:rPr lang="en-US" dirty="0" err="1"/>
              <a:t>setData</a:t>
            </a:r>
            <a:r>
              <a:rPr lang="en-US" dirty="0"/>
              <a:t>(string n, int a) { name = n; age = a; }  </a:t>
            </a:r>
          </a:p>
          <a:p>
            <a:r>
              <a:rPr lang="en-US" dirty="0"/>
              <a:t>    void display() const { 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"Name: " &lt;&lt; name &lt;&lt; ", Age: " &lt;&lt; age &lt;&lt; 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};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720AE8-A380-7008-DDBF-8050145B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D83A3-2369-F185-A110-E3377A7AA3BD}"/>
              </a:ext>
            </a:extLst>
          </p:cNvPr>
          <p:cNvSpPr txBox="1"/>
          <p:nvPr/>
        </p:nvSpPr>
        <p:spPr>
          <a:xfrm>
            <a:off x="6705600" y="2114903"/>
            <a:ext cx="4267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 {  </a:t>
            </a:r>
          </a:p>
          <a:p>
            <a:r>
              <a:rPr lang="en-IN" dirty="0"/>
              <a:t>    Student students[3];  </a:t>
            </a:r>
          </a:p>
          <a:p>
            <a:r>
              <a:rPr lang="en-IN" dirty="0"/>
              <a:t>    students[0].</a:t>
            </a:r>
            <a:r>
              <a:rPr lang="en-IN" dirty="0" err="1"/>
              <a:t>setData</a:t>
            </a:r>
            <a:r>
              <a:rPr lang="en-IN" dirty="0"/>
              <a:t>("Alice", 20);  </a:t>
            </a:r>
          </a:p>
          <a:p>
            <a:r>
              <a:rPr lang="en-IN" dirty="0"/>
              <a:t>    students[1].</a:t>
            </a:r>
            <a:r>
              <a:rPr lang="en-IN" dirty="0" err="1"/>
              <a:t>setData</a:t>
            </a:r>
            <a:r>
              <a:rPr lang="en-IN" dirty="0"/>
              <a:t>("Bob", 21);  </a:t>
            </a:r>
          </a:p>
          <a:p>
            <a:r>
              <a:rPr lang="en-IN" dirty="0"/>
              <a:t>    students[2].</a:t>
            </a:r>
            <a:r>
              <a:rPr lang="en-IN" dirty="0" err="1"/>
              <a:t>setData</a:t>
            </a:r>
            <a:r>
              <a:rPr lang="en-IN" dirty="0"/>
              <a:t>("Charlie", 19);  </a:t>
            </a:r>
          </a:p>
          <a:p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  </a:t>
            </a:r>
          </a:p>
          <a:p>
            <a:r>
              <a:rPr lang="en-IN" dirty="0"/>
              <a:t>        students[</a:t>
            </a:r>
            <a:r>
              <a:rPr lang="en-IN" dirty="0" err="1"/>
              <a:t>i</a:t>
            </a:r>
            <a:r>
              <a:rPr lang="en-IN" dirty="0"/>
              <a:t>].display();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return 0;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913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7F46-3A28-3918-B8FC-9F3D556C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F9B6-2FBD-FF97-CC15-3BBB9662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passed to functions by value, reference, or `const` reference.  </a:t>
            </a:r>
          </a:p>
          <a:p>
            <a:r>
              <a:rPr lang="en-US" dirty="0"/>
              <a:t> The `this` pointer is useful for differentiating instance variables.  </a:t>
            </a:r>
          </a:p>
          <a:p>
            <a:r>
              <a:rPr lang="en-US" dirty="0"/>
              <a:t> Arrays of objects allow structured data management.  </a:t>
            </a:r>
          </a:p>
          <a:p>
            <a:r>
              <a:rPr lang="en-US" dirty="0"/>
              <a:t> Using loops, we can efficiently access and manipulate objects in arrays.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6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Passing Objects as Arguments and Declaring an Array of Objects in C++ </vt:lpstr>
      <vt:lpstr>Introduction </vt:lpstr>
      <vt:lpstr>Passing Objects as Arguments </vt:lpstr>
      <vt:lpstr>The `this` Pointer </vt:lpstr>
      <vt:lpstr>Example</vt:lpstr>
      <vt:lpstr> Passing by Reference (Using `this` Pointer)</vt:lpstr>
      <vt:lpstr> Array of Objects 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Akshaya</dc:creator>
  <cp:lastModifiedBy>Akshaya</cp:lastModifiedBy>
  <cp:revision>3</cp:revision>
  <dcterms:created xsi:type="dcterms:W3CDTF">2025-04-01T11:42:05Z</dcterms:created>
  <dcterms:modified xsi:type="dcterms:W3CDTF">2025-04-01T11:43:12Z</dcterms:modified>
</cp:coreProperties>
</file>