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49BED-7CAD-9D89-BEC4-ECEF6B2DE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7A4AB-963B-2970-BBC5-94C908B2E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75ABA-6BFA-2582-A79C-59E42C37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AC0D-E9C6-4240-93F0-D362AA30FAE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06E23-49C8-A7F8-0D86-3857A1C7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33BFE-E6EA-9C49-0636-C3A5E501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B4F3-DF4F-4577-B4E0-15A8D3F6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20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4A082-F029-216B-0EC6-B6F6EDB7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3A8F2-6163-9AAA-A44D-FB8176E81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D0C3-7E82-E193-5AE1-E2CF7BFB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AC0D-E9C6-4240-93F0-D362AA30FAE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19339-4229-76BD-F285-173E52B7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1FC65-36C6-4165-6173-48506D9A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B4F3-DF4F-4577-B4E0-15A8D3F6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2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4C70D9-31C0-377C-3861-FCE3EA26E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A63B20-ADC7-34F5-80AB-97F0D9CE9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7467B-13E9-32F7-DDFF-5740A6CF2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AC0D-E9C6-4240-93F0-D362AA30FAE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1C956-2689-3F55-70F2-7E344D64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E330-5E6C-E186-5885-6F867833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B4F3-DF4F-4577-B4E0-15A8D3F6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5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BCE1-4BDD-ECEF-4B82-57ABC971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7C50-23B4-4E62-D87A-1A40E4AB6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9C24-399D-ECD8-DCD1-834870536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AC0D-E9C6-4240-93F0-D362AA30FAE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DA215-95B0-2D35-B9E0-4421BF82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DDDAE-662C-71F5-8C64-71DC3D0D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B4F3-DF4F-4577-B4E0-15A8D3F6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4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A8480-2E81-20BE-2077-C228C089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0F3E5-A8DA-B8B6-A7D8-C91A3A621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7ED2D-394E-BE0A-DEF7-3B4E3142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AC0D-E9C6-4240-93F0-D362AA30FAE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D036F-7E05-D274-65B6-79FB5C122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E6FF0-8D92-3E2B-C7A1-2004A304C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B4F3-DF4F-4577-B4E0-15A8D3F6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34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3B1-2058-ED66-905D-34270620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BE8E5-AECC-7219-57A5-0254611C5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20346-BEFD-3836-F1E9-7CBD710F0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340FE-9633-5666-0319-65136455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AC0D-E9C6-4240-93F0-D362AA30FAE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12382-A90F-4999-7811-55AB59B09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E6640-C85D-62ED-BACF-F2DE9E90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B4F3-DF4F-4577-B4E0-15A8D3F6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35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3DC7-6138-539D-2E15-4A761999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B438-1B0B-2965-653F-EDED488AD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3A392-CA01-7C53-5F42-CD3D031D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8FE4B-12BE-B820-8B23-5C7770E88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82655E-8837-AA1C-6E08-D566FF343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8785A-AE21-7383-F009-F5F2A260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AC0D-E9C6-4240-93F0-D362AA30FAE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07D9F-1B1C-7998-FE62-C776C109A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1A6C12-2130-B373-E1F7-79CA3DB62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B4F3-DF4F-4577-B4E0-15A8D3F6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202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48369-FD78-3BA4-CBFE-669A2BA9F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48E19-4235-FC77-8F6D-82CA7620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AC0D-E9C6-4240-93F0-D362AA30FAE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489A5-2374-34C6-54E6-58FBA402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1F6D2-28EE-0858-6B78-9969F1FF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B4F3-DF4F-4577-B4E0-15A8D3F6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51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58315-7B3C-423C-427F-9D332695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AC0D-E9C6-4240-93F0-D362AA30FAE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37D26C-BE96-C81B-CD41-9E96AE15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66AEB-F79C-6BDB-4AC7-7AB4E968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B4F3-DF4F-4577-B4E0-15A8D3F6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97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88A66-7964-3091-688C-7EE672D7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018C5-F050-9A31-A69B-7F52B3156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C951C0-9B32-BBB7-F877-6E63F377DD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6CEB-54B7-DA39-459F-3AB81685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AC0D-E9C6-4240-93F0-D362AA30FAE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57EEC-E73E-E39F-2F0A-99EBBCA5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EC006-4D2B-9836-FB34-343AD3F2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B4F3-DF4F-4577-B4E0-15A8D3F6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18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6341-4993-00E3-A7DA-74E2302D8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CD532-F392-D380-780B-C74F3CD51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86659-D013-2C3B-EFAE-3B195B86D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4DAD24-110D-9E1E-D1AC-462FEEA28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AC0D-E9C6-4240-93F0-D362AA30FAE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91799-ECC4-779F-6CC7-3051CDC35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C36F-FA1D-B1F1-0BD6-490E8221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B4F3-DF4F-4577-B4E0-15A8D3F6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26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EA5FD-8822-A77A-E917-0AEF3907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70AF9-8F35-E192-67EB-08D1FE135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94B77-62E2-CB10-2C90-1520E9857E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AC0D-E9C6-4240-93F0-D362AA30FAED}" type="datetimeFigureOut">
              <a:rPr lang="en-IN" smtClean="0"/>
              <a:t>01-04-2025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2BCE-81B7-9E5C-5EF2-FDD0F2464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1373-30AB-BF03-9FDF-6CF51D74C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4B4F3-DF4F-4577-B4E0-15A8D3F6C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28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9926-2477-E9D0-436B-D1DCDB5DC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Static Variables and Static Member Functions in C++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F7F80D-957E-07D8-DC3E-B1877AE118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Understanding Class-Level Data and Behavior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274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2DF8-ECB2-BF57-CA24-C9894078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75558-3FBF-0D7E-3398-1B66876DA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members belong to the class, not individual objects.  </a:t>
            </a:r>
          </a:p>
          <a:p>
            <a:r>
              <a:rPr lang="en-US" dirty="0"/>
              <a:t> Static variables share the same memory across all objects.  </a:t>
            </a:r>
          </a:p>
          <a:p>
            <a:r>
              <a:rPr lang="en-US" dirty="0"/>
              <a:t> Static functions can be called without an object.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38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02BA4-C0C6-C878-43BB-DE18FF29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Data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B40C1-1AF3-D236-8E60-5B163D131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Declared using the `static` keyword inside a class.  </a:t>
            </a:r>
          </a:p>
          <a:p>
            <a:r>
              <a:rPr lang="en-US" dirty="0"/>
              <a:t> Memory is allocated only once (shared among all objects).  </a:t>
            </a:r>
          </a:p>
          <a:p>
            <a:r>
              <a:rPr lang="en-US" dirty="0"/>
              <a:t> Must be defined outside the class.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0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CEB0A-D9BA-A250-6052-5FDBBECB2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60B58-8174-DA32-8CD5-EF88F05AF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class Counter {  </a:t>
            </a:r>
          </a:p>
          <a:p>
            <a:pPr marL="0" indent="0">
              <a:buNone/>
            </a:pPr>
            <a:r>
              <a:rPr lang="en-US" dirty="0"/>
              <a:t>private:  </a:t>
            </a:r>
          </a:p>
          <a:p>
            <a:pPr marL="0" indent="0">
              <a:buNone/>
            </a:pPr>
            <a:r>
              <a:rPr lang="en-US" dirty="0"/>
              <a:t>    static int count; // Static variable  </a:t>
            </a:r>
          </a:p>
          <a:p>
            <a:pPr marL="0" indent="0">
              <a:buNone/>
            </a:pPr>
            <a:r>
              <a:rPr lang="en-US" dirty="0"/>
              <a:t>public:  </a:t>
            </a:r>
          </a:p>
          <a:p>
            <a:pPr marL="0" indent="0">
              <a:buNone/>
            </a:pPr>
            <a:r>
              <a:rPr lang="en-US" dirty="0"/>
              <a:t>    Counter() { count++; } // Increments count  </a:t>
            </a:r>
          </a:p>
          <a:p>
            <a:pPr marL="0" indent="0">
              <a:buNone/>
            </a:pPr>
            <a:r>
              <a:rPr lang="en-US" dirty="0"/>
              <a:t>};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int Counter::count = 0; // Definition outside class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599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4643-B3B9-8781-51D8-BBFF9275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Member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123D3-7293-E326-CF32-41EB4E9FE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Declared using `static` keyword.  </a:t>
            </a:r>
          </a:p>
          <a:p>
            <a:r>
              <a:rPr lang="en-US" dirty="0"/>
              <a:t> Can only access static members of the class.  </a:t>
            </a:r>
          </a:p>
          <a:p>
            <a:r>
              <a:rPr lang="en-US" dirty="0"/>
              <a:t> Called using </a:t>
            </a:r>
            <a:r>
              <a:rPr lang="en-US" dirty="0" err="1"/>
              <a:t>ClassName</a:t>
            </a:r>
            <a:r>
              <a:rPr lang="en-US" dirty="0"/>
              <a:t>::</a:t>
            </a:r>
            <a:r>
              <a:rPr lang="en-US" dirty="0" err="1"/>
              <a:t>FunctionName</a:t>
            </a:r>
            <a:r>
              <a:rPr lang="en-US" dirty="0"/>
              <a:t>() (no object needed).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1165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5311-C540-43CC-F126-D21AC541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5246E-3087-3099-1388-D4E3BC418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Counter {  </a:t>
            </a:r>
          </a:p>
          <a:p>
            <a:pPr marL="0" indent="0">
              <a:buNone/>
            </a:pPr>
            <a:r>
              <a:rPr lang="en-US" dirty="0"/>
              <a:t>public:  </a:t>
            </a:r>
          </a:p>
          <a:p>
            <a:pPr marL="0" indent="0">
              <a:buNone/>
            </a:pPr>
            <a:r>
              <a:rPr lang="en-US" dirty="0"/>
              <a:t>    static int </a:t>
            </a:r>
            <a:r>
              <a:rPr lang="en-US" dirty="0" err="1"/>
              <a:t>getCount</a:t>
            </a:r>
            <a:r>
              <a:rPr lang="en-US" dirty="0"/>
              <a:t>() { return count; } // Static function  </a:t>
            </a:r>
          </a:p>
          <a:p>
            <a:pPr marL="0" indent="0">
              <a:buNone/>
            </a:pPr>
            <a:r>
              <a:rPr lang="en-US" dirty="0"/>
              <a:t>};  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 &lt;&lt; Counter::</a:t>
            </a:r>
            <a:r>
              <a:rPr lang="en-US" dirty="0" err="1"/>
              <a:t>getCount</a:t>
            </a:r>
            <a:r>
              <a:rPr lang="en-US" dirty="0"/>
              <a:t>(); // Call without object </a:t>
            </a:r>
          </a:p>
          <a:p>
            <a:pPr marL="0" indent="0">
              <a:buNone/>
            </a:pPr>
            <a:r>
              <a:rPr lang="en-US" dirty="0"/>
              <a:t>int main() {  </a:t>
            </a:r>
          </a:p>
          <a:p>
            <a:pPr marL="0" indent="0">
              <a:buNone/>
            </a:pPr>
            <a:r>
              <a:rPr lang="en-US" dirty="0"/>
              <a:t>    Counter obj1, obj2, obj3;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"Number of objects created: " &lt;&lt; Counter::</a:t>
            </a:r>
            <a:r>
              <a:rPr lang="en-US" dirty="0" err="1"/>
              <a:t>getCount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 return 0; 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538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61A13-7C03-1F88-740E-4D8E84A5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4A66-6FCC-BEF3-18D2-C3CFB3119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variables: Shared across all objects, allocated once.  </a:t>
            </a:r>
          </a:p>
          <a:p>
            <a:r>
              <a:rPr lang="en-US" dirty="0"/>
              <a:t> Static functions: Can be called without objects, only access static members.  </a:t>
            </a:r>
          </a:p>
          <a:p>
            <a:r>
              <a:rPr lang="en-US" dirty="0"/>
              <a:t> Useful for tracking shared data (e.g., counting objects).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73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256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Static Variables and Static Member Functions in C++</vt:lpstr>
      <vt:lpstr>Introduction</vt:lpstr>
      <vt:lpstr>Static Data Members</vt:lpstr>
      <vt:lpstr>Example:</vt:lpstr>
      <vt:lpstr>Static Member Functions 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Akshaya</dc:creator>
  <cp:lastModifiedBy>Akshaya</cp:lastModifiedBy>
  <cp:revision>3</cp:revision>
  <dcterms:created xsi:type="dcterms:W3CDTF">2025-04-01T11:02:20Z</dcterms:created>
  <dcterms:modified xsi:type="dcterms:W3CDTF">2025-04-01T11:25:59Z</dcterms:modified>
</cp:coreProperties>
</file>