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6A26-1F68-A67D-DBA0-080BF8F2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85863-7BA4-C20E-17EE-63A0D3998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1F7B-5448-9C7E-7A81-D12D2A4C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E914-8CED-0393-B56D-DF3F4329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36ED-EEC2-681A-6F77-2447A06E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F4BE-27AF-27E9-065C-A7C2DDE2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71157-1895-2EF9-CC8C-C83DE8CA6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A5C7-6B71-8D94-77E0-F478EDCA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DC65-E3DE-A096-7110-1856121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84D0-0252-45C2-DBE0-61A31F33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5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F85B-2C39-9D4D-D3C2-AF69855F7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4655B-C756-87AC-F1A3-46AFA866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4394-D049-68B8-AFCB-DFFDE6F8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D9F9-9070-AB16-1BC5-4AB34F08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8394-5285-C27D-B296-04E7DC23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84B-86F9-33F9-3F0D-5B7D3935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28EF-29A0-E53B-CDFE-8A47831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C042-7900-2FFF-B239-C7581AD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3248-487F-6604-A266-AC4D5F83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6882-2243-A585-9639-9A0E19D0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ED05-36D8-09E8-1311-BFE6D0C8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CF04-4390-D9C1-3CF2-4672E466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BE7D-F0F7-5558-D693-38918833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54B4-E615-D8D4-07DC-4190B074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D6B3-4A1D-BC78-CA98-0ECAEB4F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B2D7-645D-EDE4-E808-BB1734E3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108B-106D-A49B-8E6F-18F594E3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0F3F-2163-DF33-B563-A18BDFA9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EB37-B445-EDCA-B339-B43836FD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D5727-452A-69E9-D71B-7D1E0489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C563-932C-EDA9-2C72-CF70D5A1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34E1-05D1-6F46-495E-47089A0B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B062-F2FD-331D-9AA9-EB881DC99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37917-E79E-6783-A4CA-F73E995A4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7B373-EEB6-AE74-E020-F45DD6F20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2CD64-85A8-C893-6B29-7881FB5A1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A25A7-E934-D508-1FD1-3CF8E9A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3E6A3-7923-103F-3EF5-1C1D3C52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13EDF-5217-66D1-A7B2-23C9D80F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1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F8A2-8F59-4500-4590-445AD989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EAF77-D0E2-11FA-53AD-67B531F5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11E81-0273-D07A-3440-22B67EB5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C2A5F-47E0-048B-0D4B-60EF31B6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7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2A9C-F8E2-CFB4-CEEC-BDF00531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BD41B-F79A-9EF5-0FE9-9D29C64C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DE491-FD66-70A5-D4AE-03713A86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6BE4-22D7-BFA1-8A81-BB949C19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6A25-9BCF-42FA-73AD-E272FD25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787F-71B5-FBF9-34C7-A22D03B1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178F-6F02-DBFD-74A3-DBC4DB90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2FD8-4E5E-B1EF-EFE0-881EEA60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DA9BA-C9D6-8DF7-5994-ADD3D20D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AEC6-9D65-0D68-DFB1-3E23FD1C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48383-FCBE-0CF8-7AF2-601E0F81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53494-9A28-4C31-D5C4-649CF1B6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542BC-5D2B-B02E-0C95-3206AF46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37C64-4CB9-85E1-7BC7-03FB08B9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99AC3-4F33-83C6-4AFE-E505FA7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329DD-F5BF-A40D-FC84-49206BA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CC2E-FF11-62D8-123C-AB8E52F0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DB69-A68A-275B-97D5-9EACB9FDE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7B945-011E-4038-B9F0-7F44501FCE8C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3988-EA8C-0002-2E3B-6928D1EB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6167-0890-44DD-DBF9-FAB1841C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C9696-EC51-4916-AB94-A416CA700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8070-5E97-F350-50B9-1DE758CD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mathfunctions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E9EE5-BE3E-3670-F532-C6E2407F3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3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A81-1394-6F65-26B1-F7E6D36E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54D3-F3CD-347A-5807-C5D106CB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isalnum</a:t>
            </a:r>
            <a:r>
              <a:rPr lang="en-US" sz="3200" dirty="0"/>
              <a:t>(int c): Checks if the character is alphanumeric (i.e., a letter or a digit).</a:t>
            </a:r>
          </a:p>
          <a:p>
            <a:r>
              <a:rPr lang="en-US" sz="3200" dirty="0" err="1"/>
              <a:t>isalpha</a:t>
            </a:r>
            <a:r>
              <a:rPr lang="en-US" sz="3200" dirty="0"/>
              <a:t>(int c): Checks if the character is an alphabetic letter.</a:t>
            </a:r>
          </a:p>
          <a:p>
            <a:r>
              <a:rPr lang="en-US" sz="3200" dirty="0" err="1"/>
              <a:t>iscntrl</a:t>
            </a:r>
            <a:r>
              <a:rPr lang="en-US" sz="3200" dirty="0"/>
              <a:t>(int c): Checks if the character is a control character.</a:t>
            </a:r>
          </a:p>
          <a:p>
            <a:r>
              <a:rPr lang="en-US" sz="3200" dirty="0" err="1"/>
              <a:t>isdigit</a:t>
            </a:r>
            <a:r>
              <a:rPr lang="en-US" sz="3200" dirty="0"/>
              <a:t>(int c): Checks if the character is a digit.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12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58B80-F61B-2BA9-C8E5-F4E10291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>
            <a:normAutofit/>
          </a:bodyPr>
          <a:lstStyle/>
          <a:p>
            <a:r>
              <a:rPr lang="en-US" sz="3000" dirty="0" err="1"/>
              <a:t>isgraph</a:t>
            </a:r>
            <a:r>
              <a:rPr lang="en-US" sz="3000" dirty="0"/>
              <a:t>(int c): Checks if the character has a graphical representation.</a:t>
            </a:r>
          </a:p>
          <a:p>
            <a:r>
              <a:rPr lang="en-US" sz="3000" dirty="0" err="1"/>
              <a:t>islower</a:t>
            </a:r>
            <a:r>
              <a:rPr lang="en-US" sz="3000" dirty="0"/>
              <a:t>(int c): Checks if the character is a lowercase letter.</a:t>
            </a:r>
          </a:p>
          <a:p>
            <a:r>
              <a:rPr lang="en-US" sz="3000" dirty="0" err="1"/>
              <a:t>isprint</a:t>
            </a:r>
            <a:r>
              <a:rPr lang="en-US" sz="3000" dirty="0"/>
              <a:t>(int c): Checks if the character is a printable character.</a:t>
            </a:r>
          </a:p>
          <a:p>
            <a:r>
              <a:rPr lang="en-US" sz="3000" dirty="0" err="1"/>
              <a:t>ispunct</a:t>
            </a:r>
            <a:r>
              <a:rPr lang="en-US" sz="3000" dirty="0"/>
              <a:t>(int c): Checks if the character is a punctuation character.</a:t>
            </a:r>
          </a:p>
          <a:p>
            <a:r>
              <a:rPr lang="en-US" sz="3000" dirty="0" err="1"/>
              <a:t>isspace</a:t>
            </a:r>
            <a:r>
              <a:rPr lang="en-US" sz="3000" dirty="0"/>
              <a:t>(int c): Checks if the character is a whitespace character.</a:t>
            </a:r>
          </a:p>
          <a:p>
            <a:r>
              <a:rPr lang="en-US" sz="3000" dirty="0" err="1"/>
              <a:t>isupper</a:t>
            </a:r>
            <a:r>
              <a:rPr lang="en-US" sz="3000" dirty="0"/>
              <a:t>(int c): Checks if the character is an uppercase letter.</a:t>
            </a:r>
          </a:p>
          <a:p>
            <a:r>
              <a:rPr lang="en-US" sz="3000" dirty="0" err="1"/>
              <a:t>isxdigit</a:t>
            </a:r>
            <a:r>
              <a:rPr lang="en-US" sz="3000" dirty="0"/>
              <a:t>(int c): Checks if the character is a hexadecimal digit.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96746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4F29-CA84-0A7F-D3FE-3758A15D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manipulators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22EE76-6E1B-1B16-C870-C8CC709F8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2" y="2292657"/>
            <a:ext cx="10768181" cy="36881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3C79-6511-6D9B-FE00-8853EDC9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5988-78EB-0D8F-E00A-1E183243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8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EECFD-484F-905F-EF42-74A2C295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Trigonometric Functions</a:t>
            </a:r>
          </a:p>
        </p:txBody>
      </p:sp>
      <p:pic>
        <p:nvPicPr>
          <p:cNvPr id="7" name="Content Placeholder 6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DC5466C4-5314-2B6C-0ED3-144A9318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5" y="2354239"/>
            <a:ext cx="10598889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0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ue text and numbers&#10;&#10;AI-generated content may be incorrect.">
            <a:extLst>
              <a:ext uri="{FF2B5EF4-FFF2-40B4-BE49-F238E27FC236}">
                <a16:creationId xmlns:a16="http://schemas.microsoft.com/office/drawing/2014/main" id="{6C1E5E81-A9B9-3B41-21B2-EFE5A91FA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0" y="837396"/>
            <a:ext cx="9173823" cy="51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DB30-BBAF-DDA6-9CE4-3D3D61B4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Exponent Function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23950B-F019-BB3B-24B0-689A89279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61476"/>
            <a:ext cx="10744200" cy="373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5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umber of numbers and letters&#10;&#10;AI-generated content may be incorrect.">
            <a:extLst>
              <a:ext uri="{FF2B5EF4-FFF2-40B4-BE49-F238E27FC236}">
                <a16:creationId xmlns:a16="http://schemas.microsoft.com/office/drawing/2014/main" id="{2A13444E-DEF2-D3E0-7F4B-1F55F617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4" y="643466"/>
            <a:ext cx="102595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E0B5-0B9C-5B8C-2EA7-F04702EB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Rounding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9F0A-4D27-4E94-ACA1-69F36016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LucidaSansTypewriter"/>
              </a:rPr>
              <a:t>ceil(x) </a:t>
            </a:r>
            <a:r>
              <a:rPr lang="en-US" sz="3200" b="0" i="0" u="none" strike="noStrike" baseline="0" dirty="0">
                <a:latin typeface="Times-Roman"/>
              </a:rPr>
              <a:t>x is rounded up to its nearest integer. This integer is returned as a double value.</a:t>
            </a:r>
          </a:p>
          <a:p>
            <a:pPr algn="l"/>
            <a:r>
              <a:rPr lang="en-US" sz="3200" b="0" i="0" u="none" strike="noStrike" baseline="0" dirty="0">
                <a:latin typeface="LucidaSansTypewriter"/>
              </a:rPr>
              <a:t>floor(x) </a:t>
            </a:r>
            <a:r>
              <a:rPr lang="en-US" sz="3200" b="0" i="0" u="none" strike="noStrike" baseline="0" dirty="0">
                <a:latin typeface="Times-Roman"/>
              </a:rPr>
              <a:t>x is rounded down to its nearest integer. This integer is returned as a double </a:t>
            </a:r>
            <a:r>
              <a:rPr lang="en-IN" sz="3200" b="0" i="0" u="none" strike="noStrike" baseline="0" dirty="0">
                <a:latin typeface="Times-Roman"/>
              </a:rPr>
              <a:t>value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05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1E1074D-DCCD-EE9A-38F7-F9C8473CC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14" y="916674"/>
            <a:ext cx="6735220" cy="50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0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422F-0AA0-449A-EFDB-389CBCD5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min, max, and abs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BFEC-E49A-3703-E187-836AEFF4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min and max functions return the minimum and maximum numbers of two numbers (</a:t>
            </a:r>
            <a:r>
              <a:rPr lang="en-US" sz="3200" dirty="0" err="1"/>
              <a:t>int,long</a:t>
            </a:r>
            <a:r>
              <a:rPr lang="en-US" sz="3200" dirty="0"/>
              <a:t>, float, or double). </a:t>
            </a:r>
          </a:p>
          <a:p>
            <a:r>
              <a:rPr lang="en-US" sz="3200" dirty="0"/>
              <a:t>For example, max(4.4, 5.0) returns 5.0, and min(3, 2) returns 2.</a:t>
            </a:r>
          </a:p>
          <a:p>
            <a:r>
              <a:rPr lang="en-US" sz="3200" dirty="0"/>
              <a:t>The abs function returns the absolute value of the number (int, long, float, or double). </a:t>
            </a:r>
          </a:p>
          <a:p>
            <a:r>
              <a:rPr lang="en-US" sz="3200" dirty="0" err="1"/>
              <a:t>Headerfile</a:t>
            </a:r>
            <a:r>
              <a:rPr lang="en-US" sz="3200" dirty="0"/>
              <a:t> required: </a:t>
            </a:r>
            <a:r>
              <a:rPr lang="en-US" sz="3200" dirty="0" err="1"/>
              <a:t>cstdlib</a:t>
            </a:r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FEF56AB6-5843-8BA3-4921-DDB37FC8B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45" y="1286934"/>
            <a:ext cx="8852711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2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292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Meiryo</vt:lpstr>
      <vt:lpstr>Aptos</vt:lpstr>
      <vt:lpstr>Aptos Display</vt:lpstr>
      <vt:lpstr>Arial</vt:lpstr>
      <vt:lpstr>LucidaSansTypewriter</vt:lpstr>
      <vt:lpstr>Times-Roman</vt:lpstr>
      <vt:lpstr>Office Theme</vt:lpstr>
      <vt:lpstr>mathfunctions</vt:lpstr>
      <vt:lpstr>Trigonometric Functions</vt:lpstr>
      <vt:lpstr>PowerPoint Presentation</vt:lpstr>
      <vt:lpstr>Exponent Function</vt:lpstr>
      <vt:lpstr>PowerPoint Presentation</vt:lpstr>
      <vt:lpstr>Rounding Functions</vt:lpstr>
      <vt:lpstr>PowerPoint Presentation</vt:lpstr>
      <vt:lpstr>The min, max, and abs Functions</vt:lpstr>
      <vt:lpstr>PowerPoint Presentation</vt:lpstr>
      <vt:lpstr>Character Functions</vt:lpstr>
      <vt:lpstr>PowerPoint Presentation</vt:lpstr>
      <vt:lpstr>manipulators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 448</dc:creator>
  <cp:lastModifiedBy>O 448</cp:lastModifiedBy>
  <cp:revision>9</cp:revision>
  <dcterms:created xsi:type="dcterms:W3CDTF">2025-02-28T13:38:17Z</dcterms:created>
  <dcterms:modified xsi:type="dcterms:W3CDTF">2025-03-03T07:10:26Z</dcterms:modified>
</cp:coreProperties>
</file>