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8330ae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8330a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8330ae1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8330ae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8330ae1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8330ae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8330ae1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8330ae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8330ae1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8330ae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8330ae1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8330ae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58330ae1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58330ae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Commands: DDL and DML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Understanding SQL Command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2640"/>
              <a:t>Introduction to SQL</a:t>
            </a:r>
            <a:endParaRPr sz="51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940"/>
              <a:t>SQL (Structured Query Language) is used to manage relational databases.</a:t>
            </a:r>
            <a:endParaRPr sz="194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4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940"/>
              <a:t>It consists of various commands categorized into:</a:t>
            </a:r>
            <a:endParaRPr sz="194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DDL (Data Definition Language)</a:t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DML (Data Manipulation Language)</a:t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DCL (Data Control Language)</a:t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t/>
            </a:r>
            <a:endParaRPr sz="1940"/>
          </a:p>
          <a:p>
            <a:pPr indent="-3517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40"/>
              <a:buChar char="•"/>
            </a:pPr>
            <a:r>
              <a:rPr lang="en-US" sz="1940"/>
              <a:t>TCL (Transaction Control Language)</a:t>
            </a:r>
            <a:endParaRPr sz="16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2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9253"/>
              <a:buFont typeface="Arial"/>
              <a:buNone/>
            </a:pPr>
            <a:r>
              <a:rPr b="1" lang="en-US" sz="2233">
                <a:latin typeface="Arial"/>
                <a:ea typeface="Arial"/>
                <a:cs typeface="Arial"/>
                <a:sym typeface="Arial"/>
              </a:rPr>
              <a:t>DDL (Data Definition Language)</a:t>
            </a:r>
            <a:endParaRPr b="1" sz="22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CREATE TABLE: Used to create a new table in the database. Example: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latin typeface="Arial"/>
                <a:ea typeface="Arial"/>
                <a:cs typeface="Arial"/>
                <a:sym typeface="Arial"/>
              </a:rPr>
              <a:t> Create table Students (ID NUMBER(5), Name VARCHAR2(30), Age NUMBER(2));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ALTER TABLE: Used to modify an existing table. Example: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latin typeface="Arial"/>
                <a:ea typeface="Arial"/>
                <a:cs typeface="Arial"/>
                <a:sym typeface="Arial"/>
              </a:rPr>
              <a:t> Alter table Students ADD Address VARCHAR2(50);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DROP TABLE: Deletes an entire table from the database. Example: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latin typeface="Arial"/>
                <a:ea typeface="Arial"/>
                <a:cs typeface="Arial"/>
                <a:sym typeface="Arial"/>
              </a:rPr>
              <a:t> Drop table Students;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TRUNCATE TABLE: Removes all records from a table but retains the structure. Example: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latin typeface="Arial"/>
                <a:ea typeface="Arial"/>
                <a:cs typeface="Arial"/>
                <a:sym typeface="Arial"/>
              </a:rPr>
              <a:t> Truncate table Students;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131"/>
              <a:buFont typeface="Arial"/>
              <a:buNone/>
            </a:pPr>
            <a:r>
              <a:rPr b="1" lang="en-US" sz="3044">
                <a:latin typeface="Arial"/>
                <a:ea typeface="Arial"/>
                <a:cs typeface="Arial"/>
                <a:sym typeface="Arial"/>
              </a:rPr>
              <a:t>DML (Data Manipulation Language)</a:t>
            </a:r>
            <a:endParaRPr b="1" sz="30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INSERT: Adds new records into a table. Example:</a:t>
            </a:r>
            <a:br>
              <a:rPr lang="en-US"/>
            </a:br>
            <a:r>
              <a:rPr lang="en-US"/>
              <a:t> Insert into Students (ID, Name, Age) VALUES (101, 'John', 20);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UPDATE: Modifies existing records in a table. Example:</a:t>
            </a:r>
            <a:br>
              <a:rPr lang="en-US"/>
            </a:br>
            <a:r>
              <a:rPr lang="en-US"/>
              <a:t> Update Students SET Age = 21 WHERE ID = 101;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DELETE: Removes records from a table. Example:</a:t>
            </a:r>
            <a:br>
              <a:rPr lang="en-US"/>
            </a:br>
            <a:r>
              <a:rPr lang="en-US"/>
              <a:t> Delete from Students WHERE ID = 101;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SELECT: Retrieves records from a table. Example:</a:t>
            </a:r>
            <a:br>
              <a:rPr lang="en-US"/>
            </a:br>
            <a:r>
              <a:rPr lang="en-US"/>
              <a:t> Select * FROM Students;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SELECT Specific Columns: Retrieves specific data from a table. Example:</a:t>
            </a:r>
            <a:br>
              <a:rPr lang="en-US"/>
            </a:br>
            <a:r>
              <a:rPr lang="en-US"/>
              <a:t> Select Name, Age FROM Students;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WHERE Clause: Filters data based on a condition. Example:</a:t>
            </a:r>
            <a:br>
              <a:rPr lang="en-US"/>
            </a:br>
            <a:r>
              <a:rPr lang="en-US"/>
              <a:t> Select * FROM Students WHERE Age &gt; 18;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ORDER BY: Sorts data in ascending or descending order. Example:</a:t>
            </a:r>
            <a:br>
              <a:rPr lang="en-US"/>
            </a:br>
            <a:r>
              <a:rPr lang="en-US"/>
              <a:t> Select * FROM Students ORDER BY Age DESC;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DISTINCT: Removes duplicate values from the result set. Example:</a:t>
            </a:r>
            <a:br>
              <a:rPr lang="en-US"/>
            </a:br>
            <a:r>
              <a:rPr lang="en-US"/>
              <a:t> Select DISTINCT Age FROM Students;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ADD COLUMN: Adds a new column to a table. Example:</a:t>
            </a:r>
            <a:br>
              <a:rPr lang="en-US"/>
            </a:br>
            <a:r>
              <a:rPr lang="en-US"/>
              <a:t> Alter table Students ADD date_of_birth DATE;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RENAME COLUMN: Changes the name of a column. Example:</a:t>
            </a:r>
            <a:br>
              <a:rPr lang="en-US"/>
            </a:br>
            <a:r>
              <a:rPr lang="en-US"/>
              <a:t> Alter table Students RENAME COLUMN Age TO Student_Age;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MODIFY COLUMN: Changes the data type or size of a column. Example:</a:t>
            </a:r>
            <a:br>
              <a:rPr lang="en-US"/>
            </a:br>
            <a:r>
              <a:rPr lang="en-US"/>
              <a:t> Alter table Students MODIFY Name VARCHAR2(50);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DATE Datatype: Used to store date values in a table. Example:</a:t>
            </a:r>
            <a:br>
              <a:rPr lang="en-US"/>
            </a:br>
            <a:r>
              <a:rPr lang="en-US"/>
              <a:t> Create table Employee (ID NUMBER(5), Name VARCHAR2(30), Hire_Date DATE);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INSERT DATE: Inserts a date value into a table. Example:</a:t>
            </a:r>
            <a:br>
              <a:rPr lang="en-US"/>
            </a:br>
            <a:r>
              <a:rPr lang="en-US"/>
              <a:t> Insert into Employee (ID, Name, Hire_Date) VALUES (201, 'Alice', TO_DATE('2015-07-21', 'YYYY-MM-DD'));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SELECT DATE: Retrieves date values from a table. Example:</a:t>
            </a:r>
            <a:br>
              <a:rPr lang="en-US"/>
            </a:br>
            <a:r>
              <a:rPr lang="en-US"/>
              <a:t> Select Name, Hire_Date FROM Employee;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DELETE: Removes specific records from a table. Example:</a:t>
            </a:r>
            <a:br>
              <a:rPr lang="en-US"/>
            </a:br>
            <a:r>
              <a:rPr lang="en-US"/>
              <a:t> Delete from Students WHERE ID = 101;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TRUNCATE: Removes all records but keeps the table structure. Example:</a:t>
            </a:r>
            <a:br>
              <a:rPr lang="en-US"/>
            </a:br>
            <a:r>
              <a:rPr lang="en-US"/>
              <a:t> Truncate table Students;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DROP: Deletes the entire table including its structure. Example:</a:t>
            </a:r>
            <a:br>
              <a:rPr lang="en-US"/>
            </a:br>
            <a:r>
              <a:rPr lang="en-US"/>
              <a:t> Drop table Students;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