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7" r:id="rId2"/>
    <p:sldId id="265" r:id="rId3"/>
    <p:sldId id="271" r:id="rId4"/>
    <p:sldId id="274" r:id="rId5"/>
    <p:sldId id="277" r:id="rId6"/>
    <p:sldId id="267" r:id="rId7"/>
    <p:sldId id="276" r:id="rId8"/>
    <p:sldId id="278" r:id="rId9"/>
    <p:sldId id="279" r:id="rId10"/>
    <p:sldId id="275" r:id="rId11"/>
    <p:sldId id="281" r:id="rId12"/>
    <p:sldId id="273" r:id="rId13"/>
    <p:sldId id="28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51" dt="2022-04-09T18:37: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60"/>
  </p:normalViewPr>
  <p:slideViewPr>
    <p:cSldViewPr snapToGrid="0">
      <p:cViewPr varScale="1">
        <p:scale>
          <a:sx n="99" d="100"/>
          <a:sy n="99" d="100"/>
        </p:scale>
        <p:origin x="102"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undo custSel modSld sldOrd">
      <pc:chgData name="Theresa Heath" userId="0a643456b5129ff4" providerId="LiveId" clId="{08559E9A-47D9-4FFB-9C7D-3C9A15A644FB}" dt="2022-04-09T20:28:54.450" v="809" actId="20577"/>
      <pc:docMkLst>
        <pc:docMk/>
      </pc:docMkLst>
      <pc:sldChg chg="modSp mod setBg">
        <pc:chgData name="Theresa Heath" userId="0a643456b5129ff4" providerId="LiveId" clId="{08559E9A-47D9-4FFB-9C7D-3C9A15A644FB}" dt="2022-04-09T16:32:25.485" v="376" actId="207"/>
        <pc:sldMkLst>
          <pc:docMk/>
          <pc:sldMk cId="399457455" sldId="265"/>
        </pc:sldMkLst>
        <pc:spChg chg="mod">
          <ac:chgData name="Theresa Heath" userId="0a643456b5129ff4" providerId="LiveId" clId="{08559E9A-47D9-4FFB-9C7D-3C9A15A644FB}" dt="2022-04-09T16:32:25.485" v="376" actId="207"/>
          <ac:spMkLst>
            <pc:docMk/>
            <pc:sldMk cId="399457455" sldId="265"/>
            <ac:spMk id="2" creationId="{48BF80AB-9619-49C8-9D40-FF1028787918}"/>
          </ac:spMkLst>
        </pc:spChg>
      </pc:sldChg>
      <pc:sldChg chg="modSp mod setBg">
        <pc:chgData name="Theresa Heath" userId="0a643456b5129ff4" providerId="LiveId" clId="{08559E9A-47D9-4FFB-9C7D-3C9A15A644FB}" dt="2022-04-09T16:32:59.420" v="385" actId="207"/>
        <pc:sldMkLst>
          <pc:docMk/>
          <pc:sldMk cId="1687308034" sldId="267"/>
        </pc:sldMkLst>
        <pc:spChg chg="mod">
          <ac:chgData name="Theresa Heath" userId="0a643456b5129ff4" providerId="LiveId" clId="{08559E9A-47D9-4FFB-9C7D-3C9A15A644FB}" dt="2022-04-09T16:32:59.420" v="385" actId="207"/>
          <ac:spMkLst>
            <pc:docMk/>
            <pc:sldMk cId="1687308034" sldId="267"/>
            <ac:spMk id="2" creationId="{48BF80AB-9619-49C8-9D40-FF1028787918}"/>
          </ac:spMkLst>
        </pc:spChg>
      </pc:sldChg>
      <pc:sldChg chg="modSp mod">
        <pc:chgData name="Theresa Heath" userId="0a643456b5129ff4" providerId="LiveId" clId="{08559E9A-47D9-4FFB-9C7D-3C9A15A644FB}" dt="2022-04-09T20:22:07.593" v="648" actId="113"/>
        <pc:sldMkLst>
          <pc:docMk/>
          <pc:sldMk cId="3601532697" sldId="271"/>
        </pc:sldMkLst>
        <pc:spChg chg="mod">
          <ac:chgData name="Theresa Heath" userId="0a643456b5129ff4" providerId="LiveId" clId="{08559E9A-47D9-4FFB-9C7D-3C9A15A644FB}" dt="2022-04-09T20:22:07.593" v="648" actId="113"/>
          <ac:spMkLst>
            <pc:docMk/>
            <pc:sldMk cId="3601532697" sldId="271"/>
            <ac:spMk id="2" creationId="{48BF80AB-9619-49C8-9D40-FF1028787918}"/>
          </ac:spMkLst>
        </pc:spChg>
        <pc:picChg chg="mod">
          <ac:chgData name="Theresa Heath" userId="0a643456b5129ff4" providerId="LiveId" clId="{08559E9A-47D9-4FFB-9C7D-3C9A15A644FB}" dt="2022-04-09T20:21:53.603" v="647" actId="14100"/>
          <ac:picMkLst>
            <pc:docMk/>
            <pc:sldMk cId="3601532697" sldId="271"/>
            <ac:picMk id="4" creationId="{988BEC99-851C-4203-85C9-4FF1779C0510}"/>
          </ac:picMkLst>
        </pc:picChg>
      </pc:sldChg>
      <pc:sldChg chg="modSp mod ord">
        <pc:chgData name="Theresa Heath" userId="0a643456b5129ff4" providerId="LiveId" clId="{08559E9A-47D9-4FFB-9C7D-3C9A15A644FB}" dt="2022-04-09T20:28:54.450" v="809" actId="20577"/>
        <pc:sldMkLst>
          <pc:docMk/>
          <pc:sldMk cId="2204897532" sldId="273"/>
        </pc:sldMkLst>
        <pc:spChg chg="mod">
          <ac:chgData name="Theresa Heath" userId="0a643456b5129ff4" providerId="LiveId" clId="{08559E9A-47D9-4FFB-9C7D-3C9A15A644FB}" dt="2022-04-09T20:28:54.450" v="809" actId="20577"/>
          <ac:spMkLst>
            <pc:docMk/>
            <pc:sldMk cId="2204897532" sldId="273"/>
            <ac:spMk id="2" creationId="{48BF80AB-9619-49C8-9D40-FF1028787918}"/>
          </ac:spMkLst>
        </pc:spChg>
      </pc:sldChg>
      <pc:sldChg chg="modSp mod">
        <pc:chgData name="Theresa Heath" userId="0a643456b5129ff4" providerId="LiveId" clId="{08559E9A-47D9-4FFB-9C7D-3C9A15A644FB}" dt="2022-04-09T16:32:51.304" v="383" actId="207"/>
        <pc:sldMkLst>
          <pc:docMk/>
          <pc:sldMk cId="2691451647" sldId="274"/>
        </pc:sldMkLst>
        <pc:spChg chg="mod">
          <ac:chgData name="Theresa Heath" userId="0a643456b5129ff4" providerId="LiveId" clId="{08559E9A-47D9-4FFB-9C7D-3C9A15A644FB}" dt="2022-04-09T16:32:51.304" v="383" actId="207"/>
          <ac:spMkLst>
            <pc:docMk/>
            <pc:sldMk cId="2691451647" sldId="274"/>
            <ac:spMk id="2" creationId="{48BF80AB-9619-49C8-9D40-FF1028787918}"/>
          </ac:spMkLst>
        </pc:spChg>
      </pc:sldChg>
      <pc:sldChg chg="modSp mod">
        <pc:chgData name="Theresa Heath" userId="0a643456b5129ff4" providerId="LiveId" clId="{08559E9A-47D9-4FFB-9C7D-3C9A15A644FB}" dt="2022-04-09T16:31:22.337" v="365" actId="207"/>
        <pc:sldMkLst>
          <pc:docMk/>
          <pc:sldMk cId="313516060" sldId="275"/>
        </pc:sldMkLst>
        <pc:spChg chg="mod">
          <ac:chgData name="Theresa Heath" userId="0a643456b5129ff4" providerId="LiveId" clId="{08559E9A-47D9-4FFB-9C7D-3C9A15A644FB}" dt="2022-04-09T16:31:22.337" v="365" actId="207"/>
          <ac:spMkLst>
            <pc:docMk/>
            <pc:sldMk cId="313516060" sldId="275"/>
            <ac:spMk id="2" creationId="{48BF80AB-9619-49C8-9D40-FF1028787918}"/>
          </ac:spMkLst>
        </pc:spChg>
      </pc:sldChg>
      <pc:sldChg chg="modSp mod">
        <pc:chgData name="Theresa Heath" userId="0a643456b5129ff4" providerId="LiveId" clId="{08559E9A-47D9-4FFB-9C7D-3C9A15A644FB}" dt="2022-04-09T16:33:07.883" v="387" actId="207"/>
        <pc:sldMkLst>
          <pc:docMk/>
          <pc:sldMk cId="1148195285" sldId="276"/>
        </pc:sldMkLst>
        <pc:spChg chg="mod">
          <ac:chgData name="Theresa Heath" userId="0a643456b5129ff4" providerId="LiveId" clId="{08559E9A-47D9-4FFB-9C7D-3C9A15A644FB}" dt="2022-04-09T16:33:07.883" v="387" actId="207"/>
          <ac:spMkLst>
            <pc:docMk/>
            <pc:sldMk cId="1148195285" sldId="276"/>
            <ac:spMk id="2" creationId="{48BF80AB-9619-49C8-9D40-FF1028787918}"/>
          </ac:spMkLst>
        </pc:spChg>
      </pc:sldChg>
      <pc:sldChg chg="modSp mod ord">
        <pc:chgData name="Theresa Heath" userId="0a643456b5129ff4" providerId="LiveId" clId="{08559E9A-47D9-4FFB-9C7D-3C9A15A644FB}" dt="2022-04-09T20:12:03.199" v="550"/>
        <pc:sldMkLst>
          <pc:docMk/>
          <pc:sldMk cId="3884940733" sldId="277"/>
        </pc:sldMkLst>
        <pc:spChg chg="mod">
          <ac:chgData name="Theresa Heath" userId="0a643456b5129ff4" providerId="LiveId" clId="{08559E9A-47D9-4FFB-9C7D-3C9A15A644FB}" dt="2022-04-09T16:32:01.983" v="374" actId="207"/>
          <ac:spMkLst>
            <pc:docMk/>
            <pc:sldMk cId="3884940733" sldId="277"/>
            <ac:spMk id="2" creationId="{48BF80AB-9619-49C8-9D40-FF1028787918}"/>
          </ac:spMkLst>
        </pc:spChg>
      </pc:sldChg>
      <pc:sldChg chg="modSp mod setBg">
        <pc:chgData name="Theresa Heath" userId="0a643456b5129ff4" providerId="LiveId" clId="{08559E9A-47D9-4FFB-9C7D-3C9A15A644FB}" dt="2022-04-09T20:08:45.249" v="545" actId="20577"/>
        <pc:sldMkLst>
          <pc:docMk/>
          <pc:sldMk cId="1614437287" sldId="278"/>
        </pc:sldMkLst>
        <pc:spChg chg="mod">
          <ac:chgData name="Theresa Heath" userId="0a643456b5129ff4" providerId="LiveId" clId="{08559E9A-47D9-4FFB-9C7D-3C9A15A644FB}" dt="2022-04-09T20:08:45.249" v="545" actId="20577"/>
          <ac:spMkLst>
            <pc:docMk/>
            <pc:sldMk cId="1614437287" sldId="278"/>
            <ac:spMk id="2" creationId="{48BF80AB-9619-49C8-9D40-FF1028787918}"/>
          </ac:spMkLst>
        </pc:spChg>
      </pc:sldChg>
      <pc:sldChg chg="modSp mod">
        <pc:chgData name="Theresa Heath" userId="0a643456b5129ff4" providerId="LiveId" clId="{08559E9A-47D9-4FFB-9C7D-3C9A15A644FB}" dt="2022-04-09T20:09:18.618" v="546" actId="20577"/>
        <pc:sldMkLst>
          <pc:docMk/>
          <pc:sldMk cId="1138265758" sldId="279"/>
        </pc:sldMkLst>
        <pc:spChg chg="mod">
          <ac:chgData name="Theresa Heath" userId="0a643456b5129ff4" providerId="LiveId" clId="{08559E9A-47D9-4FFB-9C7D-3C9A15A644FB}" dt="2022-04-09T20:09:18.618" v="546" actId="20577"/>
          <ac:spMkLst>
            <pc:docMk/>
            <pc:sldMk cId="1138265758" sldId="279"/>
            <ac:spMk id="2" creationId="{48BF80AB-9619-49C8-9D40-FF1028787918}"/>
          </ac:spMkLst>
        </pc:spChg>
      </pc:sldChg>
      <pc:sldChg chg="modSp mod">
        <pc:chgData name="Theresa Heath" userId="0a643456b5129ff4" providerId="LiveId" clId="{08559E9A-47D9-4FFB-9C7D-3C9A15A644FB}" dt="2022-04-09T20:14:41.872" v="644" actId="20577"/>
        <pc:sldMkLst>
          <pc:docMk/>
          <pc:sldMk cId="660173787" sldId="280"/>
        </pc:sldMkLst>
        <pc:spChg chg="mod">
          <ac:chgData name="Theresa Heath" userId="0a643456b5129ff4" providerId="LiveId" clId="{08559E9A-47D9-4FFB-9C7D-3C9A15A644FB}" dt="2022-04-09T20:14:41.872" v="644" actId="20577"/>
          <ac:spMkLst>
            <pc:docMk/>
            <pc:sldMk cId="660173787" sldId="280"/>
            <ac:spMk id="2" creationId="{48BF80AB-9619-49C8-9D40-FF1028787918}"/>
          </ac:spMkLst>
        </pc:spChg>
      </pc:sldChg>
      <pc:sldChg chg="modSp mod">
        <pc:chgData name="Theresa Heath" userId="0a643456b5129ff4" providerId="LiveId" clId="{08559E9A-47D9-4FFB-9C7D-3C9A15A644FB}" dt="2022-04-09T16:31:43.862" v="370" actId="207"/>
        <pc:sldMkLst>
          <pc:docMk/>
          <pc:sldMk cId="1499578634" sldId="281"/>
        </pc:sldMkLst>
        <pc:spChg chg="mod">
          <ac:chgData name="Theresa Heath" userId="0a643456b5129ff4" providerId="LiveId" clId="{08559E9A-47D9-4FFB-9C7D-3C9A15A644FB}" dt="2022-04-09T16:31:43.862" v="370" actId="207"/>
          <ac:spMkLst>
            <pc:docMk/>
            <pc:sldMk cId="1499578634" sldId="281"/>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8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0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7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15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geo_conflict_data.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cleaned_conflict_1.csv" TargetMode="External"/><Relationship Id="rId17" Type="http://schemas.openxmlformats.org/officeDocument/2006/relationships/hyperlink" Target="https://github.com/THeath15/Team1--Project/blob/main/ml_dev.ipynb" TargetMode="External"/><Relationship Id="rId2" Type="http://schemas.openxmlformats.org/officeDocument/2006/relationships/notesSlide" Target="../notesSlides/notesSlide3.xml"/><Relationship Id="rId16" Type="http://schemas.openxmlformats.org/officeDocument/2006/relationships/hyperlink" Target="https://github.com/THeath15/Team1--Project/blob/main/conflicts_stocks_merge.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ombined_data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_cleaning.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Resources/new_geo_conflict_updated.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160043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End – Group1 Presentation</a:t>
            </a:r>
          </a:p>
          <a:p>
            <a:pPr algn="ctr"/>
            <a:endParaRPr lang="en-US" sz="2000" b="1" dirty="0">
              <a:solidFill>
                <a:schemeClr val="tx1"/>
              </a:solidFill>
              <a:latin typeface="Roboto" panose="02000000000000000000" pitchFamily="2" charset="0"/>
            </a:endParaRPr>
          </a:p>
          <a:p>
            <a:pPr algn="ctr"/>
            <a:r>
              <a:rPr lang="en-US" sz="2000" b="1" dirty="0">
                <a:solidFill>
                  <a:schemeClr val="tx1"/>
                </a:solidFill>
                <a:latin typeface="Roboto" panose="02000000000000000000" pitchFamily="2" charset="0"/>
              </a:rPr>
              <a:t>Next is Dashboard Presentation to answer some questions we hope to answer with the data.</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462760"/>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1" tooltip="combined_data_1.csv">
                  <a:extLst>
                    <a:ext uri="{A12FA001-AC4F-418D-AE19-62706E023703}">
                      <ahyp:hlinkClr xmlns:ahyp="http://schemas.microsoft.com/office/drawing/2018/hyperlinkcolor" val="tx"/>
                    </a:ext>
                  </a:extLst>
                </a:hlinkClick>
              </a:rPr>
              <a:t>combined_data_1.csv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sng" dirty="0">
                <a:solidFill>
                  <a:schemeClr val="tx1"/>
                </a:solidFill>
                <a:effectLst/>
                <a:latin typeface="-apple-system"/>
                <a:hlinkClick r:id="rId12"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3"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4"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5"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6"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7"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862322"/>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Uppsala Conflict Data Program –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693319"/>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Learning/Neural Network</a:t>
            </a: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247317"/>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93954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a:t>
            </a:r>
            <a:r>
              <a:rPr lang="en-US" sz="1200" dirty="0" err="1">
                <a:solidFill>
                  <a:srgbClr val="2B2B2B"/>
                </a:solidFill>
                <a:latin typeface="Roboto" panose="02000000000000000000" pitchFamily="2" charset="0"/>
              </a:rPr>
              <a:t>instrastate</a:t>
            </a:r>
            <a:r>
              <a:rPr lang="en-US" sz="1200" dirty="0">
                <a:solidFill>
                  <a:srgbClr val="2B2B2B"/>
                </a:solidFill>
                <a:latin typeface="Roboto" panose="02000000000000000000" pitchFamily="2" charset="0"/>
              </a:rPr>
              <a:t>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deaths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12684</TotalTime>
  <Words>1404</Words>
  <Application>Microsoft Office PowerPoint</Application>
  <PresentationFormat>On-screen Show (16:9)</PresentationFormat>
  <Paragraphs>150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Theresa Heath</cp:lastModifiedBy>
  <cp:revision>35</cp:revision>
  <dcterms:modified xsi:type="dcterms:W3CDTF">2022-04-09T20:28:58Z</dcterms:modified>
</cp:coreProperties>
</file>