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pPr/>
              <a:t>‹#›</a:t>
            </a:fld>
            <a:endParaRPr lang="en-IN"/>
          </a:p>
        </p:txBody>
      </p:sp>
    </p:spTree>
    <p:extLst>
      <p:ext uri="{BB962C8B-B14F-4D97-AF65-F5344CB8AC3E}">
        <p14:creationId xmlns:p14="http://schemas.microsoft.com/office/powerpoint/2010/main" val="367971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5</a:t>
            </a:fld>
            <a:endParaRPr lang="en-IN"/>
          </a:p>
        </p:txBody>
      </p:sp>
    </p:spTree>
    <p:extLst>
      <p:ext uri="{BB962C8B-B14F-4D97-AF65-F5344CB8AC3E}">
        <p14:creationId xmlns:p14="http://schemas.microsoft.com/office/powerpoint/2010/main" val="401766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12</a:t>
            </a:fld>
            <a:endParaRPr lang="en-IN"/>
          </a:p>
        </p:txBody>
      </p:sp>
    </p:spTree>
    <p:extLst>
      <p:ext uri="{BB962C8B-B14F-4D97-AF65-F5344CB8AC3E}">
        <p14:creationId xmlns:p14="http://schemas.microsoft.com/office/powerpoint/2010/main" val="61483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US" smtClean="0">
                <a:solidFill>
                  <a:schemeClr val="tx1"/>
                </a:solidFill>
              </a:rPr>
              <a:t>THEEBHA VARSHINI C B</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787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Admin</cp:lastModifiedBy>
  <cp:revision>31</cp:revision>
  <dcterms:created xsi:type="dcterms:W3CDTF">2024-04-04T06:50:00Z</dcterms:created>
  <dcterms:modified xsi:type="dcterms:W3CDTF">2024-04-30T16:06:07Z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