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7A4D-01F9-4322-85B1-491AC8B1E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14941-0D6A-4C38-9AC4-ABD03583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2B7B-801B-4F3B-B61E-02334F2F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5A5B-E763-46AA-AD94-241E052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395A-BE00-4B5A-B7D5-0E1C2BDC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E036-C3DA-49BE-B570-91A1636E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90805-A2A8-42E9-9F29-5D212337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D36C-6139-40FF-8ECD-56B2B1BD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D9FE-A55D-4395-B8C4-BB9B814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0CFF-7F27-4DEE-8B18-854D21EC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4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97AE4-AE16-418A-A882-DFCCA4415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624B5-0A59-4DF8-A129-8A9F6823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F20B-330B-4A6B-9B26-484478A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F4EB-F9B3-45C0-BF09-FD56C73B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DD284-23E3-4BEF-9EF7-F335D788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848F-2DD1-4F02-B538-8AEC2F90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32CB-A5B9-450A-A91E-07BCE3788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0BCF-044E-4EA9-87D5-B9E458A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AA8F-E62F-4396-B478-DD2FF924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B928-5A20-467F-AAEE-AFBCDD8D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0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61EE-2D14-4449-AB0C-A7F974F8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E5B7-EC3E-4682-8CBA-CF5AD288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6576-D6A6-478D-BCDC-0A6B294F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18DE-53A7-4162-B392-0A9F61A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DCF0-1588-41E4-B169-5C114AEB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0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3363-CB39-4C66-90C3-41264858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5859-27DB-41F9-9A34-DE57AE3E2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1575-AB03-473E-9102-BB0FE9014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CCB22-6627-46E6-99E2-3D3AD858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F53C8-AD19-48B8-9733-E214E2D1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E77AC-1748-4196-A3A2-9B4DE40F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6BB4-4C11-4448-9920-8C1D4CB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B74F-240A-4764-A0C5-C7CA02F8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DA17D-854A-4CE9-BB25-A40FD307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3D317-2587-49BF-8B94-1C6285AF3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2C14-12D7-4227-AC7F-31B7C395C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6335-FE53-4858-B786-C6C8039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F1058-DB0A-454F-AE20-9630B49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6698-E906-4A63-BC95-15500004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2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4EA9-061F-4673-8F1C-E2A5FC3E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8E912-9ED4-46CE-AA02-C21FA1A6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2D832-0F74-4406-B243-890A7F9D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BB171-A805-4B46-B030-13CBA7CB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235E6-B07E-48F2-B9A4-7E352559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E409B-BC26-4E52-A068-7F58651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858F7-D9E3-422B-BFE4-61D92DA0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7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F7F-7D75-44E4-B016-C9C281C2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D9D-5FCB-4380-9764-C70E256B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8077C-C654-4D67-9C66-40C4B6B8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DA623-6106-4A98-BF2A-07B0FFAB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56F60-3933-40FC-8E5A-3F928F9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AED1-E7FE-442D-AF65-30E251EE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A020-6A0F-4C0B-BCFC-CA848616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1DE6B-60A3-404F-8571-8BFAF85A6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C2CA8-B36B-45C4-9FCF-04BDEC6B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55F7-9E83-448A-90D5-053D9963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B66A-6773-4C6B-9637-FBB2FDD0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53796-0CBC-4626-ACE2-1259B81A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8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70C55-1605-4C25-8D6E-2D3F5E0D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B9AE-1919-4E95-AFE1-D5522CEA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94292-6AC4-4FAB-8C57-BD714DC53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91A0-B812-4A62-83CD-B73B551A02D7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DD65-497A-46BB-B2D0-A4324E6BA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ECA2-A947-46F5-AD00-26473BCD8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C1CE-371A-4C0D-9392-BF7B2A845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DF97-9D9A-46E0-A3F6-6AD2324D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02DC5-E0CB-4B00-9CA7-8301B0137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5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Saxena</dc:creator>
  <cp:lastModifiedBy>Akanksha Saxena</cp:lastModifiedBy>
  <cp:revision>1</cp:revision>
  <dcterms:created xsi:type="dcterms:W3CDTF">2021-11-05T08:45:15Z</dcterms:created>
  <dcterms:modified xsi:type="dcterms:W3CDTF">2021-11-05T08:47:01Z</dcterms:modified>
</cp:coreProperties>
</file>